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3.xml" ContentType="application/vnd.ms-office.chartstyl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2345" r:id="rId3"/>
    <p:sldId id="2334" r:id="rId4"/>
    <p:sldId id="2335" r:id="rId5"/>
    <p:sldId id="2347" r:id="rId6"/>
    <p:sldId id="2348" r:id="rId7"/>
    <p:sldId id="2349" r:id="rId8"/>
    <p:sldId id="2350" r:id="rId9"/>
    <p:sldId id="2369" r:id="rId10"/>
    <p:sldId id="2363" r:id="rId11"/>
    <p:sldId id="2351" r:id="rId12"/>
    <p:sldId id="2352" r:id="rId13"/>
    <p:sldId id="2353" r:id="rId14"/>
    <p:sldId id="2354" r:id="rId15"/>
    <p:sldId id="2370" r:id="rId16"/>
    <p:sldId id="2364" r:id="rId17"/>
    <p:sldId id="2355" r:id="rId18"/>
    <p:sldId id="2356" r:id="rId19"/>
    <p:sldId id="2357" r:id="rId20"/>
    <p:sldId id="2358" r:id="rId21"/>
    <p:sldId id="2371" r:id="rId22"/>
    <p:sldId id="2365" r:id="rId23"/>
    <p:sldId id="2359" r:id="rId24"/>
    <p:sldId id="2360" r:id="rId25"/>
    <p:sldId id="2361" r:id="rId26"/>
    <p:sldId id="2362" r:id="rId27"/>
    <p:sldId id="2372" r:id="rId28"/>
    <p:sldId id="2368" r:id="rId29"/>
    <p:sldId id="237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F424F"/>
    <a:srgbClr val="9B754F"/>
    <a:srgbClr val="FCDC95"/>
    <a:srgbClr val="BC9B7B"/>
    <a:srgbClr val="F8F8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8" autoAdjust="0"/>
    <p:restoredTop sz="96314" autoAdjust="0"/>
  </p:normalViewPr>
  <p:slideViewPr>
    <p:cSldViewPr snapToGrid="0" showGuides="1">
      <p:cViewPr varScale="1">
        <p:scale>
          <a:sx n="158" d="100"/>
          <a:sy n="158" d="100"/>
        </p:scale>
        <p:origin x="-42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3" d="100"/>
          <a:sy n="123" d="100"/>
        </p:scale>
        <p:origin x="-502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16343346915516027"/>
          <c:y val="9.2359798034367405E-2"/>
          <c:w val="0.67212838221695481"/>
          <c:h val="0.7989413426974464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rgbClr val="002060"/>
            </a:solidFill>
            <a:ln w="3175">
              <a:noFill/>
            </a:ln>
          </c:spPr>
          <c:dPt>
            <c:idx val="0"/>
            <c:spPr>
              <a:solidFill>
                <a:srgbClr val="002060"/>
              </a:solidFill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210-4FED-BC3B-897AF584A937}"/>
              </c:ext>
            </c:extLst>
          </c:dPt>
          <c:dPt>
            <c:idx val="1"/>
            <c:spPr>
              <a:solidFill>
                <a:srgbClr val="002060"/>
              </a:solidFill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210-4FED-BC3B-897AF584A937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210-4FED-BC3B-897AF584A937}"/>
            </c:ext>
          </c:extLst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16343346915516027"/>
          <c:y val="9.2359798034367405E-2"/>
          <c:w val="0.67212838221695481"/>
          <c:h val="0.7989413426974464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chemeClr val="bg1"/>
            </a:solidFill>
            <a:ln w="3175">
              <a:noFill/>
            </a:ln>
          </c:spPr>
          <c:dPt>
            <c:idx val="0"/>
            <c:spPr>
              <a:solidFill>
                <a:srgbClr val="002060"/>
              </a:solidFill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9C8-4C2C-A394-51B227C449E1}"/>
              </c:ext>
            </c:extLst>
          </c:dPt>
          <c:dPt>
            <c:idx val="1"/>
            <c:spPr>
              <a:noFill/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9C8-4C2C-A394-51B227C449E1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0.19999999999999998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9C8-4C2C-A394-51B227C449E1}"/>
            </c:ext>
          </c:extLst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16343346915516027"/>
          <c:y val="9.2359798034367405E-2"/>
          <c:w val="0.67212838221695481"/>
          <c:h val="0.7989413426974464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chemeClr val="bg1"/>
            </a:solidFill>
            <a:ln w="3175">
              <a:noFill/>
            </a:ln>
          </c:spPr>
          <c:dPt>
            <c:idx val="0"/>
            <c:spPr>
              <a:solidFill>
                <a:srgbClr val="002060"/>
              </a:solidFill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A31-4901-B330-A1FA525F8EE6}"/>
              </c:ext>
            </c:extLst>
          </c:dPt>
          <c:dPt>
            <c:idx val="1"/>
            <c:spPr>
              <a:noFill/>
              <a:ln w="3175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A31-4901-B330-A1FA525F8EE6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0.70000000000000007</c:v>
                </c:pt>
                <c:pt idx="1">
                  <c:v>0.3000000000000001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A31-4901-B330-A1FA525F8EE6}"/>
            </c:ext>
          </c:extLst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95169-8CF6-4113-AAF0-78576E522699}" type="datetimeFigureOut">
              <a:rPr lang="zh-CN" altLang="en-US" smtClean="0"/>
              <a:t>2021/6/26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26850-A92D-4E57-A014-54A29D37E63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160DAEDB-F8EB-4B37-B651-17F046B807DC}" type="datetimeFigureOut">
              <a:rPr lang="zh-CN" altLang="en-US" smtClean="0"/>
              <a:pPr/>
              <a:t>2021/6/26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86751F25-9338-4986-A1F2-54D37A03FFF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0311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2490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68887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7296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620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51F25-9338-4986-A1F2-54D37A03FFF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10535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95311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5929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05413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229029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561154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63214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90712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28939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994476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344888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05215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27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4908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05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78081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28554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06219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7521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28471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27175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09611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123604" y="685800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xmlns="" val="118984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14015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2044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7058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2836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 userDrawn="1"/>
        </p:nvSpPr>
        <p:spPr>
          <a:xfrm>
            <a:off x="-1290682" y="294519"/>
            <a:ext cx="2584540" cy="2365194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 userDrawn="1"/>
        </p:nvSpPr>
        <p:spPr>
          <a:xfrm>
            <a:off x="511671" y="-888078"/>
            <a:ext cx="2584540" cy="2365194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平行四边形 4"/>
          <p:cNvSpPr/>
          <p:nvPr userDrawn="1"/>
        </p:nvSpPr>
        <p:spPr>
          <a:xfrm>
            <a:off x="9095790" y="5427303"/>
            <a:ext cx="2584540" cy="2365194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平行四边形 5"/>
          <p:cNvSpPr/>
          <p:nvPr userDrawn="1"/>
        </p:nvSpPr>
        <p:spPr>
          <a:xfrm>
            <a:off x="10898143" y="4244706"/>
            <a:ext cx="2584540" cy="2365194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0449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 userDrawn="1"/>
        </p:nvSpPr>
        <p:spPr>
          <a:xfrm>
            <a:off x="-1764002" y="-20138"/>
            <a:ext cx="6772289" cy="930128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 userDrawn="1"/>
        </p:nvSpPr>
        <p:spPr>
          <a:xfrm>
            <a:off x="-1788384" y="-155534"/>
            <a:ext cx="6772289" cy="930128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平行四边形 4"/>
          <p:cNvSpPr/>
          <p:nvPr userDrawn="1"/>
        </p:nvSpPr>
        <p:spPr>
          <a:xfrm>
            <a:off x="7834860" y="6399026"/>
            <a:ext cx="6772289" cy="930128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平行四边形 5"/>
          <p:cNvSpPr/>
          <p:nvPr userDrawn="1"/>
        </p:nvSpPr>
        <p:spPr>
          <a:xfrm>
            <a:off x="8084593" y="6396864"/>
            <a:ext cx="6772289" cy="930128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1672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A17E80-96A6-4509-A64B-F86AA87E1762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C9BE40-34EB-4680-AB44-538561DC2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41958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91695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98052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4438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403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1" r:id="rId5"/>
    <p:sldLayoutId id="2147483652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1544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直角三角形 71"/>
          <p:cNvSpPr/>
          <p:nvPr/>
        </p:nvSpPr>
        <p:spPr>
          <a:xfrm rot="5400000">
            <a:off x="1588" y="-1"/>
            <a:ext cx="3715658" cy="371565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1" name="直角三角形 70"/>
          <p:cNvSpPr/>
          <p:nvPr/>
        </p:nvSpPr>
        <p:spPr>
          <a:xfrm rot="16200000">
            <a:off x="8689233" y="3356819"/>
            <a:ext cx="3501180" cy="350118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2" name="直角三角形 1"/>
          <p:cNvSpPr/>
          <p:nvPr/>
        </p:nvSpPr>
        <p:spPr>
          <a:xfrm rot="5400000">
            <a:off x="1588" y="0"/>
            <a:ext cx="3257921" cy="3257921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0" name="直角三角形 69"/>
          <p:cNvSpPr/>
          <p:nvPr/>
        </p:nvSpPr>
        <p:spPr>
          <a:xfrm rot="16200000">
            <a:off x="9120547" y="3788134"/>
            <a:ext cx="3069865" cy="3069865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1781419" y="2"/>
            <a:ext cx="3088716" cy="1805556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3" name="平行四边形 72"/>
          <p:cNvSpPr/>
          <p:nvPr/>
        </p:nvSpPr>
        <p:spPr>
          <a:xfrm>
            <a:off x="-2438922" y="1167126"/>
            <a:ext cx="3234853" cy="2990774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4" name="平行四边形 73"/>
          <p:cNvSpPr/>
          <p:nvPr/>
        </p:nvSpPr>
        <p:spPr>
          <a:xfrm>
            <a:off x="11681703" y="2998581"/>
            <a:ext cx="3048130" cy="2818139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5" name="平行四边形 74"/>
          <p:cNvSpPr/>
          <p:nvPr/>
        </p:nvSpPr>
        <p:spPr>
          <a:xfrm>
            <a:off x="7497122" y="5167086"/>
            <a:ext cx="2910426" cy="1701334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531" y="2414164"/>
            <a:ext cx="10745765" cy="1107996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b="1" kern="100" dirty="0">
                <a:solidFill>
                  <a:srgbClr val="002060"/>
                </a:solidFill>
                <a:cs typeface="+mn-ea"/>
                <a:sym typeface="+mn-lt"/>
              </a:rPr>
              <a:t>蓝</a:t>
            </a:r>
            <a:r>
              <a:rPr lang="zh-CN" altLang="en-US" sz="6600" b="1" kern="100" dirty="0" smtClean="0">
                <a:solidFill>
                  <a:srgbClr val="002060"/>
                </a:solidFill>
                <a:cs typeface="+mn-ea"/>
                <a:sym typeface="+mn-lt"/>
              </a:rPr>
              <a:t>色工作总结汇报</a:t>
            </a:r>
            <a:endParaRPr lang="zh-CN" altLang="zh-CN" sz="6600" b="1" kern="100" dirty="0">
              <a:solidFill>
                <a:srgbClr val="002060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00B8175-7DD3-4550-991B-F9155F5E9AD3}"/>
              </a:ext>
            </a:extLst>
          </p:cNvPr>
          <p:cNvSpPr txBox="1"/>
          <p:nvPr/>
        </p:nvSpPr>
        <p:spPr bwMode="auto">
          <a:xfrm rot="21562602">
            <a:off x="3204665" y="1595073"/>
            <a:ext cx="5782671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在输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入您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的公司名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六边形 15"/>
          <p:cNvSpPr/>
          <p:nvPr/>
        </p:nvSpPr>
        <p:spPr>
          <a:xfrm flipH="1">
            <a:off x="3468045" y="4791159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379291" y="4786238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：小白</a:t>
            </a:r>
            <a:r>
              <a:rPr lang="en-US" altLang="zh-CN" sz="1600" b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zh-CN" sz="16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六边形 17"/>
          <p:cNvSpPr/>
          <p:nvPr/>
        </p:nvSpPr>
        <p:spPr>
          <a:xfrm flipH="1">
            <a:off x="6351772" y="4794428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6288476" y="4784730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日期：</a:t>
            </a:r>
            <a:r>
              <a:rPr lang="en-US" altLang="zh-CN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20XX.09.13</a:t>
            </a:r>
            <a:endParaRPr lang="zh-CN" altLang="zh-CN" sz="16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54299" y="3884462"/>
            <a:ext cx="6781801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kumimoji="0" lang="en-US" altLang="zh-CN" sz="1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552048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D94D57D-6345-4E7A-9B26-FFF1E7198DF6}"/>
              </a:ext>
            </a:extLst>
          </p:cNvPr>
          <p:cNvGrpSpPr/>
          <p:nvPr/>
        </p:nvGrpSpPr>
        <p:grpSpPr>
          <a:xfrm>
            <a:off x="5037822" y="1936949"/>
            <a:ext cx="4828073" cy="1676533"/>
            <a:chOff x="5037822" y="1936949"/>
            <a:chExt cx="4828073" cy="1676533"/>
          </a:xfrm>
        </p:grpSpPr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B93F3A60-F9A7-4473-A33F-D876137FC6F9}"/>
                </a:ext>
              </a:extLst>
            </p:cNvPr>
            <p:cNvCxnSpPr>
              <a:stCxn id="17" idx="6"/>
              <a:endCxn id="29" idx="2"/>
            </p:cNvCxnSpPr>
            <p:nvPr/>
          </p:nvCxnSpPr>
          <p:spPr>
            <a:xfrm>
              <a:off x="5037822" y="3613482"/>
              <a:ext cx="2150147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76FB05C3-A57D-408F-97EA-CA4A38266AD8}"/>
                </a:ext>
              </a:extLst>
            </p:cNvPr>
            <p:cNvGrpSpPr/>
            <p:nvPr/>
          </p:nvGrpSpPr>
          <p:grpSpPr>
            <a:xfrm>
              <a:off x="6101116" y="2020357"/>
              <a:ext cx="85824" cy="1583486"/>
              <a:chOff x="5862564" y="1850857"/>
              <a:chExt cx="85824" cy="1583486"/>
            </a:xfrm>
            <a:solidFill>
              <a:srgbClr val="00206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10" name="直接连接符 9">
                <a:extLst>
                  <a:ext uri="{FF2B5EF4-FFF2-40B4-BE49-F238E27FC236}">
                    <a16:creationId xmlns="" xmlns:a16="http://schemas.microsoft.com/office/drawing/2014/main" id="{AC0CC41E-270F-4F42-A8BD-EABCAF899850}"/>
                  </a:ext>
                </a:extLst>
              </p:cNvPr>
              <p:cNvCxnSpPr/>
              <p:nvPr/>
            </p:nvCxnSpPr>
            <p:spPr>
              <a:xfrm flipH="1" flipV="1">
                <a:off x="5862564" y="1850857"/>
                <a:ext cx="650" cy="1583486"/>
              </a:xfrm>
              <a:prstGeom prst="line">
                <a:avLst/>
              </a:prstGeom>
              <a:grpFill/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矩形 10">
                <a:extLst>
                  <a:ext uri="{FF2B5EF4-FFF2-40B4-BE49-F238E27FC236}">
                    <a16:creationId xmlns="" xmlns:a16="http://schemas.microsoft.com/office/drawing/2014/main" id="{57338A02-249C-4B34-B4EC-A460BBCA0FD1}"/>
                  </a:ext>
                </a:extLst>
              </p:cNvPr>
              <p:cNvSpPr/>
              <p:nvPr/>
            </p:nvSpPr>
            <p:spPr>
              <a:xfrm flipV="1">
                <a:off x="5869214" y="1850857"/>
                <a:ext cx="79174" cy="395871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CF810B4-6240-4F43-8035-31CC523D5EE0}"/>
                </a:ext>
              </a:extLst>
            </p:cNvPr>
            <p:cNvSpPr txBox="1"/>
            <p:nvPr/>
          </p:nvSpPr>
          <p:spPr>
            <a:xfrm>
              <a:off x="6209004" y="1936949"/>
              <a:ext cx="365689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1100" spc="24" dirty="0">
                  <a:solidFill>
                    <a:prstClr val="black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点击输入您的内容，或者通过复制您的文本后，在此框中选择粘贴。请言简意赅，简单、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8F906C5-7447-4DED-BA62-FE80372BFD49}"/>
              </a:ext>
            </a:extLst>
          </p:cNvPr>
          <p:cNvGrpSpPr/>
          <p:nvPr/>
        </p:nvGrpSpPr>
        <p:grpSpPr>
          <a:xfrm>
            <a:off x="2569198" y="3454243"/>
            <a:ext cx="5299455" cy="1817217"/>
            <a:chOff x="2569198" y="3454243"/>
            <a:chExt cx="5299455" cy="1817217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04E0B80D-AE83-4FD8-86D5-2C8ACC06C469}"/>
                </a:ext>
              </a:extLst>
            </p:cNvPr>
            <p:cNvCxnSpPr>
              <a:stCxn id="21" idx="6"/>
              <a:endCxn id="17" idx="2"/>
            </p:cNvCxnSpPr>
            <p:nvPr/>
          </p:nvCxnSpPr>
          <p:spPr>
            <a:xfrm>
              <a:off x="2569198" y="3606398"/>
              <a:ext cx="2150147" cy="708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B03B8D2E-BDE0-47B8-9BDC-BDF79AFD2227}"/>
                </a:ext>
              </a:extLst>
            </p:cNvPr>
            <p:cNvSpPr txBox="1"/>
            <p:nvPr/>
          </p:nvSpPr>
          <p:spPr>
            <a:xfrm>
              <a:off x="4510533" y="386105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2020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8115BA33-2867-4A8C-95E4-3A7CFE396919}"/>
                </a:ext>
              </a:extLst>
            </p:cNvPr>
            <p:cNvGrpSpPr/>
            <p:nvPr/>
          </p:nvGrpSpPr>
          <p:grpSpPr>
            <a:xfrm>
              <a:off x="3703672" y="3615673"/>
              <a:ext cx="90574" cy="1583486"/>
              <a:chOff x="3805443" y="3434343"/>
              <a:chExt cx="90574" cy="1583486"/>
            </a:xfrm>
            <a:solidFill>
              <a:srgbClr val="00206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18" name="直接连接符 17">
                <a:extLst>
                  <a:ext uri="{FF2B5EF4-FFF2-40B4-BE49-F238E27FC236}">
                    <a16:creationId xmlns="" xmlns:a16="http://schemas.microsoft.com/office/drawing/2014/main" id="{2424CEDE-F805-49DD-9DA0-3419A8C2C924}"/>
                  </a:ext>
                </a:extLst>
              </p:cNvPr>
              <p:cNvCxnSpPr/>
              <p:nvPr/>
            </p:nvCxnSpPr>
            <p:spPr>
              <a:xfrm flipH="1">
                <a:off x="3805443" y="3434343"/>
                <a:ext cx="650" cy="1583486"/>
              </a:xfrm>
              <a:prstGeom prst="line">
                <a:avLst/>
              </a:prstGeom>
              <a:grpFill/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C3B035D6-E1B1-46E5-8262-C6461E37AB93}"/>
                  </a:ext>
                </a:extLst>
              </p:cNvPr>
              <p:cNvSpPr/>
              <p:nvPr/>
            </p:nvSpPr>
            <p:spPr>
              <a:xfrm>
                <a:off x="3816843" y="4619347"/>
                <a:ext cx="79174" cy="395871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9EEAE5E5-E3AE-4781-A878-06FBA20A421E}"/>
                </a:ext>
              </a:extLst>
            </p:cNvPr>
            <p:cNvSpPr txBox="1"/>
            <p:nvPr/>
          </p:nvSpPr>
          <p:spPr>
            <a:xfrm>
              <a:off x="3912699" y="4701176"/>
              <a:ext cx="3955954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1100" spc="24" dirty="0">
                  <a:solidFill>
                    <a:prstClr val="black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点击输入您的内容，或者通过复制您的文本后，在此框中选择粘贴。请言简意赅，简单、</a:t>
              </a: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A1D82E25-87AC-4A4A-9466-F16E17A89503}"/>
                </a:ext>
              </a:extLst>
            </p:cNvPr>
            <p:cNvSpPr/>
            <p:nvPr/>
          </p:nvSpPr>
          <p:spPr>
            <a:xfrm>
              <a:off x="4719345" y="3454243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57DF53DF-5B51-4F35-8FC2-83555AA934FC}"/>
              </a:ext>
            </a:extLst>
          </p:cNvPr>
          <p:cNvGrpSpPr/>
          <p:nvPr/>
        </p:nvGrpSpPr>
        <p:grpSpPr>
          <a:xfrm>
            <a:off x="516192" y="3447159"/>
            <a:ext cx="2264238" cy="783224"/>
            <a:chOff x="516192" y="3447159"/>
            <a:chExt cx="2264238" cy="783224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315A27E9-5C15-4D01-A241-8AB75548EB14}"/>
                </a:ext>
              </a:extLst>
            </p:cNvPr>
            <p:cNvSpPr/>
            <p:nvPr/>
          </p:nvSpPr>
          <p:spPr>
            <a:xfrm>
              <a:off x="2250721" y="3447159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5562C90A-460F-4D7C-BF5F-F9C88CB64A6F}"/>
                </a:ext>
              </a:extLst>
            </p:cNvPr>
            <p:cNvSpPr txBox="1"/>
            <p:nvPr/>
          </p:nvSpPr>
          <p:spPr>
            <a:xfrm>
              <a:off x="2044331" y="386105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2019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13C9843E-5A2B-4BC2-8B52-B303105A21F8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 flipV="1">
              <a:off x="516192" y="3606398"/>
              <a:ext cx="1734529" cy="617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875DECAF-2895-45C6-B5F5-6D2D7DC2796E}"/>
              </a:ext>
            </a:extLst>
          </p:cNvPr>
          <p:cNvGrpSpPr/>
          <p:nvPr/>
        </p:nvGrpSpPr>
        <p:grpSpPr>
          <a:xfrm>
            <a:off x="6979157" y="3453338"/>
            <a:ext cx="4844043" cy="2186622"/>
            <a:chOff x="6979157" y="3453338"/>
            <a:chExt cx="4844043" cy="2186622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6169252E-BCC1-499A-B01F-EC7FFF77D164}"/>
                </a:ext>
              </a:extLst>
            </p:cNvPr>
            <p:cNvSpPr txBox="1"/>
            <p:nvPr/>
          </p:nvSpPr>
          <p:spPr>
            <a:xfrm>
              <a:off x="9454193" y="3861051"/>
              <a:ext cx="723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2022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1B1D5D62-6B66-4B69-B6CD-AC389CBE747A}"/>
                </a:ext>
              </a:extLst>
            </p:cNvPr>
            <p:cNvSpPr txBox="1"/>
            <p:nvPr/>
          </p:nvSpPr>
          <p:spPr>
            <a:xfrm>
              <a:off x="6979157" y="386105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2021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7423EC37-BF08-4C8B-A16C-A870BBC9852A}"/>
                </a:ext>
              </a:extLst>
            </p:cNvPr>
            <p:cNvGrpSpPr/>
            <p:nvPr/>
          </p:nvGrpSpPr>
          <p:grpSpPr>
            <a:xfrm>
              <a:off x="8534591" y="3607233"/>
              <a:ext cx="81329" cy="1584331"/>
              <a:chOff x="7819241" y="3438724"/>
              <a:chExt cx="81329" cy="1584331"/>
            </a:xfrm>
            <a:solidFill>
              <a:srgbClr val="00206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7EECA393-08AF-4FD9-A4A4-76F70111D4D6}"/>
                  </a:ext>
                </a:extLst>
              </p:cNvPr>
              <p:cNvCxnSpPr/>
              <p:nvPr/>
            </p:nvCxnSpPr>
            <p:spPr>
              <a:xfrm flipH="1">
                <a:off x="7819241" y="3438724"/>
                <a:ext cx="650" cy="1583486"/>
              </a:xfrm>
              <a:prstGeom prst="line">
                <a:avLst/>
              </a:prstGeom>
              <a:grpFill/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矩形 33">
                <a:extLst>
                  <a:ext uri="{FF2B5EF4-FFF2-40B4-BE49-F238E27FC236}">
                    <a16:creationId xmlns="" xmlns:a16="http://schemas.microsoft.com/office/drawing/2014/main" id="{4D1C92BF-E399-4AE4-886D-F15D072EAE69}"/>
                  </a:ext>
                </a:extLst>
              </p:cNvPr>
              <p:cNvSpPr/>
              <p:nvPr/>
            </p:nvSpPr>
            <p:spPr>
              <a:xfrm>
                <a:off x="7821396" y="4627184"/>
                <a:ext cx="79174" cy="395871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F8B1847B-A077-4266-8D7C-896242EA04A6}"/>
                </a:ext>
              </a:extLst>
            </p:cNvPr>
            <p:cNvSpPr txBox="1"/>
            <p:nvPr/>
          </p:nvSpPr>
          <p:spPr>
            <a:xfrm>
              <a:off x="8837808" y="4716630"/>
              <a:ext cx="29853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1200" spc="24" dirty="0">
                  <a:solidFill>
                    <a:prstClr val="black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点击输入您的内容，或者通过复制您的文本后，在此框中选择粘贴。请言简意赅，简单、</a:t>
              </a:r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DC16DFA6-00A8-48BF-B616-B5936460074F}"/>
                </a:ext>
              </a:extLst>
            </p:cNvPr>
            <p:cNvSpPr/>
            <p:nvPr/>
          </p:nvSpPr>
          <p:spPr>
            <a:xfrm>
              <a:off x="7187969" y="3454243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8518A07D-730D-4233-86BB-58A67F70B44F}"/>
                </a:ext>
              </a:extLst>
            </p:cNvPr>
            <p:cNvSpPr/>
            <p:nvPr/>
          </p:nvSpPr>
          <p:spPr>
            <a:xfrm>
              <a:off x="9656593" y="3453338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6D0901BE-38D7-4BC6-B6D6-4CACEEE681B5}"/>
                </a:ext>
              </a:extLst>
            </p:cNvPr>
            <p:cNvCxnSpPr>
              <a:stCxn id="29" idx="6"/>
              <a:endCxn id="30" idx="2"/>
            </p:cNvCxnSpPr>
            <p:nvPr/>
          </p:nvCxnSpPr>
          <p:spPr>
            <a:xfrm flipV="1">
              <a:off x="7506446" y="3612577"/>
              <a:ext cx="2150147" cy="905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="" xmlns:a16="http://schemas.microsoft.com/office/drawing/2014/main" id="{681D41F7-6DBA-4509-9FB5-2C91E2026C68}"/>
                </a:ext>
              </a:extLst>
            </p:cNvPr>
            <p:cNvCxnSpPr>
              <a:cxnSpLocks/>
              <a:stCxn id="30" idx="6"/>
            </p:cNvCxnSpPr>
            <p:nvPr/>
          </p:nvCxnSpPr>
          <p:spPr>
            <a:xfrm>
              <a:off x="9975070" y="3612577"/>
              <a:ext cx="1700736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36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17581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42">
            <a:extLst>
              <a:ext uri="{FF2B5EF4-FFF2-40B4-BE49-F238E27FC236}">
                <a16:creationId xmlns="" xmlns:a16="http://schemas.microsoft.com/office/drawing/2014/main" id="{F94CAF25-B9EF-4198-8421-62B6D018BDB2}"/>
              </a:ext>
            </a:extLst>
          </p:cNvPr>
          <p:cNvSpPr/>
          <p:nvPr/>
        </p:nvSpPr>
        <p:spPr>
          <a:xfrm>
            <a:off x="5406386" y="4287041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圆角矩形 44">
            <a:extLst>
              <a:ext uri="{FF2B5EF4-FFF2-40B4-BE49-F238E27FC236}">
                <a16:creationId xmlns="" xmlns:a16="http://schemas.microsoft.com/office/drawing/2014/main" id="{22787DCC-94E1-43A7-AE98-70E9D3F74BF3}"/>
              </a:ext>
            </a:extLst>
          </p:cNvPr>
          <p:cNvSpPr/>
          <p:nvPr/>
        </p:nvSpPr>
        <p:spPr>
          <a:xfrm>
            <a:off x="8651245" y="4269589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902A7E4F-0EAF-4835-86F8-20DF56D97D60}"/>
              </a:ext>
            </a:extLst>
          </p:cNvPr>
          <p:cNvSpPr/>
          <p:nvPr/>
        </p:nvSpPr>
        <p:spPr>
          <a:xfrm>
            <a:off x="1981527" y="1809000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80C23E6B-85E8-4B09-99CF-8DDB017141F7}"/>
              </a:ext>
            </a:extLst>
          </p:cNvPr>
          <p:cNvCxnSpPr>
            <a:endCxn id="8" idx="4"/>
          </p:cNvCxnSpPr>
          <p:nvPr/>
        </p:nvCxnSpPr>
        <p:spPr>
          <a:xfrm flipV="1">
            <a:off x="2791527" y="3429000"/>
            <a:ext cx="0" cy="7374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B0CE40B-F378-4953-B013-36967AD15B66}"/>
              </a:ext>
            </a:extLst>
          </p:cNvPr>
          <p:cNvSpPr txBox="1"/>
          <p:nvPr/>
        </p:nvSpPr>
        <p:spPr>
          <a:xfrm>
            <a:off x="5418023" y="4319584"/>
            <a:ext cx="1248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步骤二</a:t>
            </a:r>
          </a:p>
        </p:txBody>
      </p:sp>
      <p:sp>
        <p:nvSpPr>
          <p:cNvPr id="11" name="圆角矩形 3">
            <a:extLst>
              <a:ext uri="{FF2B5EF4-FFF2-40B4-BE49-F238E27FC236}">
                <a16:creationId xmlns="" xmlns:a16="http://schemas.microsoft.com/office/drawing/2014/main" id="{136DACA6-BDAE-4F89-827F-D3FB436C17CF}"/>
              </a:ext>
            </a:extLst>
          </p:cNvPr>
          <p:cNvSpPr/>
          <p:nvPr/>
        </p:nvSpPr>
        <p:spPr>
          <a:xfrm>
            <a:off x="2161527" y="4287041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06DAF26-D84E-41E1-BBEA-F9AB2B924BC3}"/>
              </a:ext>
            </a:extLst>
          </p:cNvPr>
          <p:cNvSpPr txBox="1"/>
          <p:nvPr/>
        </p:nvSpPr>
        <p:spPr>
          <a:xfrm>
            <a:off x="2161527" y="4334846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步骤一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4ECB0AB-68D5-4C7C-B327-5C9DC7031071}"/>
              </a:ext>
            </a:extLst>
          </p:cNvPr>
          <p:cNvSpPr txBox="1"/>
          <p:nvPr/>
        </p:nvSpPr>
        <p:spPr>
          <a:xfrm>
            <a:off x="8651245" y="4305702"/>
            <a:ext cx="1260000" cy="383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步骤三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C0661AAA-21E4-43C9-96DB-E226A763FC6A}"/>
              </a:ext>
            </a:extLst>
          </p:cNvPr>
          <p:cNvSpPr/>
          <p:nvPr/>
        </p:nvSpPr>
        <p:spPr>
          <a:xfrm>
            <a:off x="5226386" y="1809000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39F25207-3674-4642-9DCB-5F40ED75E150}"/>
              </a:ext>
            </a:extLst>
          </p:cNvPr>
          <p:cNvCxnSpPr>
            <a:endCxn id="14" idx="4"/>
          </p:cNvCxnSpPr>
          <p:nvPr/>
        </p:nvCxnSpPr>
        <p:spPr>
          <a:xfrm flipV="1">
            <a:off x="6036386" y="3429000"/>
            <a:ext cx="0" cy="7374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0E27C32E-0879-49D4-B698-8AF85829367D}"/>
              </a:ext>
            </a:extLst>
          </p:cNvPr>
          <p:cNvSpPr/>
          <p:nvPr/>
        </p:nvSpPr>
        <p:spPr>
          <a:xfrm>
            <a:off x="8470174" y="1809000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78FD26E-AAA9-462D-9A7A-85D5FA20FACD}"/>
              </a:ext>
            </a:extLst>
          </p:cNvPr>
          <p:cNvCxnSpPr>
            <a:endCxn id="16" idx="4"/>
          </p:cNvCxnSpPr>
          <p:nvPr/>
        </p:nvCxnSpPr>
        <p:spPr>
          <a:xfrm flipV="1">
            <a:off x="9280174" y="3429000"/>
            <a:ext cx="0" cy="7374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C574FF6-D1D4-4004-A501-7DE6235D4FE9}"/>
              </a:ext>
            </a:extLst>
          </p:cNvPr>
          <p:cNvSpPr txBox="1"/>
          <p:nvPr/>
        </p:nvSpPr>
        <p:spPr>
          <a:xfrm>
            <a:off x="4139949" y="2117752"/>
            <a:ext cx="5469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30BEA7DF-7BFA-45B6-9470-D1E2BE26828C}"/>
              </a:ext>
            </a:extLst>
          </p:cNvPr>
          <p:cNvSpPr txBox="1"/>
          <p:nvPr/>
        </p:nvSpPr>
        <p:spPr>
          <a:xfrm>
            <a:off x="7384808" y="2149249"/>
            <a:ext cx="5469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FABDA272-76FF-46B8-83C0-16EE076EF547}"/>
              </a:ext>
            </a:extLst>
          </p:cNvPr>
          <p:cNvGrpSpPr/>
          <p:nvPr/>
        </p:nvGrpSpPr>
        <p:grpSpPr>
          <a:xfrm>
            <a:off x="2421185" y="2240388"/>
            <a:ext cx="740684" cy="742887"/>
            <a:chOff x="4896992" y="1889209"/>
            <a:chExt cx="464009" cy="465389"/>
          </a:xfrm>
        </p:grpSpPr>
        <p:sp>
          <p:nvSpPr>
            <p:cNvPr id="21" name="Freeform 99">
              <a:extLst>
                <a:ext uri="{FF2B5EF4-FFF2-40B4-BE49-F238E27FC236}">
                  <a16:creationId xmlns="" xmlns:a16="http://schemas.microsoft.com/office/drawing/2014/main" id="{9FC71082-AE5F-48EB-848D-BC8BA23D5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712" y="2003830"/>
              <a:ext cx="136717" cy="107716"/>
            </a:xfrm>
            <a:custGeom>
              <a:avLst/>
              <a:gdLst>
                <a:gd name="T0" fmla="*/ 0 w 50"/>
                <a:gd name="T1" fmla="*/ 39 h 39"/>
                <a:gd name="T2" fmla="*/ 16 w 50"/>
                <a:gd name="T3" fmla="*/ 39 h 39"/>
                <a:gd name="T4" fmla="*/ 50 w 50"/>
                <a:gd name="T5" fmla="*/ 10 h 39"/>
                <a:gd name="T6" fmla="*/ 45 w 50"/>
                <a:gd name="T7" fmla="*/ 0 h 39"/>
                <a:gd name="T8" fmla="*/ 0 w 50"/>
                <a:gd name="T9" fmla="*/ 38 h 39"/>
                <a:gd name="T10" fmla="*/ 0 w 50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0" y="39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8" y="7"/>
                    <a:pt x="46" y="3"/>
                    <a:pt x="45" y="0"/>
                  </a:cubicBezTo>
                  <a:cubicBezTo>
                    <a:pt x="0" y="38"/>
                    <a:pt x="0" y="38"/>
                    <a:pt x="0" y="38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100">
              <a:extLst>
                <a:ext uri="{FF2B5EF4-FFF2-40B4-BE49-F238E27FC236}">
                  <a16:creationId xmlns="" xmlns:a16="http://schemas.microsoft.com/office/drawing/2014/main" id="{EEFDBEDF-C617-410B-8615-0411214D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25" y="1889209"/>
              <a:ext cx="35905" cy="38667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14 h 14"/>
                <a:gd name="T4" fmla="*/ 13 w 13"/>
                <a:gd name="T5" fmla="*/ 2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9" y="1"/>
                    <a:pt x="4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101">
              <a:extLst>
                <a:ext uri="{FF2B5EF4-FFF2-40B4-BE49-F238E27FC236}">
                  <a16:creationId xmlns="" xmlns:a16="http://schemas.microsoft.com/office/drawing/2014/main" id="{C8AA5D54-2F51-488A-8802-E11F64820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428" y="2056307"/>
              <a:ext cx="71811" cy="55239"/>
            </a:xfrm>
            <a:custGeom>
              <a:avLst/>
              <a:gdLst>
                <a:gd name="T0" fmla="*/ 17 w 26"/>
                <a:gd name="T1" fmla="*/ 20 h 20"/>
                <a:gd name="T2" fmla="*/ 26 w 26"/>
                <a:gd name="T3" fmla="*/ 12 h 20"/>
                <a:gd name="T4" fmla="*/ 24 w 26"/>
                <a:gd name="T5" fmla="*/ 0 h 20"/>
                <a:gd name="T6" fmla="*/ 0 w 26"/>
                <a:gd name="T7" fmla="*/ 20 h 20"/>
                <a:gd name="T8" fmla="*/ 17 w 26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0">
                  <a:moveTo>
                    <a:pt x="17" y="20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8"/>
                    <a:pt x="25" y="4"/>
                    <a:pt x="24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17" y="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102">
              <a:extLst>
                <a:ext uri="{FF2B5EF4-FFF2-40B4-BE49-F238E27FC236}">
                  <a16:creationId xmlns="" xmlns:a16="http://schemas.microsoft.com/office/drawing/2014/main" id="{739A9B81-8F83-4C12-AF03-55F939DBD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25" y="1927876"/>
              <a:ext cx="139479" cy="139479"/>
            </a:xfrm>
            <a:custGeom>
              <a:avLst/>
              <a:gdLst>
                <a:gd name="T0" fmla="*/ 42 w 51"/>
                <a:gd name="T1" fmla="*/ 0 h 51"/>
                <a:gd name="T2" fmla="*/ 0 w 51"/>
                <a:gd name="T3" fmla="*/ 37 h 51"/>
                <a:gd name="T4" fmla="*/ 0 w 51"/>
                <a:gd name="T5" fmla="*/ 51 h 51"/>
                <a:gd name="T6" fmla="*/ 51 w 51"/>
                <a:gd name="T7" fmla="*/ 7 h 51"/>
                <a:gd name="T8" fmla="*/ 42 w 51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2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8" y="4"/>
                    <a:pt x="45" y="2"/>
                    <a:pt x="4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103">
              <a:extLst>
                <a:ext uri="{FF2B5EF4-FFF2-40B4-BE49-F238E27FC236}">
                  <a16:creationId xmlns="" xmlns:a16="http://schemas.microsoft.com/office/drawing/2014/main" id="{09ECCDB7-06E3-47FD-B464-B1E47A642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25" y="1903019"/>
              <a:ext cx="92526" cy="92526"/>
            </a:xfrm>
            <a:custGeom>
              <a:avLst/>
              <a:gdLst>
                <a:gd name="T0" fmla="*/ 23 w 34"/>
                <a:gd name="T1" fmla="*/ 0 h 34"/>
                <a:gd name="T2" fmla="*/ 0 w 34"/>
                <a:gd name="T3" fmla="*/ 20 h 34"/>
                <a:gd name="T4" fmla="*/ 0 w 34"/>
                <a:gd name="T5" fmla="*/ 34 h 34"/>
                <a:gd name="T6" fmla="*/ 34 w 34"/>
                <a:gd name="T7" fmla="*/ 5 h 34"/>
                <a:gd name="T8" fmla="*/ 23 w 34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3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3"/>
                    <a:pt x="27" y="1"/>
                    <a:pt x="2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104">
              <a:extLst>
                <a:ext uri="{FF2B5EF4-FFF2-40B4-BE49-F238E27FC236}">
                  <a16:creationId xmlns="" xmlns:a16="http://schemas.microsoft.com/office/drawing/2014/main" id="{0F7F1E86-9580-4950-BDE8-E635F821D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25" y="1962401"/>
              <a:ext cx="175384" cy="149146"/>
            </a:xfrm>
            <a:custGeom>
              <a:avLst/>
              <a:gdLst>
                <a:gd name="T0" fmla="*/ 64 w 64"/>
                <a:gd name="T1" fmla="*/ 8 h 54"/>
                <a:gd name="T2" fmla="*/ 57 w 64"/>
                <a:gd name="T3" fmla="*/ 0 h 54"/>
                <a:gd name="T4" fmla="*/ 0 w 64"/>
                <a:gd name="T5" fmla="*/ 49 h 54"/>
                <a:gd name="T6" fmla="*/ 0 w 64"/>
                <a:gd name="T7" fmla="*/ 54 h 54"/>
                <a:gd name="T8" fmla="*/ 11 w 64"/>
                <a:gd name="T9" fmla="*/ 54 h 54"/>
                <a:gd name="T10" fmla="*/ 64 w 64"/>
                <a:gd name="T11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54">
                  <a:moveTo>
                    <a:pt x="64" y="8"/>
                  </a:moveTo>
                  <a:cubicBezTo>
                    <a:pt x="62" y="5"/>
                    <a:pt x="59" y="2"/>
                    <a:pt x="57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1" y="54"/>
                    <a:pt x="11" y="54"/>
                    <a:pt x="11" y="54"/>
                  </a:cubicBezTo>
                  <a:lnTo>
                    <a:pt x="64" y="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105">
              <a:extLst>
                <a:ext uri="{FF2B5EF4-FFF2-40B4-BE49-F238E27FC236}">
                  <a16:creationId xmlns="" xmlns:a16="http://schemas.microsoft.com/office/drawing/2014/main" id="{A7A8668E-2777-43FA-AB2E-0D39F5DF3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992" y="1889209"/>
              <a:ext cx="222337" cy="375626"/>
            </a:xfrm>
            <a:custGeom>
              <a:avLst/>
              <a:gdLst>
                <a:gd name="T0" fmla="*/ 81 w 81"/>
                <a:gd name="T1" fmla="*/ 83 h 137"/>
                <a:gd name="T2" fmla="*/ 81 w 81"/>
                <a:gd name="T3" fmla="*/ 0 h 137"/>
                <a:gd name="T4" fmla="*/ 0 w 81"/>
                <a:gd name="T5" fmla="*/ 85 h 137"/>
                <a:gd name="T6" fmla="*/ 18 w 81"/>
                <a:gd name="T7" fmla="*/ 137 h 137"/>
                <a:gd name="T8" fmla="*/ 81 w 81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37">
                  <a:moveTo>
                    <a:pt x="81" y="83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6" y="3"/>
                    <a:pt x="0" y="39"/>
                    <a:pt x="0" y="85"/>
                  </a:cubicBezTo>
                  <a:cubicBezTo>
                    <a:pt x="0" y="105"/>
                    <a:pt x="7" y="123"/>
                    <a:pt x="18" y="137"/>
                  </a:cubicBezTo>
                  <a:lnTo>
                    <a:pt x="81" y="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06">
              <a:extLst>
                <a:ext uri="{FF2B5EF4-FFF2-40B4-BE49-F238E27FC236}">
                  <a16:creationId xmlns="" xmlns:a16="http://schemas.microsoft.com/office/drawing/2014/main" id="{5EB2A212-2AD2-4212-B7E9-14B830B31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517" y="2133642"/>
              <a:ext cx="400484" cy="220956"/>
            </a:xfrm>
            <a:custGeom>
              <a:avLst/>
              <a:gdLst>
                <a:gd name="T0" fmla="*/ 63 w 146"/>
                <a:gd name="T1" fmla="*/ 0 h 81"/>
                <a:gd name="T2" fmla="*/ 0 w 146"/>
                <a:gd name="T3" fmla="*/ 54 h 81"/>
                <a:gd name="T4" fmla="*/ 62 w 146"/>
                <a:gd name="T5" fmla="*/ 81 h 81"/>
                <a:gd name="T6" fmla="*/ 146 w 146"/>
                <a:gd name="T7" fmla="*/ 0 h 81"/>
                <a:gd name="T8" fmla="*/ 63 w 14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1">
                  <a:moveTo>
                    <a:pt x="63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16" y="70"/>
                    <a:pt x="37" y="81"/>
                    <a:pt x="62" y="81"/>
                  </a:cubicBezTo>
                  <a:cubicBezTo>
                    <a:pt x="107" y="81"/>
                    <a:pt x="144" y="45"/>
                    <a:pt x="146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776BD934-0DFF-420B-BCCE-10E17D46773F}"/>
              </a:ext>
            </a:extLst>
          </p:cNvPr>
          <p:cNvGrpSpPr/>
          <p:nvPr/>
        </p:nvGrpSpPr>
        <p:grpSpPr>
          <a:xfrm>
            <a:off x="5614300" y="2238041"/>
            <a:ext cx="812196" cy="745234"/>
            <a:chOff x="10628051" y="1891971"/>
            <a:chExt cx="519248" cy="476438"/>
          </a:xfrm>
        </p:grpSpPr>
        <p:sp>
          <p:nvSpPr>
            <p:cNvPr id="30" name="Freeform 130">
              <a:extLst>
                <a:ext uri="{FF2B5EF4-FFF2-40B4-BE49-F238E27FC236}">
                  <a16:creationId xmlns="" xmlns:a16="http://schemas.microsoft.com/office/drawing/2014/main" id="{3A8E8865-BE9A-45EE-A758-C9FE20250F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86294" y="1891971"/>
              <a:ext cx="261005" cy="290005"/>
            </a:xfrm>
            <a:custGeom>
              <a:avLst/>
              <a:gdLst>
                <a:gd name="T0" fmla="*/ 90 w 95"/>
                <a:gd name="T1" fmla="*/ 21 h 106"/>
                <a:gd name="T2" fmla="*/ 88 w 95"/>
                <a:gd name="T3" fmla="*/ 17 h 106"/>
                <a:gd name="T4" fmla="*/ 51 w 95"/>
                <a:gd name="T5" fmla="*/ 1 h 106"/>
                <a:gd name="T6" fmla="*/ 46 w 95"/>
                <a:gd name="T7" fmla="*/ 2 h 106"/>
                <a:gd name="T8" fmla="*/ 0 w 95"/>
                <a:gd name="T9" fmla="*/ 35 h 106"/>
                <a:gd name="T10" fmla="*/ 36 w 95"/>
                <a:gd name="T11" fmla="*/ 79 h 106"/>
                <a:gd name="T12" fmla="*/ 37 w 95"/>
                <a:gd name="T13" fmla="*/ 106 h 106"/>
                <a:gd name="T14" fmla="*/ 93 w 95"/>
                <a:gd name="T15" fmla="*/ 65 h 106"/>
                <a:gd name="T16" fmla="*/ 95 w 95"/>
                <a:gd name="T17" fmla="*/ 61 h 106"/>
                <a:gd name="T18" fmla="*/ 90 w 95"/>
                <a:gd name="T19" fmla="*/ 21 h 106"/>
                <a:gd name="T20" fmla="*/ 69 w 95"/>
                <a:gd name="T21" fmla="*/ 44 h 106"/>
                <a:gd name="T22" fmla="*/ 57 w 95"/>
                <a:gd name="T23" fmla="*/ 42 h 106"/>
                <a:gd name="T24" fmla="*/ 59 w 95"/>
                <a:gd name="T25" fmla="*/ 31 h 106"/>
                <a:gd name="T26" fmla="*/ 71 w 95"/>
                <a:gd name="T27" fmla="*/ 33 h 106"/>
                <a:gd name="T28" fmla="*/ 69 w 95"/>
                <a:gd name="T2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106">
                  <a:moveTo>
                    <a:pt x="90" y="21"/>
                  </a:moveTo>
                  <a:cubicBezTo>
                    <a:pt x="90" y="20"/>
                    <a:pt x="89" y="18"/>
                    <a:pt x="88" y="17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0"/>
                    <a:pt x="48" y="0"/>
                    <a:pt x="46" y="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8" y="43"/>
                    <a:pt x="31" y="59"/>
                    <a:pt x="36" y="79"/>
                  </a:cubicBezTo>
                  <a:cubicBezTo>
                    <a:pt x="38" y="88"/>
                    <a:pt x="39" y="97"/>
                    <a:pt x="37" y="106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94" y="64"/>
                    <a:pt x="95" y="63"/>
                    <a:pt x="95" y="61"/>
                  </a:cubicBezTo>
                  <a:lnTo>
                    <a:pt x="90" y="21"/>
                  </a:lnTo>
                  <a:close/>
                  <a:moveTo>
                    <a:pt x="69" y="44"/>
                  </a:moveTo>
                  <a:cubicBezTo>
                    <a:pt x="65" y="47"/>
                    <a:pt x="60" y="46"/>
                    <a:pt x="57" y="42"/>
                  </a:cubicBezTo>
                  <a:cubicBezTo>
                    <a:pt x="55" y="39"/>
                    <a:pt x="56" y="34"/>
                    <a:pt x="59" y="31"/>
                  </a:cubicBezTo>
                  <a:cubicBezTo>
                    <a:pt x="63" y="28"/>
                    <a:pt x="68" y="29"/>
                    <a:pt x="71" y="33"/>
                  </a:cubicBezTo>
                  <a:cubicBezTo>
                    <a:pt x="73" y="36"/>
                    <a:pt x="72" y="41"/>
                    <a:pt x="69" y="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131">
              <a:extLst>
                <a:ext uri="{FF2B5EF4-FFF2-40B4-BE49-F238E27FC236}">
                  <a16:creationId xmlns="" xmlns:a16="http://schemas.microsoft.com/office/drawing/2014/main" id="{5877E9E8-E566-4047-94E3-89E6F59CC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9195" y="2036974"/>
              <a:ext cx="216814" cy="227861"/>
            </a:xfrm>
            <a:custGeom>
              <a:avLst/>
              <a:gdLst>
                <a:gd name="T0" fmla="*/ 2 w 79"/>
                <a:gd name="T1" fmla="*/ 31 h 83"/>
                <a:gd name="T2" fmla="*/ 39 w 79"/>
                <a:gd name="T3" fmla="*/ 83 h 83"/>
                <a:gd name="T4" fmla="*/ 42 w 79"/>
                <a:gd name="T5" fmla="*/ 82 h 83"/>
                <a:gd name="T6" fmla="*/ 73 w 79"/>
                <a:gd name="T7" fmla="*/ 32 h 83"/>
                <a:gd name="T8" fmla="*/ 36 w 79"/>
                <a:gd name="T9" fmla="*/ 0 h 83"/>
                <a:gd name="T10" fmla="*/ 3 w 79"/>
                <a:gd name="T11" fmla="*/ 24 h 83"/>
                <a:gd name="T12" fmla="*/ 2 w 79"/>
                <a:gd name="T13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3">
                  <a:moveTo>
                    <a:pt x="2" y="31"/>
                  </a:moveTo>
                  <a:cubicBezTo>
                    <a:pt x="39" y="83"/>
                    <a:pt x="39" y="83"/>
                    <a:pt x="39" y="83"/>
                  </a:cubicBezTo>
                  <a:cubicBezTo>
                    <a:pt x="40" y="83"/>
                    <a:pt x="41" y="82"/>
                    <a:pt x="42" y="82"/>
                  </a:cubicBezTo>
                  <a:cubicBezTo>
                    <a:pt x="65" y="77"/>
                    <a:pt x="79" y="54"/>
                    <a:pt x="73" y="32"/>
                  </a:cubicBezTo>
                  <a:cubicBezTo>
                    <a:pt x="69" y="14"/>
                    <a:pt x="54" y="2"/>
                    <a:pt x="36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" y="26"/>
                    <a:pt x="0" y="29"/>
                    <a:pt x="2" y="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132">
              <a:extLst>
                <a:ext uri="{FF2B5EF4-FFF2-40B4-BE49-F238E27FC236}">
                  <a16:creationId xmlns="" xmlns:a16="http://schemas.microsoft.com/office/drawing/2014/main" id="{8579A081-763F-4D78-8080-C9F3496A48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28051" y="1970687"/>
              <a:ext cx="491628" cy="397722"/>
            </a:xfrm>
            <a:custGeom>
              <a:avLst/>
              <a:gdLst>
                <a:gd name="T0" fmla="*/ 172 w 179"/>
                <a:gd name="T1" fmla="*/ 121 h 145"/>
                <a:gd name="T2" fmla="*/ 137 w 179"/>
                <a:gd name="T3" fmla="*/ 98 h 145"/>
                <a:gd name="T4" fmla="*/ 127 w 179"/>
                <a:gd name="T5" fmla="*/ 97 h 145"/>
                <a:gd name="T6" fmla="*/ 124 w 179"/>
                <a:gd name="T7" fmla="*/ 98 h 145"/>
                <a:gd name="T8" fmla="*/ 118 w 179"/>
                <a:gd name="T9" fmla="*/ 94 h 145"/>
                <a:gd name="T10" fmla="*/ 124 w 179"/>
                <a:gd name="T11" fmla="*/ 52 h 145"/>
                <a:gd name="T12" fmla="*/ 52 w 179"/>
                <a:gd name="T13" fmla="*/ 8 h 145"/>
                <a:gd name="T14" fmla="*/ 8 w 179"/>
                <a:gd name="T15" fmla="*/ 80 h 145"/>
                <a:gd name="T16" fmla="*/ 80 w 179"/>
                <a:gd name="T17" fmla="*/ 124 h 145"/>
                <a:gd name="T18" fmla="*/ 111 w 179"/>
                <a:gd name="T19" fmla="*/ 104 h 145"/>
                <a:gd name="T20" fmla="*/ 117 w 179"/>
                <a:gd name="T21" fmla="*/ 108 h 145"/>
                <a:gd name="T22" fmla="*/ 123 w 179"/>
                <a:gd name="T23" fmla="*/ 120 h 145"/>
                <a:gd name="T24" fmla="*/ 157 w 179"/>
                <a:gd name="T25" fmla="*/ 143 h 145"/>
                <a:gd name="T26" fmla="*/ 168 w 179"/>
                <a:gd name="T27" fmla="*/ 144 h 145"/>
                <a:gd name="T28" fmla="*/ 175 w 179"/>
                <a:gd name="T29" fmla="*/ 139 h 145"/>
                <a:gd name="T30" fmla="*/ 172 w 179"/>
                <a:gd name="T31" fmla="*/ 121 h 145"/>
                <a:gd name="T32" fmla="*/ 77 w 179"/>
                <a:gd name="T33" fmla="*/ 113 h 145"/>
                <a:gd name="T34" fmla="*/ 18 w 179"/>
                <a:gd name="T35" fmla="*/ 77 h 145"/>
                <a:gd name="T36" fmla="*/ 54 w 179"/>
                <a:gd name="T37" fmla="*/ 18 h 145"/>
                <a:gd name="T38" fmla="*/ 113 w 179"/>
                <a:gd name="T39" fmla="*/ 54 h 145"/>
                <a:gd name="T40" fmla="*/ 77 w 179"/>
                <a:gd name="T41" fmla="*/ 11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9" h="145">
                  <a:moveTo>
                    <a:pt x="172" y="121"/>
                  </a:moveTo>
                  <a:cubicBezTo>
                    <a:pt x="137" y="98"/>
                    <a:pt x="137" y="98"/>
                    <a:pt x="137" y="98"/>
                  </a:cubicBezTo>
                  <a:cubicBezTo>
                    <a:pt x="134" y="96"/>
                    <a:pt x="130" y="96"/>
                    <a:pt x="127" y="97"/>
                  </a:cubicBezTo>
                  <a:cubicBezTo>
                    <a:pt x="126" y="97"/>
                    <a:pt x="125" y="97"/>
                    <a:pt x="124" y="98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25" y="82"/>
                    <a:pt x="127" y="67"/>
                    <a:pt x="124" y="52"/>
                  </a:cubicBezTo>
                  <a:cubicBezTo>
                    <a:pt x="116" y="20"/>
                    <a:pt x="83" y="0"/>
                    <a:pt x="52" y="8"/>
                  </a:cubicBezTo>
                  <a:cubicBezTo>
                    <a:pt x="20" y="15"/>
                    <a:pt x="0" y="48"/>
                    <a:pt x="8" y="80"/>
                  </a:cubicBezTo>
                  <a:cubicBezTo>
                    <a:pt x="15" y="112"/>
                    <a:pt x="48" y="131"/>
                    <a:pt x="80" y="124"/>
                  </a:cubicBezTo>
                  <a:cubicBezTo>
                    <a:pt x="92" y="121"/>
                    <a:pt x="103" y="114"/>
                    <a:pt x="111" y="104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7" y="113"/>
                    <a:pt x="118" y="117"/>
                    <a:pt x="123" y="120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60" y="145"/>
                    <a:pt x="164" y="145"/>
                    <a:pt x="168" y="144"/>
                  </a:cubicBezTo>
                  <a:cubicBezTo>
                    <a:pt x="171" y="144"/>
                    <a:pt x="174" y="142"/>
                    <a:pt x="175" y="139"/>
                  </a:cubicBezTo>
                  <a:cubicBezTo>
                    <a:pt x="179" y="133"/>
                    <a:pt x="178" y="125"/>
                    <a:pt x="172" y="121"/>
                  </a:cubicBezTo>
                  <a:close/>
                  <a:moveTo>
                    <a:pt x="77" y="113"/>
                  </a:moveTo>
                  <a:cubicBezTo>
                    <a:pt x="51" y="119"/>
                    <a:pt x="25" y="103"/>
                    <a:pt x="18" y="77"/>
                  </a:cubicBezTo>
                  <a:cubicBezTo>
                    <a:pt x="12" y="51"/>
                    <a:pt x="28" y="25"/>
                    <a:pt x="54" y="18"/>
                  </a:cubicBezTo>
                  <a:cubicBezTo>
                    <a:pt x="80" y="12"/>
                    <a:pt x="106" y="28"/>
                    <a:pt x="113" y="54"/>
                  </a:cubicBezTo>
                  <a:cubicBezTo>
                    <a:pt x="119" y="80"/>
                    <a:pt x="103" y="107"/>
                    <a:pt x="77" y="1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02CAD86A-61A3-4EEE-BAA0-005B3E5A7D0B}"/>
              </a:ext>
            </a:extLst>
          </p:cNvPr>
          <p:cNvGrpSpPr/>
          <p:nvPr/>
        </p:nvGrpSpPr>
        <p:grpSpPr>
          <a:xfrm>
            <a:off x="8951055" y="2276976"/>
            <a:ext cx="658238" cy="751167"/>
            <a:chOff x="10686052" y="4535163"/>
            <a:chExt cx="469532" cy="535820"/>
          </a:xfrm>
        </p:grpSpPr>
        <p:sp>
          <p:nvSpPr>
            <p:cNvPr id="34" name="Freeform 60">
              <a:extLst>
                <a:ext uri="{FF2B5EF4-FFF2-40B4-BE49-F238E27FC236}">
                  <a16:creationId xmlns="" xmlns:a16="http://schemas.microsoft.com/office/drawing/2014/main" id="{83AE69E8-345D-4291-B86D-5E0FCA3ED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86052" y="4535163"/>
              <a:ext cx="469532" cy="417055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39 w 171"/>
                <a:gd name="T11" fmla="*/ 152 h 152"/>
                <a:gd name="T12" fmla="*/ 45 w 171"/>
                <a:gd name="T13" fmla="*/ 146 h 152"/>
                <a:gd name="T14" fmla="*/ 45 w 171"/>
                <a:gd name="T15" fmla="*/ 141 h 152"/>
                <a:gd name="T16" fmla="*/ 11 w 171"/>
                <a:gd name="T17" fmla="*/ 141 h 152"/>
                <a:gd name="T18" fmla="*/ 11 w 171"/>
                <a:gd name="T19" fmla="*/ 38 h 152"/>
                <a:gd name="T20" fmla="*/ 160 w 171"/>
                <a:gd name="T21" fmla="*/ 38 h 152"/>
                <a:gd name="T22" fmla="*/ 160 w 171"/>
                <a:gd name="T23" fmla="*/ 141 h 152"/>
                <a:gd name="T24" fmla="*/ 140 w 171"/>
                <a:gd name="T25" fmla="*/ 141 h 152"/>
                <a:gd name="T26" fmla="*/ 136 w 171"/>
                <a:gd name="T27" fmla="*/ 149 h 152"/>
                <a:gd name="T28" fmla="*/ 133 w 171"/>
                <a:gd name="T29" fmla="*/ 152 h 152"/>
                <a:gd name="T30" fmla="*/ 166 w 171"/>
                <a:gd name="T31" fmla="*/ 152 h 152"/>
                <a:gd name="T32" fmla="*/ 171 w 171"/>
                <a:gd name="T33" fmla="*/ 146 h 152"/>
                <a:gd name="T34" fmla="*/ 171 w 171"/>
                <a:gd name="T35" fmla="*/ 5 h 152"/>
                <a:gd name="T36" fmla="*/ 166 w 171"/>
                <a:gd name="T37" fmla="*/ 0 h 152"/>
                <a:gd name="T38" fmla="*/ 110 w 171"/>
                <a:gd name="T39" fmla="*/ 26 h 152"/>
                <a:gd name="T40" fmla="*/ 103 w 171"/>
                <a:gd name="T41" fmla="*/ 19 h 152"/>
                <a:gd name="T42" fmla="*/ 110 w 171"/>
                <a:gd name="T43" fmla="*/ 12 h 152"/>
                <a:gd name="T44" fmla="*/ 118 w 171"/>
                <a:gd name="T45" fmla="*/ 19 h 152"/>
                <a:gd name="T46" fmla="*/ 110 w 171"/>
                <a:gd name="T47" fmla="*/ 26 h 152"/>
                <a:gd name="T48" fmla="*/ 132 w 171"/>
                <a:gd name="T49" fmla="*/ 26 h 152"/>
                <a:gd name="T50" fmla="*/ 124 w 171"/>
                <a:gd name="T51" fmla="*/ 19 h 152"/>
                <a:gd name="T52" fmla="*/ 132 w 171"/>
                <a:gd name="T53" fmla="*/ 12 h 152"/>
                <a:gd name="T54" fmla="*/ 139 w 171"/>
                <a:gd name="T55" fmla="*/ 19 h 152"/>
                <a:gd name="T56" fmla="*/ 132 w 171"/>
                <a:gd name="T57" fmla="*/ 26 h 152"/>
                <a:gd name="T58" fmla="*/ 153 w 171"/>
                <a:gd name="T59" fmla="*/ 26 h 152"/>
                <a:gd name="T60" fmla="*/ 146 w 171"/>
                <a:gd name="T61" fmla="*/ 19 h 152"/>
                <a:gd name="T62" fmla="*/ 153 w 171"/>
                <a:gd name="T63" fmla="*/ 12 h 152"/>
                <a:gd name="T64" fmla="*/ 160 w 171"/>
                <a:gd name="T65" fmla="*/ 19 h 152"/>
                <a:gd name="T66" fmla="*/ 153 w 171"/>
                <a:gd name="T6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45" y="146"/>
                    <a:pt x="45" y="146"/>
                    <a:pt x="45" y="146"/>
                  </a:cubicBezTo>
                  <a:cubicBezTo>
                    <a:pt x="45" y="144"/>
                    <a:pt x="45" y="143"/>
                    <a:pt x="45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60" y="141"/>
                    <a:pt x="160" y="141"/>
                    <a:pt x="160" y="141"/>
                  </a:cubicBezTo>
                  <a:cubicBezTo>
                    <a:pt x="140" y="141"/>
                    <a:pt x="140" y="141"/>
                    <a:pt x="140" y="141"/>
                  </a:cubicBezTo>
                  <a:cubicBezTo>
                    <a:pt x="139" y="144"/>
                    <a:pt x="138" y="147"/>
                    <a:pt x="136" y="149"/>
                  </a:cubicBezTo>
                  <a:cubicBezTo>
                    <a:pt x="133" y="152"/>
                    <a:pt x="133" y="152"/>
                    <a:pt x="133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10" y="26"/>
                  </a:move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lose/>
                  <a:moveTo>
                    <a:pt x="132" y="26"/>
                  </a:move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61">
              <a:extLst>
                <a:ext uri="{FF2B5EF4-FFF2-40B4-BE49-F238E27FC236}">
                  <a16:creationId xmlns="" xmlns:a16="http://schemas.microsoft.com/office/drawing/2014/main" id="{807852D1-1D8A-4F86-A49F-7917C815B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244" y="4740929"/>
              <a:ext cx="259624" cy="330054"/>
            </a:xfrm>
            <a:custGeom>
              <a:avLst/>
              <a:gdLst>
                <a:gd name="T0" fmla="*/ 77 w 95"/>
                <a:gd name="T1" fmla="*/ 84 h 120"/>
                <a:gd name="T2" fmla="*/ 79 w 95"/>
                <a:gd name="T3" fmla="*/ 82 h 120"/>
                <a:gd name="T4" fmla="*/ 93 w 95"/>
                <a:gd name="T5" fmla="*/ 68 h 120"/>
                <a:gd name="T6" fmla="*/ 93 w 95"/>
                <a:gd name="T7" fmla="*/ 59 h 120"/>
                <a:gd name="T8" fmla="*/ 84 w 95"/>
                <a:gd name="T9" fmla="*/ 59 h 120"/>
                <a:gd name="T10" fmla="*/ 82 w 95"/>
                <a:gd name="T11" fmla="*/ 60 h 120"/>
                <a:gd name="T12" fmla="*/ 82 w 95"/>
                <a:gd name="T13" fmla="*/ 59 h 120"/>
                <a:gd name="T14" fmla="*/ 89 w 95"/>
                <a:gd name="T15" fmla="*/ 52 h 120"/>
                <a:gd name="T16" fmla="*/ 89 w 95"/>
                <a:gd name="T17" fmla="*/ 42 h 120"/>
                <a:gd name="T18" fmla="*/ 80 w 95"/>
                <a:gd name="T19" fmla="*/ 42 h 120"/>
                <a:gd name="T20" fmla="*/ 75 w 95"/>
                <a:gd name="T21" fmla="*/ 46 h 120"/>
                <a:gd name="T22" fmla="*/ 75 w 95"/>
                <a:gd name="T23" fmla="*/ 45 h 120"/>
                <a:gd name="T24" fmla="*/ 82 w 95"/>
                <a:gd name="T25" fmla="*/ 37 h 120"/>
                <a:gd name="T26" fmla="*/ 82 w 95"/>
                <a:gd name="T27" fmla="*/ 28 h 120"/>
                <a:gd name="T28" fmla="*/ 73 w 95"/>
                <a:gd name="T29" fmla="*/ 28 h 120"/>
                <a:gd name="T30" fmla="*/ 67 w 95"/>
                <a:gd name="T31" fmla="*/ 34 h 120"/>
                <a:gd name="T32" fmla="*/ 66 w 95"/>
                <a:gd name="T33" fmla="*/ 33 h 120"/>
                <a:gd name="T34" fmla="*/ 87 w 95"/>
                <a:gd name="T35" fmla="*/ 12 h 120"/>
                <a:gd name="T36" fmla="*/ 87 w 95"/>
                <a:gd name="T37" fmla="*/ 3 h 120"/>
                <a:gd name="T38" fmla="*/ 78 w 95"/>
                <a:gd name="T39" fmla="*/ 3 h 120"/>
                <a:gd name="T40" fmla="*/ 44 w 95"/>
                <a:gd name="T41" fmla="*/ 36 h 120"/>
                <a:gd name="T42" fmla="*/ 22 w 95"/>
                <a:gd name="T43" fmla="*/ 32 h 120"/>
                <a:gd name="T44" fmla="*/ 5 w 95"/>
                <a:gd name="T45" fmla="*/ 25 h 120"/>
                <a:gd name="T46" fmla="*/ 2 w 95"/>
                <a:gd name="T47" fmla="*/ 33 h 120"/>
                <a:gd name="T48" fmla="*/ 14 w 95"/>
                <a:gd name="T49" fmla="*/ 51 h 120"/>
                <a:gd name="T50" fmla="*/ 17 w 95"/>
                <a:gd name="T51" fmla="*/ 74 h 120"/>
                <a:gd name="T52" fmla="*/ 1 w 95"/>
                <a:gd name="T53" fmla="*/ 89 h 120"/>
                <a:gd name="T54" fmla="*/ 32 w 95"/>
                <a:gd name="T55" fmla="*/ 120 h 120"/>
                <a:gd name="T56" fmla="*/ 49 w 95"/>
                <a:gd name="T57" fmla="*/ 103 h 120"/>
                <a:gd name="T58" fmla="*/ 65 w 95"/>
                <a:gd name="T59" fmla="*/ 95 h 120"/>
                <a:gd name="T60" fmla="*/ 77 w 95"/>
                <a:gd name="T6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20">
                  <a:moveTo>
                    <a:pt x="77" y="84"/>
                  </a:moveTo>
                  <a:cubicBezTo>
                    <a:pt x="78" y="83"/>
                    <a:pt x="78" y="83"/>
                    <a:pt x="79" y="82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5" y="66"/>
                    <a:pt x="95" y="62"/>
                    <a:pt x="93" y="59"/>
                  </a:cubicBezTo>
                  <a:cubicBezTo>
                    <a:pt x="90" y="56"/>
                    <a:pt x="86" y="56"/>
                    <a:pt x="84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59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1" y="49"/>
                    <a:pt x="91" y="45"/>
                    <a:pt x="89" y="42"/>
                  </a:cubicBezTo>
                  <a:cubicBezTo>
                    <a:pt x="86" y="40"/>
                    <a:pt x="82" y="40"/>
                    <a:pt x="80" y="42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5" y="35"/>
                    <a:pt x="85" y="30"/>
                    <a:pt x="82" y="28"/>
                  </a:cubicBezTo>
                  <a:cubicBezTo>
                    <a:pt x="80" y="25"/>
                    <a:pt x="76" y="25"/>
                    <a:pt x="73" y="28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4"/>
                    <a:pt x="66" y="33"/>
                    <a:pt x="66" y="3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9" y="9"/>
                    <a:pt x="89" y="5"/>
                    <a:pt x="87" y="3"/>
                  </a:cubicBezTo>
                  <a:cubicBezTo>
                    <a:pt x="84" y="0"/>
                    <a:pt x="80" y="0"/>
                    <a:pt x="78" y="3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0" y="48"/>
                    <a:pt x="27" y="37"/>
                    <a:pt x="22" y="32"/>
                  </a:cubicBezTo>
                  <a:cubicBezTo>
                    <a:pt x="15" y="23"/>
                    <a:pt x="8" y="22"/>
                    <a:pt x="5" y="25"/>
                  </a:cubicBezTo>
                  <a:cubicBezTo>
                    <a:pt x="4" y="25"/>
                    <a:pt x="0" y="31"/>
                    <a:pt x="2" y="33"/>
                  </a:cubicBezTo>
                  <a:cubicBezTo>
                    <a:pt x="4" y="34"/>
                    <a:pt x="14" y="42"/>
                    <a:pt x="14" y="51"/>
                  </a:cubicBezTo>
                  <a:cubicBezTo>
                    <a:pt x="15" y="58"/>
                    <a:pt x="16" y="69"/>
                    <a:pt x="17" y="74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55" y="102"/>
                    <a:pt x="61" y="99"/>
                    <a:pt x="65" y="95"/>
                  </a:cubicBezTo>
                  <a:cubicBezTo>
                    <a:pt x="69" y="92"/>
                    <a:pt x="73" y="88"/>
                    <a:pt x="77" y="8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62">
              <a:extLst>
                <a:ext uri="{FF2B5EF4-FFF2-40B4-BE49-F238E27FC236}">
                  <a16:creationId xmlns="" xmlns:a16="http://schemas.microsoft.com/office/drawing/2014/main" id="{289A12E0-6E05-4A8C-BDFA-C49A97AF6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1914" y="4706404"/>
              <a:ext cx="95287" cy="95287"/>
            </a:xfrm>
            <a:custGeom>
              <a:avLst/>
              <a:gdLst>
                <a:gd name="T0" fmla="*/ 0 w 35"/>
                <a:gd name="T1" fmla="*/ 19 h 35"/>
                <a:gd name="T2" fmla="*/ 4 w 35"/>
                <a:gd name="T3" fmla="*/ 14 h 35"/>
                <a:gd name="T4" fmla="*/ 7 w 35"/>
                <a:gd name="T5" fmla="*/ 9 h 35"/>
                <a:gd name="T6" fmla="*/ 26 w 35"/>
                <a:gd name="T7" fmla="*/ 9 h 35"/>
                <a:gd name="T8" fmla="*/ 26 w 35"/>
                <a:gd name="T9" fmla="*/ 28 h 35"/>
                <a:gd name="T10" fmla="*/ 22 w 35"/>
                <a:gd name="T11" fmla="*/ 30 h 35"/>
                <a:gd name="T12" fmla="*/ 17 w 35"/>
                <a:gd name="T13" fmla="*/ 35 h 35"/>
                <a:gd name="T14" fmla="*/ 28 w 35"/>
                <a:gd name="T15" fmla="*/ 31 h 35"/>
                <a:gd name="T16" fmla="*/ 28 w 35"/>
                <a:gd name="T17" fmla="*/ 7 h 35"/>
                <a:gd name="T18" fmla="*/ 5 w 35"/>
                <a:gd name="T19" fmla="*/ 7 h 35"/>
                <a:gd name="T20" fmla="*/ 0 w 35"/>
                <a:gd name="T21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5">
                  <a:moveTo>
                    <a:pt x="0" y="19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5" y="12"/>
                    <a:pt x="6" y="11"/>
                    <a:pt x="7" y="9"/>
                  </a:cubicBezTo>
                  <a:cubicBezTo>
                    <a:pt x="12" y="4"/>
                    <a:pt x="21" y="4"/>
                    <a:pt x="26" y="9"/>
                  </a:cubicBezTo>
                  <a:cubicBezTo>
                    <a:pt x="31" y="14"/>
                    <a:pt x="31" y="23"/>
                    <a:pt x="26" y="28"/>
                  </a:cubicBezTo>
                  <a:cubicBezTo>
                    <a:pt x="25" y="29"/>
                    <a:pt x="24" y="29"/>
                    <a:pt x="22" y="30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21" y="35"/>
                    <a:pt x="25" y="34"/>
                    <a:pt x="28" y="31"/>
                  </a:cubicBezTo>
                  <a:cubicBezTo>
                    <a:pt x="35" y="24"/>
                    <a:pt x="35" y="13"/>
                    <a:pt x="28" y="7"/>
                  </a:cubicBezTo>
                  <a:cubicBezTo>
                    <a:pt x="22" y="0"/>
                    <a:pt x="11" y="0"/>
                    <a:pt x="5" y="7"/>
                  </a:cubicBezTo>
                  <a:cubicBezTo>
                    <a:pt x="1" y="10"/>
                    <a:pt x="0" y="14"/>
                    <a:pt x="0" y="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F7C69A2B-079C-48E9-B493-86B53462A0FE}"/>
              </a:ext>
            </a:extLst>
          </p:cNvPr>
          <p:cNvSpPr txBox="1"/>
          <p:nvPr/>
        </p:nvSpPr>
        <p:spPr>
          <a:xfrm>
            <a:off x="1853893" y="5024461"/>
            <a:ext cx="848421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输入您的内容或者通过右键复制粘贴您的内容，并选择只保留文字。输入您的内容或者通过右键复制粘贴您的内容，并选择只保留文字。</a:t>
            </a:r>
          </a:p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endParaRPr lang="zh-CN" altLang="en-US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3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66866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 animBg="1"/>
      <p:bldP spid="12" grpId="0"/>
      <p:bldP spid="13" grpId="0"/>
      <p:bldP spid="14" grpId="0" animBg="1"/>
      <p:bldP spid="16" grpId="0" animBg="1"/>
      <p:bldP spid="18" grpId="0"/>
      <p:bldP spid="19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08C2466-803B-4E9C-9F3E-A3AA76F66984}"/>
              </a:ext>
            </a:extLst>
          </p:cNvPr>
          <p:cNvGrpSpPr/>
          <p:nvPr/>
        </p:nvGrpSpPr>
        <p:grpSpPr>
          <a:xfrm>
            <a:off x="1085792" y="1989224"/>
            <a:ext cx="3311539" cy="2785911"/>
            <a:chOff x="1085792" y="1989224"/>
            <a:chExt cx="3311539" cy="2785911"/>
          </a:xfrm>
        </p:grpSpPr>
        <p:graphicFrame>
          <p:nvGraphicFramePr>
            <p:cNvPr id="6" name="图表 5">
              <a:extLst>
                <a:ext uri="{FF2B5EF4-FFF2-40B4-BE49-F238E27FC236}">
                  <a16:creationId xmlns="" xmlns:a16="http://schemas.microsoft.com/office/drawing/2014/main" id="{15FBF012-B67C-4D81-87D3-FEEE97E292F2}"/>
                </a:ext>
              </a:extLst>
            </p:cNvPr>
            <p:cNvGraphicFramePr/>
            <p:nvPr/>
          </p:nvGraphicFramePr>
          <p:xfrm>
            <a:off x="1085792" y="1989224"/>
            <a:ext cx="3311539" cy="2785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B4BC0C80-8C44-4D8F-BB79-EC2D15A7C036}"/>
                </a:ext>
              </a:extLst>
            </p:cNvPr>
            <p:cNvSpPr txBox="1"/>
            <p:nvPr/>
          </p:nvSpPr>
          <p:spPr>
            <a:xfrm>
              <a:off x="1945040" y="2941938"/>
              <a:ext cx="15889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100%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218F48E6-AD2A-4BDE-917C-5D58495EF347}"/>
                </a:ext>
              </a:extLst>
            </p:cNvPr>
            <p:cNvSpPr txBox="1"/>
            <p:nvPr/>
          </p:nvSpPr>
          <p:spPr>
            <a:xfrm>
              <a:off x="1995171" y="3452587"/>
              <a:ext cx="1488668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添加小标题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65E765D-5106-49E1-BF0B-44BEF7A769C1}"/>
              </a:ext>
            </a:extLst>
          </p:cNvPr>
          <p:cNvGrpSpPr/>
          <p:nvPr/>
        </p:nvGrpSpPr>
        <p:grpSpPr>
          <a:xfrm>
            <a:off x="4425426" y="1989224"/>
            <a:ext cx="3311539" cy="2785911"/>
            <a:chOff x="4425426" y="1989224"/>
            <a:chExt cx="3311539" cy="2785911"/>
          </a:xfrm>
        </p:grpSpPr>
        <p:graphicFrame>
          <p:nvGraphicFramePr>
            <p:cNvPr id="7" name="图表 6">
              <a:extLst>
                <a:ext uri="{FF2B5EF4-FFF2-40B4-BE49-F238E27FC236}">
                  <a16:creationId xmlns="" xmlns:a16="http://schemas.microsoft.com/office/drawing/2014/main" id="{DF667EDE-ED96-4EFD-B97D-D278EF18E1F5}"/>
                </a:ext>
              </a:extLst>
            </p:cNvPr>
            <p:cNvGraphicFramePr/>
            <p:nvPr/>
          </p:nvGraphicFramePr>
          <p:xfrm>
            <a:off x="4425426" y="1989224"/>
            <a:ext cx="3311539" cy="2785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DB290141-13B6-46A6-A618-7BBAC1E3BC16}"/>
                </a:ext>
              </a:extLst>
            </p:cNvPr>
            <p:cNvSpPr txBox="1"/>
            <p:nvPr/>
          </p:nvSpPr>
          <p:spPr>
            <a:xfrm>
              <a:off x="5345070" y="2911160"/>
              <a:ext cx="14722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82077A0E-A651-4C81-97DC-0F4F4F302426}"/>
                </a:ext>
              </a:extLst>
            </p:cNvPr>
            <p:cNvSpPr txBox="1"/>
            <p:nvPr/>
          </p:nvSpPr>
          <p:spPr>
            <a:xfrm>
              <a:off x="5289950" y="3452586"/>
              <a:ext cx="1626595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添加小标题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EDCC9BC7-5FC6-4B90-8865-744005AAFEB9}"/>
              </a:ext>
            </a:extLst>
          </p:cNvPr>
          <p:cNvGrpSpPr/>
          <p:nvPr/>
        </p:nvGrpSpPr>
        <p:grpSpPr>
          <a:xfrm>
            <a:off x="7679260" y="1989224"/>
            <a:ext cx="3311539" cy="2785911"/>
            <a:chOff x="7679260" y="1989224"/>
            <a:chExt cx="3311539" cy="2785911"/>
          </a:xfrm>
        </p:grpSpPr>
        <p:graphicFrame>
          <p:nvGraphicFramePr>
            <p:cNvPr id="8" name="图表 7">
              <a:extLst>
                <a:ext uri="{FF2B5EF4-FFF2-40B4-BE49-F238E27FC236}">
                  <a16:creationId xmlns="" xmlns:a16="http://schemas.microsoft.com/office/drawing/2014/main" id="{A0199784-9996-49BB-B58F-CD84DDAC14B8}"/>
                </a:ext>
              </a:extLst>
            </p:cNvPr>
            <p:cNvGraphicFramePr/>
            <p:nvPr/>
          </p:nvGraphicFramePr>
          <p:xfrm>
            <a:off x="7679260" y="1989224"/>
            <a:ext cx="3311539" cy="2785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B25F8EB1-BFFD-4D5E-8EF6-281694F6CC0F}"/>
                </a:ext>
              </a:extLst>
            </p:cNvPr>
            <p:cNvSpPr txBox="1"/>
            <p:nvPr/>
          </p:nvSpPr>
          <p:spPr>
            <a:xfrm>
              <a:off x="8696053" y="2944291"/>
              <a:ext cx="12533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70%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4D44D11F-D8F8-45C0-93EE-660AD08E2669}"/>
                </a:ext>
              </a:extLst>
            </p:cNvPr>
            <p:cNvSpPr txBox="1"/>
            <p:nvPr/>
          </p:nvSpPr>
          <p:spPr>
            <a:xfrm>
              <a:off x="8568862" y="3452585"/>
              <a:ext cx="1507760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添加小标题</a:t>
              </a:r>
            </a:p>
          </p:txBody>
        </p:sp>
      </p:grp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9246820B-8981-4108-B20F-8A8E46DDCB2B}"/>
              </a:ext>
            </a:extLst>
          </p:cNvPr>
          <p:cNvCxnSpPr/>
          <p:nvPr/>
        </p:nvCxnSpPr>
        <p:spPr>
          <a:xfrm>
            <a:off x="1430270" y="5081248"/>
            <a:ext cx="35474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C4496A2-9D41-4E26-A218-40E3F625CB07}"/>
              </a:ext>
            </a:extLst>
          </p:cNvPr>
          <p:cNvSpPr txBox="1"/>
          <p:nvPr/>
        </p:nvSpPr>
        <p:spPr>
          <a:xfrm>
            <a:off x="1516227" y="5171403"/>
            <a:ext cx="917404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输入您的内容或者通过右键复制粘贴您的内容，并选择只保留文字。输入您的内容或者通过右键复制粘贴您的内容，并选择只保留文字。</a:t>
            </a:r>
          </a:p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endParaRPr lang="zh-CN" altLang="en-US" sz="1400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007971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9539B19-F2E1-4A2B-B26E-680D78A92280}"/>
              </a:ext>
            </a:extLst>
          </p:cNvPr>
          <p:cNvSpPr txBox="1"/>
          <p:nvPr/>
        </p:nvSpPr>
        <p:spPr>
          <a:xfrm>
            <a:off x="1709638" y="414005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FBA570C-3F10-4E76-8321-244A5FFE7EE2}"/>
              </a:ext>
            </a:extLst>
          </p:cNvPr>
          <p:cNvSpPr txBox="1"/>
          <p:nvPr/>
        </p:nvSpPr>
        <p:spPr>
          <a:xfrm>
            <a:off x="4264205" y="4136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B25FD50-FF69-4C2B-B1E0-D76BB71CB4BD}"/>
              </a:ext>
            </a:extLst>
          </p:cNvPr>
          <p:cNvSpPr txBox="1"/>
          <p:nvPr/>
        </p:nvSpPr>
        <p:spPr>
          <a:xfrm>
            <a:off x="6791470" y="4136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89A663E-3703-4C7E-98BF-361F43FCFB70}"/>
              </a:ext>
            </a:extLst>
          </p:cNvPr>
          <p:cNvSpPr txBox="1"/>
          <p:nvPr/>
        </p:nvSpPr>
        <p:spPr>
          <a:xfrm>
            <a:off x="9318743" y="4136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CFE048B1-B2E7-49D0-BE5C-8A5B3587486B}"/>
              </a:ext>
            </a:extLst>
          </p:cNvPr>
          <p:cNvSpPr/>
          <p:nvPr/>
        </p:nvSpPr>
        <p:spPr>
          <a:xfrm>
            <a:off x="1391340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EE56C298-B012-40D6-BC09-D1D79B3D6A94}"/>
              </a:ext>
            </a:extLst>
          </p:cNvPr>
          <p:cNvSpPr/>
          <p:nvPr/>
        </p:nvSpPr>
        <p:spPr>
          <a:xfrm>
            <a:off x="3932257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5F53A32E-7B69-4785-A44D-4F65EDB7D056}"/>
              </a:ext>
            </a:extLst>
          </p:cNvPr>
          <p:cNvSpPr/>
          <p:nvPr/>
        </p:nvSpPr>
        <p:spPr>
          <a:xfrm>
            <a:off x="6473174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7DBA76D6-3F51-4C1E-8CE7-0A76498E2565}"/>
              </a:ext>
            </a:extLst>
          </p:cNvPr>
          <p:cNvCxnSpPr>
            <a:stCxn id="10" idx="6"/>
            <a:endCxn id="11" idx="2"/>
          </p:cNvCxnSpPr>
          <p:nvPr/>
        </p:nvCxnSpPr>
        <p:spPr>
          <a:xfrm>
            <a:off x="3160866" y="2820618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66D0D51-FE15-4CC2-97CC-7A6F407CF201}"/>
              </a:ext>
            </a:extLst>
          </p:cNvPr>
          <p:cNvCxnSpPr>
            <a:stCxn id="11" idx="6"/>
            <a:endCxn id="12" idx="2"/>
          </p:cNvCxnSpPr>
          <p:nvPr/>
        </p:nvCxnSpPr>
        <p:spPr>
          <a:xfrm>
            <a:off x="5701783" y="2820618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4502D6AB-D127-4AFC-8185-B9B41A1A6898}"/>
              </a:ext>
            </a:extLst>
          </p:cNvPr>
          <p:cNvSpPr/>
          <p:nvPr/>
        </p:nvSpPr>
        <p:spPr>
          <a:xfrm>
            <a:off x="9014091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37E7B522-B2F0-4179-ACDC-CAC07FC6F16B}"/>
              </a:ext>
            </a:extLst>
          </p:cNvPr>
          <p:cNvCxnSpPr>
            <a:stCxn id="12" idx="6"/>
            <a:endCxn id="15" idx="2"/>
          </p:cNvCxnSpPr>
          <p:nvPr/>
        </p:nvCxnSpPr>
        <p:spPr>
          <a:xfrm>
            <a:off x="8242700" y="2820618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4FECB3E1-B9C3-45ED-9A44-E5674DFA701B}"/>
              </a:ext>
            </a:extLst>
          </p:cNvPr>
          <p:cNvSpPr/>
          <p:nvPr/>
        </p:nvSpPr>
        <p:spPr>
          <a:xfrm>
            <a:off x="3982971" y="198669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0426226-CF51-41C1-BBB3-FB820CB683B0}"/>
              </a:ext>
            </a:extLst>
          </p:cNvPr>
          <p:cNvSpPr/>
          <p:nvPr/>
        </p:nvSpPr>
        <p:spPr>
          <a:xfrm>
            <a:off x="6527539" y="198669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E9B59D2D-8407-44CE-B209-ADEE9D84ED8A}"/>
              </a:ext>
            </a:extLst>
          </p:cNvPr>
          <p:cNvSpPr/>
          <p:nvPr/>
        </p:nvSpPr>
        <p:spPr>
          <a:xfrm>
            <a:off x="9063404" y="198669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0AEEB984-E45F-4B0B-8EE7-1373E29585DF}"/>
              </a:ext>
            </a:extLst>
          </p:cNvPr>
          <p:cNvSpPr/>
          <p:nvPr/>
        </p:nvSpPr>
        <p:spPr>
          <a:xfrm>
            <a:off x="1448976" y="199275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0C060E18-B7CC-4525-8BB2-99F260636D30}"/>
              </a:ext>
            </a:extLst>
          </p:cNvPr>
          <p:cNvSpPr txBox="1"/>
          <p:nvPr/>
        </p:nvSpPr>
        <p:spPr>
          <a:xfrm>
            <a:off x="1754164" y="2559008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2017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43D0BEA2-E175-4F00-AED5-10E8DCD6E9B8}"/>
              </a:ext>
            </a:extLst>
          </p:cNvPr>
          <p:cNvSpPr txBox="1"/>
          <p:nvPr/>
        </p:nvSpPr>
        <p:spPr>
          <a:xfrm>
            <a:off x="4295081" y="2555045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2018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B162D6C-CD76-4AF0-BA1D-3555436ED760}"/>
              </a:ext>
            </a:extLst>
          </p:cNvPr>
          <p:cNvSpPr txBox="1"/>
          <p:nvPr/>
        </p:nvSpPr>
        <p:spPr>
          <a:xfrm>
            <a:off x="6835998" y="2555045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2019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7C00E9F1-3135-4BEF-87D2-D2C48CCA60C9}"/>
              </a:ext>
            </a:extLst>
          </p:cNvPr>
          <p:cNvSpPr txBox="1"/>
          <p:nvPr/>
        </p:nvSpPr>
        <p:spPr>
          <a:xfrm>
            <a:off x="9386535" y="2555045"/>
            <a:ext cx="1024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2025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DAD85AC2-6DA0-4744-8073-459FFB97AA10}"/>
              </a:ext>
            </a:extLst>
          </p:cNvPr>
          <p:cNvSpPr txBox="1"/>
          <p:nvPr/>
        </p:nvSpPr>
        <p:spPr>
          <a:xfrm>
            <a:off x="1354591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zh-CN" altLang="en-US" spc="24" dirty="0">
                <a:solidFill>
                  <a:prstClr val="black"/>
                </a:solidFill>
                <a:cs typeface="+mn-ea"/>
                <a:sym typeface="+mn-lt"/>
              </a:rPr>
              <a:t>点击输入您的内容，或者通过复制您的文本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AB4404D4-5D2F-4AD5-9111-59CA49753617}"/>
              </a:ext>
            </a:extLst>
          </p:cNvPr>
          <p:cNvCxnSpPr/>
          <p:nvPr/>
        </p:nvCxnSpPr>
        <p:spPr>
          <a:xfrm>
            <a:off x="6680454" y="4658851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4B064BDE-CEE2-4314-BCCB-802F54D44D6A}"/>
              </a:ext>
            </a:extLst>
          </p:cNvPr>
          <p:cNvCxnSpPr/>
          <p:nvPr/>
        </p:nvCxnSpPr>
        <p:spPr>
          <a:xfrm>
            <a:off x="9228386" y="4658851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AD46CEBE-E536-4FE0-B681-98EEA8556AD6}"/>
              </a:ext>
            </a:extLst>
          </p:cNvPr>
          <p:cNvCxnSpPr/>
          <p:nvPr/>
        </p:nvCxnSpPr>
        <p:spPr>
          <a:xfrm>
            <a:off x="1587954" y="465705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BD6A7C2C-726E-47F8-A556-B9AC62FC88BC}"/>
              </a:ext>
            </a:extLst>
          </p:cNvPr>
          <p:cNvCxnSpPr/>
          <p:nvPr/>
        </p:nvCxnSpPr>
        <p:spPr>
          <a:xfrm>
            <a:off x="4135886" y="465705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8C0E1A28-F1A4-4D8B-884D-9D852E52E39E}"/>
              </a:ext>
            </a:extLst>
          </p:cNvPr>
          <p:cNvSpPr txBox="1"/>
          <p:nvPr/>
        </p:nvSpPr>
        <p:spPr>
          <a:xfrm>
            <a:off x="3928030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FF905280-AE1C-4FD5-919E-2D8825B3550A}"/>
              </a:ext>
            </a:extLst>
          </p:cNvPr>
          <p:cNvSpPr txBox="1"/>
          <p:nvPr/>
        </p:nvSpPr>
        <p:spPr>
          <a:xfrm>
            <a:off x="6468310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B309EBC9-F59F-4A61-91E4-7CE7972F20AE}"/>
              </a:ext>
            </a:extLst>
          </p:cNvPr>
          <p:cNvSpPr txBox="1"/>
          <p:nvPr/>
        </p:nvSpPr>
        <p:spPr>
          <a:xfrm>
            <a:off x="9024239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34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73692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30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156">
            <a:extLst>
              <a:ext uri="{FF2B5EF4-FFF2-40B4-BE49-F238E27FC236}">
                <a16:creationId xmlns="" xmlns:a16="http://schemas.microsoft.com/office/drawing/2014/main" id="{6929F0EC-24AF-42C9-844F-C502CF60E252}"/>
              </a:ext>
            </a:extLst>
          </p:cNvPr>
          <p:cNvSpPr/>
          <p:nvPr/>
        </p:nvSpPr>
        <p:spPr>
          <a:xfrm>
            <a:off x="4426617" y="1780322"/>
            <a:ext cx="3338767" cy="3297357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19050" cap="flat" cmpd="sng" algn="ctr">
            <a:noFill/>
            <a:prstDash val="solid"/>
          </a:ln>
          <a:effectLst/>
        </p:spPr>
        <p:txBody>
          <a:bodyPr lIns="130911" tIns="65456" rIns="130911" bIns="65456" rtlCol="0" anchor="ctr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ea"/>
              <a:ea typeface="+mj-ea"/>
              <a:sym typeface="Gill Sans" charset="0"/>
            </a:endParaRPr>
          </a:p>
        </p:txBody>
      </p:sp>
      <p:grpSp>
        <p:nvGrpSpPr>
          <p:cNvPr id="24" name="Group 1">
            <a:extLst>
              <a:ext uri="{FF2B5EF4-FFF2-40B4-BE49-F238E27FC236}">
                <a16:creationId xmlns="" xmlns:a16="http://schemas.microsoft.com/office/drawing/2014/main" id="{359F7CA9-E87D-41E1-B518-A3B1DBFF77C3}"/>
              </a:ext>
            </a:extLst>
          </p:cNvPr>
          <p:cNvGrpSpPr/>
          <p:nvPr/>
        </p:nvGrpSpPr>
        <p:grpSpPr>
          <a:xfrm>
            <a:off x="3863701" y="1496585"/>
            <a:ext cx="731607" cy="722536"/>
            <a:chOff x="3121372" y="2210990"/>
            <a:chExt cx="541985" cy="541985"/>
          </a:xfrm>
        </p:grpSpPr>
        <p:sp>
          <p:nvSpPr>
            <p:cNvPr id="25" name="Oval 45">
              <a:extLst>
                <a:ext uri="{FF2B5EF4-FFF2-40B4-BE49-F238E27FC236}">
                  <a16:creationId xmlns="" xmlns:a16="http://schemas.microsoft.com/office/drawing/2014/main" id="{136D8F1C-7E5B-4931-AB22-DA415902F2FE}"/>
                </a:ext>
              </a:extLst>
            </p:cNvPr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26" name="Freeform 6">
              <a:extLst>
                <a:ext uri="{FF2B5EF4-FFF2-40B4-BE49-F238E27FC236}">
                  <a16:creationId xmlns="" xmlns:a16="http://schemas.microsoft.com/office/drawing/2014/main" id="{FC22F016-0750-46FE-BA13-CFEF3F03D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grpSp>
        <p:nvGrpSpPr>
          <p:cNvPr id="27" name="Group 5">
            <a:extLst>
              <a:ext uri="{FF2B5EF4-FFF2-40B4-BE49-F238E27FC236}">
                <a16:creationId xmlns="" xmlns:a16="http://schemas.microsoft.com/office/drawing/2014/main" id="{8F76D81C-C5F8-4EF5-A835-B4588E9A49BB}"/>
              </a:ext>
            </a:extLst>
          </p:cNvPr>
          <p:cNvGrpSpPr/>
          <p:nvPr/>
        </p:nvGrpSpPr>
        <p:grpSpPr>
          <a:xfrm>
            <a:off x="3863701" y="4688711"/>
            <a:ext cx="731607" cy="722536"/>
            <a:chOff x="3121373" y="3557568"/>
            <a:chExt cx="541985" cy="541985"/>
          </a:xfrm>
          <a:solidFill>
            <a:srgbClr val="1F497D"/>
          </a:solidFill>
        </p:grpSpPr>
        <p:sp>
          <p:nvSpPr>
            <p:cNvPr id="28" name="Oval 37">
              <a:extLst>
                <a:ext uri="{FF2B5EF4-FFF2-40B4-BE49-F238E27FC236}">
                  <a16:creationId xmlns="" xmlns:a16="http://schemas.microsoft.com/office/drawing/2014/main" id="{5E54971F-366E-41F7-A27A-F4C3E04712D6}"/>
                </a:ext>
              </a:extLst>
            </p:cNvPr>
            <p:cNvSpPr/>
            <p:nvPr/>
          </p:nvSpPr>
          <p:spPr>
            <a:xfrm flipH="1">
              <a:off x="3121373" y="3557568"/>
              <a:ext cx="541985" cy="541985"/>
            </a:xfrm>
            <a:prstGeom prst="ellipse">
              <a:avLst/>
            </a:prstGeom>
            <a:grpFill/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="" xmlns:a16="http://schemas.microsoft.com/office/drawing/2014/main" id="{B05B9A9D-A009-42B2-BD20-664A7A58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3774" y="3688606"/>
              <a:ext cx="292100" cy="271463"/>
            </a:xfrm>
            <a:custGeom>
              <a:avLst/>
              <a:gdLst>
                <a:gd name="T0" fmla="*/ 42 w 45"/>
                <a:gd name="T1" fmla="*/ 32 h 42"/>
                <a:gd name="T2" fmla="*/ 38 w 45"/>
                <a:gd name="T3" fmla="*/ 29 h 42"/>
                <a:gd name="T4" fmla="*/ 36 w 45"/>
                <a:gd name="T5" fmla="*/ 31 h 42"/>
                <a:gd name="T6" fmla="*/ 42 w 45"/>
                <a:gd name="T7" fmla="*/ 37 h 42"/>
                <a:gd name="T8" fmla="*/ 42 w 45"/>
                <a:gd name="T9" fmla="*/ 39 h 42"/>
                <a:gd name="T10" fmla="*/ 39 w 45"/>
                <a:gd name="T11" fmla="*/ 42 h 42"/>
                <a:gd name="T12" fmla="*/ 37 w 45"/>
                <a:gd name="T13" fmla="*/ 42 h 42"/>
                <a:gd name="T14" fmla="*/ 19 w 45"/>
                <a:gd name="T15" fmla="*/ 24 h 42"/>
                <a:gd name="T16" fmla="*/ 10 w 45"/>
                <a:gd name="T17" fmla="*/ 27 h 42"/>
                <a:gd name="T18" fmla="*/ 0 w 45"/>
                <a:gd name="T19" fmla="*/ 17 h 42"/>
                <a:gd name="T20" fmla="*/ 17 w 45"/>
                <a:gd name="T21" fmla="*/ 0 h 42"/>
                <a:gd name="T22" fmla="*/ 27 w 45"/>
                <a:gd name="T23" fmla="*/ 10 h 42"/>
                <a:gd name="T24" fmla="*/ 24 w 45"/>
                <a:gd name="T25" fmla="*/ 19 h 42"/>
                <a:gd name="T26" fmla="*/ 33 w 45"/>
                <a:gd name="T27" fmla="*/ 29 h 42"/>
                <a:gd name="T28" fmla="*/ 36 w 45"/>
                <a:gd name="T29" fmla="*/ 26 h 42"/>
                <a:gd name="T30" fmla="*/ 33 w 45"/>
                <a:gd name="T31" fmla="*/ 23 h 42"/>
                <a:gd name="T32" fmla="*/ 36 w 45"/>
                <a:gd name="T33" fmla="*/ 20 h 42"/>
                <a:gd name="T34" fmla="*/ 36 w 45"/>
                <a:gd name="T35" fmla="*/ 20 h 42"/>
                <a:gd name="T36" fmla="*/ 45 w 45"/>
                <a:gd name="T37" fmla="*/ 29 h 42"/>
                <a:gd name="T38" fmla="*/ 42 w 45"/>
                <a:gd name="T39" fmla="*/ 32 h 42"/>
                <a:gd name="T40" fmla="*/ 17 w 45"/>
                <a:gd name="T41" fmla="*/ 5 h 42"/>
                <a:gd name="T42" fmla="*/ 12 w 45"/>
                <a:gd name="T43" fmla="*/ 10 h 42"/>
                <a:gd name="T44" fmla="*/ 12 w 45"/>
                <a:gd name="T45" fmla="*/ 12 h 42"/>
                <a:gd name="T46" fmla="*/ 10 w 45"/>
                <a:gd name="T47" fmla="*/ 12 h 42"/>
                <a:gd name="T48" fmla="*/ 5 w 45"/>
                <a:gd name="T49" fmla="*/ 17 h 42"/>
                <a:gd name="T50" fmla="*/ 10 w 45"/>
                <a:gd name="T51" fmla="*/ 22 h 42"/>
                <a:gd name="T52" fmla="*/ 15 w 45"/>
                <a:gd name="T53" fmla="*/ 17 h 42"/>
                <a:gd name="T54" fmla="*/ 15 w 45"/>
                <a:gd name="T55" fmla="*/ 15 h 42"/>
                <a:gd name="T56" fmla="*/ 17 w 45"/>
                <a:gd name="T57" fmla="*/ 15 h 42"/>
                <a:gd name="T58" fmla="*/ 22 w 45"/>
                <a:gd name="T59" fmla="*/ 10 h 42"/>
                <a:gd name="T60" fmla="*/ 17 w 45"/>
                <a:gd name="T6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grpSp>
        <p:nvGrpSpPr>
          <p:cNvPr id="30" name="Group 2">
            <a:extLst>
              <a:ext uri="{FF2B5EF4-FFF2-40B4-BE49-F238E27FC236}">
                <a16:creationId xmlns="" xmlns:a16="http://schemas.microsoft.com/office/drawing/2014/main" id="{D347D8DE-8AC2-487E-9B42-7BCED59F1B38}"/>
              </a:ext>
            </a:extLst>
          </p:cNvPr>
          <p:cNvGrpSpPr/>
          <p:nvPr/>
        </p:nvGrpSpPr>
        <p:grpSpPr>
          <a:xfrm>
            <a:off x="7596694" y="1446754"/>
            <a:ext cx="731607" cy="722536"/>
            <a:chOff x="5537964" y="2206768"/>
            <a:chExt cx="541985" cy="541985"/>
          </a:xfrm>
        </p:grpSpPr>
        <p:sp>
          <p:nvSpPr>
            <p:cNvPr id="31" name="Oval 60">
              <a:extLst>
                <a:ext uri="{FF2B5EF4-FFF2-40B4-BE49-F238E27FC236}">
                  <a16:creationId xmlns="" xmlns:a16="http://schemas.microsoft.com/office/drawing/2014/main" id="{30798850-2171-4439-BF62-7F8ABC9B6991}"/>
                </a:ext>
              </a:extLst>
            </p:cNvPr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32" name="Freeform 8">
              <a:extLst>
                <a:ext uri="{FF2B5EF4-FFF2-40B4-BE49-F238E27FC236}">
                  <a16:creationId xmlns="" xmlns:a16="http://schemas.microsoft.com/office/drawing/2014/main" id="{1B90B931-B0FC-47BE-80D6-E6A4BA3687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grpSp>
        <p:nvGrpSpPr>
          <p:cNvPr id="33" name="Group 6">
            <a:extLst>
              <a:ext uri="{FF2B5EF4-FFF2-40B4-BE49-F238E27FC236}">
                <a16:creationId xmlns="" xmlns:a16="http://schemas.microsoft.com/office/drawing/2014/main" id="{66145A15-4FEB-4738-8399-FB711E703CEC}"/>
              </a:ext>
            </a:extLst>
          </p:cNvPr>
          <p:cNvGrpSpPr/>
          <p:nvPr/>
        </p:nvGrpSpPr>
        <p:grpSpPr>
          <a:xfrm>
            <a:off x="7596693" y="4688711"/>
            <a:ext cx="731607" cy="722536"/>
            <a:chOff x="5537964" y="3553346"/>
            <a:chExt cx="541985" cy="541985"/>
          </a:xfrm>
          <a:solidFill>
            <a:srgbClr val="FFFFFF"/>
          </a:solidFill>
        </p:grpSpPr>
        <p:sp>
          <p:nvSpPr>
            <p:cNvPr id="34" name="Oval 51">
              <a:extLst>
                <a:ext uri="{FF2B5EF4-FFF2-40B4-BE49-F238E27FC236}">
                  <a16:creationId xmlns="" xmlns:a16="http://schemas.microsoft.com/office/drawing/2014/main" id="{8D5FA403-B7B8-40EF-97DA-4DB6757238F4}"/>
                </a:ext>
              </a:extLst>
            </p:cNvPr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="" xmlns:a16="http://schemas.microsoft.com/office/drawing/2014/main" id="{DCFDB58A-917A-45D3-A00E-E2363595D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448" y="3684384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sp>
        <p:nvSpPr>
          <p:cNvPr id="36" name="文本框 25">
            <a:extLst>
              <a:ext uri="{FF2B5EF4-FFF2-40B4-BE49-F238E27FC236}">
                <a16:creationId xmlns="" xmlns:a16="http://schemas.microsoft.com/office/drawing/2014/main" id="{80196F01-5A95-41E5-AA5B-EB1BBB4A289D}"/>
              </a:ext>
            </a:extLst>
          </p:cNvPr>
          <p:cNvSpPr txBox="1"/>
          <p:nvPr/>
        </p:nvSpPr>
        <p:spPr>
          <a:xfrm>
            <a:off x="2056975" y="135509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</a:p>
        </p:txBody>
      </p:sp>
      <p:sp>
        <p:nvSpPr>
          <p:cNvPr id="37" name="Rectangle 7">
            <a:extLst>
              <a:ext uri="{FF2B5EF4-FFF2-40B4-BE49-F238E27FC236}">
                <a16:creationId xmlns="" xmlns:a16="http://schemas.microsoft.com/office/drawing/2014/main" id="{1347C9A6-F5EC-4A1D-8218-25C538311764}"/>
              </a:ext>
            </a:extLst>
          </p:cNvPr>
          <p:cNvSpPr>
            <a:spLocks/>
          </p:cNvSpPr>
          <p:nvPr/>
        </p:nvSpPr>
        <p:spPr bwMode="auto">
          <a:xfrm>
            <a:off x="701367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38" name="文本框 27">
            <a:extLst>
              <a:ext uri="{FF2B5EF4-FFF2-40B4-BE49-F238E27FC236}">
                <a16:creationId xmlns="" xmlns:a16="http://schemas.microsoft.com/office/drawing/2014/main" id="{40863AB0-0A18-4932-8C2B-B862F3745029}"/>
              </a:ext>
            </a:extLst>
          </p:cNvPr>
          <p:cNvSpPr txBox="1"/>
          <p:nvPr/>
        </p:nvSpPr>
        <p:spPr>
          <a:xfrm>
            <a:off x="2050830" y="456626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</a:p>
        </p:txBody>
      </p:sp>
      <p:sp>
        <p:nvSpPr>
          <p:cNvPr id="39" name="Rectangle 7">
            <a:extLst>
              <a:ext uri="{FF2B5EF4-FFF2-40B4-BE49-F238E27FC236}">
                <a16:creationId xmlns="" xmlns:a16="http://schemas.microsoft.com/office/drawing/2014/main" id="{9DCDC2AB-332C-4A25-8DCB-FCCDCE8E83FC}"/>
              </a:ext>
            </a:extLst>
          </p:cNvPr>
          <p:cNvSpPr>
            <a:spLocks/>
          </p:cNvSpPr>
          <p:nvPr/>
        </p:nvSpPr>
        <p:spPr bwMode="auto">
          <a:xfrm>
            <a:off x="695222" y="487069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40" name="文本框 29">
            <a:extLst>
              <a:ext uri="{FF2B5EF4-FFF2-40B4-BE49-F238E27FC236}">
                <a16:creationId xmlns="" xmlns:a16="http://schemas.microsoft.com/office/drawing/2014/main" id="{2B674C90-46E7-4D6A-BEF9-CCDE3F50C6AF}"/>
              </a:ext>
            </a:extLst>
          </p:cNvPr>
          <p:cNvSpPr txBox="1"/>
          <p:nvPr/>
        </p:nvSpPr>
        <p:spPr>
          <a:xfrm>
            <a:off x="8509768" y="1350645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</a:p>
        </p:txBody>
      </p:sp>
      <p:sp>
        <p:nvSpPr>
          <p:cNvPr id="41" name="Rectangle 7">
            <a:extLst>
              <a:ext uri="{FF2B5EF4-FFF2-40B4-BE49-F238E27FC236}">
                <a16:creationId xmlns="" xmlns:a16="http://schemas.microsoft.com/office/drawing/2014/main" id="{0223FB45-4FFC-4878-9A6F-0E8A220CEF20}"/>
              </a:ext>
            </a:extLst>
          </p:cNvPr>
          <p:cNvSpPr>
            <a:spLocks/>
          </p:cNvSpPr>
          <p:nvPr/>
        </p:nvSpPr>
        <p:spPr bwMode="auto">
          <a:xfrm>
            <a:off x="8632330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42" name="文本框 31">
            <a:extLst>
              <a:ext uri="{FF2B5EF4-FFF2-40B4-BE49-F238E27FC236}">
                <a16:creationId xmlns="" xmlns:a16="http://schemas.microsoft.com/office/drawing/2014/main" id="{E0669AD8-CD24-4FD7-9B02-A98AFBFAB7D8}"/>
              </a:ext>
            </a:extLst>
          </p:cNvPr>
          <p:cNvSpPr txBox="1"/>
          <p:nvPr/>
        </p:nvSpPr>
        <p:spPr>
          <a:xfrm>
            <a:off x="8509768" y="454277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</a:p>
        </p:txBody>
      </p:sp>
      <p:sp>
        <p:nvSpPr>
          <p:cNvPr id="43" name="Rectangle 7">
            <a:extLst>
              <a:ext uri="{FF2B5EF4-FFF2-40B4-BE49-F238E27FC236}">
                <a16:creationId xmlns="" xmlns:a16="http://schemas.microsoft.com/office/drawing/2014/main" id="{D91E9B96-DA3D-421C-B68F-2F0A7C8241EF}"/>
              </a:ext>
            </a:extLst>
          </p:cNvPr>
          <p:cNvSpPr>
            <a:spLocks/>
          </p:cNvSpPr>
          <p:nvPr/>
        </p:nvSpPr>
        <p:spPr bwMode="auto">
          <a:xfrm>
            <a:off x="8632330" y="485164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44" name="文本框 32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45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6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7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6854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7" grpId="0"/>
      <p:bldP spid="39" grpId="0"/>
      <p:bldP spid="41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存在问题</a:t>
            </a: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GB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2277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6">
            <a:extLst>
              <a:ext uri="{FF2B5EF4-FFF2-40B4-BE49-F238E27FC236}">
                <a16:creationId xmlns="" xmlns:a16="http://schemas.microsoft.com/office/drawing/2014/main" id="{F74421FA-F0BE-43AB-961F-03FA11D86962}"/>
              </a:ext>
            </a:extLst>
          </p:cNvPr>
          <p:cNvSpPr/>
          <p:nvPr/>
        </p:nvSpPr>
        <p:spPr>
          <a:xfrm>
            <a:off x="2319718" y="2903095"/>
            <a:ext cx="1260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奖项一</a:t>
            </a:r>
          </a:p>
        </p:txBody>
      </p:sp>
      <p:sp>
        <p:nvSpPr>
          <p:cNvPr id="7" name="Freeform 143">
            <a:extLst>
              <a:ext uri="{FF2B5EF4-FFF2-40B4-BE49-F238E27FC236}">
                <a16:creationId xmlns="" xmlns:a16="http://schemas.microsoft.com/office/drawing/2014/main" id="{B3BC7ACE-DCC5-42D3-B134-132FA3CF31D8}"/>
              </a:ext>
            </a:extLst>
          </p:cNvPr>
          <p:cNvSpPr>
            <a:spLocks noEditPoints="1"/>
          </p:cNvSpPr>
          <p:nvPr/>
        </p:nvSpPr>
        <p:spPr bwMode="auto">
          <a:xfrm>
            <a:off x="2531095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Rectangle 26">
            <a:extLst>
              <a:ext uri="{FF2B5EF4-FFF2-40B4-BE49-F238E27FC236}">
                <a16:creationId xmlns="" xmlns:a16="http://schemas.microsoft.com/office/drawing/2014/main" id="{FE1AD65A-F243-4CE9-9A3C-1523DAD29405}"/>
              </a:ext>
            </a:extLst>
          </p:cNvPr>
          <p:cNvSpPr/>
          <p:nvPr/>
        </p:nvSpPr>
        <p:spPr>
          <a:xfrm>
            <a:off x="6538661" y="2903095"/>
            <a:ext cx="1263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奖项三</a:t>
            </a:r>
          </a:p>
        </p:txBody>
      </p:sp>
      <p:sp>
        <p:nvSpPr>
          <p:cNvPr id="9" name="Freeform 143">
            <a:extLst>
              <a:ext uri="{FF2B5EF4-FFF2-40B4-BE49-F238E27FC236}">
                <a16:creationId xmlns="" xmlns:a16="http://schemas.microsoft.com/office/drawing/2014/main" id="{795CD7E4-E05E-40DC-A22E-FAB778C3A88E}"/>
              </a:ext>
            </a:extLst>
          </p:cNvPr>
          <p:cNvSpPr>
            <a:spLocks noEditPoints="1"/>
          </p:cNvSpPr>
          <p:nvPr/>
        </p:nvSpPr>
        <p:spPr bwMode="auto">
          <a:xfrm>
            <a:off x="6754386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 26">
            <a:extLst>
              <a:ext uri="{FF2B5EF4-FFF2-40B4-BE49-F238E27FC236}">
                <a16:creationId xmlns="" xmlns:a16="http://schemas.microsoft.com/office/drawing/2014/main" id="{9EF99D1A-A5B9-45C5-8642-C9D6DB79F5D7}"/>
              </a:ext>
            </a:extLst>
          </p:cNvPr>
          <p:cNvSpPr/>
          <p:nvPr/>
        </p:nvSpPr>
        <p:spPr>
          <a:xfrm>
            <a:off x="4458516" y="2903095"/>
            <a:ext cx="1260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奖项二</a:t>
            </a:r>
          </a:p>
        </p:txBody>
      </p:sp>
      <p:sp>
        <p:nvSpPr>
          <p:cNvPr id="11" name="Freeform 143">
            <a:extLst>
              <a:ext uri="{FF2B5EF4-FFF2-40B4-BE49-F238E27FC236}">
                <a16:creationId xmlns="" xmlns:a16="http://schemas.microsoft.com/office/drawing/2014/main" id="{F714C160-4D48-4A06-8A6C-89D69575905E}"/>
              </a:ext>
            </a:extLst>
          </p:cNvPr>
          <p:cNvSpPr>
            <a:spLocks noEditPoints="1"/>
          </p:cNvSpPr>
          <p:nvPr/>
        </p:nvSpPr>
        <p:spPr bwMode="auto">
          <a:xfrm>
            <a:off x="4662790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Rectangle 26">
            <a:extLst>
              <a:ext uri="{FF2B5EF4-FFF2-40B4-BE49-F238E27FC236}">
                <a16:creationId xmlns="" xmlns:a16="http://schemas.microsoft.com/office/drawing/2014/main" id="{909BD98E-99DF-4A8B-B9C3-BB54DF189046}"/>
              </a:ext>
            </a:extLst>
          </p:cNvPr>
          <p:cNvSpPr/>
          <p:nvPr/>
        </p:nvSpPr>
        <p:spPr>
          <a:xfrm>
            <a:off x="8604273" y="2903095"/>
            <a:ext cx="1250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奖项四</a:t>
            </a:r>
          </a:p>
        </p:txBody>
      </p:sp>
      <p:sp>
        <p:nvSpPr>
          <p:cNvPr id="13" name="Freeform 143">
            <a:extLst>
              <a:ext uri="{FF2B5EF4-FFF2-40B4-BE49-F238E27FC236}">
                <a16:creationId xmlns="" xmlns:a16="http://schemas.microsoft.com/office/drawing/2014/main" id="{085C4ED5-239F-4664-80D4-35B2112F5EA6}"/>
              </a:ext>
            </a:extLst>
          </p:cNvPr>
          <p:cNvSpPr>
            <a:spLocks noEditPoints="1"/>
          </p:cNvSpPr>
          <p:nvPr/>
        </p:nvSpPr>
        <p:spPr bwMode="auto">
          <a:xfrm>
            <a:off x="8814688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Shape 541">
            <a:extLst>
              <a:ext uri="{FF2B5EF4-FFF2-40B4-BE49-F238E27FC236}">
                <a16:creationId xmlns="" xmlns:a16="http://schemas.microsoft.com/office/drawing/2014/main" id="{64C87ACC-3311-4403-BE92-3ECEA030335B}"/>
              </a:ext>
            </a:extLst>
          </p:cNvPr>
          <p:cNvSpPr/>
          <p:nvPr/>
        </p:nvSpPr>
        <p:spPr>
          <a:xfrm>
            <a:off x="2279000" y="3769832"/>
            <a:ext cx="1350150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</a:p>
        </p:txBody>
      </p:sp>
      <p:sp>
        <p:nvSpPr>
          <p:cNvPr id="15" name="Shape 546">
            <a:extLst>
              <a:ext uri="{FF2B5EF4-FFF2-40B4-BE49-F238E27FC236}">
                <a16:creationId xmlns="" xmlns:a16="http://schemas.microsoft.com/office/drawing/2014/main" id="{8563BAE2-1FB7-49B4-939C-05C5E84C97CC}"/>
              </a:ext>
            </a:extLst>
          </p:cNvPr>
          <p:cNvSpPr/>
          <p:nvPr/>
        </p:nvSpPr>
        <p:spPr>
          <a:xfrm>
            <a:off x="4403924" y="3769832"/>
            <a:ext cx="1359429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</a:t>
            </a:r>
          </a:p>
        </p:txBody>
      </p:sp>
      <p:sp>
        <p:nvSpPr>
          <p:cNvPr id="16" name="Shape 551">
            <a:extLst>
              <a:ext uri="{FF2B5EF4-FFF2-40B4-BE49-F238E27FC236}">
                <a16:creationId xmlns="" xmlns:a16="http://schemas.microsoft.com/office/drawing/2014/main" id="{F15AADD6-EF38-406D-A053-883465C2988B}"/>
              </a:ext>
            </a:extLst>
          </p:cNvPr>
          <p:cNvSpPr/>
          <p:nvPr/>
        </p:nvSpPr>
        <p:spPr>
          <a:xfrm>
            <a:off x="6487859" y="3777977"/>
            <a:ext cx="1364069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</a:t>
            </a:r>
          </a:p>
        </p:txBody>
      </p:sp>
      <p:sp>
        <p:nvSpPr>
          <p:cNvPr id="17" name="Shape 557">
            <a:extLst>
              <a:ext uri="{FF2B5EF4-FFF2-40B4-BE49-F238E27FC236}">
                <a16:creationId xmlns="" xmlns:a16="http://schemas.microsoft.com/office/drawing/2014/main" id="{8869D294-82AF-49EC-9B59-F9BA49737DDD}"/>
              </a:ext>
            </a:extLst>
          </p:cNvPr>
          <p:cNvSpPr/>
          <p:nvPr/>
        </p:nvSpPr>
        <p:spPr>
          <a:xfrm>
            <a:off x="8568276" y="3769832"/>
            <a:ext cx="1326952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BC8CD311-2363-4C0F-A51B-235C2A251CE5}"/>
              </a:ext>
            </a:extLst>
          </p:cNvPr>
          <p:cNvCxnSpPr/>
          <p:nvPr/>
        </p:nvCxnSpPr>
        <p:spPr>
          <a:xfrm>
            <a:off x="2203564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B8ECE9A9-87D9-43EC-A614-E81A2163BEB4}"/>
              </a:ext>
            </a:extLst>
          </p:cNvPr>
          <p:cNvCxnSpPr/>
          <p:nvPr/>
        </p:nvCxnSpPr>
        <p:spPr>
          <a:xfrm>
            <a:off x="4342362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058C72AB-50B7-464E-9008-C55CBD3DD163}"/>
              </a:ext>
            </a:extLst>
          </p:cNvPr>
          <p:cNvCxnSpPr/>
          <p:nvPr/>
        </p:nvCxnSpPr>
        <p:spPr>
          <a:xfrm>
            <a:off x="6425682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2654FC8E-CF08-4FEC-9D20-0E11A84DEAD0}"/>
              </a:ext>
            </a:extLst>
          </p:cNvPr>
          <p:cNvCxnSpPr/>
          <p:nvPr/>
        </p:nvCxnSpPr>
        <p:spPr>
          <a:xfrm>
            <a:off x="8478449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3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346280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7ED7DB2-EA24-4F0B-B32A-50AB77064A30}"/>
              </a:ext>
            </a:extLst>
          </p:cNvPr>
          <p:cNvSpPr txBox="1"/>
          <p:nvPr/>
        </p:nvSpPr>
        <p:spPr>
          <a:xfrm>
            <a:off x="2996340" y="2260814"/>
            <a:ext cx="1451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汉语等级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D52058D6-8BE4-4410-B512-91551CBE3D64}"/>
              </a:ext>
            </a:extLst>
          </p:cNvPr>
          <p:cNvSpPr txBox="1">
            <a:spLocks/>
          </p:cNvSpPr>
          <p:nvPr/>
        </p:nvSpPr>
        <p:spPr>
          <a:xfrm>
            <a:off x="2992366" y="2751643"/>
            <a:ext cx="2571924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AE7ACB9-C313-479D-9B48-ABFA6150F176}"/>
              </a:ext>
            </a:extLst>
          </p:cNvPr>
          <p:cNvSpPr txBox="1"/>
          <p:nvPr/>
        </p:nvSpPr>
        <p:spPr>
          <a:xfrm>
            <a:off x="3002854" y="4072644"/>
            <a:ext cx="1451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英语等级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37B80567-3D83-4384-AE38-3AAA63265627}"/>
              </a:ext>
            </a:extLst>
          </p:cNvPr>
          <p:cNvSpPr txBox="1">
            <a:spLocks/>
          </p:cNvSpPr>
          <p:nvPr/>
        </p:nvSpPr>
        <p:spPr>
          <a:xfrm>
            <a:off x="2998879" y="4563473"/>
            <a:ext cx="2565901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97FC652C-E39D-4AB9-8EA3-58EBAEF8ED45}"/>
              </a:ext>
            </a:extLst>
          </p:cNvPr>
          <p:cNvSpPr txBox="1"/>
          <p:nvPr/>
        </p:nvSpPr>
        <p:spPr>
          <a:xfrm>
            <a:off x="7645639" y="2217842"/>
            <a:ext cx="1657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日语等级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32BF6B78-862C-4258-A7B8-412262D4EC11}"/>
              </a:ext>
            </a:extLst>
          </p:cNvPr>
          <p:cNvSpPr txBox="1">
            <a:spLocks/>
          </p:cNvSpPr>
          <p:nvPr/>
        </p:nvSpPr>
        <p:spPr>
          <a:xfrm>
            <a:off x="7641664" y="2721734"/>
            <a:ext cx="2536684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64746B9-CDBA-4B2D-97B8-7E2248FCCD8E}"/>
              </a:ext>
            </a:extLst>
          </p:cNvPr>
          <p:cNvSpPr txBox="1"/>
          <p:nvPr/>
        </p:nvSpPr>
        <p:spPr>
          <a:xfrm>
            <a:off x="7645639" y="4061904"/>
            <a:ext cx="1657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韩语等级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83FAD531-9B5B-45FE-AE4B-3003E55F5E3E}"/>
              </a:ext>
            </a:extLst>
          </p:cNvPr>
          <p:cNvSpPr txBox="1">
            <a:spLocks/>
          </p:cNvSpPr>
          <p:nvPr/>
        </p:nvSpPr>
        <p:spPr>
          <a:xfrm>
            <a:off x="7641664" y="4565796"/>
            <a:ext cx="2536684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剪去单角的矩形 45">
            <a:extLst>
              <a:ext uri="{FF2B5EF4-FFF2-40B4-BE49-F238E27FC236}">
                <a16:creationId xmlns="" xmlns:a16="http://schemas.microsoft.com/office/drawing/2014/main" id="{E3259DCD-1B52-46FA-AEFC-81149F391CE3}"/>
              </a:ext>
            </a:extLst>
          </p:cNvPr>
          <p:cNvSpPr/>
          <p:nvPr/>
        </p:nvSpPr>
        <p:spPr>
          <a:xfrm flipV="1">
            <a:off x="2321429" y="2258463"/>
            <a:ext cx="521341" cy="432000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剪去单角的矩形 46">
            <a:extLst>
              <a:ext uri="{FF2B5EF4-FFF2-40B4-BE49-F238E27FC236}">
                <a16:creationId xmlns="" xmlns:a16="http://schemas.microsoft.com/office/drawing/2014/main" id="{CF08FBC5-951D-4B64-BB94-6AC1672F2EC6}"/>
              </a:ext>
            </a:extLst>
          </p:cNvPr>
          <p:cNvSpPr/>
          <p:nvPr/>
        </p:nvSpPr>
        <p:spPr>
          <a:xfrm flipV="1">
            <a:off x="2321428" y="4072644"/>
            <a:ext cx="521341" cy="432000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剪去单角的矩形 47">
            <a:extLst>
              <a:ext uri="{FF2B5EF4-FFF2-40B4-BE49-F238E27FC236}">
                <a16:creationId xmlns="" xmlns:a16="http://schemas.microsoft.com/office/drawing/2014/main" id="{A65DCAFB-17DA-4913-85A6-DD652C751B56}"/>
              </a:ext>
            </a:extLst>
          </p:cNvPr>
          <p:cNvSpPr/>
          <p:nvPr/>
        </p:nvSpPr>
        <p:spPr>
          <a:xfrm flipV="1">
            <a:off x="6991237" y="2244869"/>
            <a:ext cx="521341" cy="432000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剪去单角的矩形 48">
            <a:extLst>
              <a:ext uri="{FF2B5EF4-FFF2-40B4-BE49-F238E27FC236}">
                <a16:creationId xmlns="" xmlns:a16="http://schemas.microsoft.com/office/drawing/2014/main" id="{C1F471C5-B68D-4A41-9A27-9C130BF2356C}"/>
              </a:ext>
            </a:extLst>
          </p:cNvPr>
          <p:cNvSpPr/>
          <p:nvPr/>
        </p:nvSpPr>
        <p:spPr>
          <a:xfrm flipV="1">
            <a:off x="6991237" y="4045959"/>
            <a:ext cx="521341" cy="432000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60526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剪去单角的矩形 45">
            <a:extLst>
              <a:ext uri="{FF2B5EF4-FFF2-40B4-BE49-F238E27FC236}">
                <a16:creationId xmlns="" xmlns:a16="http://schemas.microsoft.com/office/drawing/2014/main" id="{529B50F7-C6E1-4648-A5E2-E99ADAFC0A5B}"/>
              </a:ext>
            </a:extLst>
          </p:cNvPr>
          <p:cNvSpPr/>
          <p:nvPr/>
        </p:nvSpPr>
        <p:spPr>
          <a:xfrm flipV="1">
            <a:off x="1070759" y="2328868"/>
            <a:ext cx="2019868" cy="490532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剪去单角的矩形 46">
            <a:extLst>
              <a:ext uri="{FF2B5EF4-FFF2-40B4-BE49-F238E27FC236}">
                <a16:creationId xmlns="" xmlns:a16="http://schemas.microsoft.com/office/drawing/2014/main" id="{942AD99D-A29A-498E-96CC-4402077E8B82}"/>
              </a:ext>
            </a:extLst>
          </p:cNvPr>
          <p:cNvSpPr/>
          <p:nvPr/>
        </p:nvSpPr>
        <p:spPr>
          <a:xfrm flipV="1">
            <a:off x="3944869" y="2328868"/>
            <a:ext cx="2060812" cy="490532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剪去单角的矩形 47">
            <a:extLst>
              <a:ext uri="{FF2B5EF4-FFF2-40B4-BE49-F238E27FC236}">
                <a16:creationId xmlns="" xmlns:a16="http://schemas.microsoft.com/office/drawing/2014/main" id="{11B325C1-8627-43B0-A1F0-8A48A6B7C171}"/>
              </a:ext>
            </a:extLst>
          </p:cNvPr>
          <p:cNvSpPr/>
          <p:nvPr/>
        </p:nvSpPr>
        <p:spPr>
          <a:xfrm flipV="1">
            <a:off x="9214487" y="2328868"/>
            <a:ext cx="2103875" cy="490532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剪去单角的矩形 48">
            <a:extLst>
              <a:ext uri="{FF2B5EF4-FFF2-40B4-BE49-F238E27FC236}">
                <a16:creationId xmlns="" xmlns:a16="http://schemas.microsoft.com/office/drawing/2014/main" id="{59C773EE-DB8A-4755-A0B1-BE38194DDA68}"/>
              </a:ext>
            </a:extLst>
          </p:cNvPr>
          <p:cNvSpPr/>
          <p:nvPr/>
        </p:nvSpPr>
        <p:spPr>
          <a:xfrm flipV="1">
            <a:off x="6438603" y="2347673"/>
            <a:ext cx="2142699" cy="490532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Shape 541">
            <a:extLst>
              <a:ext uri="{FF2B5EF4-FFF2-40B4-BE49-F238E27FC236}">
                <a16:creationId xmlns="" xmlns:a16="http://schemas.microsoft.com/office/drawing/2014/main" id="{DA7E6AB1-0906-4D42-948A-0BE2E8A55BA1}"/>
              </a:ext>
            </a:extLst>
          </p:cNvPr>
          <p:cNvSpPr/>
          <p:nvPr/>
        </p:nvSpPr>
        <p:spPr>
          <a:xfrm>
            <a:off x="1070759" y="4050678"/>
            <a:ext cx="1708090" cy="12695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23" name="Shape 546">
            <a:extLst>
              <a:ext uri="{FF2B5EF4-FFF2-40B4-BE49-F238E27FC236}">
                <a16:creationId xmlns="" xmlns:a16="http://schemas.microsoft.com/office/drawing/2014/main" id="{4425C1A7-C994-4191-B4FD-E7551363D142}"/>
              </a:ext>
            </a:extLst>
          </p:cNvPr>
          <p:cNvSpPr/>
          <p:nvPr/>
        </p:nvSpPr>
        <p:spPr>
          <a:xfrm>
            <a:off x="3950715" y="4073543"/>
            <a:ext cx="1719829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24" name="Shape 551">
            <a:extLst>
              <a:ext uri="{FF2B5EF4-FFF2-40B4-BE49-F238E27FC236}">
                <a16:creationId xmlns="" xmlns:a16="http://schemas.microsoft.com/office/drawing/2014/main" id="{AB0C736C-1F42-43FF-B40C-1E81DFF39B4D}"/>
              </a:ext>
            </a:extLst>
          </p:cNvPr>
          <p:cNvSpPr/>
          <p:nvPr/>
        </p:nvSpPr>
        <p:spPr>
          <a:xfrm>
            <a:off x="6438603" y="4069484"/>
            <a:ext cx="1725699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25" name="Shape 557">
            <a:extLst>
              <a:ext uri="{FF2B5EF4-FFF2-40B4-BE49-F238E27FC236}">
                <a16:creationId xmlns="" xmlns:a16="http://schemas.microsoft.com/office/drawing/2014/main" id="{6C0EE3B8-8E03-473B-8D88-B067B7291450}"/>
              </a:ext>
            </a:extLst>
          </p:cNvPr>
          <p:cNvSpPr/>
          <p:nvPr/>
        </p:nvSpPr>
        <p:spPr>
          <a:xfrm>
            <a:off x="9214487" y="4050678"/>
            <a:ext cx="1678742" cy="12695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26" name="Shape 540">
            <a:extLst>
              <a:ext uri="{FF2B5EF4-FFF2-40B4-BE49-F238E27FC236}">
                <a16:creationId xmlns="" xmlns:a16="http://schemas.microsoft.com/office/drawing/2014/main" id="{944714F4-260F-4582-84ED-765516B85A23}"/>
              </a:ext>
            </a:extLst>
          </p:cNvPr>
          <p:cNvSpPr/>
          <p:nvPr/>
        </p:nvSpPr>
        <p:spPr>
          <a:xfrm>
            <a:off x="1070759" y="3583129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专业技能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Shape 545">
            <a:extLst>
              <a:ext uri="{FF2B5EF4-FFF2-40B4-BE49-F238E27FC236}">
                <a16:creationId xmlns="" xmlns:a16="http://schemas.microsoft.com/office/drawing/2014/main" id="{C632CDAB-0305-45B2-9FF5-2EAC81C3FD8E}"/>
              </a:ext>
            </a:extLst>
          </p:cNvPr>
          <p:cNvSpPr/>
          <p:nvPr/>
        </p:nvSpPr>
        <p:spPr>
          <a:xfrm>
            <a:off x="3944869" y="3583129"/>
            <a:ext cx="18605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管理能力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Shape 550">
            <a:extLst>
              <a:ext uri="{FF2B5EF4-FFF2-40B4-BE49-F238E27FC236}">
                <a16:creationId xmlns="" xmlns:a16="http://schemas.microsoft.com/office/drawing/2014/main" id="{61FAB665-91C6-41CC-B118-990AD2D6CBEA}"/>
              </a:ext>
            </a:extLst>
          </p:cNvPr>
          <p:cNvSpPr/>
          <p:nvPr/>
        </p:nvSpPr>
        <p:spPr>
          <a:xfrm>
            <a:off x="6438603" y="3601934"/>
            <a:ext cx="191770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对外事务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Shape 556">
            <a:extLst>
              <a:ext uri="{FF2B5EF4-FFF2-40B4-BE49-F238E27FC236}">
                <a16:creationId xmlns="" xmlns:a16="http://schemas.microsoft.com/office/drawing/2014/main" id="{35B81DF1-FAA6-4AE8-B4B2-F5A00187185E}"/>
              </a:ext>
            </a:extLst>
          </p:cNvPr>
          <p:cNvSpPr/>
          <p:nvPr/>
        </p:nvSpPr>
        <p:spPr>
          <a:xfrm>
            <a:off x="9214487" y="3583128"/>
            <a:ext cx="181610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人文素养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5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785673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159075A-B8B7-4218-9DF5-CA80946FE5CE}"/>
              </a:ext>
            </a:extLst>
          </p:cNvPr>
          <p:cNvSpPr txBox="1"/>
          <p:nvPr/>
        </p:nvSpPr>
        <p:spPr>
          <a:xfrm>
            <a:off x="5666147" y="2339471"/>
            <a:ext cx="516913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3CE2FED-FF98-496E-B3CF-67C974DD699A}"/>
              </a:ext>
            </a:extLst>
          </p:cNvPr>
          <p:cNvSpPr txBox="1"/>
          <p:nvPr/>
        </p:nvSpPr>
        <p:spPr>
          <a:xfrm>
            <a:off x="5666147" y="3543235"/>
            <a:ext cx="516913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CE25E75-9CCF-4131-8B5B-D2203A67353D}"/>
              </a:ext>
            </a:extLst>
          </p:cNvPr>
          <p:cNvSpPr txBox="1"/>
          <p:nvPr/>
        </p:nvSpPr>
        <p:spPr>
          <a:xfrm>
            <a:off x="5666146" y="4746999"/>
            <a:ext cx="516913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5BAE4AE4-20A4-43E2-A416-6ACECBE08918}"/>
              </a:ext>
            </a:extLst>
          </p:cNvPr>
          <p:cNvGrpSpPr/>
          <p:nvPr/>
        </p:nvGrpSpPr>
        <p:grpSpPr>
          <a:xfrm>
            <a:off x="1356721" y="2328089"/>
            <a:ext cx="3635780" cy="3472618"/>
            <a:chOff x="1356721" y="2328089"/>
            <a:chExt cx="3635780" cy="3472618"/>
          </a:xfrm>
        </p:grpSpPr>
        <p:sp>
          <p:nvSpPr>
            <p:cNvPr id="17" name="等腰三角形 16">
              <a:extLst>
                <a:ext uri="{FF2B5EF4-FFF2-40B4-BE49-F238E27FC236}">
                  <a16:creationId xmlns="" xmlns:a16="http://schemas.microsoft.com/office/drawing/2014/main" id="{CAACF559-7B21-4012-9B70-8D6253BB591A}"/>
                </a:ext>
              </a:extLst>
            </p:cNvPr>
            <p:cNvSpPr/>
            <p:nvPr/>
          </p:nvSpPr>
          <p:spPr>
            <a:xfrm>
              <a:off x="2783749" y="4039519"/>
              <a:ext cx="751684" cy="648004"/>
            </a:xfrm>
            <a:prstGeom prst="triangle">
              <a:avLst/>
            </a:prstGeom>
            <a:solidFill>
              <a:srgbClr val="002060">
                <a:alpha val="6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A5D2F515-4774-4D2C-99A4-4D84A3C40B38}"/>
                </a:ext>
              </a:extLst>
            </p:cNvPr>
            <p:cNvGrpSpPr/>
            <p:nvPr/>
          </p:nvGrpSpPr>
          <p:grpSpPr>
            <a:xfrm>
              <a:off x="1356721" y="2328089"/>
              <a:ext cx="3635780" cy="3472618"/>
              <a:chOff x="1356721" y="2328089"/>
              <a:chExt cx="3635780" cy="3472618"/>
            </a:xfrm>
          </p:grpSpPr>
          <p:sp>
            <p:nvSpPr>
              <p:cNvPr id="6" name="等腰三角形 5">
                <a:extLst>
                  <a:ext uri="{FF2B5EF4-FFF2-40B4-BE49-F238E27FC236}">
                    <a16:creationId xmlns="" xmlns:a16="http://schemas.microsoft.com/office/drawing/2014/main" id="{8EF55197-E6E3-466A-942A-9AFA989C6E02}"/>
                  </a:ext>
                </a:extLst>
              </p:cNvPr>
              <p:cNvSpPr/>
              <p:nvPr/>
            </p:nvSpPr>
            <p:spPr>
              <a:xfrm>
                <a:off x="1670235" y="2787941"/>
                <a:ext cx="2982557" cy="2571169"/>
              </a:xfrm>
              <a:prstGeom prst="triangle">
                <a:avLst/>
              </a:prstGeom>
              <a:solidFill>
                <a:srgbClr val="00206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2" name="组合 1">
                <a:extLst>
                  <a:ext uri="{FF2B5EF4-FFF2-40B4-BE49-F238E27FC236}">
                    <a16:creationId xmlns="" xmlns:a16="http://schemas.microsoft.com/office/drawing/2014/main" id="{FE085F9B-CEA3-4C7D-9823-53FDDE00B38C}"/>
                  </a:ext>
                </a:extLst>
              </p:cNvPr>
              <p:cNvGrpSpPr/>
              <p:nvPr/>
            </p:nvGrpSpPr>
            <p:grpSpPr>
              <a:xfrm>
                <a:off x="1356721" y="2328089"/>
                <a:ext cx="3635780" cy="3472618"/>
                <a:chOff x="1356721" y="2328089"/>
                <a:chExt cx="3635780" cy="3472618"/>
              </a:xfrm>
            </p:grpSpPr>
            <p:sp>
              <p:nvSpPr>
                <p:cNvPr id="7" name="椭圆 6">
                  <a:extLst>
                    <a:ext uri="{FF2B5EF4-FFF2-40B4-BE49-F238E27FC236}">
                      <a16:creationId xmlns="" xmlns:a16="http://schemas.microsoft.com/office/drawing/2014/main" id="{1FD84895-3A9E-423C-889C-291395DC0642}"/>
                    </a:ext>
                  </a:extLst>
                </p:cNvPr>
                <p:cNvSpPr/>
                <p:nvPr/>
              </p:nvSpPr>
              <p:spPr>
                <a:xfrm>
                  <a:off x="2568648" y="2328089"/>
                  <a:ext cx="1211927" cy="1211927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椭圆 7">
                  <a:extLst>
                    <a:ext uri="{FF2B5EF4-FFF2-40B4-BE49-F238E27FC236}">
                      <a16:creationId xmlns="" xmlns:a16="http://schemas.microsoft.com/office/drawing/2014/main" id="{257DF065-7140-4E45-A1AA-44E937E36D4D}"/>
                    </a:ext>
                  </a:extLst>
                </p:cNvPr>
                <p:cNvSpPr/>
                <p:nvPr/>
              </p:nvSpPr>
              <p:spPr>
                <a:xfrm>
                  <a:off x="1356721" y="4588780"/>
                  <a:ext cx="1211927" cy="1211927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椭圆 8">
                  <a:extLst>
                    <a:ext uri="{FF2B5EF4-FFF2-40B4-BE49-F238E27FC236}">
                      <a16:creationId xmlns="" xmlns:a16="http://schemas.microsoft.com/office/drawing/2014/main" id="{B60F0B38-B0DE-4771-8B66-37C06043F16D}"/>
                    </a:ext>
                  </a:extLst>
                </p:cNvPr>
                <p:cNvSpPr/>
                <p:nvPr/>
              </p:nvSpPr>
              <p:spPr>
                <a:xfrm>
                  <a:off x="3780574" y="4588780"/>
                  <a:ext cx="1211927" cy="1211927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矩形 9">
                  <a:extLst>
                    <a:ext uri="{FF2B5EF4-FFF2-40B4-BE49-F238E27FC236}">
                      <a16:creationId xmlns="" xmlns:a16="http://schemas.microsoft.com/office/drawing/2014/main" id="{59DB19FA-C42A-4394-9306-732910DD0991}"/>
                    </a:ext>
                  </a:extLst>
                </p:cNvPr>
                <p:cNvSpPr/>
                <p:nvPr/>
              </p:nvSpPr>
              <p:spPr>
                <a:xfrm>
                  <a:off x="2851446" y="2776448"/>
                  <a:ext cx="646330" cy="36933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发现</a:t>
                  </a:r>
                </a:p>
              </p:txBody>
            </p:sp>
            <p:sp>
              <p:nvSpPr>
                <p:cNvPr id="11" name="矩形 10">
                  <a:extLst>
                    <a:ext uri="{FF2B5EF4-FFF2-40B4-BE49-F238E27FC236}">
                      <a16:creationId xmlns="" xmlns:a16="http://schemas.microsoft.com/office/drawing/2014/main" id="{2A56ECE7-2372-4298-BDC5-DCFF6E2FAC53}"/>
                    </a:ext>
                  </a:extLst>
                </p:cNvPr>
                <p:cNvSpPr/>
                <p:nvPr/>
              </p:nvSpPr>
              <p:spPr>
                <a:xfrm>
                  <a:off x="1636826" y="5037138"/>
                  <a:ext cx="646332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解决</a:t>
                  </a:r>
                </a:p>
              </p:txBody>
            </p:sp>
            <p:sp>
              <p:nvSpPr>
                <p:cNvPr id="12" name="矩形 11">
                  <a:extLst>
                    <a:ext uri="{FF2B5EF4-FFF2-40B4-BE49-F238E27FC236}">
                      <a16:creationId xmlns="" xmlns:a16="http://schemas.microsoft.com/office/drawing/2014/main" id="{F1413455-A242-4142-961A-FC963ED2C6F0}"/>
                    </a:ext>
                  </a:extLst>
                </p:cNvPr>
                <p:cNvSpPr/>
                <p:nvPr/>
              </p:nvSpPr>
              <p:spPr>
                <a:xfrm>
                  <a:off x="4063370" y="5037138"/>
                  <a:ext cx="646332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分析</a:t>
                  </a:r>
                </a:p>
              </p:txBody>
            </p:sp>
            <p:sp>
              <p:nvSpPr>
                <p:cNvPr id="15" name="等腰三角形 14">
                  <a:extLst>
                    <a:ext uri="{FF2B5EF4-FFF2-40B4-BE49-F238E27FC236}">
                      <a16:creationId xmlns="" xmlns:a16="http://schemas.microsoft.com/office/drawing/2014/main" id="{C924E8F0-910E-44A0-B76E-EEB4A3517B70}"/>
                    </a:ext>
                  </a:extLst>
                </p:cNvPr>
                <p:cNvSpPr/>
                <p:nvPr/>
              </p:nvSpPr>
              <p:spPr>
                <a:xfrm>
                  <a:off x="2215349" y="3414148"/>
                  <a:ext cx="1888484" cy="1628005"/>
                </a:xfrm>
                <a:prstGeom prst="triangle">
                  <a:avLst/>
                </a:prstGeom>
                <a:solidFill>
                  <a:srgbClr val="002060">
                    <a:alpha val="40000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文本框 17">
                  <a:extLst>
                    <a:ext uri="{FF2B5EF4-FFF2-40B4-BE49-F238E27FC236}">
                      <a16:creationId xmlns="" xmlns:a16="http://schemas.microsoft.com/office/drawing/2014/main" id="{F8DCAA25-2064-4FE2-B161-268C1E5F1B4B}"/>
                    </a:ext>
                  </a:extLst>
                </p:cNvPr>
                <p:cNvSpPr txBox="1"/>
                <p:nvPr/>
              </p:nvSpPr>
              <p:spPr>
                <a:xfrm>
                  <a:off x="2959536" y="4241275"/>
                  <a:ext cx="400110" cy="451406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反思</a:t>
                  </a:r>
                </a:p>
              </p:txBody>
            </p:sp>
          </p:grpSp>
        </p:grpSp>
      </p:grpSp>
      <p:sp>
        <p:nvSpPr>
          <p:cNvPr id="19" name="文本框 18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0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585101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21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28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6" grpId="0"/>
      <p:bldP spid="1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056982" y="2755901"/>
            <a:ext cx="2053209" cy="2628900"/>
            <a:chOff x="622854" y="2140222"/>
            <a:chExt cx="2570922" cy="3551582"/>
          </a:xfrm>
          <a:solidFill>
            <a:srgbClr val="002060"/>
          </a:solidFill>
        </p:grpSpPr>
        <p:sp>
          <p:nvSpPr>
            <p:cNvPr id="37" name="矩形 36"/>
            <p:cNvSpPr/>
            <p:nvPr/>
          </p:nvSpPr>
          <p:spPr>
            <a:xfrm>
              <a:off x="622854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22854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64098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工作概述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143001" y="2833116"/>
              <a:ext cx="1461053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378228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321906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3708228" y="2755901"/>
            <a:ext cx="2053209" cy="2628900"/>
            <a:chOff x="3419062" y="2140222"/>
            <a:chExt cx="2570922" cy="3551582"/>
          </a:xfrm>
          <a:solidFill>
            <a:srgbClr val="0070C0"/>
          </a:solidFill>
        </p:grpSpPr>
        <p:sp>
          <p:nvSpPr>
            <p:cNvPr id="44" name="矩形 43"/>
            <p:cNvSpPr/>
            <p:nvPr/>
          </p:nvSpPr>
          <p:spPr>
            <a:xfrm>
              <a:off x="3419062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19062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760306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完成情况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922643" y="2833219"/>
              <a:ext cx="1517375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4174436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4118114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6359474" y="2755901"/>
            <a:ext cx="2053209" cy="2628900"/>
            <a:chOff x="6215270" y="2140222"/>
            <a:chExt cx="2570922" cy="3551582"/>
          </a:xfrm>
          <a:solidFill>
            <a:srgbClr val="002060"/>
          </a:solidFill>
        </p:grpSpPr>
        <p:sp>
          <p:nvSpPr>
            <p:cNvPr id="51" name="矩形 50"/>
            <p:cNvSpPr/>
            <p:nvPr/>
          </p:nvSpPr>
          <p:spPr>
            <a:xfrm>
              <a:off x="6215270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215270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556514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存在问题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669157" y="2857962"/>
              <a:ext cx="1517375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6970644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6914322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9010720" y="2755901"/>
            <a:ext cx="2053209" cy="2628900"/>
            <a:chOff x="9011478" y="2140222"/>
            <a:chExt cx="2570922" cy="3551582"/>
          </a:xfrm>
          <a:solidFill>
            <a:srgbClr val="0070C0"/>
          </a:solidFill>
        </p:grpSpPr>
        <p:sp>
          <p:nvSpPr>
            <p:cNvPr id="58" name="矩形 57"/>
            <p:cNvSpPr/>
            <p:nvPr/>
          </p:nvSpPr>
          <p:spPr>
            <a:xfrm>
              <a:off x="9011478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9011478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352722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计划展望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9486899" y="2814339"/>
              <a:ext cx="1461053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9766852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9710530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4424675" y="1198076"/>
            <a:ext cx="3950107" cy="1015663"/>
            <a:chOff x="3534580" y="915467"/>
            <a:chExt cx="3475820" cy="1015928"/>
          </a:xfrm>
        </p:grpSpPr>
        <p:sp>
          <p:nvSpPr>
            <p:cNvPr id="65" name="文本框 64"/>
            <p:cNvSpPr txBox="1"/>
            <p:nvPr/>
          </p:nvSpPr>
          <p:spPr>
            <a:xfrm>
              <a:off x="3534580" y="915467"/>
              <a:ext cx="1818861" cy="1015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191539" y="1477652"/>
              <a:ext cx="181886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 CONTENTS </a:t>
              </a:r>
              <a:endParaRPr lang="zh-CN" altLang="en-US" sz="2000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37540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7"/>
          <p:cNvSpPr>
            <a:spLocks/>
          </p:cNvSpPr>
          <p:nvPr/>
        </p:nvSpPr>
        <p:spPr bwMode="auto">
          <a:xfrm>
            <a:off x="1178595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27" name="Rectangle 17"/>
          <p:cNvSpPr>
            <a:spLocks/>
          </p:cNvSpPr>
          <p:nvPr/>
        </p:nvSpPr>
        <p:spPr bwMode="auto">
          <a:xfrm>
            <a:off x="3782492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28" name="Rectangle 17"/>
          <p:cNvSpPr>
            <a:spLocks/>
          </p:cNvSpPr>
          <p:nvPr/>
        </p:nvSpPr>
        <p:spPr bwMode="auto">
          <a:xfrm>
            <a:off x="6462853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29" name="Rectangle 17"/>
          <p:cNvSpPr>
            <a:spLocks/>
          </p:cNvSpPr>
          <p:nvPr/>
        </p:nvSpPr>
        <p:spPr bwMode="auto">
          <a:xfrm>
            <a:off x="9044907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52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963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30" name="Rectangle 21"/>
          <p:cNvSpPr>
            <a:spLocks/>
          </p:cNvSpPr>
          <p:nvPr/>
        </p:nvSpPr>
        <p:spPr bwMode="auto">
          <a:xfrm>
            <a:off x="1417213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charset="0"/>
              <a:sym typeface="Bebas Neue" charset="0"/>
            </a:endParaRPr>
          </a:p>
        </p:txBody>
      </p:sp>
      <p:sp>
        <p:nvSpPr>
          <p:cNvPr id="31" name="Rectangle 23"/>
          <p:cNvSpPr>
            <a:spLocks/>
          </p:cNvSpPr>
          <p:nvPr/>
        </p:nvSpPr>
        <p:spPr bwMode="auto">
          <a:xfrm>
            <a:off x="4027038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charset="0"/>
              <a:sym typeface="Bebas Neue" charset="0"/>
            </a:endParaRPr>
          </a:p>
        </p:txBody>
      </p:sp>
      <p:sp>
        <p:nvSpPr>
          <p:cNvPr id="32" name="Rectangle 25"/>
          <p:cNvSpPr>
            <a:spLocks/>
          </p:cNvSpPr>
          <p:nvPr/>
        </p:nvSpPr>
        <p:spPr bwMode="auto">
          <a:xfrm>
            <a:off x="6710458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charset="0"/>
              <a:sym typeface="Bebas Neue" charset="0"/>
            </a:endParaRPr>
          </a:p>
        </p:txBody>
      </p:sp>
      <p:sp>
        <p:nvSpPr>
          <p:cNvPr id="33" name="Rectangle 27"/>
          <p:cNvSpPr>
            <a:spLocks/>
          </p:cNvSpPr>
          <p:nvPr/>
        </p:nvSpPr>
        <p:spPr bwMode="auto">
          <a:xfrm>
            <a:off x="9306386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527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3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charset="0"/>
                <a:sym typeface="Bebas Neue" charset="0"/>
              </a:rPr>
              <a:t>添加标题</a:t>
            </a:r>
            <a:endParaRPr lang="en-US" altLang="zh-CN" sz="1693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charset="0"/>
              <a:sym typeface="Bebas Neue" charset="0"/>
            </a:endParaRPr>
          </a:p>
        </p:txBody>
      </p:sp>
      <p:sp>
        <p:nvSpPr>
          <p:cNvPr id="34" name="Rectangle 20"/>
          <p:cNvSpPr>
            <a:spLocks/>
          </p:cNvSpPr>
          <p:nvPr/>
        </p:nvSpPr>
        <p:spPr bwMode="auto">
          <a:xfrm>
            <a:off x="4027038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35" name="Group 2"/>
          <p:cNvGrpSpPr/>
          <p:nvPr/>
        </p:nvGrpSpPr>
        <p:grpSpPr>
          <a:xfrm>
            <a:off x="4351025" y="2453873"/>
            <a:ext cx="911713" cy="901130"/>
            <a:chOff x="3291510" y="2125758"/>
            <a:chExt cx="675409" cy="675951"/>
          </a:xfrm>
          <a:solidFill>
            <a:srgbClr val="1F497D"/>
          </a:solidFill>
        </p:grpSpPr>
        <p:sp>
          <p:nvSpPr>
            <p:cNvPr id="36" name="Oval 7"/>
            <p:cNvSpPr>
              <a:spLocks/>
            </p:cNvSpPr>
            <p:nvPr/>
          </p:nvSpPr>
          <p:spPr bwMode="auto">
            <a:xfrm>
              <a:off x="3291510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3437830" y="2341712"/>
              <a:ext cx="385407" cy="256486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grpSp>
        <p:nvGrpSpPr>
          <p:cNvPr id="38" name="Group 4"/>
          <p:cNvGrpSpPr/>
          <p:nvPr/>
        </p:nvGrpSpPr>
        <p:grpSpPr>
          <a:xfrm>
            <a:off x="9628732" y="2453873"/>
            <a:ext cx="911713" cy="901130"/>
            <a:chOff x="7201308" y="2125758"/>
            <a:chExt cx="675409" cy="675951"/>
          </a:xfrm>
          <a:solidFill>
            <a:srgbClr val="1F497D"/>
          </a:solidFill>
        </p:grpSpPr>
        <p:sp>
          <p:nvSpPr>
            <p:cNvPr id="39" name="Oval 13"/>
            <p:cNvSpPr>
              <a:spLocks/>
            </p:cNvSpPr>
            <p:nvPr/>
          </p:nvSpPr>
          <p:spPr bwMode="auto">
            <a:xfrm>
              <a:off x="7201308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7349201" y="2302020"/>
              <a:ext cx="362484" cy="335870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grpSp>
        <p:nvGrpSpPr>
          <p:cNvPr id="41" name="Group 1"/>
          <p:cNvGrpSpPr/>
          <p:nvPr/>
        </p:nvGrpSpPr>
        <p:grpSpPr>
          <a:xfrm>
            <a:off x="1700558" y="2453873"/>
            <a:ext cx="912443" cy="901130"/>
            <a:chOff x="1328007" y="2125758"/>
            <a:chExt cx="675950" cy="675951"/>
          </a:xfrm>
          <a:solidFill>
            <a:srgbClr val="1F497D"/>
          </a:solidFill>
        </p:grpSpPr>
        <p:sp>
          <p:nvSpPr>
            <p:cNvPr id="42" name="Oval 4"/>
            <p:cNvSpPr>
              <a:spLocks/>
            </p:cNvSpPr>
            <p:nvPr/>
          </p:nvSpPr>
          <p:spPr bwMode="auto">
            <a:xfrm>
              <a:off x="1328007" y="2125758"/>
              <a:ext cx="675950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43" name="Freeform 8"/>
            <p:cNvSpPr>
              <a:spLocks noEditPoints="1"/>
            </p:cNvSpPr>
            <p:nvPr/>
          </p:nvSpPr>
          <p:spPr bwMode="auto">
            <a:xfrm>
              <a:off x="1560757" y="2287931"/>
              <a:ext cx="244316" cy="364048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grpSp>
        <p:nvGrpSpPr>
          <p:cNvPr id="44" name="Group 3"/>
          <p:cNvGrpSpPr/>
          <p:nvPr/>
        </p:nvGrpSpPr>
        <p:grpSpPr>
          <a:xfrm>
            <a:off x="6990524" y="2453873"/>
            <a:ext cx="911713" cy="901130"/>
            <a:chOff x="5258922" y="2125758"/>
            <a:chExt cx="675409" cy="675951"/>
          </a:xfrm>
          <a:solidFill>
            <a:srgbClr val="1F497D"/>
          </a:solidFill>
        </p:grpSpPr>
        <p:sp>
          <p:nvSpPr>
            <p:cNvPr id="45" name="Oval 10"/>
            <p:cNvSpPr>
              <a:spLocks/>
            </p:cNvSpPr>
            <p:nvPr/>
          </p:nvSpPr>
          <p:spPr bwMode="auto">
            <a:xfrm>
              <a:off x="5258922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46" name="Freeform 11"/>
            <p:cNvSpPr>
              <a:spLocks noEditPoints="1"/>
            </p:cNvSpPr>
            <p:nvPr/>
          </p:nvSpPr>
          <p:spPr bwMode="auto">
            <a:xfrm>
              <a:off x="5442652" y="2316469"/>
              <a:ext cx="308223" cy="306972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67527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96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sp>
        <p:nvSpPr>
          <p:cNvPr id="47" name="Rectangle 20">
            <a:extLst>
              <a:ext uri="{FF2B5EF4-FFF2-40B4-BE49-F238E27FC236}">
                <a16:creationId xmlns="" xmlns:a16="http://schemas.microsoft.com/office/drawing/2014/main" id="{32C281EB-4D4E-4D89-8E5E-70589B4EF880}"/>
              </a:ext>
            </a:extLst>
          </p:cNvPr>
          <p:cNvSpPr>
            <a:spLocks/>
          </p:cNvSpPr>
          <p:nvPr/>
        </p:nvSpPr>
        <p:spPr bwMode="auto">
          <a:xfrm>
            <a:off x="1349506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48" name="Rectangle 20">
            <a:extLst>
              <a:ext uri="{FF2B5EF4-FFF2-40B4-BE49-F238E27FC236}">
                <a16:creationId xmlns="" xmlns:a16="http://schemas.microsoft.com/office/drawing/2014/main" id="{AE4D4F91-72CE-4556-BB42-5E232AE41D20}"/>
              </a:ext>
            </a:extLst>
          </p:cNvPr>
          <p:cNvSpPr>
            <a:spLocks/>
          </p:cNvSpPr>
          <p:nvPr/>
        </p:nvSpPr>
        <p:spPr bwMode="auto">
          <a:xfrm>
            <a:off x="6616249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49" name="Rectangle 20">
            <a:extLst>
              <a:ext uri="{FF2B5EF4-FFF2-40B4-BE49-F238E27FC236}">
                <a16:creationId xmlns="" xmlns:a16="http://schemas.microsoft.com/office/drawing/2014/main" id="{C2866B37-83A8-4543-B7C8-03E86FF2DDAE}"/>
              </a:ext>
            </a:extLst>
          </p:cNvPr>
          <p:cNvSpPr>
            <a:spLocks/>
          </p:cNvSpPr>
          <p:nvPr/>
        </p:nvSpPr>
        <p:spPr bwMode="auto">
          <a:xfrm>
            <a:off x="9254457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0" name="文本框 18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51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2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3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4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9024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50"/>
                            </p:stCondLst>
                            <p:childTnLst>
                              <p:par>
                                <p:cTn id="5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3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8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35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  <p:bldP spid="47" grpId="0" autoUpdateAnimBg="0"/>
      <p:bldP spid="48" grpId="0" autoUpdateAnimBg="0"/>
      <p:bldP spid="4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计划展望</a:t>
            </a: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GB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6244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泪滴形 5">
            <a:extLst>
              <a:ext uri="{FF2B5EF4-FFF2-40B4-BE49-F238E27FC236}">
                <a16:creationId xmlns="" xmlns:a16="http://schemas.microsoft.com/office/drawing/2014/main" id="{4F6EE370-AD65-487E-9ED0-9E25AD75B85E}"/>
              </a:ext>
            </a:extLst>
          </p:cNvPr>
          <p:cNvSpPr/>
          <p:nvPr/>
        </p:nvSpPr>
        <p:spPr>
          <a:xfrm>
            <a:off x="8343216" y="2082297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泪滴形 6">
            <a:extLst>
              <a:ext uri="{FF2B5EF4-FFF2-40B4-BE49-F238E27FC236}">
                <a16:creationId xmlns="" xmlns:a16="http://schemas.microsoft.com/office/drawing/2014/main" id="{BC21C037-E514-4D98-B097-88030CE20C89}"/>
              </a:ext>
            </a:extLst>
          </p:cNvPr>
          <p:cNvSpPr/>
          <p:nvPr/>
        </p:nvSpPr>
        <p:spPr>
          <a:xfrm>
            <a:off x="4845898" y="2082297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泪滴形 7">
            <a:extLst>
              <a:ext uri="{FF2B5EF4-FFF2-40B4-BE49-F238E27FC236}">
                <a16:creationId xmlns="" xmlns:a16="http://schemas.microsoft.com/office/drawing/2014/main" id="{4108D147-0DA6-428E-A1F4-FA97E474BCAB}"/>
              </a:ext>
            </a:extLst>
          </p:cNvPr>
          <p:cNvSpPr/>
          <p:nvPr/>
        </p:nvSpPr>
        <p:spPr>
          <a:xfrm>
            <a:off x="1371546" y="2082297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247406A-9A6F-43F3-83DC-658B370E6D62}"/>
              </a:ext>
            </a:extLst>
          </p:cNvPr>
          <p:cNvSpPr txBox="1"/>
          <p:nvPr/>
        </p:nvSpPr>
        <p:spPr>
          <a:xfrm>
            <a:off x="1729661" y="2694209"/>
            <a:ext cx="176003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负责大区销售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9FF4F6F-C010-464A-95CA-53A4A7119A60}"/>
              </a:ext>
            </a:extLst>
          </p:cNvPr>
          <p:cNvSpPr txBox="1"/>
          <p:nvPr/>
        </p:nvSpPr>
        <p:spPr>
          <a:xfrm>
            <a:off x="1721329" y="3054587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25%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C8A021A-7986-4F26-81A4-7EEC4C1627EE}"/>
              </a:ext>
            </a:extLst>
          </p:cNvPr>
          <p:cNvSpPr txBox="1"/>
          <p:nvPr/>
        </p:nvSpPr>
        <p:spPr>
          <a:xfrm>
            <a:off x="5144204" y="3054586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35%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0E9204C-5B2E-4E8E-95C2-6F0541A2B486}"/>
              </a:ext>
            </a:extLst>
          </p:cNvPr>
          <p:cNvSpPr txBox="1"/>
          <p:nvPr/>
        </p:nvSpPr>
        <p:spPr>
          <a:xfrm>
            <a:off x="8641522" y="3054586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40%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81D150B-B671-4487-90DB-381E033B6D57}"/>
              </a:ext>
            </a:extLst>
          </p:cNvPr>
          <p:cNvSpPr txBox="1"/>
          <p:nvPr/>
        </p:nvSpPr>
        <p:spPr>
          <a:xfrm>
            <a:off x="5152536" y="2694209"/>
            <a:ext cx="176003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新人培训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DDD7A66-A39D-4ED1-BFDF-23174654CC36}"/>
              </a:ext>
            </a:extLst>
          </p:cNvPr>
          <p:cNvSpPr txBox="1"/>
          <p:nvPr/>
        </p:nvSpPr>
        <p:spPr>
          <a:xfrm>
            <a:off x="8658186" y="2694209"/>
            <a:ext cx="176003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制定发展规律</a:t>
            </a:r>
          </a:p>
        </p:txBody>
      </p:sp>
      <p:sp>
        <p:nvSpPr>
          <p:cNvPr id="15" name="Shape 541">
            <a:extLst>
              <a:ext uri="{FF2B5EF4-FFF2-40B4-BE49-F238E27FC236}">
                <a16:creationId xmlns="" xmlns:a16="http://schemas.microsoft.com/office/drawing/2014/main" id="{D4C0F912-2B4B-45A5-90DF-3041D59BF4A0}"/>
              </a:ext>
            </a:extLst>
          </p:cNvPr>
          <p:cNvSpPr/>
          <p:nvPr/>
        </p:nvSpPr>
        <p:spPr>
          <a:xfrm>
            <a:off x="1469282" y="4773358"/>
            <a:ext cx="2177833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16" name="Shape 541">
            <a:extLst>
              <a:ext uri="{FF2B5EF4-FFF2-40B4-BE49-F238E27FC236}">
                <a16:creationId xmlns="" xmlns:a16="http://schemas.microsoft.com/office/drawing/2014/main" id="{5CFC86D4-BB8F-410A-A0DA-7275D78A2F8C}"/>
              </a:ext>
            </a:extLst>
          </p:cNvPr>
          <p:cNvSpPr/>
          <p:nvPr/>
        </p:nvSpPr>
        <p:spPr>
          <a:xfrm>
            <a:off x="4943634" y="4775036"/>
            <a:ext cx="2177833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17" name="Shape 541">
            <a:extLst>
              <a:ext uri="{FF2B5EF4-FFF2-40B4-BE49-F238E27FC236}">
                <a16:creationId xmlns="" xmlns:a16="http://schemas.microsoft.com/office/drawing/2014/main" id="{3C3E5C69-6C29-44A3-A512-435D55585499}"/>
              </a:ext>
            </a:extLst>
          </p:cNvPr>
          <p:cNvSpPr/>
          <p:nvPr/>
        </p:nvSpPr>
        <p:spPr>
          <a:xfrm>
            <a:off x="8449284" y="4832950"/>
            <a:ext cx="2177833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475870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36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D8B5665D-0150-4127-872A-F73C47C4BE42}"/>
              </a:ext>
            </a:extLst>
          </p:cNvPr>
          <p:cNvSpPr/>
          <p:nvPr/>
        </p:nvSpPr>
        <p:spPr>
          <a:xfrm>
            <a:off x="5034164" y="2505234"/>
            <a:ext cx="640226" cy="640226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8C3DF2D7-A88C-418C-8E96-C740F4AE6867}"/>
              </a:ext>
            </a:extLst>
          </p:cNvPr>
          <p:cNvSpPr/>
          <p:nvPr/>
        </p:nvSpPr>
        <p:spPr>
          <a:xfrm>
            <a:off x="1419964" y="3807958"/>
            <a:ext cx="2345917" cy="2022343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="" xmlns:a16="http://schemas.microsoft.com/office/drawing/2014/main" id="{1250427D-4653-41E4-ABB1-A8A5378F0FBB}"/>
              </a:ext>
            </a:extLst>
          </p:cNvPr>
          <p:cNvSpPr/>
          <p:nvPr/>
        </p:nvSpPr>
        <p:spPr>
          <a:xfrm>
            <a:off x="2865435" y="4049405"/>
            <a:ext cx="2065837" cy="1780895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E08CB467-09C8-4E76-B0E8-B48752ED91C7}"/>
              </a:ext>
            </a:extLst>
          </p:cNvPr>
          <p:cNvSpPr/>
          <p:nvPr/>
        </p:nvSpPr>
        <p:spPr>
          <a:xfrm>
            <a:off x="4008695" y="3467133"/>
            <a:ext cx="2741273" cy="2363167"/>
          </a:xfrm>
          <a:prstGeom prst="triangle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等腰三角形 9">
            <a:extLst>
              <a:ext uri="{FF2B5EF4-FFF2-40B4-BE49-F238E27FC236}">
                <a16:creationId xmlns="" xmlns:a16="http://schemas.microsoft.com/office/drawing/2014/main" id="{854946AD-CAD3-47B4-99E8-37B792B3BE63}"/>
              </a:ext>
            </a:extLst>
          </p:cNvPr>
          <p:cNvSpPr/>
          <p:nvPr/>
        </p:nvSpPr>
        <p:spPr>
          <a:xfrm>
            <a:off x="6972446" y="3926371"/>
            <a:ext cx="2208557" cy="1903929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等腰三角形 10">
            <a:extLst>
              <a:ext uri="{FF2B5EF4-FFF2-40B4-BE49-F238E27FC236}">
                <a16:creationId xmlns="" xmlns:a16="http://schemas.microsoft.com/office/drawing/2014/main" id="{B9FD42D9-95CC-40E8-9346-3E275004D8D0}"/>
              </a:ext>
            </a:extLst>
          </p:cNvPr>
          <p:cNvSpPr/>
          <p:nvPr/>
        </p:nvSpPr>
        <p:spPr>
          <a:xfrm>
            <a:off x="5663306" y="3958790"/>
            <a:ext cx="2170951" cy="1871509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67176476-1F0A-4E6B-8298-D9FC2AB0297E}"/>
              </a:ext>
            </a:extLst>
          </p:cNvPr>
          <p:cNvSpPr/>
          <p:nvPr/>
        </p:nvSpPr>
        <p:spPr>
          <a:xfrm>
            <a:off x="8308255" y="3706353"/>
            <a:ext cx="2463781" cy="2123948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2F667E91-1DCA-4748-A021-2406D0292A1A}"/>
              </a:ext>
            </a:extLst>
          </p:cNvPr>
          <p:cNvSpPr/>
          <p:nvPr/>
        </p:nvSpPr>
        <p:spPr>
          <a:xfrm>
            <a:off x="3578243" y="3196708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4FFA6AF4-71FC-49AF-8663-72C34EC5FA2A}"/>
              </a:ext>
            </a:extLst>
          </p:cNvPr>
          <p:cNvSpPr/>
          <p:nvPr/>
        </p:nvSpPr>
        <p:spPr>
          <a:xfrm>
            <a:off x="2272811" y="2876596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6C2025C5-1614-4CDA-9AF5-43F768D70EFC}"/>
              </a:ext>
            </a:extLst>
          </p:cNvPr>
          <p:cNvSpPr/>
          <p:nvPr/>
        </p:nvSpPr>
        <p:spPr>
          <a:xfrm>
            <a:off x="6428668" y="3055213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EEB0949D-6EA6-48FD-A40B-94E94B743154}"/>
              </a:ext>
            </a:extLst>
          </p:cNvPr>
          <p:cNvSpPr/>
          <p:nvPr/>
        </p:nvSpPr>
        <p:spPr>
          <a:xfrm>
            <a:off x="7773063" y="3055212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A4CCF031-1E07-4CE3-BAB6-3A9D62E29F25}"/>
              </a:ext>
            </a:extLst>
          </p:cNvPr>
          <p:cNvSpPr/>
          <p:nvPr/>
        </p:nvSpPr>
        <p:spPr>
          <a:xfrm>
            <a:off x="9216938" y="2630957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E7F5E67-252E-4BFE-A829-A4C267398995}"/>
              </a:ext>
            </a:extLst>
          </p:cNvPr>
          <p:cNvSpPr txBox="1"/>
          <p:nvPr/>
        </p:nvSpPr>
        <p:spPr>
          <a:xfrm>
            <a:off x="2115868" y="2304593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领导力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DA6834CE-EA40-4203-8D03-01DFE86A2337}"/>
              </a:ext>
            </a:extLst>
          </p:cNvPr>
          <p:cNvSpPr txBox="1"/>
          <p:nvPr/>
        </p:nvSpPr>
        <p:spPr>
          <a:xfrm>
            <a:off x="3421299" y="2622046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执行力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484F7C48-30FB-49A4-8192-5833646343A7}"/>
              </a:ext>
            </a:extLst>
          </p:cNvPr>
          <p:cNvSpPr txBox="1"/>
          <p:nvPr/>
        </p:nvSpPr>
        <p:spPr>
          <a:xfrm>
            <a:off x="6143487" y="2449051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专业技能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BCCE63C2-EC0A-4FED-B320-F6322AF8F09B}"/>
              </a:ext>
            </a:extLst>
          </p:cNvPr>
          <p:cNvSpPr txBox="1"/>
          <p:nvPr/>
        </p:nvSpPr>
        <p:spPr>
          <a:xfrm>
            <a:off x="7599670" y="2479517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创新力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43A2828F-EDBD-4303-B09B-FA9BB35CE39B}"/>
              </a:ext>
            </a:extLst>
          </p:cNvPr>
          <p:cNvSpPr txBox="1"/>
          <p:nvPr/>
        </p:nvSpPr>
        <p:spPr>
          <a:xfrm>
            <a:off x="9059997" y="2016920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协调力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2A97F6DC-E2B4-4631-88F4-8D7C3F5DF68C}"/>
              </a:ext>
            </a:extLst>
          </p:cNvPr>
          <p:cNvSpPr txBox="1"/>
          <p:nvPr/>
        </p:nvSpPr>
        <p:spPr>
          <a:xfrm>
            <a:off x="4748983" y="1944288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团队协作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EFBEE157-C0CA-4293-94BD-78DD348865DD}"/>
              </a:ext>
            </a:extLst>
          </p:cNvPr>
          <p:cNvSpPr/>
          <p:nvPr/>
        </p:nvSpPr>
        <p:spPr>
          <a:xfrm>
            <a:off x="1416049" y="5830298"/>
            <a:ext cx="9355987" cy="3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5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636402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7">
            <a:extLst>
              <a:ext uri="{FF2B5EF4-FFF2-40B4-BE49-F238E27FC236}">
                <a16:creationId xmlns="" xmlns:a16="http://schemas.microsoft.com/office/drawing/2014/main" id="{A30817D9-E6A8-4819-83FC-3CBBC114A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0648" y="1890549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学习力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78">
            <a:extLst>
              <a:ext uri="{FF2B5EF4-FFF2-40B4-BE49-F238E27FC236}">
                <a16:creationId xmlns="" xmlns:a16="http://schemas.microsoft.com/office/drawing/2014/main" id="{76DACD11-5CF0-4CCF-B81B-A40852DEEBE9}"/>
              </a:ext>
            </a:extLst>
          </p:cNvPr>
          <p:cNvSpPr/>
          <p:nvPr/>
        </p:nvSpPr>
        <p:spPr>
          <a:xfrm>
            <a:off x="2253892" y="2300825"/>
            <a:ext cx="1725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79">
            <a:extLst>
              <a:ext uri="{FF2B5EF4-FFF2-40B4-BE49-F238E27FC236}">
                <a16:creationId xmlns="" xmlns:a16="http://schemas.microsoft.com/office/drawing/2014/main" id="{1EE52E86-1CA0-4349-A043-49F8B27D3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4075" y="4604000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感召力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80">
            <a:extLst>
              <a:ext uri="{FF2B5EF4-FFF2-40B4-BE49-F238E27FC236}">
                <a16:creationId xmlns="" xmlns:a16="http://schemas.microsoft.com/office/drawing/2014/main" id="{739464C4-6A7C-4CAA-B43A-70DC1B9C14B0}"/>
              </a:ext>
            </a:extLst>
          </p:cNvPr>
          <p:cNvSpPr/>
          <p:nvPr/>
        </p:nvSpPr>
        <p:spPr>
          <a:xfrm>
            <a:off x="2268905" y="5012689"/>
            <a:ext cx="1725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Box 81">
            <a:extLst>
              <a:ext uri="{FF2B5EF4-FFF2-40B4-BE49-F238E27FC236}">
                <a16:creationId xmlns="" xmlns:a16="http://schemas.microsoft.com/office/drawing/2014/main" id="{FBCBECDE-F427-4DFA-93A9-5913B0F09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4769" y="1934666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组织力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82">
            <a:extLst>
              <a:ext uri="{FF2B5EF4-FFF2-40B4-BE49-F238E27FC236}">
                <a16:creationId xmlns="" xmlns:a16="http://schemas.microsoft.com/office/drawing/2014/main" id="{1373F53C-5966-4DFC-AD77-F9E51A3AFF09}"/>
              </a:ext>
            </a:extLst>
          </p:cNvPr>
          <p:cNvSpPr/>
          <p:nvPr/>
        </p:nvSpPr>
        <p:spPr>
          <a:xfrm>
            <a:off x="7844254" y="2300825"/>
            <a:ext cx="1725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83">
            <a:extLst>
              <a:ext uri="{FF2B5EF4-FFF2-40B4-BE49-F238E27FC236}">
                <a16:creationId xmlns="" xmlns:a16="http://schemas.microsoft.com/office/drawing/2014/main" id="{D34BD251-6728-40AD-A5AD-19BAB0EF1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2823" y="4648117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执行力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Rectangle 84">
            <a:extLst>
              <a:ext uri="{FF2B5EF4-FFF2-40B4-BE49-F238E27FC236}">
                <a16:creationId xmlns="" xmlns:a16="http://schemas.microsoft.com/office/drawing/2014/main" id="{5716C10C-3493-4D57-95FE-44185FED753F}"/>
              </a:ext>
            </a:extLst>
          </p:cNvPr>
          <p:cNvSpPr/>
          <p:nvPr/>
        </p:nvSpPr>
        <p:spPr>
          <a:xfrm>
            <a:off x="7842307" y="5012689"/>
            <a:ext cx="1725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85">
            <a:extLst>
              <a:ext uri="{FF2B5EF4-FFF2-40B4-BE49-F238E27FC236}">
                <a16:creationId xmlns="" xmlns:a16="http://schemas.microsoft.com/office/drawing/2014/main" id="{3ED81B1E-FEBC-4738-95B1-6178695C1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3316" y="3245572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决策力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86">
            <a:extLst>
              <a:ext uri="{FF2B5EF4-FFF2-40B4-BE49-F238E27FC236}">
                <a16:creationId xmlns="" xmlns:a16="http://schemas.microsoft.com/office/drawing/2014/main" id="{55D5E923-EB0A-4F1D-B6A9-4E800EAD2C46}"/>
              </a:ext>
            </a:extLst>
          </p:cNvPr>
          <p:cNvSpPr/>
          <p:nvPr/>
        </p:nvSpPr>
        <p:spPr>
          <a:xfrm>
            <a:off x="7832599" y="3624431"/>
            <a:ext cx="17221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xtBox 89">
            <a:extLst>
              <a:ext uri="{FF2B5EF4-FFF2-40B4-BE49-F238E27FC236}">
                <a16:creationId xmlns="" xmlns:a16="http://schemas.microsoft.com/office/drawing/2014/main" id="{7E34F022-3A12-41E8-812E-1670748C0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2244" y="3201455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教导力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90">
            <a:extLst>
              <a:ext uri="{FF2B5EF4-FFF2-40B4-BE49-F238E27FC236}">
                <a16:creationId xmlns="" xmlns:a16="http://schemas.microsoft.com/office/drawing/2014/main" id="{0F230184-B6AF-43F1-925D-84949595CE0D}"/>
              </a:ext>
            </a:extLst>
          </p:cNvPr>
          <p:cNvSpPr/>
          <p:nvPr/>
        </p:nvSpPr>
        <p:spPr>
          <a:xfrm>
            <a:off x="2211294" y="3655727"/>
            <a:ext cx="1768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C89839E1-AFA7-4C26-8FF1-CCC62A904C24}"/>
              </a:ext>
            </a:extLst>
          </p:cNvPr>
          <p:cNvGrpSpPr/>
          <p:nvPr/>
        </p:nvGrpSpPr>
        <p:grpSpPr>
          <a:xfrm>
            <a:off x="4449632" y="2644510"/>
            <a:ext cx="2901154" cy="2606500"/>
            <a:chOff x="4460518" y="2568310"/>
            <a:chExt cx="2901154" cy="2606500"/>
          </a:xfrm>
        </p:grpSpPr>
        <p:sp>
          <p:nvSpPr>
            <p:cNvPr id="19" name="等腰三角形 18">
              <a:extLst>
                <a:ext uri="{FF2B5EF4-FFF2-40B4-BE49-F238E27FC236}">
                  <a16:creationId xmlns="" xmlns:a16="http://schemas.microsoft.com/office/drawing/2014/main" id="{569B6BB9-A002-41CC-A923-09C4C063A027}"/>
                </a:ext>
              </a:extLst>
            </p:cNvPr>
            <p:cNvSpPr/>
            <p:nvPr/>
          </p:nvSpPr>
          <p:spPr>
            <a:xfrm rot="2051157">
              <a:off x="6144642" y="2641260"/>
              <a:ext cx="882331" cy="112204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等腰三角形 19">
              <a:extLst>
                <a:ext uri="{FF2B5EF4-FFF2-40B4-BE49-F238E27FC236}">
                  <a16:creationId xmlns="" xmlns:a16="http://schemas.microsoft.com/office/drawing/2014/main" id="{90507D09-067E-4D33-A298-509A3E1AB20E}"/>
                </a:ext>
              </a:extLst>
            </p:cNvPr>
            <p:cNvSpPr/>
            <p:nvPr/>
          </p:nvSpPr>
          <p:spPr>
            <a:xfrm rot="5400000">
              <a:off x="6194020" y="3143506"/>
              <a:ext cx="879271" cy="1456033"/>
            </a:xfrm>
            <a:prstGeom prst="triangle">
              <a:avLst/>
            </a:prstGeom>
            <a:solidFill>
              <a:srgbClr val="00206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等腰三角形 20">
              <a:extLst>
                <a:ext uri="{FF2B5EF4-FFF2-40B4-BE49-F238E27FC236}">
                  <a16:creationId xmlns="" xmlns:a16="http://schemas.microsoft.com/office/drawing/2014/main" id="{866C061A-CC90-4EF2-AC88-AA3653BD3EAD}"/>
                </a:ext>
              </a:extLst>
            </p:cNvPr>
            <p:cNvSpPr/>
            <p:nvPr/>
          </p:nvSpPr>
          <p:spPr>
            <a:xfrm rot="16200000">
              <a:off x="4748899" y="3143506"/>
              <a:ext cx="879271" cy="1456033"/>
            </a:xfrm>
            <a:prstGeom prst="triangle">
              <a:avLst/>
            </a:prstGeom>
            <a:solidFill>
              <a:srgbClr val="00206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等腰三角形 21">
              <a:extLst>
                <a:ext uri="{FF2B5EF4-FFF2-40B4-BE49-F238E27FC236}">
                  <a16:creationId xmlns="" xmlns:a16="http://schemas.microsoft.com/office/drawing/2014/main" id="{BB7C167F-26C9-46B9-9FCF-7C3AF32F9999}"/>
                </a:ext>
              </a:extLst>
            </p:cNvPr>
            <p:cNvSpPr/>
            <p:nvPr/>
          </p:nvSpPr>
          <p:spPr>
            <a:xfrm rot="2051157" flipH="1" flipV="1">
              <a:off x="4797579" y="3979034"/>
              <a:ext cx="839374" cy="119577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等腰三角形 22">
              <a:extLst>
                <a:ext uri="{FF2B5EF4-FFF2-40B4-BE49-F238E27FC236}">
                  <a16:creationId xmlns="" xmlns:a16="http://schemas.microsoft.com/office/drawing/2014/main" id="{862754B3-D321-4BC0-815B-749AD4D51D58}"/>
                </a:ext>
              </a:extLst>
            </p:cNvPr>
            <p:cNvSpPr/>
            <p:nvPr/>
          </p:nvSpPr>
          <p:spPr>
            <a:xfrm rot="19590846" flipH="1" flipV="1">
              <a:off x="6157684" y="3974360"/>
              <a:ext cx="839374" cy="119577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等腰三角形 23">
              <a:extLst>
                <a:ext uri="{FF2B5EF4-FFF2-40B4-BE49-F238E27FC236}">
                  <a16:creationId xmlns="" xmlns:a16="http://schemas.microsoft.com/office/drawing/2014/main" id="{CD4F454C-CAE0-4F90-B261-5BA91803F386}"/>
                </a:ext>
              </a:extLst>
            </p:cNvPr>
            <p:cNvSpPr/>
            <p:nvPr/>
          </p:nvSpPr>
          <p:spPr>
            <a:xfrm rot="8713901" flipH="1" flipV="1">
              <a:off x="4802909" y="2568310"/>
              <a:ext cx="839374" cy="119577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6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126303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3B6B4D7-DC37-468C-841E-DF8B72C699EB}"/>
              </a:ext>
            </a:extLst>
          </p:cNvPr>
          <p:cNvGrpSpPr/>
          <p:nvPr/>
        </p:nvGrpSpPr>
        <p:grpSpPr>
          <a:xfrm>
            <a:off x="1637076" y="2087889"/>
            <a:ext cx="588755" cy="605751"/>
            <a:chOff x="2073007" y="2225818"/>
            <a:chExt cx="588755" cy="605751"/>
          </a:xfrm>
        </p:grpSpPr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9563A496-97FF-4B41-B954-B1EB49111C72}"/>
                </a:ext>
              </a:extLst>
            </p:cNvPr>
            <p:cNvSpPr/>
            <p:nvPr/>
          </p:nvSpPr>
          <p:spPr>
            <a:xfrm>
              <a:off x="2073007" y="2225818"/>
              <a:ext cx="588755" cy="58875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68876C6-57DA-44C6-8F92-4BB489160017}"/>
                </a:ext>
              </a:extLst>
            </p:cNvPr>
            <p:cNvSpPr txBox="1"/>
            <p:nvPr/>
          </p:nvSpPr>
          <p:spPr>
            <a:xfrm>
              <a:off x="2175910" y="2246794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F1474D8C-C9DE-477D-9A50-D088311908CB}"/>
              </a:ext>
            </a:extLst>
          </p:cNvPr>
          <p:cNvGrpSpPr/>
          <p:nvPr/>
        </p:nvGrpSpPr>
        <p:grpSpPr>
          <a:xfrm>
            <a:off x="1623118" y="3415783"/>
            <a:ext cx="588755" cy="607169"/>
            <a:chOff x="2073007" y="3267086"/>
            <a:chExt cx="588755" cy="607169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472FCBA1-EBF1-45F4-81C6-8CB47B2B616E}"/>
                </a:ext>
              </a:extLst>
            </p:cNvPr>
            <p:cNvSpPr/>
            <p:nvPr/>
          </p:nvSpPr>
          <p:spPr>
            <a:xfrm>
              <a:off x="2073007" y="3267086"/>
              <a:ext cx="588755" cy="58875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32B24C0-6060-4AC5-AD52-C5E337BA898B}"/>
                </a:ext>
              </a:extLst>
            </p:cNvPr>
            <p:cNvSpPr txBox="1"/>
            <p:nvPr/>
          </p:nvSpPr>
          <p:spPr>
            <a:xfrm>
              <a:off x="2175910" y="3289480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DA378CAC-D627-4694-AEC9-5F31B8050CC2}"/>
              </a:ext>
            </a:extLst>
          </p:cNvPr>
          <p:cNvGrpSpPr/>
          <p:nvPr/>
        </p:nvGrpSpPr>
        <p:grpSpPr>
          <a:xfrm>
            <a:off x="1621559" y="4763606"/>
            <a:ext cx="588755" cy="611149"/>
            <a:chOff x="2073007" y="4313154"/>
            <a:chExt cx="588755" cy="611149"/>
          </a:xfrm>
        </p:grpSpPr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E2BDA351-F636-4498-AFCA-189F5145FB34}"/>
                </a:ext>
              </a:extLst>
            </p:cNvPr>
            <p:cNvSpPr/>
            <p:nvPr/>
          </p:nvSpPr>
          <p:spPr>
            <a:xfrm>
              <a:off x="2073007" y="4313154"/>
              <a:ext cx="588755" cy="58875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60378919-8400-4C77-9439-151A84612AAE}"/>
                </a:ext>
              </a:extLst>
            </p:cNvPr>
            <p:cNvSpPr txBox="1"/>
            <p:nvPr/>
          </p:nvSpPr>
          <p:spPr>
            <a:xfrm>
              <a:off x="2175910" y="4339528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文本框 16">
            <a:extLst>
              <a:ext uri="{FF2B5EF4-FFF2-40B4-BE49-F238E27FC236}">
                <a16:creationId xmlns="" xmlns:a16="http://schemas.microsoft.com/office/drawing/2014/main" id="{1CB54B01-DB6E-4493-A4A2-B06AF640383D}"/>
              </a:ext>
            </a:extLst>
          </p:cNvPr>
          <p:cNvSpPr txBox="1"/>
          <p:nvPr/>
        </p:nvSpPr>
        <p:spPr>
          <a:xfrm>
            <a:off x="2506253" y="2087889"/>
            <a:ext cx="258497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战略执行力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2AFF05B9-1740-4C81-97BD-9EE99068B262}"/>
              </a:ext>
            </a:extLst>
          </p:cNvPr>
          <p:cNvSpPr/>
          <p:nvPr/>
        </p:nvSpPr>
        <p:spPr>
          <a:xfrm>
            <a:off x="2506252" y="2444947"/>
            <a:ext cx="8064192" cy="764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8">
            <a:extLst>
              <a:ext uri="{FF2B5EF4-FFF2-40B4-BE49-F238E27FC236}">
                <a16:creationId xmlns="" xmlns:a16="http://schemas.microsoft.com/office/drawing/2014/main" id="{1ED4A8F9-6800-4718-AC14-A642F9CC250D}"/>
              </a:ext>
            </a:extLst>
          </p:cNvPr>
          <p:cNvSpPr txBox="1"/>
          <p:nvPr/>
        </p:nvSpPr>
        <p:spPr>
          <a:xfrm>
            <a:off x="2506253" y="3415783"/>
            <a:ext cx="203947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制度执行力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4A00E720-8423-49EF-904F-5AA04972735E}"/>
              </a:ext>
            </a:extLst>
          </p:cNvPr>
          <p:cNvSpPr/>
          <p:nvPr/>
        </p:nvSpPr>
        <p:spPr>
          <a:xfrm>
            <a:off x="2506251" y="3764109"/>
            <a:ext cx="8064192" cy="764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20">
            <a:extLst>
              <a:ext uri="{FF2B5EF4-FFF2-40B4-BE49-F238E27FC236}">
                <a16:creationId xmlns="" xmlns:a16="http://schemas.microsoft.com/office/drawing/2014/main" id="{DBA23EB0-4F5F-4993-ABF2-BE7B46B8F198}"/>
              </a:ext>
            </a:extLst>
          </p:cNvPr>
          <p:cNvSpPr txBox="1"/>
          <p:nvPr/>
        </p:nvSpPr>
        <p:spPr>
          <a:xfrm>
            <a:off x="2506253" y="4763606"/>
            <a:ext cx="224087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应急执行力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2CC11D9-78C2-4BF8-B916-41F891EABA73}"/>
              </a:ext>
            </a:extLst>
          </p:cNvPr>
          <p:cNvSpPr/>
          <p:nvPr/>
        </p:nvSpPr>
        <p:spPr>
          <a:xfrm>
            <a:off x="2506251" y="5111933"/>
            <a:ext cx="8064191" cy="764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2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540995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B229A2A-F1F4-4BAB-ACBE-8E3E97BA2918}"/>
              </a:ext>
            </a:extLst>
          </p:cNvPr>
          <p:cNvGrpSpPr/>
          <p:nvPr/>
        </p:nvGrpSpPr>
        <p:grpSpPr>
          <a:xfrm>
            <a:off x="3614001" y="1480707"/>
            <a:ext cx="4989398" cy="4048986"/>
            <a:chOff x="3601933" y="1764870"/>
            <a:chExt cx="4989398" cy="4048986"/>
          </a:xfrm>
        </p:grpSpPr>
        <p:sp>
          <p:nvSpPr>
            <p:cNvPr id="30" name="圆角矩形 44">
              <a:extLst>
                <a:ext uri="{FF2B5EF4-FFF2-40B4-BE49-F238E27FC236}">
                  <a16:creationId xmlns="" xmlns:a16="http://schemas.microsoft.com/office/drawing/2014/main" id="{56B1ACF6-8AEC-4A3E-80D4-E9EC506D762F}"/>
                </a:ext>
              </a:extLst>
            </p:cNvPr>
            <p:cNvSpPr/>
            <p:nvPr/>
          </p:nvSpPr>
          <p:spPr>
            <a:xfrm rot="18900000">
              <a:off x="4629680" y="2074821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1B82907F-6C9B-48A1-92D4-68C2940FAF97}"/>
                </a:ext>
              </a:extLst>
            </p:cNvPr>
            <p:cNvSpPr/>
            <p:nvPr/>
          </p:nvSpPr>
          <p:spPr>
            <a:xfrm flipH="1">
              <a:off x="4883546" y="2569037"/>
              <a:ext cx="528842" cy="52910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4538A35E-E5F7-437C-8607-52927B01A6B7}"/>
                </a:ext>
              </a:extLst>
            </p:cNvPr>
            <p:cNvSpPr/>
            <p:nvPr/>
          </p:nvSpPr>
          <p:spPr>
            <a:xfrm rot="18900000">
              <a:off x="4972706" y="2599815"/>
              <a:ext cx="3658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Arial" pitchFamily="34" charset="0"/>
              </a:endParaRPr>
            </a:p>
          </p:txBody>
        </p:sp>
        <p:sp>
          <p:nvSpPr>
            <p:cNvPr id="33" name="KSO_Shape">
              <a:extLst>
                <a:ext uri="{FF2B5EF4-FFF2-40B4-BE49-F238E27FC236}">
                  <a16:creationId xmlns="" xmlns:a16="http://schemas.microsoft.com/office/drawing/2014/main" id="{02CB04BF-328D-4CD0-A60B-C78BFA161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490" y="1764870"/>
              <a:ext cx="308317" cy="296644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4" name="圆角矩形 57">
              <a:extLst>
                <a:ext uri="{FF2B5EF4-FFF2-40B4-BE49-F238E27FC236}">
                  <a16:creationId xmlns="" xmlns:a16="http://schemas.microsoft.com/office/drawing/2014/main" id="{9FA680BE-3FDD-4164-9A76-47378412630F}"/>
                </a:ext>
              </a:extLst>
            </p:cNvPr>
            <p:cNvSpPr/>
            <p:nvPr/>
          </p:nvSpPr>
          <p:spPr>
            <a:xfrm rot="18900000">
              <a:off x="4347181" y="3629458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2B2DE2D3-DAB3-477E-9892-C292AD4CE776}"/>
                </a:ext>
              </a:extLst>
            </p:cNvPr>
            <p:cNvGrpSpPr/>
            <p:nvPr/>
          </p:nvGrpSpPr>
          <p:grpSpPr>
            <a:xfrm>
              <a:off x="5483138" y="3234938"/>
              <a:ext cx="528842" cy="529105"/>
              <a:chOff x="798773" y="5020276"/>
              <a:chExt cx="625187" cy="625187"/>
            </a:xfrm>
          </p:grpSpPr>
          <p:sp>
            <p:nvSpPr>
              <p:cNvPr id="46" name="椭圆 45">
                <a:extLst>
                  <a:ext uri="{FF2B5EF4-FFF2-40B4-BE49-F238E27FC236}">
                    <a16:creationId xmlns="" xmlns:a16="http://schemas.microsoft.com/office/drawing/2014/main" id="{11F672E7-6396-48AF-8033-76E4AF43CFCC}"/>
                  </a:ext>
                </a:extLst>
              </p:cNvPr>
              <p:cNvSpPr/>
              <p:nvPr/>
            </p:nvSpPr>
            <p:spPr>
              <a:xfrm flipH="1">
                <a:off x="798773" y="5020276"/>
                <a:ext cx="625187" cy="625187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lIns="36000" tIns="36000" rIns="36000" bIns="36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="" xmlns:a16="http://schemas.microsoft.com/office/drawing/2014/main" id="{286D3BDA-5F7D-4CCF-9FE5-6A652CD3BD13}"/>
                  </a:ext>
                </a:extLst>
              </p:cNvPr>
              <p:cNvSpPr/>
              <p:nvPr/>
            </p:nvSpPr>
            <p:spPr>
              <a:xfrm rot="18900000">
                <a:off x="952840" y="5087273"/>
                <a:ext cx="373805" cy="461416"/>
              </a:xfrm>
              <a:prstGeom prst="rect">
                <a:avLst/>
              </a:prstGeom>
              <a:noFill/>
              <a:ln w="38100" cap="flat" cmpd="sng" algn="ctr">
                <a:noFill/>
                <a:prstDash val="solid"/>
              </a:ln>
              <a:effectLst/>
            </p:spPr>
            <p:txBody>
              <a:bodyPr lIns="36000" tIns="36000" rIns="36000" bIns="36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3A6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2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</p:grpSp>
        <p:sp>
          <p:nvSpPr>
            <p:cNvPr id="36" name="KSO_Shape">
              <a:extLst>
                <a:ext uri="{FF2B5EF4-FFF2-40B4-BE49-F238E27FC236}">
                  <a16:creationId xmlns="" xmlns:a16="http://schemas.microsoft.com/office/drawing/2014/main" id="{648617B9-94DB-48F1-8402-F84E0E532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403" y="4315608"/>
              <a:ext cx="315679" cy="256791"/>
            </a:xfrm>
            <a:custGeom>
              <a:avLst/>
              <a:gdLst>
                <a:gd name="T0" fmla="*/ 651924 w 6442393"/>
                <a:gd name="T1" fmla="*/ 577512 h 5234968"/>
                <a:gd name="T2" fmla="*/ 900199 w 6442393"/>
                <a:gd name="T3" fmla="*/ 1116181 h 5234968"/>
                <a:gd name="T4" fmla="*/ 1148473 w 6442393"/>
                <a:gd name="T5" fmla="*/ 577512 h 5234968"/>
                <a:gd name="T6" fmla="*/ 900199 w 6442393"/>
                <a:gd name="T7" fmla="*/ 618930 h 5234968"/>
                <a:gd name="T8" fmla="*/ 1518895 w 6442393"/>
                <a:gd name="T9" fmla="*/ 516204 h 5234968"/>
                <a:gd name="T10" fmla="*/ 1270621 w 6442393"/>
                <a:gd name="T11" fmla="*/ 556920 h 5234968"/>
                <a:gd name="T12" fmla="*/ 1021879 w 6442393"/>
                <a:gd name="T13" fmla="*/ 1095823 h 5234968"/>
                <a:gd name="T14" fmla="*/ 281502 w 6442393"/>
                <a:gd name="T15" fmla="*/ 516204 h 5234968"/>
                <a:gd name="T16" fmla="*/ 778519 w 6442393"/>
                <a:gd name="T17" fmla="*/ 1095823 h 5234968"/>
                <a:gd name="T18" fmla="*/ 529776 w 6442393"/>
                <a:gd name="T19" fmla="*/ 556920 h 5234968"/>
                <a:gd name="T20" fmla="*/ 900199 w 6442393"/>
                <a:gd name="T21" fmla="*/ 253422 h 5234968"/>
                <a:gd name="T22" fmla="*/ 748098 w 6442393"/>
                <a:gd name="T23" fmla="*/ 481338 h 5234968"/>
                <a:gd name="T24" fmla="*/ 900199 w 6442393"/>
                <a:gd name="T25" fmla="*/ 506142 h 5234968"/>
                <a:gd name="T26" fmla="*/ 1052299 w 6442393"/>
                <a:gd name="T27" fmla="*/ 481338 h 5234968"/>
                <a:gd name="T28" fmla="*/ 1382473 w 6442393"/>
                <a:gd name="T29" fmla="*/ 209196 h 5234968"/>
                <a:gd name="T30" fmla="*/ 1237777 w 6442393"/>
                <a:gd name="T31" fmla="*/ 449966 h 5234968"/>
                <a:gd name="T32" fmla="*/ 1236274 w 6442393"/>
                <a:gd name="T33" fmla="*/ 450216 h 5234968"/>
                <a:gd name="T34" fmla="*/ 1236102 w 6442393"/>
                <a:gd name="T35" fmla="*/ 450216 h 5234968"/>
                <a:gd name="T36" fmla="*/ 1236105 w 6442393"/>
                <a:gd name="T37" fmla="*/ 450245 h 5234968"/>
                <a:gd name="T38" fmla="*/ 1236274 w 6442393"/>
                <a:gd name="T39" fmla="*/ 450216 h 5234968"/>
                <a:gd name="T40" fmla="*/ 1237627 w 6442393"/>
                <a:gd name="T41" fmla="*/ 450216 h 5234968"/>
                <a:gd name="T42" fmla="*/ 1237777 w 6442393"/>
                <a:gd name="T43" fmla="*/ 449966 h 5234968"/>
                <a:gd name="T44" fmla="*/ 1535509 w 6442393"/>
                <a:gd name="T45" fmla="*/ 400374 h 5234968"/>
                <a:gd name="T46" fmla="*/ 418158 w 6442393"/>
                <a:gd name="T47" fmla="*/ 209196 h 5234968"/>
                <a:gd name="T48" fmla="*/ 264888 w 6442393"/>
                <a:gd name="T49" fmla="*/ 400374 h 5234968"/>
                <a:gd name="T50" fmla="*/ 562361 w 6442393"/>
                <a:gd name="T51" fmla="*/ 449923 h 5234968"/>
                <a:gd name="T52" fmla="*/ 562536 w 6442393"/>
                <a:gd name="T53" fmla="*/ 450216 h 5234968"/>
                <a:gd name="T54" fmla="*/ 563962 w 6442393"/>
                <a:gd name="T55" fmla="*/ 450216 h 5234968"/>
                <a:gd name="T56" fmla="*/ 563956 w 6442393"/>
                <a:gd name="T57" fmla="*/ 450189 h 5234968"/>
                <a:gd name="T58" fmla="*/ 562361 w 6442393"/>
                <a:gd name="T59" fmla="*/ 449923 h 5234968"/>
                <a:gd name="T60" fmla="*/ 956592 w 6442393"/>
                <a:gd name="T61" fmla="*/ 168714 h 5234968"/>
                <a:gd name="T62" fmla="*/ 1134199 w 6442393"/>
                <a:gd name="T63" fmla="*/ 435240 h 5234968"/>
                <a:gd name="T64" fmla="*/ 1294021 w 6442393"/>
                <a:gd name="T65" fmla="*/ 168714 h 5234968"/>
                <a:gd name="T66" fmla="*/ 506610 w 6442393"/>
                <a:gd name="T67" fmla="*/ 168714 h 5234968"/>
                <a:gd name="T68" fmla="*/ 666432 w 6442393"/>
                <a:gd name="T69" fmla="*/ 435240 h 5234968"/>
                <a:gd name="T70" fmla="*/ 843805 w 6442393"/>
                <a:gd name="T71" fmla="*/ 168714 h 5234968"/>
                <a:gd name="T72" fmla="*/ 337428 w 6442393"/>
                <a:gd name="T73" fmla="*/ 0 h 5234968"/>
                <a:gd name="T74" fmla="*/ 1463203 w 6442393"/>
                <a:gd name="T75" fmla="*/ 0 h 5234968"/>
                <a:gd name="T76" fmla="*/ 1800397 w 6442393"/>
                <a:gd name="T77" fmla="*/ 450216 h 5234968"/>
                <a:gd name="T78" fmla="*/ 900199 w 6442393"/>
                <a:gd name="T79" fmla="*/ 1462969 h 5234968"/>
                <a:gd name="T80" fmla="*/ 0 w 6442393"/>
                <a:gd name="T81" fmla="*/ 450216 h 52349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442393" h="5234968">
                  <a:moveTo>
                    <a:pt x="2332793" y="2066523"/>
                  </a:moveTo>
                  <a:lnTo>
                    <a:pt x="3221197" y="3994050"/>
                  </a:lnTo>
                  <a:lnTo>
                    <a:pt x="4109600" y="2066523"/>
                  </a:lnTo>
                  <a:lnTo>
                    <a:pt x="3221197" y="2214730"/>
                  </a:lnTo>
                  <a:lnTo>
                    <a:pt x="2332793" y="2066523"/>
                  </a:lnTo>
                  <a:close/>
                  <a:moveTo>
                    <a:pt x="5435089" y="1847143"/>
                  </a:moveTo>
                  <a:lnTo>
                    <a:pt x="4546685" y="1992838"/>
                  </a:lnTo>
                  <a:lnTo>
                    <a:pt x="3656607" y="3921202"/>
                  </a:lnTo>
                  <a:lnTo>
                    <a:pt x="5435089" y="1847143"/>
                  </a:lnTo>
                  <a:close/>
                  <a:moveTo>
                    <a:pt x="1007304" y="1847143"/>
                  </a:moveTo>
                  <a:lnTo>
                    <a:pt x="2785787" y="3921202"/>
                  </a:lnTo>
                  <a:lnTo>
                    <a:pt x="1895708" y="1992838"/>
                  </a:lnTo>
                  <a:lnTo>
                    <a:pt x="1007304" y="1847143"/>
                  </a:lnTo>
                  <a:close/>
                  <a:moveTo>
                    <a:pt x="3221197" y="906825"/>
                  </a:moveTo>
                  <a:lnTo>
                    <a:pt x="2676934" y="1722382"/>
                  </a:lnTo>
                  <a:lnTo>
                    <a:pt x="3221197" y="1811138"/>
                  </a:lnTo>
                  <a:lnTo>
                    <a:pt x="3765459" y="1722382"/>
                  </a:lnTo>
                  <a:lnTo>
                    <a:pt x="3221197" y="906825"/>
                  </a:lnTo>
                  <a:close/>
                  <a:moveTo>
                    <a:pt x="4946927" y="748570"/>
                  </a:moveTo>
                  <a:lnTo>
                    <a:pt x="4429161" y="1610121"/>
                  </a:lnTo>
                  <a:lnTo>
                    <a:pt x="4423781" y="1611017"/>
                  </a:lnTo>
                  <a:lnTo>
                    <a:pt x="4423167" y="1611017"/>
                  </a:lnTo>
                  <a:lnTo>
                    <a:pt x="4423178" y="1611118"/>
                  </a:lnTo>
                  <a:lnTo>
                    <a:pt x="4423781" y="1611017"/>
                  </a:lnTo>
                  <a:lnTo>
                    <a:pt x="4428622" y="1611017"/>
                  </a:lnTo>
                  <a:lnTo>
                    <a:pt x="4429161" y="1610121"/>
                  </a:lnTo>
                  <a:lnTo>
                    <a:pt x="5494539" y="1432667"/>
                  </a:lnTo>
                  <a:lnTo>
                    <a:pt x="4946927" y="748570"/>
                  </a:lnTo>
                  <a:close/>
                  <a:moveTo>
                    <a:pt x="1496303" y="748570"/>
                  </a:moveTo>
                  <a:lnTo>
                    <a:pt x="947854" y="1432667"/>
                  </a:lnTo>
                  <a:lnTo>
                    <a:pt x="2012305" y="1609967"/>
                  </a:lnTo>
                  <a:lnTo>
                    <a:pt x="2012934" y="1611017"/>
                  </a:lnTo>
                  <a:lnTo>
                    <a:pt x="2018036" y="1611017"/>
                  </a:lnTo>
                  <a:lnTo>
                    <a:pt x="2018015" y="1610918"/>
                  </a:lnTo>
                  <a:lnTo>
                    <a:pt x="2012305" y="1609967"/>
                  </a:lnTo>
                  <a:lnTo>
                    <a:pt x="1496303" y="748570"/>
                  </a:lnTo>
                  <a:close/>
                  <a:moveTo>
                    <a:pt x="3422992" y="603713"/>
                  </a:moveTo>
                  <a:lnTo>
                    <a:pt x="4058524" y="1557428"/>
                  </a:lnTo>
                  <a:lnTo>
                    <a:pt x="4630418" y="603713"/>
                  </a:lnTo>
                  <a:lnTo>
                    <a:pt x="3422992" y="603713"/>
                  </a:lnTo>
                  <a:close/>
                  <a:moveTo>
                    <a:pt x="1812813" y="603713"/>
                  </a:moveTo>
                  <a:lnTo>
                    <a:pt x="2384707" y="1557428"/>
                  </a:lnTo>
                  <a:lnTo>
                    <a:pt x="3019401" y="603713"/>
                  </a:lnTo>
                  <a:lnTo>
                    <a:pt x="1812813" y="603713"/>
                  </a:lnTo>
                  <a:close/>
                  <a:moveTo>
                    <a:pt x="1207426" y="0"/>
                  </a:moveTo>
                  <a:lnTo>
                    <a:pt x="5235805" y="0"/>
                  </a:lnTo>
                  <a:lnTo>
                    <a:pt x="6442393" y="1611017"/>
                  </a:lnTo>
                  <a:lnTo>
                    <a:pt x="3221197" y="5234968"/>
                  </a:lnTo>
                  <a:lnTo>
                    <a:pt x="0" y="1611017"/>
                  </a:lnTo>
                  <a:lnTo>
                    <a:pt x="12074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7" name="任意多边形 63">
              <a:extLst>
                <a:ext uri="{FF2B5EF4-FFF2-40B4-BE49-F238E27FC236}">
                  <a16:creationId xmlns="" xmlns:a16="http://schemas.microsoft.com/office/drawing/2014/main" id="{387E475A-8276-4805-A4E3-375303EB5FFF}"/>
                </a:ext>
              </a:extLst>
            </p:cNvPr>
            <p:cNvSpPr/>
            <p:nvPr/>
          </p:nvSpPr>
          <p:spPr>
            <a:xfrm rot="2250102">
              <a:off x="3601933" y="3256539"/>
              <a:ext cx="4989398" cy="1082388"/>
            </a:xfrm>
            <a:custGeom>
              <a:avLst/>
              <a:gdLst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529391 w 5390588"/>
                <a:gd name="connsiteY60" fmla="*/ 247056 h 1278942"/>
                <a:gd name="connsiteX61" fmla="*/ 529391 w 5390588"/>
                <a:gd name="connsiteY61" fmla="*/ 252293 h 1278942"/>
                <a:gd name="connsiteX62" fmla="*/ 0 w 5390588"/>
                <a:gd name="connsiteY62" fmla="*/ 252293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529391 w 5390588"/>
                <a:gd name="connsiteY60" fmla="*/ 247056 h 1278942"/>
                <a:gd name="connsiteX61" fmla="*/ 0 w 5390588"/>
                <a:gd name="connsiteY61" fmla="*/ 252293 h 1278942"/>
                <a:gd name="connsiteX62" fmla="*/ 0 w 5390588"/>
                <a:gd name="connsiteY62" fmla="*/ 203650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0 w 5390588"/>
                <a:gd name="connsiteY60" fmla="*/ 252293 h 1278942"/>
                <a:gd name="connsiteX61" fmla="*/ 0 w 5390588"/>
                <a:gd name="connsiteY61" fmla="*/ 203650 h 1278942"/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666642 w 5390588"/>
                <a:gd name="connsiteY2" fmla="*/ 207797 h 1278942"/>
                <a:gd name="connsiteX3" fmla="*/ 829333 w 5390588"/>
                <a:gd name="connsiteY3" fmla="*/ 372586 h 1278942"/>
                <a:gd name="connsiteX4" fmla="*/ 823477 w 5390588"/>
                <a:gd name="connsiteY4" fmla="*/ 529189 h 1278942"/>
                <a:gd name="connsiteX5" fmla="*/ 1039160 w 5390588"/>
                <a:gd name="connsiteY5" fmla="*/ 892787 h 1278942"/>
                <a:gd name="connsiteX6" fmla="*/ 1590345 w 5390588"/>
                <a:gd name="connsiteY6" fmla="*/ 935139 h 1278942"/>
                <a:gd name="connsiteX7" fmla="*/ 1874201 w 5390588"/>
                <a:gd name="connsiteY7" fmla="*/ 537589 h 1278942"/>
                <a:gd name="connsiteX8" fmla="*/ 1877625 w 5390588"/>
                <a:gd name="connsiteY8" fmla="*/ 489658 h 1278942"/>
                <a:gd name="connsiteX9" fmla="*/ 1876158 w 5390588"/>
                <a:gd name="connsiteY9" fmla="*/ 489476 h 1278942"/>
                <a:gd name="connsiteX10" fmla="*/ 1878497 w 5390588"/>
                <a:gd name="connsiteY10" fmla="*/ 477447 h 1278942"/>
                <a:gd name="connsiteX11" fmla="*/ 1879461 w 5390588"/>
                <a:gd name="connsiteY11" fmla="*/ 463957 h 1278942"/>
                <a:gd name="connsiteX12" fmla="*/ 1881121 w 5390588"/>
                <a:gd name="connsiteY12" fmla="*/ 463960 h 1278942"/>
                <a:gd name="connsiteX13" fmla="*/ 1890813 w 5390588"/>
                <a:gd name="connsiteY13" fmla="*/ 414129 h 1278942"/>
                <a:gd name="connsiteX14" fmla="*/ 2231559 w 5390588"/>
                <a:gd name="connsiteY14" fmla="*/ 36516 h 1278942"/>
                <a:gd name="connsiteX15" fmla="*/ 2798190 w 5390588"/>
                <a:gd name="connsiteY15" fmla="*/ 138559 h 1278942"/>
                <a:gd name="connsiteX16" fmla="*/ 2985795 w 5390588"/>
                <a:gd name="connsiteY16" fmla="*/ 611320 h 1278942"/>
                <a:gd name="connsiteX17" fmla="*/ 2973287 w 5390588"/>
                <a:gd name="connsiteY17" fmla="*/ 686789 h 1278942"/>
                <a:gd name="connsiteX18" fmla="*/ 2971841 w 5390588"/>
                <a:gd name="connsiteY18" fmla="*/ 743454 h 1278942"/>
                <a:gd name="connsiteX19" fmla="*/ 3206765 w 5390588"/>
                <a:gd name="connsiteY19" fmla="*/ 1161349 h 1278942"/>
                <a:gd name="connsiteX20" fmla="*/ 3748785 w 5390588"/>
                <a:gd name="connsiteY20" fmla="*/ 1189539 h 1278942"/>
                <a:gd name="connsiteX21" fmla="*/ 4025791 w 5390588"/>
                <a:gd name="connsiteY21" fmla="*/ 798268 h 1278942"/>
                <a:gd name="connsiteX22" fmla="*/ 4030339 w 5390588"/>
                <a:gd name="connsiteY22" fmla="*/ 740379 h 1278942"/>
                <a:gd name="connsiteX23" fmla="*/ 4025977 w 5390588"/>
                <a:gd name="connsiteY23" fmla="*/ 739554 h 1278942"/>
                <a:gd name="connsiteX24" fmla="*/ 4232166 w 5390588"/>
                <a:gd name="connsiteY24" fmla="*/ 402536 h 1278942"/>
                <a:gd name="connsiteX25" fmla="*/ 4609810 w 5390588"/>
                <a:gd name="connsiteY25" fmla="*/ 286427 h 1278942"/>
                <a:gd name="connsiteX26" fmla="*/ 5115824 w 5390588"/>
                <a:gd name="connsiteY26" fmla="*/ 707333 h 1278942"/>
                <a:gd name="connsiteX27" fmla="*/ 5131067 w 5390588"/>
                <a:gd name="connsiteY27" fmla="*/ 806333 h 1278942"/>
                <a:gd name="connsiteX28" fmla="*/ 5135113 w 5390588"/>
                <a:gd name="connsiteY28" fmla="*/ 806564 h 1278942"/>
                <a:gd name="connsiteX29" fmla="*/ 5126192 w 5390588"/>
                <a:gd name="connsiteY29" fmla="*/ 913040 h 1278942"/>
                <a:gd name="connsiteX30" fmla="*/ 5236410 w 5390588"/>
                <a:gd name="connsiteY30" fmla="*/ 1043417 h 1278942"/>
                <a:gd name="connsiteX31" fmla="*/ 5390588 w 5390588"/>
                <a:gd name="connsiteY31" fmla="*/ 1056335 h 1278942"/>
                <a:gd name="connsiteX32" fmla="*/ 5388416 w 5390588"/>
                <a:gd name="connsiteY32" fmla="*/ 1096439 h 1278942"/>
                <a:gd name="connsiteX33" fmla="*/ 5237261 w 5390588"/>
                <a:gd name="connsiteY33" fmla="*/ 1083708 h 1278942"/>
                <a:gd name="connsiteX34" fmla="*/ 5087837 w 5390588"/>
                <a:gd name="connsiteY34" fmla="*/ 906801 h 1278942"/>
                <a:gd name="connsiteX35" fmla="*/ 5096462 w 5390588"/>
                <a:gd name="connsiteY35" fmla="*/ 804356 h 1278942"/>
                <a:gd name="connsiteX36" fmla="*/ 5098635 w 5390588"/>
                <a:gd name="connsiteY36" fmla="*/ 804481 h 1278942"/>
                <a:gd name="connsiteX37" fmla="*/ 5084876 w 5390588"/>
                <a:gd name="connsiteY37" fmla="*/ 715118 h 1278942"/>
                <a:gd name="connsiteX38" fmla="*/ 4607786 w 5390588"/>
                <a:gd name="connsiteY38" fmla="*/ 318272 h 1278942"/>
                <a:gd name="connsiteX39" fmla="*/ 4084307 w 5390588"/>
                <a:gd name="connsiteY39" fmla="*/ 651549 h 1278942"/>
                <a:gd name="connsiteX40" fmla="*/ 4058397 w 5390588"/>
                <a:gd name="connsiteY40" fmla="*/ 741768 h 1278942"/>
                <a:gd name="connsiteX41" fmla="*/ 4053635 w 5390588"/>
                <a:gd name="connsiteY41" fmla="*/ 802385 h 1278942"/>
                <a:gd name="connsiteX42" fmla="*/ 3761921 w 5390588"/>
                <a:gd name="connsiteY42" fmla="*/ 1214432 h 1278942"/>
                <a:gd name="connsiteX43" fmla="*/ 3191121 w 5390588"/>
                <a:gd name="connsiteY43" fmla="*/ 1184745 h 1278942"/>
                <a:gd name="connsiteX44" fmla="*/ 2945665 w 5390588"/>
                <a:gd name="connsiteY44" fmla="*/ 668562 h 1278942"/>
                <a:gd name="connsiteX45" fmla="*/ 2947591 w 5390588"/>
                <a:gd name="connsiteY45" fmla="*/ 668744 h 1278942"/>
                <a:gd name="connsiteX46" fmla="*/ 2957555 w 5390588"/>
                <a:gd name="connsiteY46" fmla="*/ 608620 h 1278942"/>
                <a:gd name="connsiteX47" fmla="*/ 2779484 w 5390588"/>
                <a:gd name="connsiteY47" fmla="*/ 159884 h 1278942"/>
                <a:gd name="connsiteX48" fmla="*/ 2241650 w 5390588"/>
                <a:gd name="connsiteY48" fmla="*/ 63029 h 1278942"/>
                <a:gd name="connsiteX49" fmla="*/ 1918221 w 5390588"/>
                <a:gd name="connsiteY49" fmla="*/ 421451 h 1278942"/>
                <a:gd name="connsiteX50" fmla="*/ 1906250 w 5390588"/>
                <a:gd name="connsiteY50" fmla="*/ 482996 h 1278942"/>
                <a:gd name="connsiteX51" fmla="*/ 1902067 w 5390588"/>
                <a:gd name="connsiteY51" fmla="*/ 541550 h 1278942"/>
                <a:gd name="connsiteX52" fmla="*/ 1603140 w 5390588"/>
                <a:gd name="connsiteY52" fmla="*/ 960209 h 1278942"/>
                <a:gd name="connsiteX53" fmla="*/ 1022686 w 5390588"/>
                <a:gd name="connsiteY53" fmla="*/ 915607 h 1278942"/>
                <a:gd name="connsiteX54" fmla="*/ 795552 w 5390588"/>
                <a:gd name="connsiteY54" fmla="*/ 532703 h 1278942"/>
                <a:gd name="connsiteX55" fmla="*/ 792356 w 5390588"/>
                <a:gd name="connsiteY55" fmla="*/ 476139 h 1278942"/>
                <a:gd name="connsiteX56" fmla="*/ 789967 w 5390588"/>
                <a:gd name="connsiteY56" fmla="*/ 476188 h 1278942"/>
                <a:gd name="connsiteX57" fmla="*/ 790607 w 5390588"/>
                <a:gd name="connsiteY57" fmla="*/ 369340 h 1278942"/>
                <a:gd name="connsiteX58" fmla="*/ 670615 w 5390588"/>
                <a:gd name="connsiteY58" fmla="*/ 247901 h 1278942"/>
                <a:gd name="connsiteX59" fmla="*/ 0 w 5390588"/>
                <a:gd name="connsiteY59" fmla="*/ 252293 h 1278942"/>
                <a:gd name="connsiteX60" fmla="*/ 0 w 5390588"/>
                <a:gd name="connsiteY60" fmla="*/ 203650 h 1278942"/>
                <a:gd name="connsiteX0" fmla="*/ 0 w 5390588"/>
                <a:gd name="connsiteY0" fmla="*/ 203650 h 1278942"/>
                <a:gd name="connsiteX1" fmla="*/ 666642 w 5390588"/>
                <a:gd name="connsiteY1" fmla="*/ 207797 h 1278942"/>
                <a:gd name="connsiteX2" fmla="*/ 829333 w 5390588"/>
                <a:gd name="connsiteY2" fmla="*/ 372586 h 1278942"/>
                <a:gd name="connsiteX3" fmla="*/ 823477 w 5390588"/>
                <a:gd name="connsiteY3" fmla="*/ 529189 h 1278942"/>
                <a:gd name="connsiteX4" fmla="*/ 1039160 w 5390588"/>
                <a:gd name="connsiteY4" fmla="*/ 892787 h 1278942"/>
                <a:gd name="connsiteX5" fmla="*/ 1590345 w 5390588"/>
                <a:gd name="connsiteY5" fmla="*/ 935139 h 1278942"/>
                <a:gd name="connsiteX6" fmla="*/ 1874201 w 5390588"/>
                <a:gd name="connsiteY6" fmla="*/ 537589 h 1278942"/>
                <a:gd name="connsiteX7" fmla="*/ 1877625 w 5390588"/>
                <a:gd name="connsiteY7" fmla="*/ 489658 h 1278942"/>
                <a:gd name="connsiteX8" fmla="*/ 1876158 w 5390588"/>
                <a:gd name="connsiteY8" fmla="*/ 489476 h 1278942"/>
                <a:gd name="connsiteX9" fmla="*/ 1878497 w 5390588"/>
                <a:gd name="connsiteY9" fmla="*/ 477447 h 1278942"/>
                <a:gd name="connsiteX10" fmla="*/ 1879461 w 5390588"/>
                <a:gd name="connsiteY10" fmla="*/ 463957 h 1278942"/>
                <a:gd name="connsiteX11" fmla="*/ 1881121 w 5390588"/>
                <a:gd name="connsiteY11" fmla="*/ 463960 h 1278942"/>
                <a:gd name="connsiteX12" fmla="*/ 1890813 w 5390588"/>
                <a:gd name="connsiteY12" fmla="*/ 414129 h 1278942"/>
                <a:gd name="connsiteX13" fmla="*/ 2231559 w 5390588"/>
                <a:gd name="connsiteY13" fmla="*/ 36516 h 1278942"/>
                <a:gd name="connsiteX14" fmla="*/ 2798190 w 5390588"/>
                <a:gd name="connsiteY14" fmla="*/ 138559 h 1278942"/>
                <a:gd name="connsiteX15" fmla="*/ 2985795 w 5390588"/>
                <a:gd name="connsiteY15" fmla="*/ 611320 h 1278942"/>
                <a:gd name="connsiteX16" fmla="*/ 2973287 w 5390588"/>
                <a:gd name="connsiteY16" fmla="*/ 686789 h 1278942"/>
                <a:gd name="connsiteX17" fmla="*/ 2971841 w 5390588"/>
                <a:gd name="connsiteY17" fmla="*/ 743454 h 1278942"/>
                <a:gd name="connsiteX18" fmla="*/ 3206765 w 5390588"/>
                <a:gd name="connsiteY18" fmla="*/ 1161349 h 1278942"/>
                <a:gd name="connsiteX19" fmla="*/ 3748785 w 5390588"/>
                <a:gd name="connsiteY19" fmla="*/ 1189539 h 1278942"/>
                <a:gd name="connsiteX20" fmla="*/ 4025791 w 5390588"/>
                <a:gd name="connsiteY20" fmla="*/ 798268 h 1278942"/>
                <a:gd name="connsiteX21" fmla="*/ 4030339 w 5390588"/>
                <a:gd name="connsiteY21" fmla="*/ 740379 h 1278942"/>
                <a:gd name="connsiteX22" fmla="*/ 4025977 w 5390588"/>
                <a:gd name="connsiteY22" fmla="*/ 739554 h 1278942"/>
                <a:gd name="connsiteX23" fmla="*/ 4232166 w 5390588"/>
                <a:gd name="connsiteY23" fmla="*/ 402536 h 1278942"/>
                <a:gd name="connsiteX24" fmla="*/ 4609810 w 5390588"/>
                <a:gd name="connsiteY24" fmla="*/ 286427 h 1278942"/>
                <a:gd name="connsiteX25" fmla="*/ 5115824 w 5390588"/>
                <a:gd name="connsiteY25" fmla="*/ 707333 h 1278942"/>
                <a:gd name="connsiteX26" fmla="*/ 5131067 w 5390588"/>
                <a:gd name="connsiteY26" fmla="*/ 806333 h 1278942"/>
                <a:gd name="connsiteX27" fmla="*/ 5135113 w 5390588"/>
                <a:gd name="connsiteY27" fmla="*/ 806564 h 1278942"/>
                <a:gd name="connsiteX28" fmla="*/ 5126192 w 5390588"/>
                <a:gd name="connsiteY28" fmla="*/ 913040 h 1278942"/>
                <a:gd name="connsiteX29" fmla="*/ 5236410 w 5390588"/>
                <a:gd name="connsiteY29" fmla="*/ 1043417 h 1278942"/>
                <a:gd name="connsiteX30" fmla="*/ 5390588 w 5390588"/>
                <a:gd name="connsiteY30" fmla="*/ 1056335 h 1278942"/>
                <a:gd name="connsiteX31" fmla="*/ 5388416 w 5390588"/>
                <a:gd name="connsiteY31" fmla="*/ 1096439 h 1278942"/>
                <a:gd name="connsiteX32" fmla="*/ 5237261 w 5390588"/>
                <a:gd name="connsiteY32" fmla="*/ 1083708 h 1278942"/>
                <a:gd name="connsiteX33" fmla="*/ 5087837 w 5390588"/>
                <a:gd name="connsiteY33" fmla="*/ 906801 h 1278942"/>
                <a:gd name="connsiteX34" fmla="*/ 5096462 w 5390588"/>
                <a:gd name="connsiteY34" fmla="*/ 804356 h 1278942"/>
                <a:gd name="connsiteX35" fmla="*/ 5098635 w 5390588"/>
                <a:gd name="connsiteY35" fmla="*/ 804481 h 1278942"/>
                <a:gd name="connsiteX36" fmla="*/ 5084876 w 5390588"/>
                <a:gd name="connsiteY36" fmla="*/ 715118 h 1278942"/>
                <a:gd name="connsiteX37" fmla="*/ 4607786 w 5390588"/>
                <a:gd name="connsiteY37" fmla="*/ 318272 h 1278942"/>
                <a:gd name="connsiteX38" fmla="*/ 4084307 w 5390588"/>
                <a:gd name="connsiteY38" fmla="*/ 651549 h 1278942"/>
                <a:gd name="connsiteX39" fmla="*/ 4058397 w 5390588"/>
                <a:gd name="connsiteY39" fmla="*/ 741768 h 1278942"/>
                <a:gd name="connsiteX40" fmla="*/ 4053635 w 5390588"/>
                <a:gd name="connsiteY40" fmla="*/ 802385 h 1278942"/>
                <a:gd name="connsiteX41" fmla="*/ 3761921 w 5390588"/>
                <a:gd name="connsiteY41" fmla="*/ 1214432 h 1278942"/>
                <a:gd name="connsiteX42" fmla="*/ 3191121 w 5390588"/>
                <a:gd name="connsiteY42" fmla="*/ 1184745 h 1278942"/>
                <a:gd name="connsiteX43" fmla="*/ 2945665 w 5390588"/>
                <a:gd name="connsiteY43" fmla="*/ 668562 h 1278942"/>
                <a:gd name="connsiteX44" fmla="*/ 2947591 w 5390588"/>
                <a:gd name="connsiteY44" fmla="*/ 668744 h 1278942"/>
                <a:gd name="connsiteX45" fmla="*/ 2957555 w 5390588"/>
                <a:gd name="connsiteY45" fmla="*/ 608620 h 1278942"/>
                <a:gd name="connsiteX46" fmla="*/ 2779484 w 5390588"/>
                <a:gd name="connsiteY46" fmla="*/ 159884 h 1278942"/>
                <a:gd name="connsiteX47" fmla="*/ 2241650 w 5390588"/>
                <a:gd name="connsiteY47" fmla="*/ 63029 h 1278942"/>
                <a:gd name="connsiteX48" fmla="*/ 1918221 w 5390588"/>
                <a:gd name="connsiteY48" fmla="*/ 421451 h 1278942"/>
                <a:gd name="connsiteX49" fmla="*/ 1906250 w 5390588"/>
                <a:gd name="connsiteY49" fmla="*/ 482996 h 1278942"/>
                <a:gd name="connsiteX50" fmla="*/ 1902067 w 5390588"/>
                <a:gd name="connsiteY50" fmla="*/ 541550 h 1278942"/>
                <a:gd name="connsiteX51" fmla="*/ 1603140 w 5390588"/>
                <a:gd name="connsiteY51" fmla="*/ 960209 h 1278942"/>
                <a:gd name="connsiteX52" fmla="*/ 1022686 w 5390588"/>
                <a:gd name="connsiteY52" fmla="*/ 915607 h 1278942"/>
                <a:gd name="connsiteX53" fmla="*/ 795552 w 5390588"/>
                <a:gd name="connsiteY53" fmla="*/ 532703 h 1278942"/>
                <a:gd name="connsiteX54" fmla="*/ 792356 w 5390588"/>
                <a:gd name="connsiteY54" fmla="*/ 476139 h 1278942"/>
                <a:gd name="connsiteX55" fmla="*/ 789967 w 5390588"/>
                <a:gd name="connsiteY55" fmla="*/ 476188 h 1278942"/>
                <a:gd name="connsiteX56" fmla="*/ 790607 w 5390588"/>
                <a:gd name="connsiteY56" fmla="*/ 369340 h 1278942"/>
                <a:gd name="connsiteX57" fmla="*/ 670615 w 5390588"/>
                <a:gd name="connsiteY57" fmla="*/ 247901 h 1278942"/>
                <a:gd name="connsiteX58" fmla="*/ 0 w 5390588"/>
                <a:gd name="connsiteY58" fmla="*/ 252293 h 1278942"/>
                <a:gd name="connsiteX59" fmla="*/ 0 w 5390588"/>
                <a:gd name="connsiteY59" fmla="*/ 203650 h 1278942"/>
                <a:gd name="connsiteX0" fmla="*/ 0 w 5898369"/>
                <a:gd name="connsiteY0" fmla="*/ 203650 h 1278942"/>
                <a:gd name="connsiteX1" fmla="*/ 666642 w 5898369"/>
                <a:gd name="connsiteY1" fmla="*/ 207797 h 1278942"/>
                <a:gd name="connsiteX2" fmla="*/ 829333 w 5898369"/>
                <a:gd name="connsiteY2" fmla="*/ 372586 h 1278942"/>
                <a:gd name="connsiteX3" fmla="*/ 823477 w 5898369"/>
                <a:gd name="connsiteY3" fmla="*/ 529189 h 1278942"/>
                <a:gd name="connsiteX4" fmla="*/ 1039160 w 5898369"/>
                <a:gd name="connsiteY4" fmla="*/ 892787 h 1278942"/>
                <a:gd name="connsiteX5" fmla="*/ 1590345 w 5898369"/>
                <a:gd name="connsiteY5" fmla="*/ 935139 h 1278942"/>
                <a:gd name="connsiteX6" fmla="*/ 1874201 w 5898369"/>
                <a:gd name="connsiteY6" fmla="*/ 537589 h 1278942"/>
                <a:gd name="connsiteX7" fmla="*/ 1877625 w 5898369"/>
                <a:gd name="connsiteY7" fmla="*/ 489658 h 1278942"/>
                <a:gd name="connsiteX8" fmla="*/ 1876158 w 5898369"/>
                <a:gd name="connsiteY8" fmla="*/ 489476 h 1278942"/>
                <a:gd name="connsiteX9" fmla="*/ 1878497 w 5898369"/>
                <a:gd name="connsiteY9" fmla="*/ 477447 h 1278942"/>
                <a:gd name="connsiteX10" fmla="*/ 1879461 w 5898369"/>
                <a:gd name="connsiteY10" fmla="*/ 463957 h 1278942"/>
                <a:gd name="connsiteX11" fmla="*/ 1881121 w 5898369"/>
                <a:gd name="connsiteY11" fmla="*/ 463960 h 1278942"/>
                <a:gd name="connsiteX12" fmla="*/ 1890813 w 5898369"/>
                <a:gd name="connsiteY12" fmla="*/ 414129 h 1278942"/>
                <a:gd name="connsiteX13" fmla="*/ 2231559 w 5898369"/>
                <a:gd name="connsiteY13" fmla="*/ 36516 h 1278942"/>
                <a:gd name="connsiteX14" fmla="*/ 2798190 w 5898369"/>
                <a:gd name="connsiteY14" fmla="*/ 138559 h 1278942"/>
                <a:gd name="connsiteX15" fmla="*/ 2985795 w 5898369"/>
                <a:gd name="connsiteY15" fmla="*/ 611320 h 1278942"/>
                <a:gd name="connsiteX16" fmla="*/ 2973287 w 5898369"/>
                <a:gd name="connsiteY16" fmla="*/ 686789 h 1278942"/>
                <a:gd name="connsiteX17" fmla="*/ 2971841 w 5898369"/>
                <a:gd name="connsiteY17" fmla="*/ 743454 h 1278942"/>
                <a:gd name="connsiteX18" fmla="*/ 3206765 w 5898369"/>
                <a:gd name="connsiteY18" fmla="*/ 1161349 h 1278942"/>
                <a:gd name="connsiteX19" fmla="*/ 3748785 w 5898369"/>
                <a:gd name="connsiteY19" fmla="*/ 1189539 h 1278942"/>
                <a:gd name="connsiteX20" fmla="*/ 4025791 w 5898369"/>
                <a:gd name="connsiteY20" fmla="*/ 798268 h 1278942"/>
                <a:gd name="connsiteX21" fmla="*/ 4030339 w 5898369"/>
                <a:gd name="connsiteY21" fmla="*/ 740379 h 1278942"/>
                <a:gd name="connsiteX22" fmla="*/ 4025977 w 5898369"/>
                <a:gd name="connsiteY22" fmla="*/ 739554 h 1278942"/>
                <a:gd name="connsiteX23" fmla="*/ 4232166 w 5898369"/>
                <a:gd name="connsiteY23" fmla="*/ 402536 h 1278942"/>
                <a:gd name="connsiteX24" fmla="*/ 4609810 w 5898369"/>
                <a:gd name="connsiteY24" fmla="*/ 286427 h 1278942"/>
                <a:gd name="connsiteX25" fmla="*/ 5115824 w 5898369"/>
                <a:gd name="connsiteY25" fmla="*/ 707333 h 1278942"/>
                <a:gd name="connsiteX26" fmla="*/ 5131067 w 5898369"/>
                <a:gd name="connsiteY26" fmla="*/ 806333 h 1278942"/>
                <a:gd name="connsiteX27" fmla="*/ 5135113 w 5898369"/>
                <a:gd name="connsiteY27" fmla="*/ 806564 h 1278942"/>
                <a:gd name="connsiteX28" fmla="*/ 5126192 w 5898369"/>
                <a:gd name="connsiteY28" fmla="*/ 913040 h 1278942"/>
                <a:gd name="connsiteX29" fmla="*/ 5236410 w 5898369"/>
                <a:gd name="connsiteY29" fmla="*/ 1043417 h 1278942"/>
                <a:gd name="connsiteX30" fmla="*/ 5898369 w 5898369"/>
                <a:gd name="connsiteY30" fmla="*/ 1079693 h 1278942"/>
                <a:gd name="connsiteX31" fmla="*/ 5388416 w 5898369"/>
                <a:gd name="connsiteY31" fmla="*/ 1096439 h 1278942"/>
                <a:gd name="connsiteX32" fmla="*/ 5237261 w 5898369"/>
                <a:gd name="connsiteY32" fmla="*/ 1083708 h 1278942"/>
                <a:gd name="connsiteX33" fmla="*/ 5087837 w 5898369"/>
                <a:gd name="connsiteY33" fmla="*/ 906801 h 1278942"/>
                <a:gd name="connsiteX34" fmla="*/ 5096462 w 5898369"/>
                <a:gd name="connsiteY34" fmla="*/ 804356 h 1278942"/>
                <a:gd name="connsiteX35" fmla="*/ 5098635 w 5898369"/>
                <a:gd name="connsiteY35" fmla="*/ 804481 h 1278942"/>
                <a:gd name="connsiteX36" fmla="*/ 5084876 w 5898369"/>
                <a:gd name="connsiteY36" fmla="*/ 715118 h 1278942"/>
                <a:gd name="connsiteX37" fmla="*/ 4607786 w 5898369"/>
                <a:gd name="connsiteY37" fmla="*/ 318272 h 1278942"/>
                <a:gd name="connsiteX38" fmla="*/ 4084307 w 5898369"/>
                <a:gd name="connsiteY38" fmla="*/ 651549 h 1278942"/>
                <a:gd name="connsiteX39" fmla="*/ 4058397 w 5898369"/>
                <a:gd name="connsiteY39" fmla="*/ 741768 h 1278942"/>
                <a:gd name="connsiteX40" fmla="*/ 4053635 w 5898369"/>
                <a:gd name="connsiteY40" fmla="*/ 802385 h 1278942"/>
                <a:gd name="connsiteX41" fmla="*/ 3761921 w 5898369"/>
                <a:gd name="connsiteY41" fmla="*/ 1214432 h 1278942"/>
                <a:gd name="connsiteX42" fmla="*/ 3191121 w 5898369"/>
                <a:gd name="connsiteY42" fmla="*/ 1184745 h 1278942"/>
                <a:gd name="connsiteX43" fmla="*/ 2945665 w 5898369"/>
                <a:gd name="connsiteY43" fmla="*/ 668562 h 1278942"/>
                <a:gd name="connsiteX44" fmla="*/ 2947591 w 5898369"/>
                <a:gd name="connsiteY44" fmla="*/ 668744 h 1278942"/>
                <a:gd name="connsiteX45" fmla="*/ 2957555 w 5898369"/>
                <a:gd name="connsiteY45" fmla="*/ 608620 h 1278942"/>
                <a:gd name="connsiteX46" fmla="*/ 2779484 w 5898369"/>
                <a:gd name="connsiteY46" fmla="*/ 159884 h 1278942"/>
                <a:gd name="connsiteX47" fmla="*/ 2241650 w 5898369"/>
                <a:gd name="connsiteY47" fmla="*/ 63029 h 1278942"/>
                <a:gd name="connsiteX48" fmla="*/ 1918221 w 5898369"/>
                <a:gd name="connsiteY48" fmla="*/ 421451 h 1278942"/>
                <a:gd name="connsiteX49" fmla="*/ 1906250 w 5898369"/>
                <a:gd name="connsiteY49" fmla="*/ 482996 h 1278942"/>
                <a:gd name="connsiteX50" fmla="*/ 1902067 w 5898369"/>
                <a:gd name="connsiteY50" fmla="*/ 541550 h 1278942"/>
                <a:gd name="connsiteX51" fmla="*/ 1603140 w 5898369"/>
                <a:gd name="connsiteY51" fmla="*/ 960209 h 1278942"/>
                <a:gd name="connsiteX52" fmla="*/ 1022686 w 5898369"/>
                <a:gd name="connsiteY52" fmla="*/ 915607 h 1278942"/>
                <a:gd name="connsiteX53" fmla="*/ 795552 w 5898369"/>
                <a:gd name="connsiteY53" fmla="*/ 532703 h 1278942"/>
                <a:gd name="connsiteX54" fmla="*/ 792356 w 5898369"/>
                <a:gd name="connsiteY54" fmla="*/ 476139 h 1278942"/>
                <a:gd name="connsiteX55" fmla="*/ 789967 w 5898369"/>
                <a:gd name="connsiteY55" fmla="*/ 476188 h 1278942"/>
                <a:gd name="connsiteX56" fmla="*/ 790607 w 5898369"/>
                <a:gd name="connsiteY56" fmla="*/ 369340 h 1278942"/>
                <a:gd name="connsiteX57" fmla="*/ 670615 w 5898369"/>
                <a:gd name="connsiteY57" fmla="*/ 247901 h 1278942"/>
                <a:gd name="connsiteX58" fmla="*/ 0 w 5898369"/>
                <a:gd name="connsiteY58" fmla="*/ 252293 h 1278942"/>
                <a:gd name="connsiteX59" fmla="*/ 0 w 5898369"/>
                <a:gd name="connsiteY59" fmla="*/ 203650 h 1278942"/>
                <a:gd name="connsiteX0" fmla="*/ 0 w 5898369"/>
                <a:gd name="connsiteY0" fmla="*/ 203650 h 1278942"/>
                <a:gd name="connsiteX1" fmla="*/ 666642 w 5898369"/>
                <a:gd name="connsiteY1" fmla="*/ 207797 h 1278942"/>
                <a:gd name="connsiteX2" fmla="*/ 829333 w 5898369"/>
                <a:gd name="connsiteY2" fmla="*/ 372586 h 1278942"/>
                <a:gd name="connsiteX3" fmla="*/ 823477 w 5898369"/>
                <a:gd name="connsiteY3" fmla="*/ 529189 h 1278942"/>
                <a:gd name="connsiteX4" fmla="*/ 1039160 w 5898369"/>
                <a:gd name="connsiteY4" fmla="*/ 892787 h 1278942"/>
                <a:gd name="connsiteX5" fmla="*/ 1590345 w 5898369"/>
                <a:gd name="connsiteY5" fmla="*/ 935139 h 1278942"/>
                <a:gd name="connsiteX6" fmla="*/ 1874201 w 5898369"/>
                <a:gd name="connsiteY6" fmla="*/ 537589 h 1278942"/>
                <a:gd name="connsiteX7" fmla="*/ 1877625 w 5898369"/>
                <a:gd name="connsiteY7" fmla="*/ 489658 h 1278942"/>
                <a:gd name="connsiteX8" fmla="*/ 1876158 w 5898369"/>
                <a:gd name="connsiteY8" fmla="*/ 489476 h 1278942"/>
                <a:gd name="connsiteX9" fmla="*/ 1878497 w 5898369"/>
                <a:gd name="connsiteY9" fmla="*/ 477447 h 1278942"/>
                <a:gd name="connsiteX10" fmla="*/ 1879461 w 5898369"/>
                <a:gd name="connsiteY10" fmla="*/ 463957 h 1278942"/>
                <a:gd name="connsiteX11" fmla="*/ 1881121 w 5898369"/>
                <a:gd name="connsiteY11" fmla="*/ 463960 h 1278942"/>
                <a:gd name="connsiteX12" fmla="*/ 1890813 w 5898369"/>
                <a:gd name="connsiteY12" fmla="*/ 414129 h 1278942"/>
                <a:gd name="connsiteX13" fmla="*/ 2231559 w 5898369"/>
                <a:gd name="connsiteY13" fmla="*/ 36516 h 1278942"/>
                <a:gd name="connsiteX14" fmla="*/ 2798190 w 5898369"/>
                <a:gd name="connsiteY14" fmla="*/ 138559 h 1278942"/>
                <a:gd name="connsiteX15" fmla="*/ 2985795 w 5898369"/>
                <a:gd name="connsiteY15" fmla="*/ 611320 h 1278942"/>
                <a:gd name="connsiteX16" fmla="*/ 2973287 w 5898369"/>
                <a:gd name="connsiteY16" fmla="*/ 686789 h 1278942"/>
                <a:gd name="connsiteX17" fmla="*/ 2971841 w 5898369"/>
                <a:gd name="connsiteY17" fmla="*/ 743454 h 1278942"/>
                <a:gd name="connsiteX18" fmla="*/ 3206765 w 5898369"/>
                <a:gd name="connsiteY18" fmla="*/ 1161349 h 1278942"/>
                <a:gd name="connsiteX19" fmla="*/ 3748785 w 5898369"/>
                <a:gd name="connsiteY19" fmla="*/ 1189539 h 1278942"/>
                <a:gd name="connsiteX20" fmla="*/ 4025791 w 5898369"/>
                <a:gd name="connsiteY20" fmla="*/ 798268 h 1278942"/>
                <a:gd name="connsiteX21" fmla="*/ 4030339 w 5898369"/>
                <a:gd name="connsiteY21" fmla="*/ 740379 h 1278942"/>
                <a:gd name="connsiteX22" fmla="*/ 4025977 w 5898369"/>
                <a:gd name="connsiteY22" fmla="*/ 739554 h 1278942"/>
                <a:gd name="connsiteX23" fmla="*/ 4232166 w 5898369"/>
                <a:gd name="connsiteY23" fmla="*/ 402536 h 1278942"/>
                <a:gd name="connsiteX24" fmla="*/ 4609810 w 5898369"/>
                <a:gd name="connsiteY24" fmla="*/ 286427 h 1278942"/>
                <a:gd name="connsiteX25" fmla="*/ 5115824 w 5898369"/>
                <a:gd name="connsiteY25" fmla="*/ 707333 h 1278942"/>
                <a:gd name="connsiteX26" fmla="*/ 5131067 w 5898369"/>
                <a:gd name="connsiteY26" fmla="*/ 806333 h 1278942"/>
                <a:gd name="connsiteX27" fmla="*/ 5135113 w 5898369"/>
                <a:gd name="connsiteY27" fmla="*/ 806564 h 1278942"/>
                <a:gd name="connsiteX28" fmla="*/ 5126192 w 5898369"/>
                <a:gd name="connsiteY28" fmla="*/ 913040 h 1278942"/>
                <a:gd name="connsiteX29" fmla="*/ 5236410 w 5898369"/>
                <a:gd name="connsiteY29" fmla="*/ 1043417 h 1278942"/>
                <a:gd name="connsiteX30" fmla="*/ 5898369 w 5898369"/>
                <a:gd name="connsiteY30" fmla="*/ 1079693 h 1278942"/>
                <a:gd name="connsiteX31" fmla="*/ 5891039 w 5898369"/>
                <a:gd name="connsiteY31" fmla="*/ 1109947 h 1278942"/>
                <a:gd name="connsiteX32" fmla="*/ 5237261 w 5898369"/>
                <a:gd name="connsiteY32" fmla="*/ 1083708 h 1278942"/>
                <a:gd name="connsiteX33" fmla="*/ 5087837 w 5898369"/>
                <a:gd name="connsiteY33" fmla="*/ 906801 h 1278942"/>
                <a:gd name="connsiteX34" fmla="*/ 5096462 w 5898369"/>
                <a:gd name="connsiteY34" fmla="*/ 804356 h 1278942"/>
                <a:gd name="connsiteX35" fmla="*/ 5098635 w 5898369"/>
                <a:gd name="connsiteY35" fmla="*/ 804481 h 1278942"/>
                <a:gd name="connsiteX36" fmla="*/ 5084876 w 5898369"/>
                <a:gd name="connsiteY36" fmla="*/ 715118 h 1278942"/>
                <a:gd name="connsiteX37" fmla="*/ 4607786 w 5898369"/>
                <a:gd name="connsiteY37" fmla="*/ 318272 h 1278942"/>
                <a:gd name="connsiteX38" fmla="*/ 4084307 w 5898369"/>
                <a:gd name="connsiteY38" fmla="*/ 651549 h 1278942"/>
                <a:gd name="connsiteX39" fmla="*/ 4058397 w 5898369"/>
                <a:gd name="connsiteY39" fmla="*/ 741768 h 1278942"/>
                <a:gd name="connsiteX40" fmla="*/ 4053635 w 5898369"/>
                <a:gd name="connsiteY40" fmla="*/ 802385 h 1278942"/>
                <a:gd name="connsiteX41" fmla="*/ 3761921 w 5898369"/>
                <a:gd name="connsiteY41" fmla="*/ 1214432 h 1278942"/>
                <a:gd name="connsiteX42" fmla="*/ 3191121 w 5898369"/>
                <a:gd name="connsiteY42" fmla="*/ 1184745 h 1278942"/>
                <a:gd name="connsiteX43" fmla="*/ 2945665 w 5898369"/>
                <a:gd name="connsiteY43" fmla="*/ 668562 h 1278942"/>
                <a:gd name="connsiteX44" fmla="*/ 2947591 w 5898369"/>
                <a:gd name="connsiteY44" fmla="*/ 668744 h 1278942"/>
                <a:gd name="connsiteX45" fmla="*/ 2957555 w 5898369"/>
                <a:gd name="connsiteY45" fmla="*/ 608620 h 1278942"/>
                <a:gd name="connsiteX46" fmla="*/ 2779484 w 5898369"/>
                <a:gd name="connsiteY46" fmla="*/ 159884 h 1278942"/>
                <a:gd name="connsiteX47" fmla="*/ 2241650 w 5898369"/>
                <a:gd name="connsiteY47" fmla="*/ 63029 h 1278942"/>
                <a:gd name="connsiteX48" fmla="*/ 1918221 w 5898369"/>
                <a:gd name="connsiteY48" fmla="*/ 421451 h 1278942"/>
                <a:gd name="connsiteX49" fmla="*/ 1906250 w 5898369"/>
                <a:gd name="connsiteY49" fmla="*/ 482996 h 1278942"/>
                <a:gd name="connsiteX50" fmla="*/ 1902067 w 5898369"/>
                <a:gd name="connsiteY50" fmla="*/ 541550 h 1278942"/>
                <a:gd name="connsiteX51" fmla="*/ 1603140 w 5898369"/>
                <a:gd name="connsiteY51" fmla="*/ 960209 h 1278942"/>
                <a:gd name="connsiteX52" fmla="*/ 1022686 w 5898369"/>
                <a:gd name="connsiteY52" fmla="*/ 915607 h 1278942"/>
                <a:gd name="connsiteX53" fmla="*/ 795552 w 5898369"/>
                <a:gd name="connsiteY53" fmla="*/ 532703 h 1278942"/>
                <a:gd name="connsiteX54" fmla="*/ 792356 w 5898369"/>
                <a:gd name="connsiteY54" fmla="*/ 476139 h 1278942"/>
                <a:gd name="connsiteX55" fmla="*/ 789967 w 5898369"/>
                <a:gd name="connsiteY55" fmla="*/ 476188 h 1278942"/>
                <a:gd name="connsiteX56" fmla="*/ 790607 w 5898369"/>
                <a:gd name="connsiteY56" fmla="*/ 369340 h 1278942"/>
                <a:gd name="connsiteX57" fmla="*/ 670615 w 5898369"/>
                <a:gd name="connsiteY57" fmla="*/ 247901 h 1278942"/>
                <a:gd name="connsiteX58" fmla="*/ 0 w 5898369"/>
                <a:gd name="connsiteY58" fmla="*/ 252293 h 1278942"/>
                <a:gd name="connsiteX59" fmla="*/ 0 w 5898369"/>
                <a:gd name="connsiteY59" fmla="*/ 203650 h 127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898369" h="1278942">
                  <a:moveTo>
                    <a:pt x="0" y="203650"/>
                  </a:moveTo>
                  <a:lnTo>
                    <a:pt x="666642" y="207797"/>
                  </a:lnTo>
                  <a:cubicBezTo>
                    <a:pt x="757073" y="208376"/>
                    <a:pt x="829912" y="282156"/>
                    <a:pt x="829333" y="372586"/>
                  </a:cubicBezTo>
                  <a:lnTo>
                    <a:pt x="823477" y="529189"/>
                  </a:lnTo>
                  <a:cubicBezTo>
                    <a:pt x="841578" y="672941"/>
                    <a:pt x="918231" y="805492"/>
                    <a:pt x="1039160" y="892787"/>
                  </a:cubicBezTo>
                  <a:cubicBezTo>
                    <a:pt x="1200398" y="1009179"/>
                    <a:pt x="1413218" y="1025532"/>
                    <a:pt x="1590345" y="935139"/>
                  </a:cubicBezTo>
                  <a:cubicBezTo>
                    <a:pt x="1745332" y="856044"/>
                    <a:pt x="1850173" y="706867"/>
                    <a:pt x="1874201" y="537589"/>
                  </a:cubicBezTo>
                  <a:lnTo>
                    <a:pt x="1877625" y="489658"/>
                  </a:lnTo>
                  <a:lnTo>
                    <a:pt x="1876158" y="489476"/>
                  </a:lnTo>
                  <a:lnTo>
                    <a:pt x="1878497" y="477447"/>
                  </a:lnTo>
                  <a:cubicBezTo>
                    <a:pt x="1878818" y="472950"/>
                    <a:pt x="1879140" y="468454"/>
                    <a:pt x="1879461" y="463957"/>
                  </a:cubicBezTo>
                  <a:lnTo>
                    <a:pt x="1881121" y="463960"/>
                  </a:lnTo>
                  <a:lnTo>
                    <a:pt x="1890813" y="414129"/>
                  </a:lnTo>
                  <a:cubicBezTo>
                    <a:pt x="1936682" y="242333"/>
                    <a:pt x="2062509" y="100856"/>
                    <a:pt x="2231559" y="36516"/>
                  </a:cubicBezTo>
                  <a:cubicBezTo>
                    <a:pt x="2424760" y="-37015"/>
                    <a:pt x="2642778" y="2247"/>
                    <a:pt x="2798190" y="138559"/>
                  </a:cubicBezTo>
                  <a:cubicBezTo>
                    <a:pt x="2934174" y="257831"/>
                    <a:pt x="3002741" y="434314"/>
                    <a:pt x="2985795" y="611320"/>
                  </a:cubicBezTo>
                  <a:lnTo>
                    <a:pt x="2973287" y="686789"/>
                  </a:lnTo>
                  <a:lnTo>
                    <a:pt x="2971841" y="743454"/>
                  </a:lnTo>
                  <a:cubicBezTo>
                    <a:pt x="2978991" y="910773"/>
                    <a:pt x="3065197" y="1066676"/>
                    <a:pt x="3206765" y="1161349"/>
                  </a:cubicBezTo>
                  <a:cubicBezTo>
                    <a:pt x="3368559" y="1269550"/>
                    <a:pt x="3576639" y="1280372"/>
                    <a:pt x="3748785" y="1189539"/>
                  </a:cubicBezTo>
                  <a:cubicBezTo>
                    <a:pt x="3899411" y="1110062"/>
                    <a:pt x="4001322" y="963942"/>
                    <a:pt x="4025791" y="798268"/>
                  </a:cubicBezTo>
                  <a:lnTo>
                    <a:pt x="4030339" y="740379"/>
                  </a:lnTo>
                  <a:lnTo>
                    <a:pt x="4025977" y="739554"/>
                  </a:lnTo>
                  <a:cubicBezTo>
                    <a:pt x="4052200" y="601208"/>
                    <a:pt x="4127895" y="483462"/>
                    <a:pt x="4232166" y="402536"/>
                  </a:cubicBezTo>
                  <a:cubicBezTo>
                    <a:pt x="4336437" y="321608"/>
                    <a:pt x="4469284" y="277499"/>
                    <a:pt x="4609810" y="286427"/>
                  </a:cubicBezTo>
                  <a:cubicBezTo>
                    <a:pt x="4855728" y="302052"/>
                    <a:pt x="5057764" y="475820"/>
                    <a:pt x="5115824" y="707333"/>
                  </a:cubicBezTo>
                  <a:lnTo>
                    <a:pt x="5131067" y="806333"/>
                  </a:lnTo>
                  <a:lnTo>
                    <a:pt x="5135113" y="806564"/>
                  </a:lnTo>
                  <a:lnTo>
                    <a:pt x="5126192" y="913040"/>
                  </a:lnTo>
                  <a:cubicBezTo>
                    <a:pt x="5120625" y="979477"/>
                    <a:pt x="5169972" y="1037850"/>
                    <a:pt x="5236410" y="1043417"/>
                  </a:cubicBezTo>
                  <a:lnTo>
                    <a:pt x="5898369" y="1079693"/>
                  </a:lnTo>
                  <a:lnTo>
                    <a:pt x="5891039" y="1109947"/>
                  </a:lnTo>
                  <a:lnTo>
                    <a:pt x="5237261" y="1083708"/>
                  </a:lnTo>
                  <a:cubicBezTo>
                    <a:pt x="5147147" y="1076120"/>
                    <a:pt x="5080247" y="996917"/>
                    <a:pt x="5087837" y="906801"/>
                  </a:cubicBezTo>
                  <a:lnTo>
                    <a:pt x="5096462" y="804356"/>
                  </a:lnTo>
                  <a:lnTo>
                    <a:pt x="5098635" y="804481"/>
                  </a:lnTo>
                  <a:lnTo>
                    <a:pt x="5084876" y="715118"/>
                  </a:lnTo>
                  <a:cubicBezTo>
                    <a:pt x="5030135" y="496837"/>
                    <a:pt x="4839647" y="333001"/>
                    <a:pt x="4607786" y="318272"/>
                  </a:cubicBezTo>
                  <a:cubicBezTo>
                    <a:pt x="4375925" y="303539"/>
                    <a:pt x="4166234" y="441950"/>
                    <a:pt x="4084307" y="651549"/>
                  </a:cubicBezTo>
                  <a:lnTo>
                    <a:pt x="4058397" y="741768"/>
                  </a:lnTo>
                  <a:lnTo>
                    <a:pt x="4053635" y="802385"/>
                  </a:lnTo>
                  <a:cubicBezTo>
                    <a:pt x="4027867" y="976856"/>
                    <a:pt x="3920545" y="1130733"/>
                    <a:pt x="3761921" y="1214432"/>
                  </a:cubicBezTo>
                  <a:cubicBezTo>
                    <a:pt x="3580635" y="1310086"/>
                    <a:pt x="3361506" y="1298691"/>
                    <a:pt x="3191121" y="1184745"/>
                  </a:cubicBezTo>
                  <a:cubicBezTo>
                    <a:pt x="3020736" y="1070801"/>
                    <a:pt x="2926505" y="872639"/>
                    <a:pt x="2945665" y="668562"/>
                  </a:cubicBezTo>
                  <a:lnTo>
                    <a:pt x="2947591" y="668744"/>
                  </a:lnTo>
                  <a:lnTo>
                    <a:pt x="2957555" y="608620"/>
                  </a:lnTo>
                  <a:cubicBezTo>
                    <a:pt x="2973639" y="440610"/>
                    <a:pt x="2908558" y="273096"/>
                    <a:pt x="2779484" y="159884"/>
                  </a:cubicBezTo>
                  <a:cubicBezTo>
                    <a:pt x="2631971" y="30501"/>
                    <a:pt x="2425032" y="-6765"/>
                    <a:pt x="2241650" y="63029"/>
                  </a:cubicBezTo>
                  <a:cubicBezTo>
                    <a:pt x="2081191" y="124098"/>
                    <a:pt x="1961759" y="258385"/>
                    <a:pt x="1918221" y="421451"/>
                  </a:cubicBezTo>
                  <a:lnTo>
                    <a:pt x="1906250" y="482996"/>
                  </a:lnTo>
                  <a:lnTo>
                    <a:pt x="1902067" y="541550"/>
                  </a:lnTo>
                  <a:cubicBezTo>
                    <a:pt x="1876764" y="719818"/>
                    <a:pt x="1766355" y="876915"/>
                    <a:pt x="1603140" y="960209"/>
                  </a:cubicBezTo>
                  <a:cubicBezTo>
                    <a:pt x="1416607" y="1055401"/>
                    <a:pt x="1192485" y="1038180"/>
                    <a:pt x="1022686" y="915607"/>
                  </a:cubicBezTo>
                  <a:cubicBezTo>
                    <a:pt x="895336" y="823677"/>
                    <a:pt x="814613" y="684087"/>
                    <a:pt x="795552" y="532703"/>
                  </a:cubicBezTo>
                  <a:lnTo>
                    <a:pt x="792356" y="476139"/>
                  </a:lnTo>
                  <a:lnTo>
                    <a:pt x="789967" y="476188"/>
                  </a:lnTo>
                  <a:cubicBezTo>
                    <a:pt x="790180" y="440572"/>
                    <a:pt x="790394" y="404956"/>
                    <a:pt x="790607" y="369340"/>
                  </a:cubicBezTo>
                  <a:cubicBezTo>
                    <a:pt x="791008" y="302671"/>
                    <a:pt x="737284" y="248300"/>
                    <a:pt x="670615" y="247901"/>
                  </a:cubicBezTo>
                  <a:lnTo>
                    <a:pt x="0" y="252293"/>
                  </a:lnTo>
                  <a:lnTo>
                    <a:pt x="0" y="203650"/>
                  </a:lnTo>
                  <a:close/>
                </a:path>
              </a:pathLst>
            </a:custGeom>
            <a:solidFill>
              <a:srgbClr val="D9D9D9"/>
            </a:solidFill>
            <a:ln w="38100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8" name="圆角矩形 67">
              <a:extLst>
                <a:ext uri="{FF2B5EF4-FFF2-40B4-BE49-F238E27FC236}">
                  <a16:creationId xmlns="" xmlns:a16="http://schemas.microsoft.com/office/drawing/2014/main" id="{AB89C421-2A64-4854-BD05-0A502E40022A}"/>
                </a:ext>
              </a:extLst>
            </p:cNvPr>
            <p:cNvSpPr/>
            <p:nvPr/>
          </p:nvSpPr>
          <p:spPr>
            <a:xfrm rot="18900000">
              <a:off x="5952673" y="3356372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C8BAECE3-FD23-4895-B812-09CB9BA72A53}"/>
                </a:ext>
              </a:extLst>
            </p:cNvPr>
            <p:cNvSpPr/>
            <p:nvPr/>
          </p:nvSpPr>
          <p:spPr>
            <a:xfrm flipH="1">
              <a:off x="6206539" y="3850588"/>
              <a:ext cx="528842" cy="52910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B5859F32-8025-44F9-878E-FD78C0490FCF}"/>
                </a:ext>
              </a:extLst>
            </p:cNvPr>
            <p:cNvSpPr/>
            <p:nvPr/>
          </p:nvSpPr>
          <p:spPr>
            <a:xfrm rot="18900000">
              <a:off x="6305903" y="3869903"/>
              <a:ext cx="3658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9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Arial" pitchFamily="34" charset="0"/>
                </a:rPr>
                <a:t>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Arial" pitchFamily="34" charset="0"/>
              </a:endParaRPr>
            </a:p>
          </p:txBody>
        </p:sp>
        <p:sp>
          <p:nvSpPr>
            <p:cNvPr id="41" name="KSO_Shape">
              <a:extLst>
                <a:ext uri="{FF2B5EF4-FFF2-40B4-BE49-F238E27FC236}">
                  <a16:creationId xmlns="" xmlns:a16="http://schemas.microsoft.com/office/drawing/2014/main" id="{D5725603-E133-49F4-AA9D-61BABB984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6036" y="3019566"/>
              <a:ext cx="252288" cy="320186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42" name="圆角矩形 73">
              <a:extLst>
                <a:ext uri="{FF2B5EF4-FFF2-40B4-BE49-F238E27FC236}">
                  <a16:creationId xmlns="" xmlns:a16="http://schemas.microsoft.com/office/drawing/2014/main" id="{85B1FA48-3D46-4B35-A008-6C540F8CBC62}"/>
                </a:ext>
              </a:extLst>
            </p:cNvPr>
            <p:cNvSpPr/>
            <p:nvPr/>
          </p:nvSpPr>
          <p:spPr>
            <a:xfrm rot="18900000">
              <a:off x="5715058" y="4900439"/>
              <a:ext cx="1909664" cy="631413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F91C1558-E0BA-4D0D-8A05-2488E5DBCEB3}"/>
                </a:ext>
              </a:extLst>
            </p:cNvPr>
            <p:cNvSpPr/>
            <p:nvPr/>
          </p:nvSpPr>
          <p:spPr>
            <a:xfrm flipH="1">
              <a:off x="6851015" y="4505919"/>
              <a:ext cx="528842" cy="52910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44B757DB-6575-48D8-B587-C498D1309E4D}"/>
                </a:ext>
              </a:extLst>
            </p:cNvPr>
            <p:cNvSpPr/>
            <p:nvPr/>
          </p:nvSpPr>
          <p:spPr>
            <a:xfrm rot="18900000">
              <a:off x="6957335" y="4575220"/>
              <a:ext cx="316199" cy="390503"/>
            </a:xfrm>
            <a:prstGeom prst="rect">
              <a:avLst/>
            </a:prstGeom>
            <a:noFill/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+mn-cs"/>
                </a:rPr>
                <a:t>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5" name="KSO_Shape">
              <a:extLst>
                <a:ext uri="{FF2B5EF4-FFF2-40B4-BE49-F238E27FC236}">
                  <a16:creationId xmlns="" xmlns:a16="http://schemas.microsoft.com/office/drawing/2014/main" id="{D8A5CEE0-45E0-434D-BC4D-959A1F5F0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743" y="5473387"/>
              <a:ext cx="343161" cy="340469"/>
            </a:xfrm>
            <a:custGeom>
              <a:avLst/>
              <a:gdLst>
                <a:gd name="T0" fmla="*/ 435344 w 2268537"/>
                <a:gd name="T1" fmla="*/ 1538932 h 2247901"/>
                <a:gd name="T2" fmla="*/ 495462 w 2268537"/>
                <a:gd name="T3" fmla="*/ 1635063 h 2247901"/>
                <a:gd name="T4" fmla="*/ 599590 w 2268537"/>
                <a:gd name="T5" fmla="*/ 1589945 h 2247901"/>
                <a:gd name="T6" fmla="*/ 569645 w 2268537"/>
                <a:gd name="T7" fmla="*/ 1480210 h 2247901"/>
                <a:gd name="T8" fmla="*/ 1569477 w 2268537"/>
                <a:gd name="T9" fmla="*/ 1473664 h 2247901"/>
                <a:gd name="T10" fmla="*/ 1631626 w 2268537"/>
                <a:gd name="T11" fmla="*/ 1599219 h 2247901"/>
                <a:gd name="T12" fmla="*/ 1169820 w 2268537"/>
                <a:gd name="T13" fmla="*/ 1679820 h 2247901"/>
                <a:gd name="T14" fmla="*/ 2218183 w 2268537"/>
                <a:gd name="T15" fmla="*/ 1620107 h 2247901"/>
                <a:gd name="T16" fmla="*/ 2265361 w 2268537"/>
                <a:gd name="T17" fmla="*/ 1739305 h 2247901"/>
                <a:gd name="T18" fmla="*/ 1398682 w 2268537"/>
                <a:gd name="T19" fmla="*/ 2039003 h 2247901"/>
                <a:gd name="T20" fmla="*/ 0 w 2268537"/>
                <a:gd name="T21" fmla="*/ 1401763 h 2247901"/>
                <a:gd name="T22" fmla="*/ 1802845 w 2268537"/>
                <a:gd name="T23" fmla="*/ 1254543 h 2247901"/>
                <a:gd name="T24" fmla="*/ 1896694 w 2268537"/>
                <a:gd name="T25" fmla="*/ 1346722 h 2247901"/>
                <a:gd name="T26" fmla="*/ 1801262 w 2268537"/>
                <a:gd name="T27" fmla="*/ 1343544 h 2247901"/>
                <a:gd name="T28" fmla="*/ 1952551 w 2268537"/>
                <a:gd name="T29" fmla="*/ 1373286 h 2247901"/>
                <a:gd name="T30" fmla="*/ 1959109 w 2268537"/>
                <a:gd name="T31" fmla="*/ 1284967 h 2247901"/>
                <a:gd name="T32" fmla="*/ 1883577 w 2268537"/>
                <a:gd name="T33" fmla="*/ 1210951 h 2247901"/>
                <a:gd name="T34" fmla="*/ 1924735 w 2268537"/>
                <a:gd name="T35" fmla="*/ 1183705 h 2247901"/>
                <a:gd name="T36" fmla="*/ 2066527 w 2268537"/>
                <a:gd name="T37" fmla="*/ 1199371 h 2247901"/>
                <a:gd name="T38" fmla="*/ 1998232 w 2268537"/>
                <a:gd name="T39" fmla="*/ 1451844 h 2247901"/>
                <a:gd name="T40" fmla="*/ 1739299 w 2268537"/>
                <a:gd name="T41" fmla="*/ 1420285 h 2247901"/>
                <a:gd name="T42" fmla="*/ 1733193 w 2268537"/>
                <a:gd name="T43" fmla="*/ 1158731 h 2247901"/>
                <a:gd name="T44" fmla="*/ 1233862 w 2268537"/>
                <a:gd name="T45" fmla="*/ 780369 h 2247901"/>
                <a:gd name="T46" fmla="*/ 1208472 w 2268537"/>
                <a:gd name="T47" fmla="*/ 887639 h 2247901"/>
                <a:gd name="T48" fmla="*/ 1337010 w 2268537"/>
                <a:gd name="T49" fmla="*/ 1007835 h 2247901"/>
                <a:gd name="T50" fmla="*/ 1297791 w 2268537"/>
                <a:gd name="T51" fmla="*/ 959984 h 2247901"/>
                <a:gd name="T52" fmla="*/ 1297791 w 2268537"/>
                <a:gd name="T53" fmla="*/ 1067934 h 2247901"/>
                <a:gd name="T54" fmla="*/ 1447865 w 2268537"/>
                <a:gd name="T55" fmla="*/ 1005568 h 2247901"/>
                <a:gd name="T56" fmla="*/ 1326808 w 2268537"/>
                <a:gd name="T57" fmla="*/ 866548 h 2247901"/>
                <a:gd name="T58" fmla="*/ 1320234 w 2268537"/>
                <a:gd name="T59" fmla="*/ 810532 h 2247901"/>
                <a:gd name="T60" fmla="*/ 1427235 w 2268537"/>
                <a:gd name="T61" fmla="*/ 798966 h 2247901"/>
                <a:gd name="T62" fmla="*/ 1388017 w 2268537"/>
                <a:gd name="T63" fmla="*/ 636134 h 2247901"/>
                <a:gd name="T64" fmla="*/ 1555092 w 2268537"/>
                <a:gd name="T65" fmla="*/ 745444 h 2247901"/>
                <a:gd name="T66" fmla="*/ 1611993 w 2268537"/>
                <a:gd name="T67" fmla="*/ 941614 h 2247901"/>
                <a:gd name="T68" fmla="*/ 1527662 w 2268537"/>
                <a:gd name="T69" fmla="*/ 1124630 h 2247901"/>
                <a:gd name="T70" fmla="*/ 1344717 w 2268537"/>
                <a:gd name="T71" fmla="*/ 1208994 h 2247901"/>
                <a:gd name="T72" fmla="*/ 1148398 w 2268537"/>
                <a:gd name="T73" fmla="*/ 1151844 h 2247901"/>
                <a:gd name="T74" fmla="*/ 1039356 w 2268537"/>
                <a:gd name="T75" fmla="*/ 984930 h 2247901"/>
                <a:gd name="T76" fmla="*/ 1067013 w 2268537"/>
                <a:gd name="T77" fmla="*/ 780823 h 2247901"/>
                <a:gd name="T78" fmla="*/ 1215727 w 2268537"/>
                <a:gd name="T79" fmla="*/ 648834 h 2247901"/>
                <a:gd name="T80" fmla="*/ 1814840 w 2268537"/>
                <a:gd name="T81" fmla="*/ 491075 h 2247901"/>
                <a:gd name="T82" fmla="*/ 1888564 w 2268537"/>
                <a:gd name="T83" fmla="*/ 577139 h 2247901"/>
                <a:gd name="T84" fmla="*/ 1872408 w 2268537"/>
                <a:gd name="T85" fmla="*/ 577818 h 2247901"/>
                <a:gd name="T86" fmla="*/ 1907905 w 2268537"/>
                <a:gd name="T87" fmla="*/ 640554 h 2247901"/>
                <a:gd name="T88" fmla="*/ 1942719 w 2268537"/>
                <a:gd name="T89" fmla="*/ 548375 h 2247901"/>
                <a:gd name="T90" fmla="*/ 1892432 w 2268537"/>
                <a:gd name="T91" fmla="*/ 493113 h 2247901"/>
                <a:gd name="T92" fmla="*/ 1895390 w 2268537"/>
                <a:gd name="T93" fmla="*/ 384401 h 2247901"/>
                <a:gd name="T94" fmla="*/ 2056717 w 2268537"/>
                <a:gd name="T95" fmla="*/ 536598 h 2247901"/>
                <a:gd name="T96" fmla="*/ 1929294 w 2268537"/>
                <a:gd name="T97" fmla="*/ 718464 h 2247901"/>
                <a:gd name="T98" fmla="*/ 1729512 w 2268537"/>
                <a:gd name="T99" fmla="*/ 619944 h 2247901"/>
                <a:gd name="T100" fmla="*/ 1798230 w 2268537"/>
                <a:gd name="T101" fmla="*/ 408635 h 2247901"/>
                <a:gd name="T102" fmla="*/ 1438439 w 2268537"/>
                <a:gd name="T103" fmla="*/ 111042 h 2247901"/>
                <a:gd name="T104" fmla="*/ 1512769 w 2268537"/>
                <a:gd name="T105" fmla="*/ 199876 h 2247901"/>
                <a:gd name="T106" fmla="*/ 1448183 w 2268537"/>
                <a:gd name="T107" fmla="*/ 210980 h 2247901"/>
                <a:gd name="T108" fmla="*/ 1572596 w 2268537"/>
                <a:gd name="T109" fmla="*/ 192171 h 2247901"/>
                <a:gd name="T110" fmla="*/ 1493506 w 2268537"/>
                <a:gd name="T111" fmla="*/ 107869 h 2247901"/>
                <a:gd name="T112" fmla="*/ 1558092 w 2268537"/>
                <a:gd name="T113" fmla="*/ 86114 h 2247901"/>
                <a:gd name="T114" fmla="*/ 1618146 w 2268537"/>
                <a:gd name="T115" fmla="*/ 49629 h 2247901"/>
                <a:gd name="T116" fmla="*/ 1622905 w 2268537"/>
                <a:gd name="T117" fmla="*/ 248145 h 2247901"/>
                <a:gd name="T118" fmla="*/ 1427334 w 2268537"/>
                <a:gd name="T119" fmla="*/ 281231 h 2247901"/>
                <a:gd name="T120" fmla="*/ 1366148 w 2268537"/>
                <a:gd name="T121" fmla="*/ 92686 h 2247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8537" h="2247901">
                  <a:moveTo>
                    <a:pt x="516787" y="1465473"/>
                  </a:moveTo>
                  <a:lnTo>
                    <a:pt x="512476" y="1465700"/>
                  </a:lnTo>
                  <a:lnTo>
                    <a:pt x="507939" y="1466607"/>
                  </a:lnTo>
                  <a:lnTo>
                    <a:pt x="503629" y="1467060"/>
                  </a:lnTo>
                  <a:lnTo>
                    <a:pt x="499545" y="1468194"/>
                  </a:lnTo>
                  <a:lnTo>
                    <a:pt x="495462" y="1469327"/>
                  </a:lnTo>
                  <a:lnTo>
                    <a:pt x="491151" y="1470688"/>
                  </a:lnTo>
                  <a:lnTo>
                    <a:pt x="487295" y="1472275"/>
                  </a:lnTo>
                  <a:lnTo>
                    <a:pt x="483438" y="1474089"/>
                  </a:lnTo>
                  <a:lnTo>
                    <a:pt x="479582" y="1475902"/>
                  </a:lnTo>
                  <a:lnTo>
                    <a:pt x="475952" y="1477943"/>
                  </a:lnTo>
                  <a:lnTo>
                    <a:pt x="472776" y="1480210"/>
                  </a:lnTo>
                  <a:lnTo>
                    <a:pt x="469146" y="1482704"/>
                  </a:lnTo>
                  <a:lnTo>
                    <a:pt x="465970" y="1485425"/>
                  </a:lnTo>
                  <a:lnTo>
                    <a:pt x="462794" y="1487919"/>
                  </a:lnTo>
                  <a:lnTo>
                    <a:pt x="459845" y="1490866"/>
                  </a:lnTo>
                  <a:lnTo>
                    <a:pt x="456896" y="1493814"/>
                  </a:lnTo>
                  <a:lnTo>
                    <a:pt x="454173" y="1496988"/>
                  </a:lnTo>
                  <a:lnTo>
                    <a:pt x="451451" y="1500389"/>
                  </a:lnTo>
                  <a:lnTo>
                    <a:pt x="449182" y="1503563"/>
                  </a:lnTo>
                  <a:lnTo>
                    <a:pt x="446914" y="1507190"/>
                  </a:lnTo>
                  <a:lnTo>
                    <a:pt x="444872" y="1510818"/>
                  </a:lnTo>
                  <a:lnTo>
                    <a:pt x="442830" y="1514446"/>
                  </a:lnTo>
                  <a:lnTo>
                    <a:pt x="441242" y="1518300"/>
                  </a:lnTo>
                  <a:lnTo>
                    <a:pt x="439654" y="1522381"/>
                  </a:lnTo>
                  <a:lnTo>
                    <a:pt x="438066" y="1526462"/>
                  </a:lnTo>
                  <a:lnTo>
                    <a:pt x="437159" y="1530543"/>
                  </a:lnTo>
                  <a:lnTo>
                    <a:pt x="436025" y="1534851"/>
                  </a:lnTo>
                  <a:lnTo>
                    <a:pt x="435344" y="1538932"/>
                  </a:lnTo>
                  <a:lnTo>
                    <a:pt x="434663" y="1543466"/>
                  </a:lnTo>
                  <a:lnTo>
                    <a:pt x="434437" y="1547774"/>
                  </a:lnTo>
                  <a:lnTo>
                    <a:pt x="434210" y="1552309"/>
                  </a:lnTo>
                  <a:lnTo>
                    <a:pt x="434437" y="1556843"/>
                  </a:lnTo>
                  <a:lnTo>
                    <a:pt x="434663" y="1561151"/>
                  </a:lnTo>
                  <a:lnTo>
                    <a:pt x="435344" y="1565459"/>
                  </a:lnTo>
                  <a:lnTo>
                    <a:pt x="436025" y="1569767"/>
                  </a:lnTo>
                  <a:lnTo>
                    <a:pt x="437159" y="1574074"/>
                  </a:lnTo>
                  <a:lnTo>
                    <a:pt x="438066" y="1578155"/>
                  </a:lnTo>
                  <a:lnTo>
                    <a:pt x="439654" y="1582010"/>
                  </a:lnTo>
                  <a:lnTo>
                    <a:pt x="441242" y="1586091"/>
                  </a:lnTo>
                  <a:lnTo>
                    <a:pt x="442830" y="1589945"/>
                  </a:lnTo>
                  <a:lnTo>
                    <a:pt x="444872" y="1593573"/>
                  </a:lnTo>
                  <a:lnTo>
                    <a:pt x="446914" y="1597200"/>
                  </a:lnTo>
                  <a:lnTo>
                    <a:pt x="449182" y="1600828"/>
                  </a:lnTo>
                  <a:lnTo>
                    <a:pt x="451451" y="1604229"/>
                  </a:lnTo>
                  <a:lnTo>
                    <a:pt x="454173" y="1607630"/>
                  </a:lnTo>
                  <a:lnTo>
                    <a:pt x="456896" y="1610577"/>
                  </a:lnTo>
                  <a:lnTo>
                    <a:pt x="459845" y="1613751"/>
                  </a:lnTo>
                  <a:lnTo>
                    <a:pt x="462794" y="1616472"/>
                  </a:lnTo>
                  <a:lnTo>
                    <a:pt x="465970" y="1619193"/>
                  </a:lnTo>
                  <a:lnTo>
                    <a:pt x="469146" y="1621687"/>
                  </a:lnTo>
                  <a:lnTo>
                    <a:pt x="472776" y="1624407"/>
                  </a:lnTo>
                  <a:lnTo>
                    <a:pt x="475952" y="1626675"/>
                  </a:lnTo>
                  <a:lnTo>
                    <a:pt x="479582" y="1628715"/>
                  </a:lnTo>
                  <a:lnTo>
                    <a:pt x="483438" y="1630529"/>
                  </a:lnTo>
                  <a:lnTo>
                    <a:pt x="487295" y="1632343"/>
                  </a:lnTo>
                  <a:lnTo>
                    <a:pt x="491151" y="1633930"/>
                  </a:lnTo>
                  <a:lnTo>
                    <a:pt x="495462" y="1635063"/>
                  </a:lnTo>
                  <a:lnTo>
                    <a:pt x="499545" y="1636424"/>
                  </a:lnTo>
                  <a:lnTo>
                    <a:pt x="503629" y="1637557"/>
                  </a:lnTo>
                  <a:lnTo>
                    <a:pt x="507939" y="1638011"/>
                  </a:lnTo>
                  <a:lnTo>
                    <a:pt x="512476" y="1638691"/>
                  </a:lnTo>
                  <a:lnTo>
                    <a:pt x="516787" y="1638918"/>
                  </a:lnTo>
                  <a:lnTo>
                    <a:pt x="521097" y="1638918"/>
                  </a:lnTo>
                  <a:lnTo>
                    <a:pt x="525634" y="1638918"/>
                  </a:lnTo>
                  <a:lnTo>
                    <a:pt x="529944" y="1638691"/>
                  </a:lnTo>
                  <a:lnTo>
                    <a:pt x="534255" y="1638011"/>
                  </a:lnTo>
                  <a:lnTo>
                    <a:pt x="538792" y="1637557"/>
                  </a:lnTo>
                  <a:lnTo>
                    <a:pt x="542875" y="1636424"/>
                  </a:lnTo>
                  <a:lnTo>
                    <a:pt x="546959" y="1635063"/>
                  </a:lnTo>
                  <a:lnTo>
                    <a:pt x="551042" y="1633930"/>
                  </a:lnTo>
                  <a:lnTo>
                    <a:pt x="554899" y="1632343"/>
                  </a:lnTo>
                  <a:lnTo>
                    <a:pt x="558756" y="1630529"/>
                  </a:lnTo>
                  <a:lnTo>
                    <a:pt x="562839" y="1628715"/>
                  </a:lnTo>
                  <a:lnTo>
                    <a:pt x="566242" y="1626675"/>
                  </a:lnTo>
                  <a:lnTo>
                    <a:pt x="569645" y="1624407"/>
                  </a:lnTo>
                  <a:lnTo>
                    <a:pt x="573275" y="1621687"/>
                  </a:lnTo>
                  <a:lnTo>
                    <a:pt x="576451" y="1619193"/>
                  </a:lnTo>
                  <a:lnTo>
                    <a:pt x="579854" y="1616472"/>
                  </a:lnTo>
                  <a:lnTo>
                    <a:pt x="582576" y="1613751"/>
                  </a:lnTo>
                  <a:lnTo>
                    <a:pt x="585525" y="1610577"/>
                  </a:lnTo>
                  <a:lnTo>
                    <a:pt x="588247" y="1607630"/>
                  </a:lnTo>
                  <a:lnTo>
                    <a:pt x="590743" y="1604229"/>
                  </a:lnTo>
                  <a:lnTo>
                    <a:pt x="593238" y="1600828"/>
                  </a:lnTo>
                  <a:lnTo>
                    <a:pt x="595507" y="1597200"/>
                  </a:lnTo>
                  <a:lnTo>
                    <a:pt x="597549" y="1593573"/>
                  </a:lnTo>
                  <a:lnTo>
                    <a:pt x="599590" y="1589945"/>
                  </a:lnTo>
                  <a:lnTo>
                    <a:pt x="601178" y="1586091"/>
                  </a:lnTo>
                  <a:lnTo>
                    <a:pt x="602766" y="1582010"/>
                  </a:lnTo>
                  <a:lnTo>
                    <a:pt x="604354" y="1578155"/>
                  </a:lnTo>
                  <a:lnTo>
                    <a:pt x="605262" y="1574074"/>
                  </a:lnTo>
                  <a:lnTo>
                    <a:pt x="606396" y="1569767"/>
                  </a:lnTo>
                  <a:lnTo>
                    <a:pt x="607077" y="1565459"/>
                  </a:lnTo>
                  <a:lnTo>
                    <a:pt x="607531" y="1561151"/>
                  </a:lnTo>
                  <a:lnTo>
                    <a:pt x="607984" y="1556843"/>
                  </a:lnTo>
                  <a:lnTo>
                    <a:pt x="608211" y="1552309"/>
                  </a:lnTo>
                  <a:lnTo>
                    <a:pt x="607984" y="1547774"/>
                  </a:lnTo>
                  <a:lnTo>
                    <a:pt x="607531" y="1543466"/>
                  </a:lnTo>
                  <a:lnTo>
                    <a:pt x="607077" y="1538932"/>
                  </a:lnTo>
                  <a:lnTo>
                    <a:pt x="606396" y="1534851"/>
                  </a:lnTo>
                  <a:lnTo>
                    <a:pt x="605262" y="1530543"/>
                  </a:lnTo>
                  <a:lnTo>
                    <a:pt x="604354" y="1526462"/>
                  </a:lnTo>
                  <a:lnTo>
                    <a:pt x="602766" y="1522381"/>
                  </a:lnTo>
                  <a:lnTo>
                    <a:pt x="601178" y="1518300"/>
                  </a:lnTo>
                  <a:lnTo>
                    <a:pt x="599590" y="1514446"/>
                  </a:lnTo>
                  <a:lnTo>
                    <a:pt x="597549" y="1510818"/>
                  </a:lnTo>
                  <a:lnTo>
                    <a:pt x="595507" y="1507190"/>
                  </a:lnTo>
                  <a:lnTo>
                    <a:pt x="593238" y="1503563"/>
                  </a:lnTo>
                  <a:lnTo>
                    <a:pt x="590743" y="1500389"/>
                  </a:lnTo>
                  <a:lnTo>
                    <a:pt x="588247" y="1496988"/>
                  </a:lnTo>
                  <a:lnTo>
                    <a:pt x="585525" y="1493814"/>
                  </a:lnTo>
                  <a:lnTo>
                    <a:pt x="582576" y="1490866"/>
                  </a:lnTo>
                  <a:lnTo>
                    <a:pt x="579854" y="1487919"/>
                  </a:lnTo>
                  <a:lnTo>
                    <a:pt x="576451" y="1485425"/>
                  </a:lnTo>
                  <a:lnTo>
                    <a:pt x="573275" y="1482704"/>
                  </a:lnTo>
                  <a:lnTo>
                    <a:pt x="569645" y="1480210"/>
                  </a:lnTo>
                  <a:lnTo>
                    <a:pt x="566242" y="1477943"/>
                  </a:lnTo>
                  <a:lnTo>
                    <a:pt x="562839" y="1475902"/>
                  </a:lnTo>
                  <a:lnTo>
                    <a:pt x="558756" y="1474089"/>
                  </a:lnTo>
                  <a:lnTo>
                    <a:pt x="554899" y="1472275"/>
                  </a:lnTo>
                  <a:lnTo>
                    <a:pt x="551042" y="1470688"/>
                  </a:lnTo>
                  <a:lnTo>
                    <a:pt x="546959" y="1469327"/>
                  </a:lnTo>
                  <a:lnTo>
                    <a:pt x="542875" y="1468194"/>
                  </a:lnTo>
                  <a:lnTo>
                    <a:pt x="538792" y="1467060"/>
                  </a:lnTo>
                  <a:lnTo>
                    <a:pt x="534255" y="1466607"/>
                  </a:lnTo>
                  <a:lnTo>
                    <a:pt x="529944" y="1465700"/>
                  </a:lnTo>
                  <a:lnTo>
                    <a:pt x="525634" y="1465473"/>
                  </a:lnTo>
                  <a:lnTo>
                    <a:pt x="521097" y="1465473"/>
                  </a:lnTo>
                  <a:lnTo>
                    <a:pt x="516787" y="1465473"/>
                  </a:lnTo>
                  <a:close/>
                  <a:moveTo>
                    <a:pt x="779462" y="1465263"/>
                  </a:moveTo>
                  <a:lnTo>
                    <a:pt x="795909" y="1465263"/>
                  </a:lnTo>
                  <a:lnTo>
                    <a:pt x="795118" y="1465354"/>
                  </a:lnTo>
                  <a:lnTo>
                    <a:pt x="796247" y="1465263"/>
                  </a:lnTo>
                  <a:lnTo>
                    <a:pt x="802144" y="1465263"/>
                  </a:lnTo>
                  <a:lnTo>
                    <a:pt x="997663" y="1465263"/>
                  </a:lnTo>
                  <a:lnTo>
                    <a:pt x="1331996" y="1465263"/>
                  </a:lnTo>
                  <a:lnTo>
                    <a:pt x="1527515" y="1465263"/>
                  </a:lnTo>
                  <a:lnTo>
                    <a:pt x="1532959" y="1465263"/>
                  </a:lnTo>
                  <a:lnTo>
                    <a:pt x="1538630" y="1465717"/>
                  </a:lnTo>
                  <a:lnTo>
                    <a:pt x="1543846" y="1466398"/>
                  </a:lnTo>
                  <a:lnTo>
                    <a:pt x="1549290" y="1467307"/>
                  </a:lnTo>
                  <a:lnTo>
                    <a:pt x="1554507" y="1468669"/>
                  </a:lnTo>
                  <a:lnTo>
                    <a:pt x="1559497" y="1470031"/>
                  </a:lnTo>
                  <a:lnTo>
                    <a:pt x="1564487" y="1471848"/>
                  </a:lnTo>
                  <a:lnTo>
                    <a:pt x="1569477" y="1473664"/>
                  </a:lnTo>
                  <a:lnTo>
                    <a:pt x="1574014" y="1475934"/>
                  </a:lnTo>
                  <a:lnTo>
                    <a:pt x="1578550" y="1478205"/>
                  </a:lnTo>
                  <a:lnTo>
                    <a:pt x="1583313" y="1480702"/>
                  </a:lnTo>
                  <a:lnTo>
                    <a:pt x="1587396" y="1483654"/>
                  </a:lnTo>
                  <a:lnTo>
                    <a:pt x="1591706" y="1486378"/>
                  </a:lnTo>
                  <a:lnTo>
                    <a:pt x="1595788" y="1489784"/>
                  </a:lnTo>
                  <a:lnTo>
                    <a:pt x="1599644" y="1493190"/>
                  </a:lnTo>
                  <a:lnTo>
                    <a:pt x="1603500" y="1496595"/>
                  </a:lnTo>
                  <a:lnTo>
                    <a:pt x="1607129" y="1500455"/>
                  </a:lnTo>
                  <a:lnTo>
                    <a:pt x="1610305" y="1504315"/>
                  </a:lnTo>
                  <a:lnTo>
                    <a:pt x="1613480" y="1508402"/>
                  </a:lnTo>
                  <a:lnTo>
                    <a:pt x="1616656" y="1512488"/>
                  </a:lnTo>
                  <a:lnTo>
                    <a:pt x="1619151" y="1517029"/>
                  </a:lnTo>
                  <a:lnTo>
                    <a:pt x="1621646" y="1521343"/>
                  </a:lnTo>
                  <a:lnTo>
                    <a:pt x="1624368" y="1525884"/>
                  </a:lnTo>
                  <a:lnTo>
                    <a:pt x="1626409" y="1530652"/>
                  </a:lnTo>
                  <a:lnTo>
                    <a:pt x="1628224" y="1535420"/>
                  </a:lnTo>
                  <a:lnTo>
                    <a:pt x="1630038" y="1540642"/>
                  </a:lnTo>
                  <a:lnTo>
                    <a:pt x="1631626" y="1545637"/>
                  </a:lnTo>
                  <a:lnTo>
                    <a:pt x="1632533" y="1550859"/>
                  </a:lnTo>
                  <a:lnTo>
                    <a:pt x="1633667" y="1556081"/>
                  </a:lnTo>
                  <a:lnTo>
                    <a:pt x="1634121" y="1561530"/>
                  </a:lnTo>
                  <a:lnTo>
                    <a:pt x="1634575" y="1566979"/>
                  </a:lnTo>
                  <a:lnTo>
                    <a:pt x="1634801" y="1572428"/>
                  </a:lnTo>
                  <a:lnTo>
                    <a:pt x="1634575" y="1578104"/>
                  </a:lnTo>
                  <a:lnTo>
                    <a:pt x="1634121" y="1583553"/>
                  </a:lnTo>
                  <a:lnTo>
                    <a:pt x="1633667" y="1588775"/>
                  </a:lnTo>
                  <a:lnTo>
                    <a:pt x="1632533" y="1594224"/>
                  </a:lnTo>
                  <a:lnTo>
                    <a:pt x="1631626" y="1599219"/>
                  </a:lnTo>
                  <a:lnTo>
                    <a:pt x="1630038" y="1604441"/>
                  </a:lnTo>
                  <a:lnTo>
                    <a:pt x="1628224" y="1609436"/>
                  </a:lnTo>
                  <a:lnTo>
                    <a:pt x="1626409" y="1614204"/>
                  </a:lnTo>
                  <a:lnTo>
                    <a:pt x="1624368" y="1618972"/>
                  </a:lnTo>
                  <a:lnTo>
                    <a:pt x="1621646" y="1623513"/>
                  </a:lnTo>
                  <a:lnTo>
                    <a:pt x="1619151" y="1628054"/>
                  </a:lnTo>
                  <a:lnTo>
                    <a:pt x="1616656" y="1632368"/>
                  </a:lnTo>
                  <a:lnTo>
                    <a:pt x="1613480" y="1636681"/>
                  </a:lnTo>
                  <a:lnTo>
                    <a:pt x="1610305" y="1640541"/>
                  </a:lnTo>
                  <a:lnTo>
                    <a:pt x="1607129" y="1644401"/>
                  </a:lnTo>
                  <a:lnTo>
                    <a:pt x="1603500" y="1648261"/>
                  </a:lnTo>
                  <a:lnTo>
                    <a:pt x="1599644" y="1651893"/>
                  </a:lnTo>
                  <a:lnTo>
                    <a:pt x="1595788" y="1655299"/>
                  </a:lnTo>
                  <a:lnTo>
                    <a:pt x="1591706" y="1658478"/>
                  </a:lnTo>
                  <a:lnTo>
                    <a:pt x="1587396" y="1661429"/>
                  </a:lnTo>
                  <a:lnTo>
                    <a:pt x="1583313" y="1664154"/>
                  </a:lnTo>
                  <a:lnTo>
                    <a:pt x="1578550" y="1666651"/>
                  </a:lnTo>
                  <a:lnTo>
                    <a:pt x="1574014" y="1669149"/>
                  </a:lnTo>
                  <a:lnTo>
                    <a:pt x="1569477" y="1671419"/>
                  </a:lnTo>
                  <a:lnTo>
                    <a:pt x="1564487" y="1673236"/>
                  </a:lnTo>
                  <a:lnTo>
                    <a:pt x="1559497" y="1674825"/>
                  </a:lnTo>
                  <a:lnTo>
                    <a:pt x="1554507" y="1676187"/>
                  </a:lnTo>
                  <a:lnTo>
                    <a:pt x="1549290" y="1677549"/>
                  </a:lnTo>
                  <a:lnTo>
                    <a:pt x="1543846" y="1678458"/>
                  </a:lnTo>
                  <a:lnTo>
                    <a:pt x="1538630" y="1679139"/>
                  </a:lnTo>
                  <a:lnTo>
                    <a:pt x="1532959" y="1679593"/>
                  </a:lnTo>
                  <a:lnTo>
                    <a:pt x="1527515" y="1679820"/>
                  </a:lnTo>
                  <a:lnTo>
                    <a:pt x="1331996" y="1679820"/>
                  </a:lnTo>
                  <a:lnTo>
                    <a:pt x="1169820" y="1679820"/>
                  </a:lnTo>
                  <a:lnTo>
                    <a:pt x="1169820" y="1730451"/>
                  </a:lnTo>
                  <a:lnTo>
                    <a:pt x="1527515" y="1730451"/>
                  </a:lnTo>
                  <a:lnTo>
                    <a:pt x="1537496" y="1730224"/>
                  </a:lnTo>
                  <a:lnTo>
                    <a:pt x="1547022" y="1729088"/>
                  </a:lnTo>
                  <a:lnTo>
                    <a:pt x="1556322" y="1727953"/>
                  </a:lnTo>
                  <a:lnTo>
                    <a:pt x="1565394" y="1725683"/>
                  </a:lnTo>
                  <a:lnTo>
                    <a:pt x="1574467" y="1723185"/>
                  </a:lnTo>
                  <a:lnTo>
                    <a:pt x="1583313" y="1720461"/>
                  </a:lnTo>
                  <a:lnTo>
                    <a:pt x="1591706" y="1716828"/>
                  </a:lnTo>
                  <a:lnTo>
                    <a:pt x="1600098" y="1712514"/>
                  </a:lnTo>
                  <a:lnTo>
                    <a:pt x="1608037" y="1708200"/>
                  </a:lnTo>
                  <a:lnTo>
                    <a:pt x="1615749" y="1703432"/>
                  </a:lnTo>
                  <a:lnTo>
                    <a:pt x="1623007" y="1697983"/>
                  </a:lnTo>
                  <a:lnTo>
                    <a:pt x="1630265" y="1692307"/>
                  </a:lnTo>
                  <a:lnTo>
                    <a:pt x="1637070" y="1685950"/>
                  </a:lnTo>
                  <a:lnTo>
                    <a:pt x="1643194" y="1679593"/>
                  </a:lnTo>
                  <a:lnTo>
                    <a:pt x="1649318" y="1672781"/>
                  </a:lnTo>
                  <a:lnTo>
                    <a:pt x="1654762" y="1665743"/>
                  </a:lnTo>
                  <a:lnTo>
                    <a:pt x="2174633" y="1612615"/>
                  </a:lnTo>
                  <a:lnTo>
                    <a:pt x="2179170" y="1612388"/>
                  </a:lnTo>
                  <a:lnTo>
                    <a:pt x="2183479" y="1612388"/>
                  </a:lnTo>
                  <a:lnTo>
                    <a:pt x="2188243" y="1612388"/>
                  </a:lnTo>
                  <a:lnTo>
                    <a:pt x="2192552" y="1613069"/>
                  </a:lnTo>
                  <a:lnTo>
                    <a:pt x="2197089" y="1613523"/>
                  </a:lnTo>
                  <a:lnTo>
                    <a:pt x="2201398" y="1614431"/>
                  </a:lnTo>
                  <a:lnTo>
                    <a:pt x="2205481" y="1615566"/>
                  </a:lnTo>
                  <a:lnTo>
                    <a:pt x="2209791" y="1616929"/>
                  </a:lnTo>
                  <a:lnTo>
                    <a:pt x="2214100" y="1618291"/>
                  </a:lnTo>
                  <a:lnTo>
                    <a:pt x="2218183" y="1620107"/>
                  </a:lnTo>
                  <a:lnTo>
                    <a:pt x="2222039" y="1622378"/>
                  </a:lnTo>
                  <a:lnTo>
                    <a:pt x="2225895" y="1624648"/>
                  </a:lnTo>
                  <a:lnTo>
                    <a:pt x="2229751" y="1626919"/>
                  </a:lnTo>
                  <a:lnTo>
                    <a:pt x="2233380" y="1629643"/>
                  </a:lnTo>
                  <a:lnTo>
                    <a:pt x="2237009" y="1632595"/>
                  </a:lnTo>
                  <a:lnTo>
                    <a:pt x="2240411" y="1635773"/>
                  </a:lnTo>
                  <a:lnTo>
                    <a:pt x="2243587" y="1638725"/>
                  </a:lnTo>
                  <a:lnTo>
                    <a:pt x="2246762" y="1642358"/>
                  </a:lnTo>
                  <a:lnTo>
                    <a:pt x="2249711" y="1645990"/>
                  </a:lnTo>
                  <a:lnTo>
                    <a:pt x="2252206" y="1649623"/>
                  </a:lnTo>
                  <a:lnTo>
                    <a:pt x="2254701" y="1653483"/>
                  </a:lnTo>
                  <a:lnTo>
                    <a:pt x="2257196" y="1657342"/>
                  </a:lnTo>
                  <a:lnTo>
                    <a:pt x="2259237" y="1661429"/>
                  </a:lnTo>
                  <a:lnTo>
                    <a:pt x="2261052" y="1665970"/>
                  </a:lnTo>
                  <a:lnTo>
                    <a:pt x="2262867" y="1670057"/>
                  </a:lnTo>
                  <a:lnTo>
                    <a:pt x="2264227" y="1674371"/>
                  </a:lnTo>
                  <a:lnTo>
                    <a:pt x="2265588" y="1679139"/>
                  </a:lnTo>
                  <a:lnTo>
                    <a:pt x="2266723" y="1683453"/>
                  </a:lnTo>
                  <a:lnTo>
                    <a:pt x="2267403" y="1687993"/>
                  </a:lnTo>
                  <a:lnTo>
                    <a:pt x="2267857" y="1692761"/>
                  </a:lnTo>
                  <a:lnTo>
                    <a:pt x="2268083" y="1697302"/>
                  </a:lnTo>
                  <a:lnTo>
                    <a:pt x="2268537" y="1702297"/>
                  </a:lnTo>
                  <a:lnTo>
                    <a:pt x="2268537" y="1712287"/>
                  </a:lnTo>
                  <a:lnTo>
                    <a:pt x="2268083" y="1717055"/>
                  </a:lnTo>
                  <a:lnTo>
                    <a:pt x="2267857" y="1721369"/>
                  </a:lnTo>
                  <a:lnTo>
                    <a:pt x="2267630" y="1726137"/>
                  </a:lnTo>
                  <a:lnTo>
                    <a:pt x="2266949" y="1730451"/>
                  </a:lnTo>
                  <a:lnTo>
                    <a:pt x="2266042" y="1734764"/>
                  </a:lnTo>
                  <a:lnTo>
                    <a:pt x="2265361" y="1739305"/>
                  </a:lnTo>
                  <a:lnTo>
                    <a:pt x="2264001" y="1743392"/>
                  </a:lnTo>
                  <a:lnTo>
                    <a:pt x="2262867" y="1747479"/>
                  </a:lnTo>
                  <a:lnTo>
                    <a:pt x="2261506" y="1751566"/>
                  </a:lnTo>
                  <a:lnTo>
                    <a:pt x="2259918" y="1755653"/>
                  </a:lnTo>
                  <a:lnTo>
                    <a:pt x="2258103" y="1759512"/>
                  </a:lnTo>
                  <a:lnTo>
                    <a:pt x="2256062" y="1763599"/>
                  </a:lnTo>
                  <a:lnTo>
                    <a:pt x="2254247" y="1767459"/>
                  </a:lnTo>
                  <a:lnTo>
                    <a:pt x="2251979" y="1770864"/>
                  </a:lnTo>
                  <a:lnTo>
                    <a:pt x="2249711" y="1774497"/>
                  </a:lnTo>
                  <a:lnTo>
                    <a:pt x="2247216" y="1778130"/>
                  </a:lnTo>
                  <a:lnTo>
                    <a:pt x="2244721" y="1781536"/>
                  </a:lnTo>
                  <a:lnTo>
                    <a:pt x="2241772" y="1784714"/>
                  </a:lnTo>
                  <a:lnTo>
                    <a:pt x="2239050" y="1788120"/>
                  </a:lnTo>
                  <a:lnTo>
                    <a:pt x="2236102" y="1791071"/>
                  </a:lnTo>
                  <a:lnTo>
                    <a:pt x="2233153" y="1794023"/>
                  </a:lnTo>
                  <a:lnTo>
                    <a:pt x="2229977" y="1796747"/>
                  </a:lnTo>
                  <a:lnTo>
                    <a:pt x="2226575" y="1799472"/>
                  </a:lnTo>
                  <a:lnTo>
                    <a:pt x="2223400" y="1801969"/>
                  </a:lnTo>
                  <a:lnTo>
                    <a:pt x="2219771" y="1804240"/>
                  </a:lnTo>
                  <a:lnTo>
                    <a:pt x="2216141" y="1806510"/>
                  </a:lnTo>
                  <a:lnTo>
                    <a:pt x="2212512" y="1808554"/>
                  </a:lnTo>
                  <a:lnTo>
                    <a:pt x="2208657" y="1810370"/>
                  </a:lnTo>
                  <a:lnTo>
                    <a:pt x="2204801" y="1812186"/>
                  </a:lnTo>
                  <a:lnTo>
                    <a:pt x="2200718" y="1813776"/>
                  </a:lnTo>
                  <a:lnTo>
                    <a:pt x="2196635" y="1815365"/>
                  </a:lnTo>
                  <a:lnTo>
                    <a:pt x="2192325" y="1816727"/>
                  </a:lnTo>
                  <a:lnTo>
                    <a:pt x="1439282" y="2028332"/>
                  </a:lnTo>
                  <a:lnTo>
                    <a:pt x="1418869" y="2033781"/>
                  </a:lnTo>
                  <a:lnTo>
                    <a:pt x="1398682" y="2039003"/>
                  </a:lnTo>
                  <a:lnTo>
                    <a:pt x="1378268" y="2043317"/>
                  </a:lnTo>
                  <a:lnTo>
                    <a:pt x="1357854" y="2047404"/>
                  </a:lnTo>
                  <a:lnTo>
                    <a:pt x="1337213" y="2051037"/>
                  </a:lnTo>
                  <a:lnTo>
                    <a:pt x="1316573" y="2054442"/>
                  </a:lnTo>
                  <a:lnTo>
                    <a:pt x="1295932" y="2056940"/>
                  </a:lnTo>
                  <a:lnTo>
                    <a:pt x="1275291" y="2059437"/>
                  </a:lnTo>
                  <a:lnTo>
                    <a:pt x="1254424" y="2061254"/>
                  </a:lnTo>
                  <a:lnTo>
                    <a:pt x="1233556" y="2062389"/>
                  </a:lnTo>
                  <a:lnTo>
                    <a:pt x="1212916" y="2063297"/>
                  </a:lnTo>
                  <a:lnTo>
                    <a:pt x="1192048" y="2063751"/>
                  </a:lnTo>
                  <a:lnTo>
                    <a:pt x="1171181" y="2063751"/>
                  </a:lnTo>
                  <a:lnTo>
                    <a:pt x="1150087" y="2063297"/>
                  </a:lnTo>
                  <a:lnTo>
                    <a:pt x="1129219" y="2062162"/>
                  </a:lnTo>
                  <a:lnTo>
                    <a:pt x="1108352" y="2060573"/>
                  </a:lnTo>
                  <a:lnTo>
                    <a:pt x="796701" y="2035598"/>
                  </a:lnTo>
                  <a:lnTo>
                    <a:pt x="792391" y="2035144"/>
                  </a:lnTo>
                  <a:lnTo>
                    <a:pt x="788081" y="2034463"/>
                  </a:lnTo>
                  <a:lnTo>
                    <a:pt x="783545" y="2033554"/>
                  </a:lnTo>
                  <a:lnTo>
                    <a:pt x="779462" y="2032419"/>
                  </a:lnTo>
                  <a:lnTo>
                    <a:pt x="779462" y="1468438"/>
                  </a:lnTo>
                  <a:lnTo>
                    <a:pt x="779462" y="1467534"/>
                  </a:lnTo>
                  <a:lnTo>
                    <a:pt x="779462" y="1465263"/>
                  </a:lnTo>
                  <a:close/>
                  <a:moveTo>
                    <a:pt x="0" y="1401763"/>
                  </a:moveTo>
                  <a:lnTo>
                    <a:pt x="695325" y="1401763"/>
                  </a:lnTo>
                  <a:lnTo>
                    <a:pt x="695325" y="1572487"/>
                  </a:lnTo>
                  <a:lnTo>
                    <a:pt x="695325" y="1927085"/>
                  </a:lnTo>
                  <a:lnTo>
                    <a:pt x="695325" y="2247901"/>
                  </a:lnTo>
                  <a:lnTo>
                    <a:pt x="0" y="2247901"/>
                  </a:lnTo>
                  <a:lnTo>
                    <a:pt x="0" y="1401763"/>
                  </a:lnTo>
                  <a:close/>
                  <a:moveTo>
                    <a:pt x="1870009" y="1163726"/>
                  </a:moveTo>
                  <a:lnTo>
                    <a:pt x="1870009" y="1180300"/>
                  </a:lnTo>
                  <a:lnTo>
                    <a:pt x="1861189" y="1180981"/>
                  </a:lnTo>
                  <a:lnTo>
                    <a:pt x="1853274" y="1182343"/>
                  </a:lnTo>
                  <a:lnTo>
                    <a:pt x="1845586" y="1183705"/>
                  </a:lnTo>
                  <a:lnTo>
                    <a:pt x="1838575" y="1185522"/>
                  </a:lnTo>
                  <a:lnTo>
                    <a:pt x="1832243" y="1188019"/>
                  </a:lnTo>
                  <a:lnTo>
                    <a:pt x="1826138" y="1190290"/>
                  </a:lnTo>
                  <a:lnTo>
                    <a:pt x="1820936" y="1193014"/>
                  </a:lnTo>
                  <a:lnTo>
                    <a:pt x="1816187" y="1196193"/>
                  </a:lnTo>
                  <a:lnTo>
                    <a:pt x="1811891" y="1199825"/>
                  </a:lnTo>
                  <a:lnTo>
                    <a:pt x="1810081" y="1201642"/>
                  </a:lnTo>
                  <a:lnTo>
                    <a:pt x="1808272" y="1203458"/>
                  </a:lnTo>
                  <a:lnTo>
                    <a:pt x="1806689" y="1205501"/>
                  </a:lnTo>
                  <a:lnTo>
                    <a:pt x="1805106" y="1207545"/>
                  </a:lnTo>
                  <a:lnTo>
                    <a:pt x="1803749" y="1209588"/>
                  </a:lnTo>
                  <a:lnTo>
                    <a:pt x="1802619" y="1211859"/>
                  </a:lnTo>
                  <a:lnTo>
                    <a:pt x="1801488" y="1214356"/>
                  </a:lnTo>
                  <a:lnTo>
                    <a:pt x="1800583" y="1216627"/>
                  </a:lnTo>
                  <a:lnTo>
                    <a:pt x="1799679" y="1219124"/>
                  </a:lnTo>
                  <a:lnTo>
                    <a:pt x="1799227" y="1221395"/>
                  </a:lnTo>
                  <a:lnTo>
                    <a:pt x="1798548" y="1226844"/>
                  </a:lnTo>
                  <a:lnTo>
                    <a:pt x="1798096" y="1232520"/>
                  </a:lnTo>
                  <a:lnTo>
                    <a:pt x="1798096" y="1236379"/>
                  </a:lnTo>
                  <a:lnTo>
                    <a:pt x="1798774" y="1240239"/>
                  </a:lnTo>
                  <a:lnTo>
                    <a:pt x="1799227" y="1243872"/>
                  </a:lnTo>
                  <a:lnTo>
                    <a:pt x="1800357" y="1247504"/>
                  </a:lnTo>
                  <a:lnTo>
                    <a:pt x="1801488" y="1251137"/>
                  </a:lnTo>
                  <a:lnTo>
                    <a:pt x="1802845" y="1254543"/>
                  </a:lnTo>
                  <a:lnTo>
                    <a:pt x="1804654" y="1257948"/>
                  </a:lnTo>
                  <a:lnTo>
                    <a:pt x="1806689" y="1261354"/>
                  </a:lnTo>
                  <a:lnTo>
                    <a:pt x="1808725" y="1264079"/>
                  </a:lnTo>
                  <a:lnTo>
                    <a:pt x="1810986" y="1267257"/>
                  </a:lnTo>
                  <a:lnTo>
                    <a:pt x="1813474" y="1269755"/>
                  </a:lnTo>
                  <a:lnTo>
                    <a:pt x="1815961" y="1272252"/>
                  </a:lnTo>
                  <a:lnTo>
                    <a:pt x="1818449" y="1274750"/>
                  </a:lnTo>
                  <a:lnTo>
                    <a:pt x="1821162" y="1277020"/>
                  </a:lnTo>
                  <a:lnTo>
                    <a:pt x="1823876" y="1278836"/>
                  </a:lnTo>
                  <a:lnTo>
                    <a:pt x="1826816" y="1280653"/>
                  </a:lnTo>
                  <a:lnTo>
                    <a:pt x="1834053" y="1284740"/>
                  </a:lnTo>
                  <a:lnTo>
                    <a:pt x="1843777" y="1289734"/>
                  </a:lnTo>
                  <a:lnTo>
                    <a:pt x="1855988" y="1295638"/>
                  </a:lnTo>
                  <a:lnTo>
                    <a:pt x="1870914" y="1302676"/>
                  </a:lnTo>
                  <a:lnTo>
                    <a:pt x="1875436" y="1304719"/>
                  </a:lnTo>
                  <a:lnTo>
                    <a:pt x="1879507" y="1306763"/>
                  </a:lnTo>
                  <a:lnTo>
                    <a:pt x="1883125" y="1309033"/>
                  </a:lnTo>
                  <a:lnTo>
                    <a:pt x="1886065" y="1311077"/>
                  </a:lnTo>
                  <a:lnTo>
                    <a:pt x="1889005" y="1312893"/>
                  </a:lnTo>
                  <a:lnTo>
                    <a:pt x="1891040" y="1314936"/>
                  </a:lnTo>
                  <a:lnTo>
                    <a:pt x="1892623" y="1316980"/>
                  </a:lnTo>
                  <a:lnTo>
                    <a:pt x="1893528" y="1318796"/>
                  </a:lnTo>
                  <a:lnTo>
                    <a:pt x="1894432" y="1320839"/>
                  </a:lnTo>
                  <a:lnTo>
                    <a:pt x="1895111" y="1323110"/>
                  </a:lnTo>
                  <a:lnTo>
                    <a:pt x="1895563" y="1325834"/>
                  </a:lnTo>
                  <a:lnTo>
                    <a:pt x="1896241" y="1328559"/>
                  </a:lnTo>
                  <a:lnTo>
                    <a:pt x="1896694" y="1335597"/>
                  </a:lnTo>
                  <a:lnTo>
                    <a:pt x="1896920" y="1343544"/>
                  </a:lnTo>
                  <a:lnTo>
                    <a:pt x="1896694" y="1346722"/>
                  </a:lnTo>
                  <a:lnTo>
                    <a:pt x="1896241" y="1349447"/>
                  </a:lnTo>
                  <a:lnTo>
                    <a:pt x="1894885" y="1352171"/>
                  </a:lnTo>
                  <a:lnTo>
                    <a:pt x="1893302" y="1353988"/>
                  </a:lnTo>
                  <a:lnTo>
                    <a:pt x="1892623" y="1354669"/>
                  </a:lnTo>
                  <a:lnTo>
                    <a:pt x="1891492" y="1355577"/>
                  </a:lnTo>
                  <a:lnTo>
                    <a:pt x="1889005" y="1356485"/>
                  </a:lnTo>
                  <a:lnTo>
                    <a:pt x="1886065" y="1357393"/>
                  </a:lnTo>
                  <a:lnTo>
                    <a:pt x="1882899" y="1357620"/>
                  </a:lnTo>
                  <a:lnTo>
                    <a:pt x="1880864" y="1357620"/>
                  </a:lnTo>
                  <a:lnTo>
                    <a:pt x="1879055" y="1357393"/>
                  </a:lnTo>
                  <a:lnTo>
                    <a:pt x="1877472" y="1356712"/>
                  </a:lnTo>
                  <a:lnTo>
                    <a:pt x="1875889" y="1356258"/>
                  </a:lnTo>
                  <a:lnTo>
                    <a:pt x="1874532" y="1355577"/>
                  </a:lnTo>
                  <a:lnTo>
                    <a:pt x="1873627" y="1354669"/>
                  </a:lnTo>
                  <a:lnTo>
                    <a:pt x="1872723" y="1353761"/>
                  </a:lnTo>
                  <a:lnTo>
                    <a:pt x="1872270" y="1352398"/>
                  </a:lnTo>
                  <a:lnTo>
                    <a:pt x="1871818" y="1350809"/>
                  </a:lnTo>
                  <a:lnTo>
                    <a:pt x="1871140" y="1348993"/>
                  </a:lnTo>
                  <a:lnTo>
                    <a:pt x="1870461" y="1343544"/>
                  </a:lnTo>
                  <a:lnTo>
                    <a:pt x="1870235" y="1336051"/>
                  </a:lnTo>
                  <a:lnTo>
                    <a:pt x="1870009" y="1326515"/>
                  </a:lnTo>
                  <a:lnTo>
                    <a:pt x="1870009" y="1314028"/>
                  </a:lnTo>
                  <a:lnTo>
                    <a:pt x="1799227" y="1314028"/>
                  </a:lnTo>
                  <a:lnTo>
                    <a:pt x="1799227" y="1324018"/>
                  </a:lnTo>
                  <a:lnTo>
                    <a:pt x="1799227" y="1328332"/>
                  </a:lnTo>
                  <a:lnTo>
                    <a:pt x="1799453" y="1332192"/>
                  </a:lnTo>
                  <a:lnTo>
                    <a:pt x="1799905" y="1336278"/>
                  </a:lnTo>
                  <a:lnTo>
                    <a:pt x="1800583" y="1339911"/>
                  </a:lnTo>
                  <a:lnTo>
                    <a:pt x="1801262" y="1343544"/>
                  </a:lnTo>
                  <a:lnTo>
                    <a:pt x="1802166" y="1346949"/>
                  </a:lnTo>
                  <a:lnTo>
                    <a:pt x="1803071" y="1350355"/>
                  </a:lnTo>
                  <a:lnTo>
                    <a:pt x="1804428" y="1353534"/>
                  </a:lnTo>
                  <a:lnTo>
                    <a:pt x="1806011" y="1356258"/>
                  </a:lnTo>
                  <a:lnTo>
                    <a:pt x="1807368" y="1359210"/>
                  </a:lnTo>
                  <a:lnTo>
                    <a:pt x="1809177" y="1361707"/>
                  </a:lnTo>
                  <a:lnTo>
                    <a:pt x="1810986" y="1364205"/>
                  </a:lnTo>
                  <a:lnTo>
                    <a:pt x="1813021" y="1366702"/>
                  </a:lnTo>
                  <a:lnTo>
                    <a:pt x="1815509" y="1368746"/>
                  </a:lnTo>
                  <a:lnTo>
                    <a:pt x="1817770" y="1370562"/>
                  </a:lnTo>
                  <a:lnTo>
                    <a:pt x="1820258" y="1372378"/>
                  </a:lnTo>
                  <a:lnTo>
                    <a:pt x="1825685" y="1375557"/>
                  </a:lnTo>
                  <a:lnTo>
                    <a:pt x="1831339" y="1378508"/>
                  </a:lnTo>
                  <a:lnTo>
                    <a:pt x="1837219" y="1381006"/>
                  </a:lnTo>
                  <a:lnTo>
                    <a:pt x="1843551" y="1383276"/>
                  </a:lnTo>
                  <a:lnTo>
                    <a:pt x="1849656" y="1385093"/>
                  </a:lnTo>
                  <a:lnTo>
                    <a:pt x="1856214" y="1386455"/>
                  </a:lnTo>
                  <a:lnTo>
                    <a:pt x="1862999" y="1387590"/>
                  </a:lnTo>
                  <a:lnTo>
                    <a:pt x="1870009" y="1388271"/>
                  </a:lnTo>
                  <a:lnTo>
                    <a:pt x="1870009" y="1408479"/>
                  </a:lnTo>
                  <a:lnTo>
                    <a:pt x="1902573" y="1408479"/>
                  </a:lnTo>
                  <a:lnTo>
                    <a:pt x="1902573" y="1388725"/>
                  </a:lnTo>
                  <a:lnTo>
                    <a:pt x="1911393" y="1387817"/>
                  </a:lnTo>
                  <a:lnTo>
                    <a:pt x="1919534" y="1386228"/>
                  </a:lnTo>
                  <a:lnTo>
                    <a:pt x="1927223" y="1384411"/>
                  </a:lnTo>
                  <a:lnTo>
                    <a:pt x="1934460" y="1382141"/>
                  </a:lnTo>
                  <a:lnTo>
                    <a:pt x="1941018" y="1379417"/>
                  </a:lnTo>
                  <a:lnTo>
                    <a:pt x="1947124" y="1376692"/>
                  </a:lnTo>
                  <a:lnTo>
                    <a:pt x="1952551" y="1373286"/>
                  </a:lnTo>
                  <a:lnTo>
                    <a:pt x="1954812" y="1371470"/>
                  </a:lnTo>
                  <a:lnTo>
                    <a:pt x="1957300" y="1369427"/>
                  </a:lnTo>
                  <a:lnTo>
                    <a:pt x="1959561" y="1367610"/>
                  </a:lnTo>
                  <a:lnTo>
                    <a:pt x="1961597" y="1365567"/>
                  </a:lnTo>
                  <a:lnTo>
                    <a:pt x="1963632" y="1363296"/>
                  </a:lnTo>
                  <a:lnTo>
                    <a:pt x="1965441" y="1360799"/>
                  </a:lnTo>
                  <a:lnTo>
                    <a:pt x="1967024" y="1358529"/>
                  </a:lnTo>
                  <a:lnTo>
                    <a:pt x="1968381" y="1356031"/>
                  </a:lnTo>
                  <a:lnTo>
                    <a:pt x="1969738" y="1353534"/>
                  </a:lnTo>
                  <a:lnTo>
                    <a:pt x="1971095" y="1350809"/>
                  </a:lnTo>
                  <a:lnTo>
                    <a:pt x="1971999" y="1348085"/>
                  </a:lnTo>
                  <a:lnTo>
                    <a:pt x="1972904" y="1345133"/>
                  </a:lnTo>
                  <a:lnTo>
                    <a:pt x="1973808" y="1342408"/>
                  </a:lnTo>
                  <a:lnTo>
                    <a:pt x="1974487" y="1339230"/>
                  </a:lnTo>
                  <a:lnTo>
                    <a:pt x="1975165" y="1333100"/>
                  </a:lnTo>
                  <a:lnTo>
                    <a:pt x="1975391" y="1326288"/>
                  </a:lnTo>
                  <a:lnTo>
                    <a:pt x="1975391" y="1321975"/>
                  </a:lnTo>
                  <a:lnTo>
                    <a:pt x="1975165" y="1318115"/>
                  </a:lnTo>
                  <a:lnTo>
                    <a:pt x="1974713" y="1314255"/>
                  </a:lnTo>
                  <a:lnTo>
                    <a:pt x="1973808" y="1310395"/>
                  </a:lnTo>
                  <a:lnTo>
                    <a:pt x="1972904" y="1306990"/>
                  </a:lnTo>
                  <a:lnTo>
                    <a:pt x="1971773" y="1303584"/>
                  </a:lnTo>
                  <a:lnTo>
                    <a:pt x="1970190" y="1300406"/>
                  </a:lnTo>
                  <a:lnTo>
                    <a:pt x="1968607" y="1297454"/>
                  </a:lnTo>
                  <a:lnTo>
                    <a:pt x="1967024" y="1294502"/>
                  </a:lnTo>
                  <a:lnTo>
                    <a:pt x="1965215" y="1292005"/>
                  </a:lnTo>
                  <a:lnTo>
                    <a:pt x="1963406" y="1289507"/>
                  </a:lnTo>
                  <a:lnTo>
                    <a:pt x="1961371" y="1287237"/>
                  </a:lnTo>
                  <a:lnTo>
                    <a:pt x="1959109" y="1284967"/>
                  </a:lnTo>
                  <a:lnTo>
                    <a:pt x="1956848" y="1282923"/>
                  </a:lnTo>
                  <a:lnTo>
                    <a:pt x="1954586" y="1281107"/>
                  </a:lnTo>
                  <a:lnTo>
                    <a:pt x="1952325" y="1279518"/>
                  </a:lnTo>
                  <a:lnTo>
                    <a:pt x="1945993" y="1275885"/>
                  </a:lnTo>
                  <a:lnTo>
                    <a:pt x="1938078" y="1271798"/>
                  </a:lnTo>
                  <a:lnTo>
                    <a:pt x="1927901" y="1267030"/>
                  </a:lnTo>
                  <a:lnTo>
                    <a:pt x="1915464" y="1261581"/>
                  </a:lnTo>
                  <a:lnTo>
                    <a:pt x="1900990" y="1254997"/>
                  </a:lnTo>
                  <a:lnTo>
                    <a:pt x="1889909" y="1249548"/>
                  </a:lnTo>
                  <a:lnTo>
                    <a:pt x="1881995" y="1245461"/>
                  </a:lnTo>
                  <a:lnTo>
                    <a:pt x="1879281" y="1243872"/>
                  </a:lnTo>
                  <a:lnTo>
                    <a:pt x="1877246" y="1242510"/>
                  </a:lnTo>
                  <a:lnTo>
                    <a:pt x="1875663" y="1241147"/>
                  </a:lnTo>
                  <a:lnTo>
                    <a:pt x="1874306" y="1239558"/>
                  </a:lnTo>
                  <a:lnTo>
                    <a:pt x="1872949" y="1237742"/>
                  </a:lnTo>
                  <a:lnTo>
                    <a:pt x="1872270" y="1235925"/>
                  </a:lnTo>
                  <a:lnTo>
                    <a:pt x="1871592" y="1233655"/>
                  </a:lnTo>
                  <a:lnTo>
                    <a:pt x="1870914" y="1231157"/>
                  </a:lnTo>
                  <a:lnTo>
                    <a:pt x="1870687" y="1228433"/>
                  </a:lnTo>
                  <a:lnTo>
                    <a:pt x="1870461" y="1225708"/>
                  </a:lnTo>
                  <a:lnTo>
                    <a:pt x="1870687" y="1222076"/>
                  </a:lnTo>
                  <a:lnTo>
                    <a:pt x="1871140" y="1219124"/>
                  </a:lnTo>
                  <a:lnTo>
                    <a:pt x="1872270" y="1216627"/>
                  </a:lnTo>
                  <a:lnTo>
                    <a:pt x="1873853" y="1214583"/>
                  </a:lnTo>
                  <a:lnTo>
                    <a:pt x="1874532" y="1213675"/>
                  </a:lnTo>
                  <a:lnTo>
                    <a:pt x="1875663" y="1212994"/>
                  </a:lnTo>
                  <a:lnTo>
                    <a:pt x="1877924" y="1211859"/>
                  </a:lnTo>
                  <a:lnTo>
                    <a:pt x="1880412" y="1211178"/>
                  </a:lnTo>
                  <a:lnTo>
                    <a:pt x="1883577" y="1210951"/>
                  </a:lnTo>
                  <a:lnTo>
                    <a:pt x="1887196" y="1211178"/>
                  </a:lnTo>
                  <a:lnTo>
                    <a:pt x="1888779" y="1211405"/>
                  </a:lnTo>
                  <a:lnTo>
                    <a:pt x="1889909" y="1211859"/>
                  </a:lnTo>
                  <a:lnTo>
                    <a:pt x="1891266" y="1212767"/>
                  </a:lnTo>
                  <a:lnTo>
                    <a:pt x="1892397" y="1213221"/>
                  </a:lnTo>
                  <a:lnTo>
                    <a:pt x="1893302" y="1214356"/>
                  </a:lnTo>
                  <a:lnTo>
                    <a:pt x="1894206" y="1215037"/>
                  </a:lnTo>
                  <a:lnTo>
                    <a:pt x="1894658" y="1216400"/>
                  </a:lnTo>
                  <a:lnTo>
                    <a:pt x="1895111" y="1217989"/>
                  </a:lnTo>
                  <a:lnTo>
                    <a:pt x="1896015" y="1221849"/>
                  </a:lnTo>
                  <a:lnTo>
                    <a:pt x="1896468" y="1226844"/>
                  </a:lnTo>
                  <a:lnTo>
                    <a:pt x="1896468" y="1233201"/>
                  </a:lnTo>
                  <a:lnTo>
                    <a:pt x="1896468" y="1241601"/>
                  </a:lnTo>
                  <a:lnTo>
                    <a:pt x="1967250" y="1241601"/>
                  </a:lnTo>
                  <a:lnTo>
                    <a:pt x="1967703" y="1235925"/>
                  </a:lnTo>
                  <a:lnTo>
                    <a:pt x="1967929" y="1231838"/>
                  </a:lnTo>
                  <a:lnTo>
                    <a:pt x="1967703" y="1226389"/>
                  </a:lnTo>
                  <a:lnTo>
                    <a:pt x="1967024" y="1220940"/>
                  </a:lnTo>
                  <a:lnTo>
                    <a:pt x="1965667" y="1216173"/>
                  </a:lnTo>
                  <a:lnTo>
                    <a:pt x="1963858" y="1211405"/>
                  </a:lnTo>
                  <a:lnTo>
                    <a:pt x="1961597" y="1207318"/>
                  </a:lnTo>
                  <a:lnTo>
                    <a:pt x="1958657" y="1203231"/>
                  </a:lnTo>
                  <a:lnTo>
                    <a:pt x="1955491" y="1199598"/>
                  </a:lnTo>
                  <a:lnTo>
                    <a:pt x="1951646" y="1196193"/>
                  </a:lnTo>
                  <a:lnTo>
                    <a:pt x="1947350" y="1193014"/>
                  </a:lnTo>
                  <a:lnTo>
                    <a:pt x="1942375" y="1190290"/>
                  </a:lnTo>
                  <a:lnTo>
                    <a:pt x="1937173" y="1187565"/>
                  </a:lnTo>
                  <a:lnTo>
                    <a:pt x="1931067" y="1185522"/>
                  </a:lnTo>
                  <a:lnTo>
                    <a:pt x="1924735" y="1183705"/>
                  </a:lnTo>
                  <a:lnTo>
                    <a:pt x="1917951" y="1182343"/>
                  </a:lnTo>
                  <a:lnTo>
                    <a:pt x="1910488" y="1180981"/>
                  </a:lnTo>
                  <a:lnTo>
                    <a:pt x="1902573" y="1180300"/>
                  </a:lnTo>
                  <a:lnTo>
                    <a:pt x="1902573" y="1163726"/>
                  </a:lnTo>
                  <a:lnTo>
                    <a:pt x="1870009" y="1163726"/>
                  </a:lnTo>
                  <a:close/>
                  <a:moveTo>
                    <a:pt x="1886970" y="1085850"/>
                  </a:moveTo>
                  <a:lnTo>
                    <a:pt x="1896920" y="1086304"/>
                  </a:lnTo>
                  <a:lnTo>
                    <a:pt x="1907322" y="1086985"/>
                  </a:lnTo>
                  <a:lnTo>
                    <a:pt x="1917047" y="1088347"/>
                  </a:lnTo>
                  <a:lnTo>
                    <a:pt x="1926997" y="1090164"/>
                  </a:lnTo>
                  <a:lnTo>
                    <a:pt x="1936495" y="1092434"/>
                  </a:lnTo>
                  <a:lnTo>
                    <a:pt x="1945993" y="1094931"/>
                  </a:lnTo>
                  <a:lnTo>
                    <a:pt x="1955265" y="1098110"/>
                  </a:lnTo>
                  <a:lnTo>
                    <a:pt x="1964310" y="1101743"/>
                  </a:lnTo>
                  <a:lnTo>
                    <a:pt x="1973130" y="1105830"/>
                  </a:lnTo>
                  <a:lnTo>
                    <a:pt x="1981723" y="1110143"/>
                  </a:lnTo>
                  <a:lnTo>
                    <a:pt x="1990091" y="1114911"/>
                  </a:lnTo>
                  <a:lnTo>
                    <a:pt x="1998232" y="1120133"/>
                  </a:lnTo>
                  <a:lnTo>
                    <a:pt x="2005921" y="1125809"/>
                  </a:lnTo>
                  <a:lnTo>
                    <a:pt x="2013383" y="1131712"/>
                  </a:lnTo>
                  <a:lnTo>
                    <a:pt x="2020620" y="1137843"/>
                  </a:lnTo>
                  <a:lnTo>
                    <a:pt x="2027630" y="1144654"/>
                  </a:lnTo>
                  <a:lnTo>
                    <a:pt x="2034415" y="1151465"/>
                  </a:lnTo>
                  <a:lnTo>
                    <a:pt x="2040520" y="1158731"/>
                  </a:lnTo>
                  <a:lnTo>
                    <a:pt x="2046400" y="1166223"/>
                  </a:lnTo>
                  <a:lnTo>
                    <a:pt x="2052054" y="1174170"/>
                  </a:lnTo>
                  <a:lnTo>
                    <a:pt x="2057255" y="1182343"/>
                  </a:lnTo>
                  <a:lnTo>
                    <a:pt x="2062004" y="1190744"/>
                  </a:lnTo>
                  <a:lnTo>
                    <a:pt x="2066527" y="1199371"/>
                  </a:lnTo>
                  <a:lnTo>
                    <a:pt x="2070371" y="1207999"/>
                  </a:lnTo>
                  <a:lnTo>
                    <a:pt x="2073989" y="1217081"/>
                  </a:lnTo>
                  <a:lnTo>
                    <a:pt x="2076929" y="1226389"/>
                  </a:lnTo>
                  <a:lnTo>
                    <a:pt x="2079869" y="1235925"/>
                  </a:lnTo>
                  <a:lnTo>
                    <a:pt x="2081904" y="1245688"/>
                  </a:lnTo>
                  <a:lnTo>
                    <a:pt x="2083714" y="1255678"/>
                  </a:lnTo>
                  <a:lnTo>
                    <a:pt x="2085070" y="1265668"/>
                  </a:lnTo>
                  <a:lnTo>
                    <a:pt x="2085749" y="1275658"/>
                  </a:lnTo>
                  <a:lnTo>
                    <a:pt x="2085975" y="1286102"/>
                  </a:lnTo>
                  <a:lnTo>
                    <a:pt x="2085749" y="1296319"/>
                  </a:lnTo>
                  <a:lnTo>
                    <a:pt x="2085070" y="1306536"/>
                  </a:lnTo>
                  <a:lnTo>
                    <a:pt x="2083714" y="1316526"/>
                  </a:lnTo>
                  <a:lnTo>
                    <a:pt x="2081904" y="1326288"/>
                  </a:lnTo>
                  <a:lnTo>
                    <a:pt x="2079869" y="1335824"/>
                  </a:lnTo>
                  <a:lnTo>
                    <a:pt x="2076929" y="1345360"/>
                  </a:lnTo>
                  <a:lnTo>
                    <a:pt x="2073989" y="1354669"/>
                  </a:lnTo>
                  <a:lnTo>
                    <a:pt x="2070371" y="1363751"/>
                  </a:lnTo>
                  <a:lnTo>
                    <a:pt x="2066527" y="1372832"/>
                  </a:lnTo>
                  <a:lnTo>
                    <a:pt x="2062004" y="1381233"/>
                  </a:lnTo>
                  <a:lnTo>
                    <a:pt x="2057255" y="1389633"/>
                  </a:lnTo>
                  <a:lnTo>
                    <a:pt x="2052054" y="1397807"/>
                  </a:lnTo>
                  <a:lnTo>
                    <a:pt x="2046400" y="1405527"/>
                  </a:lnTo>
                  <a:lnTo>
                    <a:pt x="2040520" y="1413019"/>
                  </a:lnTo>
                  <a:lnTo>
                    <a:pt x="2034415" y="1420285"/>
                  </a:lnTo>
                  <a:lnTo>
                    <a:pt x="2027630" y="1427323"/>
                  </a:lnTo>
                  <a:lnTo>
                    <a:pt x="2020620" y="1433907"/>
                  </a:lnTo>
                  <a:lnTo>
                    <a:pt x="2013383" y="1440265"/>
                  </a:lnTo>
                  <a:lnTo>
                    <a:pt x="2005921" y="1446168"/>
                  </a:lnTo>
                  <a:lnTo>
                    <a:pt x="1998232" y="1451844"/>
                  </a:lnTo>
                  <a:lnTo>
                    <a:pt x="1990091" y="1456839"/>
                  </a:lnTo>
                  <a:lnTo>
                    <a:pt x="1981723" y="1461834"/>
                  </a:lnTo>
                  <a:lnTo>
                    <a:pt x="1973130" y="1466147"/>
                  </a:lnTo>
                  <a:lnTo>
                    <a:pt x="1964310" y="1470007"/>
                  </a:lnTo>
                  <a:lnTo>
                    <a:pt x="1955265" y="1473640"/>
                  </a:lnTo>
                  <a:lnTo>
                    <a:pt x="1945993" y="1476819"/>
                  </a:lnTo>
                  <a:lnTo>
                    <a:pt x="1936495" y="1479770"/>
                  </a:lnTo>
                  <a:lnTo>
                    <a:pt x="1926997" y="1481813"/>
                  </a:lnTo>
                  <a:lnTo>
                    <a:pt x="1917047" y="1483630"/>
                  </a:lnTo>
                  <a:lnTo>
                    <a:pt x="1907322" y="1484765"/>
                  </a:lnTo>
                  <a:lnTo>
                    <a:pt x="1896920" y="1485673"/>
                  </a:lnTo>
                  <a:lnTo>
                    <a:pt x="1886970" y="1485900"/>
                  </a:lnTo>
                  <a:lnTo>
                    <a:pt x="1876567" y="1485673"/>
                  </a:lnTo>
                  <a:lnTo>
                    <a:pt x="1866391" y="1484765"/>
                  </a:lnTo>
                  <a:lnTo>
                    <a:pt x="1856667" y="1483630"/>
                  </a:lnTo>
                  <a:lnTo>
                    <a:pt x="1846490" y="1481813"/>
                  </a:lnTo>
                  <a:lnTo>
                    <a:pt x="1836992" y="1479770"/>
                  </a:lnTo>
                  <a:lnTo>
                    <a:pt x="1827494" y="1476819"/>
                  </a:lnTo>
                  <a:lnTo>
                    <a:pt x="1818223" y="1473640"/>
                  </a:lnTo>
                  <a:lnTo>
                    <a:pt x="1809177" y="1470007"/>
                  </a:lnTo>
                  <a:lnTo>
                    <a:pt x="1800583" y="1466147"/>
                  </a:lnTo>
                  <a:lnTo>
                    <a:pt x="1791764" y="1461834"/>
                  </a:lnTo>
                  <a:lnTo>
                    <a:pt x="1783623" y="1456839"/>
                  </a:lnTo>
                  <a:lnTo>
                    <a:pt x="1775256" y="1451844"/>
                  </a:lnTo>
                  <a:lnTo>
                    <a:pt x="1767567" y="1446168"/>
                  </a:lnTo>
                  <a:lnTo>
                    <a:pt x="1760104" y="1440265"/>
                  </a:lnTo>
                  <a:lnTo>
                    <a:pt x="1752867" y="1433907"/>
                  </a:lnTo>
                  <a:lnTo>
                    <a:pt x="1746083" y="1427323"/>
                  </a:lnTo>
                  <a:lnTo>
                    <a:pt x="1739299" y="1420285"/>
                  </a:lnTo>
                  <a:lnTo>
                    <a:pt x="1733193" y="1413019"/>
                  </a:lnTo>
                  <a:lnTo>
                    <a:pt x="1727313" y="1405527"/>
                  </a:lnTo>
                  <a:lnTo>
                    <a:pt x="1721660" y="1397807"/>
                  </a:lnTo>
                  <a:lnTo>
                    <a:pt x="1716458" y="1389633"/>
                  </a:lnTo>
                  <a:lnTo>
                    <a:pt x="1711483" y="1381233"/>
                  </a:lnTo>
                  <a:lnTo>
                    <a:pt x="1707187" y="1372832"/>
                  </a:lnTo>
                  <a:lnTo>
                    <a:pt x="1703342" y="1363751"/>
                  </a:lnTo>
                  <a:lnTo>
                    <a:pt x="1699724" y="1354669"/>
                  </a:lnTo>
                  <a:lnTo>
                    <a:pt x="1696558" y="1345360"/>
                  </a:lnTo>
                  <a:lnTo>
                    <a:pt x="1693844" y="1335824"/>
                  </a:lnTo>
                  <a:lnTo>
                    <a:pt x="1691809" y="1326288"/>
                  </a:lnTo>
                  <a:lnTo>
                    <a:pt x="1690000" y="1316526"/>
                  </a:lnTo>
                  <a:lnTo>
                    <a:pt x="1688643" y="1306536"/>
                  </a:lnTo>
                  <a:lnTo>
                    <a:pt x="1687965" y="1296319"/>
                  </a:lnTo>
                  <a:lnTo>
                    <a:pt x="1687512" y="1286102"/>
                  </a:lnTo>
                  <a:lnTo>
                    <a:pt x="1687965" y="1275658"/>
                  </a:lnTo>
                  <a:lnTo>
                    <a:pt x="1688643" y="1265668"/>
                  </a:lnTo>
                  <a:lnTo>
                    <a:pt x="1690000" y="1255678"/>
                  </a:lnTo>
                  <a:lnTo>
                    <a:pt x="1691809" y="1245688"/>
                  </a:lnTo>
                  <a:lnTo>
                    <a:pt x="1693844" y="1235925"/>
                  </a:lnTo>
                  <a:lnTo>
                    <a:pt x="1696558" y="1226389"/>
                  </a:lnTo>
                  <a:lnTo>
                    <a:pt x="1699724" y="1217081"/>
                  </a:lnTo>
                  <a:lnTo>
                    <a:pt x="1703342" y="1207999"/>
                  </a:lnTo>
                  <a:lnTo>
                    <a:pt x="1707187" y="1199371"/>
                  </a:lnTo>
                  <a:lnTo>
                    <a:pt x="1711483" y="1190744"/>
                  </a:lnTo>
                  <a:lnTo>
                    <a:pt x="1716458" y="1182343"/>
                  </a:lnTo>
                  <a:lnTo>
                    <a:pt x="1721660" y="1174170"/>
                  </a:lnTo>
                  <a:lnTo>
                    <a:pt x="1727313" y="1166223"/>
                  </a:lnTo>
                  <a:lnTo>
                    <a:pt x="1733193" y="1158731"/>
                  </a:lnTo>
                  <a:lnTo>
                    <a:pt x="1739299" y="1151465"/>
                  </a:lnTo>
                  <a:lnTo>
                    <a:pt x="1746083" y="1144654"/>
                  </a:lnTo>
                  <a:lnTo>
                    <a:pt x="1752867" y="1137843"/>
                  </a:lnTo>
                  <a:lnTo>
                    <a:pt x="1760104" y="1131712"/>
                  </a:lnTo>
                  <a:lnTo>
                    <a:pt x="1767567" y="1125809"/>
                  </a:lnTo>
                  <a:lnTo>
                    <a:pt x="1775256" y="1120133"/>
                  </a:lnTo>
                  <a:lnTo>
                    <a:pt x="1783623" y="1114911"/>
                  </a:lnTo>
                  <a:lnTo>
                    <a:pt x="1791764" y="1110143"/>
                  </a:lnTo>
                  <a:lnTo>
                    <a:pt x="1800583" y="1105830"/>
                  </a:lnTo>
                  <a:lnTo>
                    <a:pt x="1809177" y="1101743"/>
                  </a:lnTo>
                  <a:lnTo>
                    <a:pt x="1818223" y="1098110"/>
                  </a:lnTo>
                  <a:lnTo>
                    <a:pt x="1827494" y="1094931"/>
                  </a:lnTo>
                  <a:lnTo>
                    <a:pt x="1836992" y="1092434"/>
                  </a:lnTo>
                  <a:lnTo>
                    <a:pt x="1846490" y="1090164"/>
                  </a:lnTo>
                  <a:lnTo>
                    <a:pt x="1856667" y="1088347"/>
                  </a:lnTo>
                  <a:lnTo>
                    <a:pt x="1866391" y="1086985"/>
                  </a:lnTo>
                  <a:lnTo>
                    <a:pt x="1876567" y="1086304"/>
                  </a:lnTo>
                  <a:lnTo>
                    <a:pt x="1886970" y="1085850"/>
                  </a:lnTo>
                  <a:close/>
                  <a:moveTo>
                    <a:pt x="1297791" y="741362"/>
                  </a:moveTo>
                  <a:lnTo>
                    <a:pt x="1297791" y="765402"/>
                  </a:lnTo>
                  <a:lnTo>
                    <a:pt x="1285096" y="766762"/>
                  </a:lnTo>
                  <a:lnTo>
                    <a:pt x="1273308" y="768577"/>
                  </a:lnTo>
                  <a:lnTo>
                    <a:pt x="1262200" y="770844"/>
                  </a:lnTo>
                  <a:lnTo>
                    <a:pt x="1256986" y="771978"/>
                  </a:lnTo>
                  <a:lnTo>
                    <a:pt x="1251772" y="773566"/>
                  </a:lnTo>
                  <a:lnTo>
                    <a:pt x="1247238" y="775153"/>
                  </a:lnTo>
                  <a:lnTo>
                    <a:pt x="1242477" y="776741"/>
                  </a:lnTo>
                  <a:lnTo>
                    <a:pt x="1238170" y="778555"/>
                  </a:lnTo>
                  <a:lnTo>
                    <a:pt x="1233862" y="780369"/>
                  </a:lnTo>
                  <a:lnTo>
                    <a:pt x="1230009" y="782410"/>
                  </a:lnTo>
                  <a:lnTo>
                    <a:pt x="1226155" y="784452"/>
                  </a:lnTo>
                  <a:lnTo>
                    <a:pt x="1222528" y="786493"/>
                  </a:lnTo>
                  <a:lnTo>
                    <a:pt x="1219127" y="788760"/>
                  </a:lnTo>
                  <a:lnTo>
                    <a:pt x="1215953" y="791482"/>
                  </a:lnTo>
                  <a:lnTo>
                    <a:pt x="1213006" y="793977"/>
                  </a:lnTo>
                  <a:lnTo>
                    <a:pt x="1210286" y="796698"/>
                  </a:lnTo>
                  <a:lnTo>
                    <a:pt x="1207792" y="799419"/>
                  </a:lnTo>
                  <a:lnTo>
                    <a:pt x="1205525" y="802368"/>
                  </a:lnTo>
                  <a:lnTo>
                    <a:pt x="1203032" y="805316"/>
                  </a:lnTo>
                  <a:lnTo>
                    <a:pt x="1201218" y="808491"/>
                  </a:lnTo>
                  <a:lnTo>
                    <a:pt x="1199631" y="811893"/>
                  </a:lnTo>
                  <a:lnTo>
                    <a:pt x="1198044" y="815068"/>
                  </a:lnTo>
                  <a:lnTo>
                    <a:pt x="1196684" y="818469"/>
                  </a:lnTo>
                  <a:lnTo>
                    <a:pt x="1195551" y="822098"/>
                  </a:lnTo>
                  <a:lnTo>
                    <a:pt x="1194644" y="825727"/>
                  </a:lnTo>
                  <a:lnTo>
                    <a:pt x="1193737" y="829582"/>
                  </a:lnTo>
                  <a:lnTo>
                    <a:pt x="1193284" y="833437"/>
                  </a:lnTo>
                  <a:lnTo>
                    <a:pt x="1193057" y="837519"/>
                  </a:lnTo>
                  <a:lnTo>
                    <a:pt x="1193057" y="841828"/>
                  </a:lnTo>
                  <a:lnTo>
                    <a:pt x="1193284" y="847498"/>
                  </a:lnTo>
                  <a:lnTo>
                    <a:pt x="1193737" y="853168"/>
                  </a:lnTo>
                  <a:lnTo>
                    <a:pt x="1194871" y="858384"/>
                  </a:lnTo>
                  <a:lnTo>
                    <a:pt x="1196231" y="863600"/>
                  </a:lnTo>
                  <a:lnTo>
                    <a:pt x="1198044" y="868816"/>
                  </a:lnTo>
                  <a:lnTo>
                    <a:pt x="1200085" y="873805"/>
                  </a:lnTo>
                  <a:lnTo>
                    <a:pt x="1202578" y="878568"/>
                  </a:lnTo>
                  <a:lnTo>
                    <a:pt x="1205525" y="883330"/>
                  </a:lnTo>
                  <a:lnTo>
                    <a:pt x="1208472" y="887639"/>
                  </a:lnTo>
                  <a:lnTo>
                    <a:pt x="1211873" y="891721"/>
                  </a:lnTo>
                  <a:lnTo>
                    <a:pt x="1215273" y="895803"/>
                  </a:lnTo>
                  <a:lnTo>
                    <a:pt x="1218900" y="899432"/>
                  </a:lnTo>
                  <a:lnTo>
                    <a:pt x="1222754" y="902834"/>
                  </a:lnTo>
                  <a:lnTo>
                    <a:pt x="1226608" y="906235"/>
                  </a:lnTo>
                  <a:lnTo>
                    <a:pt x="1230689" y="908957"/>
                  </a:lnTo>
                  <a:lnTo>
                    <a:pt x="1234769" y="911678"/>
                  </a:lnTo>
                  <a:lnTo>
                    <a:pt x="1245197" y="917575"/>
                  </a:lnTo>
                  <a:lnTo>
                    <a:pt x="1259253" y="924832"/>
                  </a:lnTo>
                  <a:lnTo>
                    <a:pt x="1277388" y="933223"/>
                  </a:lnTo>
                  <a:lnTo>
                    <a:pt x="1299151" y="943428"/>
                  </a:lnTo>
                  <a:lnTo>
                    <a:pt x="1305725" y="946377"/>
                  </a:lnTo>
                  <a:lnTo>
                    <a:pt x="1311620" y="949552"/>
                  </a:lnTo>
                  <a:lnTo>
                    <a:pt x="1317060" y="952500"/>
                  </a:lnTo>
                  <a:lnTo>
                    <a:pt x="1321368" y="955675"/>
                  </a:lnTo>
                  <a:lnTo>
                    <a:pt x="1325448" y="958623"/>
                  </a:lnTo>
                  <a:lnTo>
                    <a:pt x="1328395" y="961344"/>
                  </a:lnTo>
                  <a:lnTo>
                    <a:pt x="1330662" y="964293"/>
                  </a:lnTo>
                  <a:lnTo>
                    <a:pt x="1332249" y="967014"/>
                  </a:lnTo>
                  <a:lnTo>
                    <a:pt x="1333383" y="969962"/>
                  </a:lnTo>
                  <a:lnTo>
                    <a:pt x="1334289" y="973137"/>
                  </a:lnTo>
                  <a:lnTo>
                    <a:pt x="1335196" y="976993"/>
                  </a:lnTo>
                  <a:lnTo>
                    <a:pt x="1335876" y="981528"/>
                  </a:lnTo>
                  <a:lnTo>
                    <a:pt x="1336330" y="986064"/>
                  </a:lnTo>
                  <a:lnTo>
                    <a:pt x="1337010" y="991280"/>
                  </a:lnTo>
                  <a:lnTo>
                    <a:pt x="1337010" y="996950"/>
                  </a:lnTo>
                  <a:lnTo>
                    <a:pt x="1337236" y="1002846"/>
                  </a:lnTo>
                  <a:lnTo>
                    <a:pt x="1337010" y="1005568"/>
                  </a:lnTo>
                  <a:lnTo>
                    <a:pt x="1337010" y="1007835"/>
                  </a:lnTo>
                  <a:lnTo>
                    <a:pt x="1336330" y="1009877"/>
                  </a:lnTo>
                  <a:lnTo>
                    <a:pt x="1335876" y="1011918"/>
                  </a:lnTo>
                  <a:lnTo>
                    <a:pt x="1335196" y="1013732"/>
                  </a:lnTo>
                  <a:lnTo>
                    <a:pt x="1334289" y="1015319"/>
                  </a:lnTo>
                  <a:lnTo>
                    <a:pt x="1333383" y="1016907"/>
                  </a:lnTo>
                  <a:lnTo>
                    <a:pt x="1332022" y="1018041"/>
                  </a:lnTo>
                  <a:lnTo>
                    <a:pt x="1330662" y="1019402"/>
                  </a:lnTo>
                  <a:lnTo>
                    <a:pt x="1329302" y="1020535"/>
                  </a:lnTo>
                  <a:lnTo>
                    <a:pt x="1327488" y="1021216"/>
                  </a:lnTo>
                  <a:lnTo>
                    <a:pt x="1325675" y="1021896"/>
                  </a:lnTo>
                  <a:lnTo>
                    <a:pt x="1323635" y="1022577"/>
                  </a:lnTo>
                  <a:lnTo>
                    <a:pt x="1321141" y="1023030"/>
                  </a:lnTo>
                  <a:lnTo>
                    <a:pt x="1318874" y="1023257"/>
                  </a:lnTo>
                  <a:lnTo>
                    <a:pt x="1316380" y="1023257"/>
                  </a:lnTo>
                  <a:lnTo>
                    <a:pt x="1313433" y="1023030"/>
                  </a:lnTo>
                  <a:lnTo>
                    <a:pt x="1310940" y="1022803"/>
                  </a:lnTo>
                  <a:lnTo>
                    <a:pt x="1308673" y="1022123"/>
                  </a:lnTo>
                  <a:lnTo>
                    <a:pt x="1306406" y="1021443"/>
                  </a:lnTo>
                  <a:lnTo>
                    <a:pt x="1304819" y="1020535"/>
                  </a:lnTo>
                  <a:lnTo>
                    <a:pt x="1303232" y="1019175"/>
                  </a:lnTo>
                  <a:lnTo>
                    <a:pt x="1301872" y="1017587"/>
                  </a:lnTo>
                  <a:lnTo>
                    <a:pt x="1301192" y="1015773"/>
                  </a:lnTo>
                  <a:lnTo>
                    <a:pt x="1300285" y="1013732"/>
                  </a:lnTo>
                  <a:lnTo>
                    <a:pt x="1299605" y="1010784"/>
                  </a:lnTo>
                  <a:lnTo>
                    <a:pt x="1299151" y="1007382"/>
                  </a:lnTo>
                  <a:lnTo>
                    <a:pt x="1298471" y="1002846"/>
                  </a:lnTo>
                  <a:lnTo>
                    <a:pt x="1298018" y="991960"/>
                  </a:lnTo>
                  <a:lnTo>
                    <a:pt x="1297791" y="978353"/>
                  </a:lnTo>
                  <a:lnTo>
                    <a:pt x="1297791" y="959984"/>
                  </a:lnTo>
                  <a:lnTo>
                    <a:pt x="1194644" y="959984"/>
                  </a:lnTo>
                  <a:lnTo>
                    <a:pt x="1194644" y="974725"/>
                  </a:lnTo>
                  <a:lnTo>
                    <a:pt x="1194644" y="980621"/>
                  </a:lnTo>
                  <a:lnTo>
                    <a:pt x="1195097" y="986744"/>
                  </a:lnTo>
                  <a:lnTo>
                    <a:pt x="1195551" y="992414"/>
                  </a:lnTo>
                  <a:lnTo>
                    <a:pt x="1196457" y="997630"/>
                  </a:lnTo>
                  <a:lnTo>
                    <a:pt x="1197364" y="1002846"/>
                  </a:lnTo>
                  <a:lnTo>
                    <a:pt x="1198951" y="1008062"/>
                  </a:lnTo>
                  <a:lnTo>
                    <a:pt x="1200538" y="1012598"/>
                  </a:lnTo>
                  <a:lnTo>
                    <a:pt x="1202352" y="1017360"/>
                  </a:lnTo>
                  <a:lnTo>
                    <a:pt x="1204392" y="1021443"/>
                  </a:lnTo>
                  <a:lnTo>
                    <a:pt x="1206659" y="1025525"/>
                  </a:lnTo>
                  <a:lnTo>
                    <a:pt x="1209152" y="1029380"/>
                  </a:lnTo>
                  <a:lnTo>
                    <a:pt x="1211873" y="1032782"/>
                  </a:lnTo>
                  <a:lnTo>
                    <a:pt x="1215047" y="1036184"/>
                  </a:lnTo>
                  <a:lnTo>
                    <a:pt x="1218447" y="1039359"/>
                  </a:lnTo>
                  <a:lnTo>
                    <a:pt x="1221621" y="1042080"/>
                  </a:lnTo>
                  <a:lnTo>
                    <a:pt x="1225475" y="1045028"/>
                  </a:lnTo>
                  <a:lnTo>
                    <a:pt x="1229329" y="1047296"/>
                  </a:lnTo>
                  <a:lnTo>
                    <a:pt x="1233182" y="1049564"/>
                  </a:lnTo>
                  <a:lnTo>
                    <a:pt x="1237490" y="1051832"/>
                  </a:lnTo>
                  <a:lnTo>
                    <a:pt x="1241570" y="1053646"/>
                  </a:lnTo>
                  <a:lnTo>
                    <a:pt x="1245877" y="1055687"/>
                  </a:lnTo>
                  <a:lnTo>
                    <a:pt x="1249958" y="1057502"/>
                  </a:lnTo>
                  <a:lnTo>
                    <a:pt x="1259026" y="1060677"/>
                  </a:lnTo>
                  <a:lnTo>
                    <a:pt x="1268094" y="1063171"/>
                  </a:lnTo>
                  <a:lnTo>
                    <a:pt x="1277615" y="1065212"/>
                  </a:lnTo>
                  <a:lnTo>
                    <a:pt x="1287590" y="1066800"/>
                  </a:lnTo>
                  <a:lnTo>
                    <a:pt x="1297791" y="1067934"/>
                  </a:lnTo>
                  <a:lnTo>
                    <a:pt x="1297791" y="1096962"/>
                  </a:lnTo>
                  <a:lnTo>
                    <a:pt x="1345171" y="1096962"/>
                  </a:lnTo>
                  <a:lnTo>
                    <a:pt x="1345171" y="1068841"/>
                  </a:lnTo>
                  <a:lnTo>
                    <a:pt x="1351972" y="1068160"/>
                  </a:lnTo>
                  <a:lnTo>
                    <a:pt x="1358093" y="1067253"/>
                  </a:lnTo>
                  <a:lnTo>
                    <a:pt x="1364213" y="1066346"/>
                  </a:lnTo>
                  <a:lnTo>
                    <a:pt x="1370108" y="1064985"/>
                  </a:lnTo>
                  <a:lnTo>
                    <a:pt x="1375775" y="1063852"/>
                  </a:lnTo>
                  <a:lnTo>
                    <a:pt x="1381442" y="1062491"/>
                  </a:lnTo>
                  <a:lnTo>
                    <a:pt x="1386656" y="1060903"/>
                  </a:lnTo>
                  <a:lnTo>
                    <a:pt x="1391870" y="1059089"/>
                  </a:lnTo>
                  <a:lnTo>
                    <a:pt x="1396858" y="1057275"/>
                  </a:lnTo>
                  <a:lnTo>
                    <a:pt x="1401392" y="1055234"/>
                  </a:lnTo>
                  <a:lnTo>
                    <a:pt x="1405699" y="1053193"/>
                  </a:lnTo>
                  <a:lnTo>
                    <a:pt x="1410233" y="1050925"/>
                  </a:lnTo>
                  <a:lnTo>
                    <a:pt x="1414087" y="1048430"/>
                  </a:lnTo>
                  <a:lnTo>
                    <a:pt x="1417941" y="1045935"/>
                  </a:lnTo>
                  <a:lnTo>
                    <a:pt x="1421568" y="1043441"/>
                  </a:lnTo>
                  <a:lnTo>
                    <a:pt x="1425195" y="1040493"/>
                  </a:lnTo>
                  <a:lnTo>
                    <a:pt x="1428142" y="1037771"/>
                  </a:lnTo>
                  <a:lnTo>
                    <a:pt x="1431316" y="1034596"/>
                  </a:lnTo>
                  <a:lnTo>
                    <a:pt x="1434036" y="1031421"/>
                  </a:lnTo>
                  <a:lnTo>
                    <a:pt x="1436756" y="1028246"/>
                  </a:lnTo>
                  <a:lnTo>
                    <a:pt x="1439023" y="1024844"/>
                  </a:lnTo>
                  <a:lnTo>
                    <a:pt x="1441290" y="1021216"/>
                  </a:lnTo>
                  <a:lnTo>
                    <a:pt x="1443104" y="1017360"/>
                  </a:lnTo>
                  <a:lnTo>
                    <a:pt x="1444918" y="1013505"/>
                  </a:lnTo>
                  <a:lnTo>
                    <a:pt x="1446504" y="1009650"/>
                  </a:lnTo>
                  <a:lnTo>
                    <a:pt x="1447865" y="1005568"/>
                  </a:lnTo>
                  <a:lnTo>
                    <a:pt x="1448998" y="1001032"/>
                  </a:lnTo>
                  <a:lnTo>
                    <a:pt x="1449905" y="996723"/>
                  </a:lnTo>
                  <a:lnTo>
                    <a:pt x="1450585" y="992414"/>
                  </a:lnTo>
                  <a:lnTo>
                    <a:pt x="1451265" y="987425"/>
                  </a:lnTo>
                  <a:lnTo>
                    <a:pt x="1451492" y="982889"/>
                  </a:lnTo>
                  <a:lnTo>
                    <a:pt x="1451719" y="977900"/>
                  </a:lnTo>
                  <a:lnTo>
                    <a:pt x="1451492" y="971777"/>
                  </a:lnTo>
                  <a:lnTo>
                    <a:pt x="1450812" y="965653"/>
                  </a:lnTo>
                  <a:lnTo>
                    <a:pt x="1450132" y="959984"/>
                  </a:lnTo>
                  <a:lnTo>
                    <a:pt x="1448998" y="954994"/>
                  </a:lnTo>
                  <a:lnTo>
                    <a:pt x="1447865" y="949778"/>
                  </a:lnTo>
                  <a:lnTo>
                    <a:pt x="1446051" y="944789"/>
                  </a:lnTo>
                  <a:lnTo>
                    <a:pt x="1444237" y="940253"/>
                  </a:lnTo>
                  <a:lnTo>
                    <a:pt x="1441971" y="935944"/>
                  </a:lnTo>
                  <a:lnTo>
                    <a:pt x="1439250" y="931862"/>
                  </a:lnTo>
                  <a:lnTo>
                    <a:pt x="1436756" y="928007"/>
                  </a:lnTo>
                  <a:lnTo>
                    <a:pt x="1433809" y="924605"/>
                  </a:lnTo>
                  <a:lnTo>
                    <a:pt x="1430862" y="921203"/>
                  </a:lnTo>
                  <a:lnTo>
                    <a:pt x="1427689" y="918028"/>
                  </a:lnTo>
                  <a:lnTo>
                    <a:pt x="1424515" y="914853"/>
                  </a:lnTo>
                  <a:lnTo>
                    <a:pt x="1421341" y="912359"/>
                  </a:lnTo>
                  <a:lnTo>
                    <a:pt x="1417714" y="910091"/>
                  </a:lnTo>
                  <a:lnTo>
                    <a:pt x="1413860" y="907369"/>
                  </a:lnTo>
                  <a:lnTo>
                    <a:pt x="1408873" y="904875"/>
                  </a:lnTo>
                  <a:lnTo>
                    <a:pt x="1397084" y="898752"/>
                  </a:lnTo>
                  <a:lnTo>
                    <a:pt x="1382122" y="891721"/>
                  </a:lnTo>
                  <a:lnTo>
                    <a:pt x="1363987" y="883557"/>
                  </a:lnTo>
                  <a:lnTo>
                    <a:pt x="1343131" y="874259"/>
                  </a:lnTo>
                  <a:lnTo>
                    <a:pt x="1326808" y="866548"/>
                  </a:lnTo>
                  <a:lnTo>
                    <a:pt x="1320461" y="863373"/>
                  </a:lnTo>
                  <a:lnTo>
                    <a:pt x="1315247" y="860652"/>
                  </a:lnTo>
                  <a:lnTo>
                    <a:pt x="1311166" y="857930"/>
                  </a:lnTo>
                  <a:lnTo>
                    <a:pt x="1308219" y="856116"/>
                  </a:lnTo>
                  <a:lnTo>
                    <a:pt x="1305952" y="854075"/>
                  </a:lnTo>
                  <a:lnTo>
                    <a:pt x="1303912" y="852034"/>
                  </a:lnTo>
                  <a:lnTo>
                    <a:pt x="1302325" y="849539"/>
                  </a:lnTo>
                  <a:lnTo>
                    <a:pt x="1301192" y="846364"/>
                  </a:lnTo>
                  <a:lnTo>
                    <a:pt x="1299831" y="843189"/>
                  </a:lnTo>
                  <a:lnTo>
                    <a:pt x="1299151" y="839560"/>
                  </a:lnTo>
                  <a:lnTo>
                    <a:pt x="1298698" y="835705"/>
                  </a:lnTo>
                  <a:lnTo>
                    <a:pt x="1298471" y="831396"/>
                  </a:lnTo>
                  <a:lnTo>
                    <a:pt x="1298471" y="828902"/>
                  </a:lnTo>
                  <a:lnTo>
                    <a:pt x="1298698" y="826407"/>
                  </a:lnTo>
                  <a:lnTo>
                    <a:pt x="1299378" y="824139"/>
                  </a:lnTo>
                  <a:lnTo>
                    <a:pt x="1299831" y="822098"/>
                  </a:lnTo>
                  <a:lnTo>
                    <a:pt x="1300285" y="820284"/>
                  </a:lnTo>
                  <a:lnTo>
                    <a:pt x="1301192" y="818469"/>
                  </a:lnTo>
                  <a:lnTo>
                    <a:pt x="1302098" y="816882"/>
                  </a:lnTo>
                  <a:lnTo>
                    <a:pt x="1303232" y="815748"/>
                  </a:lnTo>
                  <a:lnTo>
                    <a:pt x="1304365" y="814387"/>
                  </a:lnTo>
                  <a:lnTo>
                    <a:pt x="1305952" y="813253"/>
                  </a:lnTo>
                  <a:lnTo>
                    <a:pt x="1307539" y="812346"/>
                  </a:lnTo>
                  <a:lnTo>
                    <a:pt x="1309126" y="811439"/>
                  </a:lnTo>
                  <a:lnTo>
                    <a:pt x="1311166" y="810985"/>
                  </a:lnTo>
                  <a:lnTo>
                    <a:pt x="1312980" y="810532"/>
                  </a:lnTo>
                  <a:lnTo>
                    <a:pt x="1315247" y="810305"/>
                  </a:lnTo>
                  <a:lnTo>
                    <a:pt x="1317287" y="810305"/>
                  </a:lnTo>
                  <a:lnTo>
                    <a:pt x="1320234" y="810532"/>
                  </a:lnTo>
                  <a:lnTo>
                    <a:pt x="1322728" y="810759"/>
                  </a:lnTo>
                  <a:lnTo>
                    <a:pt x="1324995" y="811212"/>
                  </a:lnTo>
                  <a:lnTo>
                    <a:pt x="1327035" y="811893"/>
                  </a:lnTo>
                  <a:lnTo>
                    <a:pt x="1328849" y="812573"/>
                  </a:lnTo>
                  <a:lnTo>
                    <a:pt x="1330435" y="813934"/>
                  </a:lnTo>
                  <a:lnTo>
                    <a:pt x="1331796" y="814841"/>
                  </a:lnTo>
                  <a:lnTo>
                    <a:pt x="1332702" y="816428"/>
                  </a:lnTo>
                  <a:lnTo>
                    <a:pt x="1333609" y="818243"/>
                  </a:lnTo>
                  <a:lnTo>
                    <a:pt x="1334289" y="820284"/>
                  </a:lnTo>
                  <a:lnTo>
                    <a:pt x="1334969" y="823005"/>
                  </a:lnTo>
                  <a:lnTo>
                    <a:pt x="1335423" y="825953"/>
                  </a:lnTo>
                  <a:lnTo>
                    <a:pt x="1336103" y="833210"/>
                  </a:lnTo>
                  <a:lnTo>
                    <a:pt x="1336330" y="842509"/>
                  </a:lnTo>
                  <a:lnTo>
                    <a:pt x="1336330" y="854982"/>
                  </a:lnTo>
                  <a:lnTo>
                    <a:pt x="1439477" y="854982"/>
                  </a:lnTo>
                  <a:lnTo>
                    <a:pt x="1440384" y="846591"/>
                  </a:lnTo>
                  <a:lnTo>
                    <a:pt x="1440610" y="840694"/>
                  </a:lnTo>
                  <a:lnTo>
                    <a:pt x="1440610" y="836612"/>
                  </a:lnTo>
                  <a:lnTo>
                    <a:pt x="1440384" y="832757"/>
                  </a:lnTo>
                  <a:lnTo>
                    <a:pt x="1439704" y="828902"/>
                  </a:lnTo>
                  <a:lnTo>
                    <a:pt x="1439023" y="825046"/>
                  </a:lnTo>
                  <a:lnTo>
                    <a:pt x="1438343" y="821418"/>
                  </a:lnTo>
                  <a:lnTo>
                    <a:pt x="1437210" y="817789"/>
                  </a:lnTo>
                  <a:lnTo>
                    <a:pt x="1436303" y="814387"/>
                  </a:lnTo>
                  <a:lnTo>
                    <a:pt x="1434716" y="810985"/>
                  </a:lnTo>
                  <a:lnTo>
                    <a:pt x="1433129" y="808037"/>
                  </a:lnTo>
                  <a:lnTo>
                    <a:pt x="1431316" y="804862"/>
                  </a:lnTo>
                  <a:lnTo>
                    <a:pt x="1429502" y="801687"/>
                  </a:lnTo>
                  <a:lnTo>
                    <a:pt x="1427235" y="798966"/>
                  </a:lnTo>
                  <a:lnTo>
                    <a:pt x="1424968" y="796244"/>
                  </a:lnTo>
                  <a:lnTo>
                    <a:pt x="1422475" y="793750"/>
                  </a:lnTo>
                  <a:lnTo>
                    <a:pt x="1419754" y="791255"/>
                  </a:lnTo>
                  <a:lnTo>
                    <a:pt x="1416807" y="788534"/>
                  </a:lnTo>
                  <a:lnTo>
                    <a:pt x="1413860" y="786493"/>
                  </a:lnTo>
                  <a:lnTo>
                    <a:pt x="1410686" y="784225"/>
                  </a:lnTo>
                  <a:lnTo>
                    <a:pt x="1407059" y="782184"/>
                  </a:lnTo>
                  <a:lnTo>
                    <a:pt x="1403432" y="780143"/>
                  </a:lnTo>
                  <a:lnTo>
                    <a:pt x="1399578" y="778328"/>
                  </a:lnTo>
                  <a:lnTo>
                    <a:pt x="1395724" y="776514"/>
                  </a:lnTo>
                  <a:lnTo>
                    <a:pt x="1391644" y="774927"/>
                  </a:lnTo>
                  <a:lnTo>
                    <a:pt x="1387110" y="773339"/>
                  </a:lnTo>
                  <a:lnTo>
                    <a:pt x="1382576" y="771978"/>
                  </a:lnTo>
                  <a:lnTo>
                    <a:pt x="1377589" y="770844"/>
                  </a:lnTo>
                  <a:lnTo>
                    <a:pt x="1367614" y="768577"/>
                  </a:lnTo>
                  <a:lnTo>
                    <a:pt x="1356732" y="766762"/>
                  </a:lnTo>
                  <a:lnTo>
                    <a:pt x="1345171" y="765402"/>
                  </a:lnTo>
                  <a:lnTo>
                    <a:pt x="1345171" y="741362"/>
                  </a:lnTo>
                  <a:lnTo>
                    <a:pt x="1297791" y="741362"/>
                  </a:lnTo>
                  <a:close/>
                  <a:moveTo>
                    <a:pt x="1322274" y="628650"/>
                  </a:moveTo>
                  <a:lnTo>
                    <a:pt x="1329755" y="628877"/>
                  </a:lnTo>
                  <a:lnTo>
                    <a:pt x="1337236" y="629330"/>
                  </a:lnTo>
                  <a:lnTo>
                    <a:pt x="1344717" y="629557"/>
                  </a:lnTo>
                  <a:lnTo>
                    <a:pt x="1351972" y="630237"/>
                  </a:lnTo>
                  <a:lnTo>
                    <a:pt x="1359453" y="631144"/>
                  </a:lnTo>
                  <a:lnTo>
                    <a:pt x="1366480" y="632052"/>
                  </a:lnTo>
                  <a:lnTo>
                    <a:pt x="1373735" y="633412"/>
                  </a:lnTo>
                  <a:lnTo>
                    <a:pt x="1380762" y="634546"/>
                  </a:lnTo>
                  <a:lnTo>
                    <a:pt x="1388017" y="636134"/>
                  </a:lnTo>
                  <a:lnTo>
                    <a:pt x="1395044" y="637948"/>
                  </a:lnTo>
                  <a:lnTo>
                    <a:pt x="1401845" y="639762"/>
                  </a:lnTo>
                  <a:lnTo>
                    <a:pt x="1408646" y="641803"/>
                  </a:lnTo>
                  <a:lnTo>
                    <a:pt x="1415674" y="643844"/>
                  </a:lnTo>
                  <a:lnTo>
                    <a:pt x="1422248" y="646566"/>
                  </a:lnTo>
                  <a:lnTo>
                    <a:pt x="1428822" y="648834"/>
                  </a:lnTo>
                  <a:lnTo>
                    <a:pt x="1435396" y="651555"/>
                  </a:lnTo>
                  <a:lnTo>
                    <a:pt x="1441971" y="654503"/>
                  </a:lnTo>
                  <a:lnTo>
                    <a:pt x="1448318" y="657225"/>
                  </a:lnTo>
                  <a:lnTo>
                    <a:pt x="1454439" y="660400"/>
                  </a:lnTo>
                  <a:lnTo>
                    <a:pt x="1460786" y="663802"/>
                  </a:lnTo>
                  <a:lnTo>
                    <a:pt x="1466907" y="667203"/>
                  </a:lnTo>
                  <a:lnTo>
                    <a:pt x="1472801" y="670832"/>
                  </a:lnTo>
                  <a:lnTo>
                    <a:pt x="1478695" y="674687"/>
                  </a:lnTo>
                  <a:lnTo>
                    <a:pt x="1484590" y="678543"/>
                  </a:lnTo>
                  <a:lnTo>
                    <a:pt x="1490257" y="682398"/>
                  </a:lnTo>
                  <a:lnTo>
                    <a:pt x="1495924" y="686480"/>
                  </a:lnTo>
                  <a:lnTo>
                    <a:pt x="1501592" y="690562"/>
                  </a:lnTo>
                  <a:lnTo>
                    <a:pt x="1507033" y="695098"/>
                  </a:lnTo>
                  <a:lnTo>
                    <a:pt x="1512473" y="699634"/>
                  </a:lnTo>
                  <a:lnTo>
                    <a:pt x="1517687" y="704169"/>
                  </a:lnTo>
                  <a:lnTo>
                    <a:pt x="1522901" y="708932"/>
                  </a:lnTo>
                  <a:lnTo>
                    <a:pt x="1527662" y="713921"/>
                  </a:lnTo>
                  <a:lnTo>
                    <a:pt x="1532649" y="718684"/>
                  </a:lnTo>
                  <a:lnTo>
                    <a:pt x="1537183" y="723900"/>
                  </a:lnTo>
                  <a:lnTo>
                    <a:pt x="1541944" y="729116"/>
                  </a:lnTo>
                  <a:lnTo>
                    <a:pt x="1546478" y="734332"/>
                  </a:lnTo>
                  <a:lnTo>
                    <a:pt x="1551012" y="739775"/>
                  </a:lnTo>
                  <a:lnTo>
                    <a:pt x="1555092" y="745444"/>
                  </a:lnTo>
                  <a:lnTo>
                    <a:pt x="1559173" y="751114"/>
                  </a:lnTo>
                  <a:lnTo>
                    <a:pt x="1563027" y="756784"/>
                  </a:lnTo>
                  <a:lnTo>
                    <a:pt x="1566881" y="762907"/>
                  </a:lnTo>
                  <a:lnTo>
                    <a:pt x="1570735" y="768803"/>
                  </a:lnTo>
                  <a:lnTo>
                    <a:pt x="1574362" y="774700"/>
                  </a:lnTo>
                  <a:lnTo>
                    <a:pt x="1577762" y="780823"/>
                  </a:lnTo>
                  <a:lnTo>
                    <a:pt x="1581163" y="786946"/>
                  </a:lnTo>
                  <a:lnTo>
                    <a:pt x="1584110" y="793296"/>
                  </a:lnTo>
                  <a:lnTo>
                    <a:pt x="1587057" y="799646"/>
                  </a:lnTo>
                  <a:lnTo>
                    <a:pt x="1589777" y="806223"/>
                  </a:lnTo>
                  <a:lnTo>
                    <a:pt x="1592724" y="812800"/>
                  </a:lnTo>
                  <a:lnTo>
                    <a:pt x="1594991" y="819377"/>
                  </a:lnTo>
                  <a:lnTo>
                    <a:pt x="1597712" y="825953"/>
                  </a:lnTo>
                  <a:lnTo>
                    <a:pt x="1599752" y="832984"/>
                  </a:lnTo>
                  <a:lnTo>
                    <a:pt x="1601792" y="839560"/>
                  </a:lnTo>
                  <a:lnTo>
                    <a:pt x="1603606" y="846591"/>
                  </a:lnTo>
                  <a:lnTo>
                    <a:pt x="1605419" y="853621"/>
                  </a:lnTo>
                  <a:lnTo>
                    <a:pt x="1606779" y="860878"/>
                  </a:lnTo>
                  <a:lnTo>
                    <a:pt x="1608140" y="867682"/>
                  </a:lnTo>
                  <a:lnTo>
                    <a:pt x="1609500" y="874939"/>
                  </a:lnTo>
                  <a:lnTo>
                    <a:pt x="1610407" y="882196"/>
                  </a:lnTo>
                  <a:lnTo>
                    <a:pt x="1611313" y="889680"/>
                  </a:lnTo>
                  <a:lnTo>
                    <a:pt x="1611993" y="896937"/>
                  </a:lnTo>
                  <a:lnTo>
                    <a:pt x="1612220" y="904421"/>
                  </a:lnTo>
                  <a:lnTo>
                    <a:pt x="1612447" y="911905"/>
                  </a:lnTo>
                  <a:lnTo>
                    <a:pt x="1612900" y="919389"/>
                  </a:lnTo>
                  <a:lnTo>
                    <a:pt x="1612447" y="926873"/>
                  </a:lnTo>
                  <a:lnTo>
                    <a:pt x="1612220" y="934357"/>
                  </a:lnTo>
                  <a:lnTo>
                    <a:pt x="1611993" y="941614"/>
                  </a:lnTo>
                  <a:lnTo>
                    <a:pt x="1611313" y="949098"/>
                  </a:lnTo>
                  <a:lnTo>
                    <a:pt x="1610407" y="956128"/>
                  </a:lnTo>
                  <a:lnTo>
                    <a:pt x="1609500" y="963385"/>
                  </a:lnTo>
                  <a:lnTo>
                    <a:pt x="1608140" y="970643"/>
                  </a:lnTo>
                  <a:lnTo>
                    <a:pt x="1606779" y="977900"/>
                  </a:lnTo>
                  <a:lnTo>
                    <a:pt x="1605419" y="984930"/>
                  </a:lnTo>
                  <a:lnTo>
                    <a:pt x="1603606" y="991734"/>
                  </a:lnTo>
                  <a:lnTo>
                    <a:pt x="1601792" y="998764"/>
                  </a:lnTo>
                  <a:lnTo>
                    <a:pt x="1599752" y="1005794"/>
                  </a:lnTo>
                  <a:lnTo>
                    <a:pt x="1597712" y="1012371"/>
                  </a:lnTo>
                  <a:lnTo>
                    <a:pt x="1594991" y="1019175"/>
                  </a:lnTo>
                  <a:lnTo>
                    <a:pt x="1592724" y="1025752"/>
                  </a:lnTo>
                  <a:lnTo>
                    <a:pt x="1589777" y="1032328"/>
                  </a:lnTo>
                  <a:lnTo>
                    <a:pt x="1587057" y="1038678"/>
                  </a:lnTo>
                  <a:lnTo>
                    <a:pt x="1584110" y="1045255"/>
                  </a:lnTo>
                  <a:lnTo>
                    <a:pt x="1581163" y="1051605"/>
                  </a:lnTo>
                  <a:lnTo>
                    <a:pt x="1577762" y="1057728"/>
                  </a:lnTo>
                  <a:lnTo>
                    <a:pt x="1574362" y="1063852"/>
                  </a:lnTo>
                  <a:lnTo>
                    <a:pt x="1570735" y="1069975"/>
                  </a:lnTo>
                  <a:lnTo>
                    <a:pt x="1566881" y="1075871"/>
                  </a:lnTo>
                  <a:lnTo>
                    <a:pt x="1563027" y="1081768"/>
                  </a:lnTo>
                  <a:lnTo>
                    <a:pt x="1559173" y="1087437"/>
                  </a:lnTo>
                  <a:lnTo>
                    <a:pt x="1555092" y="1093107"/>
                  </a:lnTo>
                  <a:lnTo>
                    <a:pt x="1551012" y="1098550"/>
                  </a:lnTo>
                  <a:lnTo>
                    <a:pt x="1546478" y="1103993"/>
                  </a:lnTo>
                  <a:lnTo>
                    <a:pt x="1541944" y="1109435"/>
                  </a:lnTo>
                  <a:lnTo>
                    <a:pt x="1537183" y="1114652"/>
                  </a:lnTo>
                  <a:lnTo>
                    <a:pt x="1532649" y="1119641"/>
                  </a:lnTo>
                  <a:lnTo>
                    <a:pt x="1527662" y="1124630"/>
                  </a:lnTo>
                  <a:lnTo>
                    <a:pt x="1522901" y="1129619"/>
                  </a:lnTo>
                  <a:lnTo>
                    <a:pt x="1517687" y="1134382"/>
                  </a:lnTo>
                  <a:lnTo>
                    <a:pt x="1512473" y="1139144"/>
                  </a:lnTo>
                  <a:lnTo>
                    <a:pt x="1507033" y="1143453"/>
                  </a:lnTo>
                  <a:lnTo>
                    <a:pt x="1501592" y="1147762"/>
                  </a:lnTo>
                  <a:lnTo>
                    <a:pt x="1495924" y="1151844"/>
                  </a:lnTo>
                  <a:lnTo>
                    <a:pt x="1490257" y="1156153"/>
                  </a:lnTo>
                  <a:lnTo>
                    <a:pt x="1484590" y="1160235"/>
                  </a:lnTo>
                  <a:lnTo>
                    <a:pt x="1478695" y="1164091"/>
                  </a:lnTo>
                  <a:lnTo>
                    <a:pt x="1472801" y="1167719"/>
                  </a:lnTo>
                  <a:lnTo>
                    <a:pt x="1466907" y="1171348"/>
                  </a:lnTo>
                  <a:lnTo>
                    <a:pt x="1460786" y="1174750"/>
                  </a:lnTo>
                  <a:lnTo>
                    <a:pt x="1454439" y="1177925"/>
                  </a:lnTo>
                  <a:lnTo>
                    <a:pt x="1448318" y="1181100"/>
                  </a:lnTo>
                  <a:lnTo>
                    <a:pt x="1441971" y="1184275"/>
                  </a:lnTo>
                  <a:lnTo>
                    <a:pt x="1435396" y="1186996"/>
                  </a:lnTo>
                  <a:lnTo>
                    <a:pt x="1428822" y="1189491"/>
                  </a:lnTo>
                  <a:lnTo>
                    <a:pt x="1422248" y="1192212"/>
                  </a:lnTo>
                  <a:lnTo>
                    <a:pt x="1415674" y="1194480"/>
                  </a:lnTo>
                  <a:lnTo>
                    <a:pt x="1408646" y="1196748"/>
                  </a:lnTo>
                  <a:lnTo>
                    <a:pt x="1401845" y="1198562"/>
                  </a:lnTo>
                  <a:lnTo>
                    <a:pt x="1395044" y="1200603"/>
                  </a:lnTo>
                  <a:lnTo>
                    <a:pt x="1388017" y="1202191"/>
                  </a:lnTo>
                  <a:lnTo>
                    <a:pt x="1380762" y="1203778"/>
                  </a:lnTo>
                  <a:lnTo>
                    <a:pt x="1373735" y="1205366"/>
                  </a:lnTo>
                  <a:lnTo>
                    <a:pt x="1366480" y="1206273"/>
                  </a:lnTo>
                  <a:lnTo>
                    <a:pt x="1359453" y="1207407"/>
                  </a:lnTo>
                  <a:lnTo>
                    <a:pt x="1351972" y="1208087"/>
                  </a:lnTo>
                  <a:lnTo>
                    <a:pt x="1344717" y="1208994"/>
                  </a:lnTo>
                  <a:lnTo>
                    <a:pt x="1337236" y="1209448"/>
                  </a:lnTo>
                  <a:lnTo>
                    <a:pt x="1329755" y="1209675"/>
                  </a:lnTo>
                  <a:lnTo>
                    <a:pt x="1322274" y="1209675"/>
                  </a:lnTo>
                  <a:lnTo>
                    <a:pt x="1314793" y="1209675"/>
                  </a:lnTo>
                  <a:lnTo>
                    <a:pt x="1307312" y="1209448"/>
                  </a:lnTo>
                  <a:lnTo>
                    <a:pt x="1300058" y="1208994"/>
                  </a:lnTo>
                  <a:lnTo>
                    <a:pt x="1292577" y="1208087"/>
                  </a:lnTo>
                  <a:lnTo>
                    <a:pt x="1285323" y="1207407"/>
                  </a:lnTo>
                  <a:lnTo>
                    <a:pt x="1278068" y="1206273"/>
                  </a:lnTo>
                  <a:lnTo>
                    <a:pt x="1271041" y="1205366"/>
                  </a:lnTo>
                  <a:lnTo>
                    <a:pt x="1263787" y="1203778"/>
                  </a:lnTo>
                  <a:lnTo>
                    <a:pt x="1256759" y="1202191"/>
                  </a:lnTo>
                  <a:lnTo>
                    <a:pt x="1249731" y="1200603"/>
                  </a:lnTo>
                  <a:lnTo>
                    <a:pt x="1242930" y="1198562"/>
                  </a:lnTo>
                  <a:lnTo>
                    <a:pt x="1235903" y="1196748"/>
                  </a:lnTo>
                  <a:lnTo>
                    <a:pt x="1229102" y="1194480"/>
                  </a:lnTo>
                  <a:lnTo>
                    <a:pt x="1222528" y="1192212"/>
                  </a:lnTo>
                  <a:lnTo>
                    <a:pt x="1215727" y="1189491"/>
                  </a:lnTo>
                  <a:lnTo>
                    <a:pt x="1209379" y="1186996"/>
                  </a:lnTo>
                  <a:lnTo>
                    <a:pt x="1202805" y="1184275"/>
                  </a:lnTo>
                  <a:lnTo>
                    <a:pt x="1196457" y="1181100"/>
                  </a:lnTo>
                  <a:lnTo>
                    <a:pt x="1189883" y="1177925"/>
                  </a:lnTo>
                  <a:lnTo>
                    <a:pt x="1183762" y="1174750"/>
                  </a:lnTo>
                  <a:lnTo>
                    <a:pt x="1177868" y="1171348"/>
                  </a:lnTo>
                  <a:lnTo>
                    <a:pt x="1171747" y="1167719"/>
                  </a:lnTo>
                  <a:lnTo>
                    <a:pt x="1165853" y="1164091"/>
                  </a:lnTo>
                  <a:lnTo>
                    <a:pt x="1159732" y="1160235"/>
                  </a:lnTo>
                  <a:lnTo>
                    <a:pt x="1154065" y="1156153"/>
                  </a:lnTo>
                  <a:lnTo>
                    <a:pt x="1148398" y="1151844"/>
                  </a:lnTo>
                  <a:lnTo>
                    <a:pt x="1142957" y="1147762"/>
                  </a:lnTo>
                  <a:lnTo>
                    <a:pt x="1137743" y="1143453"/>
                  </a:lnTo>
                  <a:lnTo>
                    <a:pt x="1132302" y="1139144"/>
                  </a:lnTo>
                  <a:lnTo>
                    <a:pt x="1127088" y="1134382"/>
                  </a:lnTo>
                  <a:lnTo>
                    <a:pt x="1121874" y="1129619"/>
                  </a:lnTo>
                  <a:lnTo>
                    <a:pt x="1117113" y="1124630"/>
                  </a:lnTo>
                  <a:lnTo>
                    <a:pt x="1112126" y="1119641"/>
                  </a:lnTo>
                  <a:lnTo>
                    <a:pt x="1107139" y="1114652"/>
                  </a:lnTo>
                  <a:lnTo>
                    <a:pt x="1102605" y="1109435"/>
                  </a:lnTo>
                  <a:lnTo>
                    <a:pt x="1098298" y="1103993"/>
                  </a:lnTo>
                  <a:lnTo>
                    <a:pt x="1093764" y="1098550"/>
                  </a:lnTo>
                  <a:lnTo>
                    <a:pt x="1089683" y="1093107"/>
                  </a:lnTo>
                  <a:lnTo>
                    <a:pt x="1085602" y="1087437"/>
                  </a:lnTo>
                  <a:lnTo>
                    <a:pt x="1081522" y="1081768"/>
                  </a:lnTo>
                  <a:lnTo>
                    <a:pt x="1077668" y="1075871"/>
                  </a:lnTo>
                  <a:lnTo>
                    <a:pt x="1074041" y="1069975"/>
                  </a:lnTo>
                  <a:lnTo>
                    <a:pt x="1070414" y="1063852"/>
                  </a:lnTo>
                  <a:lnTo>
                    <a:pt x="1067013" y="1057728"/>
                  </a:lnTo>
                  <a:lnTo>
                    <a:pt x="1063613" y="1051605"/>
                  </a:lnTo>
                  <a:lnTo>
                    <a:pt x="1060439" y="1045255"/>
                  </a:lnTo>
                  <a:lnTo>
                    <a:pt x="1057492" y="1038678"/>
                  </a:lnTo>
                  <a:lnTo>
                    <a:pt x="1054545" y="1032328"/>
                  </a:lnTo>
                  <a:lnTo>
                    <a:pt x="1052051" y="1025752"/>
                  </a:lnTo>
                  <a:lnTo>
                    <a:pt x="1049558" y="1019175"/>
                  </a:lnTo>
                  <a:lnTo>
                    <a:pt x="1047064" y="1012371"/>
                  </a:lnTo>
                  <a:lnTo>
                    <a:pt x="1044797" y="1005794"/>
                  </a:lnTo>
                  <a:lnTo>
                    <a:pt x="1042757" y="998764"/>
                  </a:lnTo>
                  <a:lnTo>
                    <a:pt x="1040943" y="991734"/>
                  </a:lnTo>
                  <a:lnTo>
                    <a:pt x="1039356" y="984930"/>
                  </a:lnTo>
                  <a:lnTo>
                    <a:pt x="1037769" y="977900"/>
                  </a:lnTo>
                  <a:lnTo>
                    <a:pt x="1036409" y="970643"/>
                  </a:lnTo>
                  <a:lnTo>
                    <a:pt x="1035276" y="963385"/>
                  </a:lnTo>
                  <a:lnTo>
                    <a:pt x="1034142" y="956128"/>
                  </a:lnTo>
                  <a:lnTo>
                    <a:pt x="1033462" y="949098"/>
                  </a:lnTo>
                  <a:lnTo>
                    <a:pt x="1032782" y="941614"/>
                  </a:lnTo>
                  <a:lnTo>
                    <a:pt x="1032102" y="934357"/>
                  </a:lnTo>
                  <a:lnTo>
                    <a:pt x="1031875" y="926873"/>
                  </a:lnTo>
                  <a:lnTo>
                    <a:pt x="1031875" y="919389"/>
                  </a:lnTo>
                  <a:lnTo>
                    <a:pt x="1031875" y="911905"/>
                  </a:lnTo>
                  <a:lnTo>
                    <a:pt x="1032102" y="904421"/>
                  </a:lnTo>
                  <a:lnTo>
                    <a:pt x="1032782" y="896937"/>
                  </a:lnTo>
                  <a:lnTo>
                    <a:pt x="1033462" y="889680"/>
                  </a:lnTo>
                  <a:lnTo>
                    <a:pt x="1034142" y="882196"/>
                  </a:lnTo>
                  <a:lnTo>
                    <a:pt x="1035276" y="874939"/>
                  </a:lnTo>
                  <a:lnTo>
                    <a:pt x="1036409" y="867682"/>
                  </a:lnTo>
                  <a:lnTo>
                    <a:pt x="1037769" y="860878"/>
                  </a:lnTo>
                  <a:lnTo>
                    <a:pt x="1039356" y="853621"/>
                  </a:lnTo>
                  <a:lnTo>
                    <a:pt x="1040943" y="846591"/>
                  </a:lnTo>
                  <a:lnTo>
                    <a:pt x="1042757" y="839560"/>
                  </a:lnTo>
                  <a:lnTo>
                    <a:pt x="1044797" y="832984"/>
                  </a:lnTo>
                  <a:lnTo>
                    <a:pt x="1047064" y="825953"/>
                  </a:lnTo>
                  <a:lnTo>
                    <a:pt x="1049558" y="819377"/>
                  </a:lnTo>
                  <a:lnTo>
                    <a:pt x="1052051" y="812800"/>
                  </a:lnTo>
                  <a:lnTo>
                    <a:pt x="1054545" y="806223"/>
                  </a:lnTo>
                  <a:lnTo>
                    <a:pt x="1057492" y="799646"/>
                  </a:lnTo>
                  <a:lnTo>
                    <a:pt x="1060439" y="793296"/>
                  </a:lnTo>
                  <a:lnTo>
                    <a:pt x="1063613" y="786946"/>
                  </a:lnTo>
                  <a:lnTo>
                    <a:pt x="1067013" y="780823"/>
                  </a:lnTo>
                  <a:lnTo>
                    <a:pt x="1070414" y="774700"/>
                  </a:lnTo>
                  <a:lnTo>
                    <a:pt x="1074041" y="768803"/>
                  </a:lnTo>
                  <a:lnTo>
                    <a:pt x="1077668" y="762907"/>
                  </a:lnTo>
                  <a:lnTo>
                    <a:pt x="1081522" y="756784"/>
                  </a:lnTo>
                  <a:lnTo>
                    <a:pt x="1085602" y="751114"/>
                  </a:lnTo>
                  <a:lnTo>
                    <a:pt x="1089683" y="745444"/>
                  </a:lnTo>
                  <a:lnTo>
                    <a:pt x="1093764" y="739775"/>
                  </a:lnTo>
                  <a:lnTo>
                    <a:pt x="1098298" y="734332"/>
                  </a:lnTo>
                  <a:lnTo>
                    <a:pt x="1102605" y="729116"/>
                  </a:lnTo>
                  <a:lnTo>
                    <a:pt x="1107139" y="723900"/>
                  </a:lnTo>
                  <a:lnTo>
                    <a:pt x="1112126" y="718684"/>
                  </a:lnTo>
                  <a:lnTo>
                    <a:pt x="1117113" y="713921"/>
                  </a:lnTo>
                  <a:lnTo>
                    <a:pt x="1121874" y="708932"/>
                  </a:lnTo>
                  <a:lnTo>
                    <a:pt x="1127088" y="704169"/>
                  </a:lnTo>
                  <a:lnTo>
                    <a:pt x="1132302" y="699634"/>
                  </a:lnTo>
                  <a:lnTo>
                    <a:pt x="1137743" y="695098"/>
                  </a:lnTo>
                  <a:lnTo>
                    <a:pt x="1142957" y="690562"/>
                  </a:lnTo>
                  <a:lnTo>
                    <a:pt x="1148398" y="686480"/>
                  </a:lnTo>
                  <a:lnTo>
                    <a:pt x="1154065" y="682398"/>
                  </a:lnTo>
                  <a:lnTo>
                    <a:pt x="1159732" y="678543"/>
                  </a:lnTo>
                  <a:lnTo>
                    <a:pt x="1165853" y="674687"/>
                  </a:lnTo>
                  <a:lnTo>
                    <a:pt x="1171747" y="670832"/>
                  </a:lnTo>
                  <a:lnTo>
                    <a:pt x="1177868" y="667203"/>
                  </a:lnTo>
                  <a:lnTo>
                    <a:pt x="1183762" y="663802"/>
                  </a:lnTo>
                  <a:lnTo>
                    <a:pt x="1189883" y="660400"/>
                  </a:lnTo>
                  <a:lnTo>
                    <a:pt x="1196457" y="657225"/>
                  </a:lnTo>
                  <a:lnTo>
                    <a:pt x="1202805" y="654503"/>
                  </a:lnTo>
                  <a:lnTo>
                    <a:pt x="1209379" y="651555"/>
                  </a:lnTo>
                  <a:lnTo>
                    <a:pt x="1215727" y="648834"/>
                  </a:lnTo>
                  <a:lnTo>
                    <a:pt x="1222528" y="646566"/>
                  </a:lnTo>
                  <a:lnTo>
                    <a:pt x="1229102" y="643844"/>
                  </a:lnTo>
                  <a:lnTo>
                    <a:pt x="1235903" y="641803"/>
                  </a:lnTo>
                  <a:lnTo>
                    <a:pt x="1242930" y="639762"/>
                  </a:lnTo>
                  <a:lnTo>
                    <a:pt x="1249731" y="637948"/>
                  </a:lnTo>
                  <a:lnTo>
                    <a:pt x="1256759" y="636134"/>
                  </a:lnTo>
                  <a:lnTo>
                    <a:pt x="1263787" y="634546"/>
                  </a:lnTo>
                  <a:lnTo>
                    <a:pt x="1271041" y="633412"/>
                  </a:lnTo>
                  <a:lnTo>
                    <a:pt x="1278068" y="632052"/>
                  </a:lnTo>
                  <a:lnTo>
                    <a:pt x="1285323" y="631144"/>
                  </a:lnTo>
                  <a:lnTo>
                    <a:pt x="1292577" y="630237"/>
                  </a:lnTo>
                  <a:lnTo>
                    <a:pt x="1300058" y="629557"/>
                  </a:lnTo>
                  <a:lnTo>
                    <a:pt x="1307312" y="629330"/>
                  </a:lnTo>
                  <a:lnTo>
                    <a:pt x="1314793" y="628877"/>
                  </a:lnTo>
                  <a:lnTo>
                    <a:pt x="1322274" y="628650"/>
                  </a:lnTo>
                  <a:close/>
                  <a:moveTo>
                    <a:pt x="1872408" y="450081"/>
                  </a:moveTo>
                  <a:lnTo>
                    <a:pt x="1872408" y="463897"/>
                  </a:lnTo>
                  <a:lnTo>
                    <a:pt x="1864899" y="464803"/>
                  </a:lnTo>
                  <a:lnTo>
                    <a:pt x="1857846" y="465709"/>
                  </a:lnTo>
                  <a:lnTo>
                    <a:pt x="1851474" y="467068"/>
                  </a:lnTo>
                  <a:lnTo>
                    <a:pt x="1845558" y="468880"/>
                  </a:lnTo>
                  <a:lnTo>
                    <a:pt x="1839870" y="470691"/>
                  </a:lnTo>
                  <a:lnTo>
                    <a:pt x="1834864" y="472730"/>
                  </a:lnTo>
                  <a:lnTo>
                    <a:pt x="1830313" y="474995"/>
                  </a:lnTo>
                  <a:lnTo>
                    <a:pt x="1826218" y="477939"/>
                  </a:lnTo>
                  <a:lnTo>
                    <a:pt x="1822577" y="480657"/>
                  </a:lnTo>
                  <a:lnTo>
                    <a:pt x="1819391" y="483827"/>
                  </a:lnTo>
                  <a:lnTo>
                    <a:pt x="1816888" y="487451"/>
                  </a:lnTo>
                  <a:lnTo>
                    <a:pt x="1814840" y="491075"/>
                  </a:lnTo>
                  <a:lnTo>
                    <a:pt x="1813020" y="495152"/>
                  </a:lnTo>
                  <a:lnTo>
                    <a:pt x="1811882" y="499228"/>
                  </a:lnTo>
                  <a:lnTo>
                    <a:pt x="1811200" y="503984"/>
                  </a:lnTo>
                  <a:lnTo>
                    <a:pt x="1810745" y="508514"/>
                  </a:lnTo>
                  <a:lnTo>
                    <a:pt x="1810745" y="511911"/>
                  </a:lnTo>
                  <a:lnTo>
                    <a:pt x="1811427" y="515309"/>
                  </a:lnTo>
                  <a:lnTo>
                    <a:pt x="1811882" y="518253"/>
                  </a:lnTo>
                  <a:lnTo>
                    <a:pt x="1812565" y="521424"/>
                  </a:lnTo>
                  <a:lnTo>
                    <a:pt x="1813703" y="524594"/>
                  </a:lnTo>
                  <a:lnTo>
                    <a:pt x="1815068" y="527312"/>
                  </a:lnTo>
                  <a:lnTo>
                    <a:pt x="1816206" y="530257"/>
                  </a:lnTo>
                  <a:lnTo>
                    <a:pt x="1818026" y="532974"/>
                  </a:lnTo>
                  <a:lnTo>
                    <a:pt x="1819846" y="535692"/>
                  </a:lnTo>
                  <a:lnTo>
                    <a:pt x="1821894" y="537957"/>
                  </a:lnTo>
                  <a:lnTo>
                    <a:pt x="1823942" y="540222"/>
                  </a:lnTo>
                  <a:lnTo>
                    <a:pt x="1826218" y="542487"/>
                  </a:lnTo>
                  <a:lnTo>
                    <a:pt x="1828265" y="544298"/>
                  </a:lnTo>
                  <a:lnTo>
                    <a:pt x="1830541" y="546337"/>
                  </a:lnTo>
                  <a:lnTo>
                    <a:pt x="1832816" y="547922"/>
                  </a:lnTo>
                  <a:lnTo>
                    <a:pt x="1835547" y="549508"/>
                  </a:lnTo>
                  <a:lnTo>
                    <a:pt x="1841463" y="552905"/>
                  </a:lnTo>
                  <a:lnTo>
                    <a:pt x="1849654" y="557208"/>
                  </a:lnTo>
                  <a:lnTo>
                    <a:pt x="1860349" y="562191"/>
                  </a:lnTo>
                  <a:lnTo>
                    <a:pt x="1873319" y="568079"/>
                  </a:lnTo>
                  <a:lnTo>
                    <a:pt x="1877187" y="569891"/>
                  </a:lnTo>
                  <a:lnTo>
                    <a:pt x="1880827" y="571703"/>
                  </a:lnTo>
                  <a:lnTo>
                    <a:pt x="1883785" y="573515"/>
                  </a:lnTo>
                  <a:lnTo>
                    <a:pt x="1886516" y="575327"/>
                  </a:lnTo>
                  <a:lnTo>
                    <a:pt x="1888564" y="577139"/>
                  </a:lnTo>
                  <a:lnTo>
                    <a:pt x="1890384" y="578497"/>
                  </a:lnTo>
                  <a:lnTo>
                    <a:pt x="1891749" y="580083"/>
                  </a:lnTo>
                  <a:lnTo>
                    <a:pt x="1892660" y="581895"/>
                  </a:lnTo>
                  <a:lnTo>
                    <a:pt x="1893342" y="583480"/>
                  </a:lnTo>
                  <a:lnTo>
                    <a:pt x="1894025" y="585518"/>
                  </a:lnTo>
                  <a:lnTo>
                    <a:pt x="1894707" y="590501"/>
                  </a:lnTo>
                  <a:lnTo>
                    <a:pt x="1895390" y="596163"/>
                  </a:lnTo>
                  <a:lnTo>
                    <a:pt x="1895390" y="602958"/>
                  </a:lnTo>
                  <a:lnTo>
                    <a:pt x="1895390" y="605675"/>
                  </a:lnTo>
                  <a:lnTo>
                    <a:pt x="1894707" y="608167"/>
                  </a:lnTo>
                  <a:lnTo>
                    <a:pt x="1894025" y="610205"/>
                  </a:lnTo>
                  <a:lnTo>
                    <a:pt x="1892660" y="611791"/>
                  </a:lnTo>
                  <a:lnTo>
                    <a:pt x="1890839" y="613149"/>
                  </a:lnTo>
                  <a:lnTo>
                    <a:pt x="1888791" y="614055"/>
                  </a:lnTo>
                  <a:lnTo>
                    <a:pt x="1886061" y="614735"/>
                  </a:lnTo>
                  <a:lnTo>
                    <a:pt x="1883330" y="614961"/>
                  </a:lnTo>
                  <a:lnTo>
                    <a:pt x="1880145" y="614735"/>
                  </a:lnTo>
                  <a:lnTo>
                    <a:pt x="1878552" y="614055"/>
                  </a:lnTo>
                  <a:lnTo>
                    <a:pt x="1877414" y="613602"/>
                  </a:lnTo>
                  <a:lnTo>
                    <a:pt x="1876277" y="613149"/>
                  </a:lnTo>
                  <a:lnTo>
                    <a:pt x="1875594" y="612243"/>
                  </a:lnTo>
                  <a:lnTo>
                    <a:pt x="1874684" y="611564"/>
                  </a:lnTo>
                  <a:lnTo>
                    <a:pt x="1874229" y="610432"/>
                  </a:lnTo>
                  <a:lnTo>
                    <a:pt x="1873774" y="609299"/>
                  </a:lnTo>
                  <a:lnTo>
                    <a:pt x="1873546" y="607487"/>
                  </a:lnTo>
                  <a:lnTo>
                    <a:pt x="1872863" y="602731"/>
                  </a:lnTo>
                  <a:lnTo>
                    <a:pt x="1872408" y="596616"/>
                  </a:lnTo>
                  <a:lnTo>
                    <a:pt x="1872408" y="588689"/>
                  </a:lnTo>
                  <a:lnTo>
                    <a:pt x="1872408" y="577818"/>
                  </a:lnTo>
                  <a:lnTo>
                    <a:pt x="1811655" y="577818"/>
                  </a:lnTo>
                  <a:lnTo>
                    <a:pt x="1811655" y="586424"/>
                  </a:lnTo>
                  <a:lnTo>
                    <a:pt x="1811882" y="593445"/>
                  </a:lnTo>
                  <a:lnTo>
                    <a:pt x="1812338" y="596616"/>
                  </a:lnTo>
                  <a:lnTo>
                    <a:pt x="1813020" y="600013"/>
                  </a:lnTo>
                  <a:lnTo>
                    <a:pt x="1813475" y="602958"/>
                  </a:lnTo>
                  <a:lnTo>
                    <a:pt x="1814158" y="605902"/>
                  </a:lnTo>
                  <a:lnTo>
                    <a:pt x="1815296" y="608620"/>
                  </a:lnTo>
                  <a:lnTo>
                    <a:pt x="1816206" y="611338"/>
                  </a:lnTo>
                  <a:lnTo>
                    <a:pt x="1817343" y="613829"/>
                  </a:lnTo>
                  <a:lnTo>
                    <a:pt x="1818936" y="616094"/>
                  </a:lnTo>
                  <a:lnTo>
                    <a:pt x="1820074" y="618359"/>
                  </a:lnTo>
                  <a:lnTo>
                    <a:pt x="1821894" y="620623"/>
                  </a:lnTo>
                  <a:lnTo>
                    <a:pt x="1823715" y="622435"/>
                  </a:lnTo>
                  <a:lnTo>
                    <a:pt x="1825535" y="624247"/>
                  </a:lnTo>
                  <a:lnTo>
                    <a:pt x="1827583" y="626059"/>
                  </a:lnTo>
                  <a:lnTo>
                    <a:pt x="1829631" y="627418"/>
                  </a:lnTo>
                  <a:lnTo>
                    <a:pt x="1834409" y="630136"/>
                  </a:lnTo>
                  <a:lnTo>
                    <a:pt x="1839415" y="632627"/>
                  </a:lnTo>
                  <a:lnTo>
                    <a:pt x="1844193" y="634665"/>
                  </a:lnTo>
                  <a:lnTo>
                    <a:pt x="1849654" y="636704"/>
                  </a:lnTo>
                  <a:lnTo>
                    <a:pt x="1855115" y="638289"/>
                  </a:lnTo>
                  <a:lnTo>
                    <a:pt x="1860576" y="639421"/>
                  </a:lnTo>
                  <a:lnTo>
                    <a:pt x="1866492" y="640327"/>
                  </a:lnTo>
                  <a:lnTo>
                    <a:pt x="1872408" y="641007"/>
                  </a:lnTo>
                  <a:lnTo>
                    <a:pt x="1872408" y="657993"/>
                  </a:lnTo>
                  <a:lnTo>
                    <a:pt x="1900396" y="657993"/>
                  </a:lnTo>
                  <a:lnTo>
                    <a:pt x="1900396" y="641460"/>
                  </a:lnTo>
                  <a:lnTo>
                    <a:pt x="1907905" y="640554"/>
                  </a:lnTo>
                  <a:lnTo>
                    <a:pt x="1914959" y="639421"/>
                  </a:lnTo>
                  <a:lnTo>
                    <a:pt x="1921557" y="637610"/>
                  </a:lnTo>
                  <a:lnTo>
                    <a:pt x="1927474" y="635798"/>
                  </a:lnTo>
                  <a:lnTo>
                    <a:pt x="1933162" y="633533"/>
                  </a:lnTo>
                  <a:lnTo>
                    <a:pt x="1938396" y="631042"/>
                  </a:lnTo>
                  <a:lnTo>
                    <a:pt x="1943174" y="628324"/>
                  </a:lnTo>
                  <a:lnTo>
                    <a:pt x="1947270" y="624927"/>
                  </a:lnTo>
                  <a:lnTo>
                    <a:pt x="1950910" y="621529"/>
                  </a:lnTo>
                  <a:lnTo>
                    <a:pt x="1953868" y="617679"/>
                  </a:lnTo>
                  <a:lnTo>
                    <a:pt x="1956826" y="613602"/>
                  </a:lnTo>
                  <a:lnTo>
                    <a:pt x="1958874" y="609299"/>
                  </a:lnTo>
                  <a:lnTo>
                    <a:pt x="1960695" y="604317"/>
                  </a:lnTo>
                  <a:lnTo>
                    <a:pt x="1962060" y="599107"/>
                  </a:lnTo>
                  <a:lnTo>
                    <a:pt x="1962515" y="593672"/>
                  </a:lnTo>
                  <a:lnTo>
                    <a:pt x="1962743" y="588010"/>
                  </a:lnTo>
                  <a:lnTo>
                    <a:pt x="1962743" y="584613"/>
                  </a:lnTo>
                  <a:lnTo>
                    <a:pt x="1962515" y="581215"/>
                  </a:lnTo>
                  <a:lnTo>
                    <a:pt x="1962060" y="577818"/>
                  </a:lnTo>
                  <a:lnTo>
                    <a:pt x="1961377" y="574647"/>
                  </a:lnTo>
                  <a:lnTo>
                    <a:pt x="1960695" y="571929"/>
                  </a:lnTo>
                  <a:lnTo>
                    <a:pt x="1959557" y="568985"/>
                  </a:lnTo>
                  <a:lnTo>
                    <a:pt x="1958419" y="566267"/>
                  </a:lnTo>
                  <a:lnTo>
                    <a:pt x="1957054" y="563550"/>
                  </a:lnTo>
                  <a:lnTo>
                    <a:pt x="1953868" y="559020"/>
                  </a:lnTo>
                  <a:lnTo>
                    <a:pt x="1950683" y="555170"/>
                  </a:lnTo>
                  <a:lnTo>
                    <a:pt x="1948862" y="553358"/>
                  </a:lnTo>
                  <a:lnTo>
                    <a:pt x="1947042" y="551546"/>
                  </a:lnTo>
                  <a:lnTo>
                    <a:pt x="1944994" y="549961"/>
                  </a:lnTo>
                  <a:lnTo>
                    <a:pt x="1942719" y="548375"/>
                  </a:lnTo>
                  <a:lnTo>
                    <a:pt x="1937713" y="545657"/>
                  </a:lnTo>
                  <a:lnTo>
                    <a:pt x="1930659" y="542034"/>
                  </a:lnTo>
                  <a:lnTo>
                    <a:pt x="1921785" y="537957"/>
                  </a:lnTo>
                  <a:lnTo>
                    <a:pt x="1911318" y="532974"/>
                  </a:lnTo>
                  <a:lnTo>
                    <a:pt x="1899031" y="527539"/>
                  </a:lnTo>
                  <a:lnTo>
                    <a:pt x="1889474" y="523236"/>
                  </a:lnTo>
                  <a:lnTo>
                    <a:pt x="1882875" y="519612"/>
                  </a:lnTo>
                  <a:lnTo>
                    <a:pt x="1878552" y="517120"/>
                  </a:lnTo>
                  <a:lnTo>
                    <a:pt x="1877187" y="515988"/>
                  </a:lnTo>
                  <a:lnTo>
                    <a:pt x="1876049" y="514629"/>
                  </a:lnTo>
                  <a:lnTo>
                    <a:pt x="1875139" y="513270"/>
                  </a:lnTo>
                  <a:lnTo>
                    <a:pt x="1874229" y="511458"/>
                  </a:lnTo>
                  <a:lnTo>
                    <a:pt x="1873774" y="509647"/>
                  </a:lnTo>
                  <a:lnTo>
                    <a:pt x="1873319" y="507608"/>
                  </a:lnTo>
                  <a:lnTo>
                    <a:pt x="1872863" y="505117"/>
                  </a:lnTo>
                  <a:lnTo>
                    <a:pt x="1872863" y="502626"/>
                  </a:lnTo>
                  <a:lnTo>
                    <a:pt x="1872863" y="499681"/>
                  </a:lnTo>
                  <a:lnTo>
                    <a:pt x="1873546" y="497190"/>
                  </a:lnTo>
                  <a:lnTo>
                    <a:pt x="1874456" y="495152"/>
                  </a:lnTo>
                  <a:lnTo>
                    <a:pt x="1875594" y="493340"/>
                  </a:lnTo>
                  <a:lnTo>
                    <a:pt x="1877187" y="491981"/>
                  </a:lnTo>
                  <a:lnTo>
                    <a:pt x="1879235" y="491075"/>
                  </a:lnTo>
                  <a:lnTo>
                    <a:pt x="1881282" y="490622"/>
                  </a:lnTo>
                  <a:lnTo>
                    <a:pt x="1883785" y="490169"/>
                  </a:lnTo>
                  <a:lnTo>
                    <a:pt x="1887199" y="490622"/>
                  </a:lnTo>
                  <a:lnTo>
                    <a:pt x="1889702" y="491301"/>
                  </a:lnTo>
                  <a:lnTo>
                    <a:pt x="1890839" y="491528"/>
                  </a:lnTo>
                  <a:lnTo>
                    <a:pt x="1891522" y="492207"/>
                  </a:lnTo>
                  <a:lnTo>
                    <a:pt x="1892432" y="493113"/>
                  </a:lnTo>
                  <a:lnTo>
                    <a:pt x="1892887" y="493793"/>
                  </a:lnTo>
                  <a:lnTo>
                    <a:pt x="1894025" y="496284"/>
                  </a:lnTo>
                  <a:lnTo>
                    <a:pt x="1894480" y="499455"/>
                  </a:lnTo>
                  <a:lnTo>
                    <a:pt x="1894935" y="503758"/>
                  </a:lnTo>
                  <a:lnTo>
                    <a:pt x="1895163" y="508967"/>
                  </a:lnTo>
                  <a:lnTo>
                    <a:pt x="1895163" y="516215"/>
                  </a:lnTo>
                  <a:lnTo>
                    <a:pt x="1955689" y="516215"/>
                  </a:lnTo>
                  <a:lnTo>
                    <a:pt x="1956371" y="511458"/>
                  </a:lnTo>
                  <a:lnTo>
                    <a:pt x="1956371" y="508061"/>
                  </a:lnTo>
                  <a:lnTo>
                    <a:pt x="1955916" y="503305"/>
                  </a:lnTo>
                  <a:lnTo>
                    <a:pt x="1955461" y="498775"/>
                  </a:lnTo>
                  <a:lnTo>
                    <a:pt x="1954551" y="494699"/>
                  </a:lnTo>
                  <a:lnTo>
                    <a:pt x="1952958" y="490848"/>
                  </a:lnTo>
                  <a:lnTo>
                    <a:pt x="1950910" y="487225"/>
                  </a:lnTo>
                  <a:lnTo>
                    <a:pt x="1948635" y="483601"/>
                  </a:lnTo>
                  <a:lnTo>
                    <a:pt x="1945677" y="480430"/>
                  </a:lnTo>
                  <a:lnTo>
                    <a:pt x="1942264" y="477712"/>
                  </a:lnTo>
                  <a:lnTo>
                    <a:pt x="1938623" y="474995"/>
                  </a:lnTo>
                  <a:lnTo>
                    <a:pt x="1934527" y="472730"/>
                  </a:lnTo>
                  <a:lnTo>
                    <a:pt x="1929976" y="470465"/>
                  </a:lnTo>
                  <a:lnTo>
                    <a:pt x="1924971" y="468653"/>
                  </a:lnTo>
                  <a:lnTo>
                    <a:pt x="1919510" y="467068"/>
                  </a:lnTo>
                  <a:lnTo>
                    <a:pt x="1913593" y="465709"/>
                  </a:lnTo>
                  <a:lnTo>
                    <a:pt x="1907222" y="464803"/>
                  </a:lnTo>
                  <a:lnTo>
                    <a:pt x="1900396" y="463897"/>
                  </a:lnTo>
                  <a:lnTo>
                    <a:pt x="1900396" y="450081"/>
                  </a:lnTo>
                  <a:lnTo>
                    <a:pt x="1872408" y="450081"/>
                  </a:lnTo>
                  <a:close/>
                  <a:moveTo>
                    <a:pt x="1886971" y="384175"/>
                  </a:moveTo>
                  <a:lnTo>
                    <a:pt x="1895390" y="384401"/>
                  </a:lnTo>
                  <a:lnTo>
                    <a:pt x="1904264" y="384854"/>
                  </a:lnTo>
                  <a:lnTo>
                    <a:pt x="1912911" y="385987"/>
                  </a:lnTo>
                  <a:lnTo>
                    <a:pt x="1921102" y="387572"/>
                  </a:lnTo>
                  <a:lnTo>
                    <a:pt x="1929294" y="389610"/>
                  </a:lnTo>
                  <a:lnTo>
                    <a:pt x="1937713" y="391649"/>
                  </a:lnTo>
                  <a:lnTo>
                    <a:pt x="1945449" y="394367"/>
                  </a:lnTo>
                  <a:lnTo>
                    <a:pt x="1953186" y="397537"/>
                  </a:lnTo>
                  <a:lnTo>
                    <a:pt x="1960922" y="400935"/>
                  </a:lnTo>
                  <a:lnTo>
                    <a:pt x="1968204" y="404558"/>
                  </a:lnTo>
                  <a:lnTo>
                    <a:pt x="1975485" y="408635"/>
                  </a:lnTo>
                  <a:lnTo>
                    <a:pt x="1982084" y="412938"/>
                  </a:lnTo>
                  <a:lnTo>
                    <a:pt x="1988910" y="417921"/>
                  </a:lnTo>
                  <a:lnTo>
                    <a:pt x="1995281" y="422677"/>
                  </a:lnTo>
                  <a:lnTo>
                    <a:pt x="2001652" y="428113"/>
                  </a:lnTo>
                  <a:lnTo>
                    <a:pt x="2007568" y="433775"/>
                  </a:lnTo>
                  <a:lnTo>
                    <a:pt x="2013257" y="439890"/>
                  </a:lnTo>
                  <a:lnTo>
                    <a:pt x="2018718" y="446005"/>
                  </a:lnTo>
                  <a:lnTo>
                    <a:pt x="2023496" y="452346"/>
                  </a:lnTo>
                  <a:lnTo>
                    <a:pt x="2028502" y="459141"/>
                  </a:lnTo>
                  <a:lnTo>
                    <a:pt x="2032825" y="465709"/>
                  </a:lnTo>
                  <a:lnTo>
                    <a:pt x="2036921" y="472956"/>
                  </a:lnTo>
                  <a:lnTo>
                    <a:pt x="2040562" y="480430"/>
                  </a:lnTo>
                  <a:lnTo>
                    <a:pt x="2043975" y="487904"/>
                  </a:lnTo>
                  <a:lnTo>
                    <a:pt x="2047161" y="495605"/>
                  </a:lnTo>
                  <a:lnTo>
                    <a:pt x="2049891" y="503305"/>
                  </a:lnTo>
                  <a:lnTo>
                    <a:pt x="2052394" y="511685"/>
                  </a:lnTo>
                  <a:lnTo>
                    <a:pt x="2054214" y="519838"/>
                  </a:lnTo>
                  <a:lnTo>
                    <a:pt x="2055580" y="528218"/>
                  </a:lnTo>
                  <a:lnTo>
                    <a:pt x="2056717" y="536598"/>
                  </a:lnTo>
                  <a:lnTo>
                    <a:pt x="2057172" y="545431"/>
                  </a:lnTo>
                  <a:lnTo>
                    <a:pt x="2057400" y="553811"/>
                  </a:lnTo>
                  <a:lnTo>
                    <a:pt x="2057172" y="562644"/>
                  </a:lnTo>
                  <a:lnTo>
                    <a:pt x="2056717" y="571476"/>
                  </a:lnTo>
                  <a:lnTo>
                    <a:pt x="2055580" y="579856"/>
                  </a:lnTo>
                  <a:lnTo>
                    <a:pt x="2054214" y="588010"/>
                  </a:lnTo>
                  <a:lnTo>
                    <a:pt x="2052394" y="596390"/>
                  </a:lnTo>
                  <a:lnTo>
                    <a:pt x="2049891" y="604543"/>
                  </a:lnTo>
                  <a:lnTo>
                    <a:pt x="2047161" y="612243"/>
                  </a:lnTo>
                  <a:lnTo>
                    <a:pt x="2043975" y="619944"/>
                  </a:lnTo>
                  <a:lnTo>
                    <a:pt x="2040562" y="627418"/>
                  </a:lnTo>
                  <a:lnTo>
                    <a:pt x="2036921" y="634892"/>
                  </a:lnTo>
                  <a:lnTo>
                    <a:pt x="2032825" y="642139"/>
                  </a:lnTo>
                  <a:lnTo>
                    <a:pt x="2028502" y="648934"/>
                  </a:lnTo>
                  <a:lnTo>
                    <a:pt x="2023496" y="655502"/>
                  </a:lnTo>
                  <a:lnTo>
                    <a:pt x="2018718" y="662070"/>
                  </a:lnTo>
                  <a:lnTo>
                    <a:pt x="2013257" y="668185"/>
                  </a:lnTo>
                  <a:lnTo>
                    <a:pt x="2007568" y="674073"/>
                  </a:lnTo>
                  <a:lnTo>
                    <a:pt x="2001652" y="679736"/>
                  </a:lnTo>
                  <a:lnTo>
                    <a:pt x="1995281" y="685171"/>
                  </a:lnTo>
                  <a:lnTo>
                    <a:pt x="1988910" y="690154"/>
                  </a:lnTo>
                  <a:lnTo>
                    <a:pt x="1982084" y="694683"/>
                  </a:lnTo>
                  <a:lnTo>
                    <a:pt x="1975485" y="699440"/>
                  </a:lnTo>
                  <a:lnTo>
                    <a:pt x="1968204" y="703516"/>
                  </a:lnTo>
                  <a:lnTo>
                    <a:pt x="1960922" y="707140"/>
                  </a:lnTo>
                  <a:lnTo>
                    <a:pt x="1953186" y="710537"/>
                  </a:lnTo>
                  <a:lnTo>
                    <a:pt x="1945449" y="713482"/>
                  </a:lnTo>
                  <a:lnTo>
                    <a:pt x="1937713" y="716199"/>
                  </a:lnTo>
                  <a:lnTo>
                    <a:pt x="1929294" y="718464"/>
                  </a:lnTo>
                  <a:lnTo>
                    <a:pt x="1921102" y="720503"/>
                  </a:lnTo>
                  <a:lnTo>
                    <a:pt x="1912911" y="722088"/>
                  </a:lnTo>
                  <a:lnTo>
                    <a:pt x="1904264" y="722994"/>
                  </a:lnTo>
                  <a:lnTo>
                    <a:pt x="1895390" y="723673"/>
                  </a:lnTo>
                  <a:lnTo>
                    <a:pt x="1886971" y="723900"/>
                  </a:lnTo>
                  <a:lnTo>
                    <a:pt x="1878097" y="723673"/>
                  </a:lnTo>
                  <a:lnTo>
                    <a:pt x="1869223" y="722994"/>
                  </a:lnTo>
                  <a:lnTo>
                    <a:pt x="1860804" y="722088"/>
                  </a:lnTo>
                  <a:lnTo>
                    <a:pt x="1852612" y="720503"/>
                  </a:lnTo>
                  <a:lnTo>
                    <a:pt x="1844193" y="718464"/>
                  </a:lnTo>
                  <a:lnTo>
                    <a:pt x="1836002" y="716199"/>
                  </a:lnTo>
                  <a:lnTo>
                    <a:pt x="1828265" y="713482"/>
                  </a:lnTo>
                  <a:lnTo>
                    <a:pt x="1820529" y="710537"/>
                  </a:lnTo>
                  <a:lnTo>
                    <a:pt x="1812565" y="707140"/>
                  </a:lnTo>
                  <a:lnTo>
                    <a:pt x="1805511" y="703516"/>
                  </a:lnTo>
                  <a:lnTo>
                    <a:pt x="1798230" y="699440"/>
                  </a:lnTo>
                  <a:lnTo>
                    <a:pt x="1791404" y="694683"/>
                  </a:lnTo>
                  <a:lnTo>
                    <a:pt x="1784805" y="690154"/>
                  </a:lnTo>
                  <a:lnTo>
                    <a:pt x="1778206" y="685171"/>
                  </a:lnTo>
                  <a:lnTo>
                    <a:pt x="1772063" y="679736"/>
                  </a:lnTo>
                  <a:lnTo>
                    <a:pt x="1766146" y="674073"/>
                  </a:lnTo>
                  <a:lnTo>
                    <a:pt x="1760458" y="668185"/>
                  </a:lnTo>
                  <a:lnTo>
                    <a:pt x="1754997" y="662070"/>
                  </a:lnTo>
                  <a:lnTo>
                    <a:pt x="1749991" y="655502"/>
                  </a:lnTo>
                  <a:lnTo>
                    <a:pt x="1745213" y="648934"/>
                  </a:lnTo>
                  <a:lnTo>
                    <a:pt x="1740662" y="642139"/>
                  </a:lnTo>
                  <a:lnTo>
                    <a:pt x="1736566" y="634892"/>
                  </a:lnTo>
                  <a:lnTo>
                    <a:pt x="1732925" y="627418"/>
                  </a:lnTo>
                  <a:lnTo>
                    <a:pt x="1729512" y="619944"/>
                  </a:lnTo>
                  <a:lnTo>
                    <a:pt x="1726554" y="612243"/>
                  </a:lnTo>
                  <a:lnTo>
                    <a:pt x="1723596" y="604543"/>
                  </a:lnTo>
                  <a:lnTo>
                    <a:pt x="1721548" y="596390"/>
                  </a:lnTo>
                  <a:lnTo>
                    <a:pt x="1719500" y="588010"/>
                  </a:lnTo>
                  <a:lnTo>
                    <a:pt x="1717908" y="579856"/>
                  </a:lnTo>
                  <a:lnTo>
                    <a:pt x="1716997" y="571476"/>
                  </a:lnTo>
                  <a:lnTo>
                    <a:pt x="1716315" y="562644"/>
                  </a:lnTo>
                  <a:lnTo>
                    <a:pt x="1716087" y="553811"/>
                  </a:lnTo>
                  <a:lnTo>
                    <a:pt x="1716315" y="545431"/>
                  </a:lnTo>
                  <a:lnTo>
                    <a:pt x="1716997" y="536598"/>
                  </a:lnTo>
                  <a:lnTo>
                    <a:pt x="1717908" y="528218"/>
                  </a:lnTo>
                  <a:lnTo>
                    <a:pt x="1719500" y="519838"/>
                  </a:lnTo>
                  <a:lnTo>
                    <a:pt x="1721548" y="511685"/>
                  </a:lnTo>
                  <a:lnTo>
                    <a:pt x="1723596" y="503305"/>
                  </a:lnTo>
                  <a:lnTo>
                    <a:pt x="1726554" y="495605"/>
                  </a:lnTo>
                  <a:lnTo>
                    <a:pt x="1729512" y="487904"/>
                  </a:lnTo>
                  <a:lnTo>
                    <a:pt x="1732925" y="480430"/>
                  </a:lnTo>
                  <a:lnTo>
                    <a:pt x="1736566" y="472956"/>
                  </a:lnTo>
                  <a:lnTo>
                    <a:pt x="1740662" y="465709"/>
                  </a:lnTo>
                  <a:lnTo>
                    <a:pt x="1745213" y="459141"/>
                  </a:lnTo>
                  <a:lnTo>
                    <a:pt x="1749991" y="452346"/>
                  </a:lnTo>
                  <a:lnTo>
                    <a:pt x="1754997" y="446005"/>
                  </a:lnTo>
                  <a:lnTo>
                    <a:pt x="1760458" y="439890"/>
                  </a:lnTo>
                  <a:lnTo>
                    <a:pt x="1766146" y="433775"/>
                  </a:lnTo>
                  <a:lnTo>
                    <a:pt x="1772063" y="428113"/>
                  </a:lnTo>
                  <a:lnTo>
                    <a:pt x="1778206" y="422677"/>
                  </a:lnTo>
                  <a:lnTo>
                    <a:pt x="1784805" y="417921"/>
                  </a:lnTo>
                  <a:lnTo>
                    <a:pt x="1791404" y="412938"/>
                  </a:lnTo>
                  <a:lnTo>
                    <a:pt x="1798230" y="408635"/>
                  </a:lnTo>
                  <a:lnTo>
                    <a:pt x="1805511" y="404558"/>
                  </a:lnTo>
                  <a:lnTo>
                    <a:pt x="1812565" y="400935"/>
                  </a:lnTo>
                  <a:lnTo>
                    <a:pt x="1820529" y="397537"/>
                  </a:lnTo>
                  <a:lnTo>
                    <a:pt x="1828265" y="394367"/>
                  </a:lnTo>
                  <a:lnTo>
                    <a:pt x="1836002" y="391649"/>
                  </a:lnTo>
                  <a:lnTo>
                    <a:pt x="1844193" y="389610"/>
                  </a:lnTo>
                  <a:lnTo>
                    <a:pt x="1852612" y="387572"/>
                  </a:lnTo>
                  <a:lnTo>
                    <a:pt x="1860804" y="385987"/>
                  </a:lnTo>
                  <a:lnTo>
                    <a:pt x="1869223" y="384854"/>
                  </a:lnTo>
                  <a:lnTo>
                    <a:pt x="1878097" y="384401"/>
                  </a:lnTo>
                  <a:lnTo>
                    <a:pt x="1886971" y="384175"/>
                  </a:lnTo>
                  <a:close/>
                  <a:moveTo>
                    <a:pt x="1493053" y="58920"/>
                  </a:moveTo>
                  <a:lnTo>
                    <a:pt x="1493053" y="71384"/>
                  </a:lnTo>
                  <a:lnTo>
                    <a:pt x="1486255" y="72064"/>
                  </a:lnTo>
                  <a:lnTo>
                    <a:pt x="1480136" y="72970"/>
                  </a:lnTo>
                  <a:lnTo>
                    <a:pt x="1474471" y="74103"/>
                  </a:lnTo>
                  <a:lnTo>
                    <a:pt x="1469032" y="75463"/>
                  </a:lnTo>
                  <a:lnTo>
                    <a:pt x="1464046" y="77276"/>
                  </a:lnTo>
                  <a:lnTo>
                    <a:pt x="1459741" y="79089"/>
                  </a:lnTo>
                  <a:lnTo>
                    <a:pt x="1455661" y="81128"/>
                  </a:lnTo>
                  <a:lnTo>
                    <a:pt x="1452036" y="83621"/>
                  </a:lnTo>
                  <a:lnTo>
                    <a:pt x="1448863" y="86341"/>
                  </a:lnTo>
                  <a:lnTo>
                    <a:pt x="1446144" y="89060"/>
                  </a:lnTo>
                  <a:lnTo>
                    <a:pt x="1443877" y="92233"/>
                  </a:lnTo>
                  <a:lnTo>
                    <a:pt x="1441611" y="95632"/>
                  </a:lnTo>
                  <a:lnTo>
                    <a:pt x="1440252" y="99258"/>
                  </a:lnTo>
                  <a:lnTo>
                    <a:pt x="1439118" y="102657"/>
                  </a:lnTo>
                  <a:lnTo>
                    <a:pt x="1438665" y="106963"/>
                  </a:lnTo>
                  <a:lnTo>
                    <a:pt x="1438439" y="111042"/>
                  </a:lnTo>
                  <a:lnTo>
                    <a:pt x="1438439" y="113988"/>
                  </a:lnTo>
                  <a:lnTo>
                    <a:pt x="1438665" y="116934"/>
                  </a:lnTo>
                  <a:lnTo>
                    <a:pt x="1439118" y="119880"/>
                  </a:lnTo>
                  <a:lnTo>
                    <a:pt x="1439798" y="122599"/>
                  </a:lnTo>
                  <a:lnTo>
                    <a:pt x="1440931" y="125092"/>
                  </a:lnTo>
                  <a:lnTo>
                    <a:pt x="1442064" y="127812"/>
                  </a:lnTo>
                  <a:lnTo>
                    <a:pt x="1443198" y="130304"/>
                  </a:lnTo>
                  <a:lnTo>
                    <a:pt x="1444784" y="132797"/>
                  </a:lnTo>
                  <a:lnTo>
                    <a:pt x="1448183" y="137329"/>
                  </a:lnTo>
                  <a:lnTo>
                    <a:pt x="1451809" y="141409"/>
                  </a:lnTo>
                  <a:lnTo>
                    <a:pt x="1455888" y="144808"/>
                  </a:lnTo>
                  <a:lnTo>
                    <a:pt x="1460194" y="147527"/>
                  </a:lnTo>
                  <a:lnTo>
                    <a:pt x="1465633" y="150700"/>
                  </a:lnTo>
                  <a:lnTo>
                    <a:pt x="1472884" y="154552"/>
                  </a:lnTo>
                  <a:lnTo>
                    <a:pt x="1482402" y="158858"/>
                  </a:lnTo>
                  <a:lnTo>
                    <a:pt x="1493733" y="164070"/>
                  </a:lnTo>
                  <a:lnTo>
                    <a:pt x="1500532" y="167469"/>
                  </a:lnTo>
                  <a:lnTo>
                    <a:pt x="1503024" y="169056"/>
                  </a:lnTo>
                  <a:lnTo>
                    <a:pt x="1505291" y="170642"/>
                  </a:lnTo>
                  <a:lnTo>
                    <a:pt x="1507330" y="172002"/>
                  </a:lnTo>
                  <a:lnTo>
                    <a:pt x="1508916" y="173588"/>
                  </a:lnTo>
                  <a:lnTo>
                    <a:pt x="1510276" y="175174"/>
                  </a:lnTo>
                  <a:lnTo>
                    <a:pt x="1510956" y="176534"/>
                  </a:lnTo>
                  <a:lnTo>
                    <a:pt x="1512089" y="179707"/>
                  </a:lnTo>
                  <a:lnTo>
                    <a:pt x="1512769" y="184012"/>
                  </a:lnTo>
                  <a:lnTo>
                    <a:pt x="1513449" y="189451"/>
                  </a:lnTo>
                  <a:lnTo>
                    <a:pt x="1513675" y="195343"/>
                  </a:lnTo>
                  <a:lnTo>
                    <a:pt x="1513449" y="197836"/>
                  </a:lnTo>
                  <a:lnTo>
                    <a:pt x="1512769" y="199876"/>
                  </a:lnTo>
                  <a:lnTo>
                    <a:pt x="1512089" y="201689"/>
                  </a:lnTo>
                  <a:lnTo>
                    <a:pt x="1510956" y="203275"/>
                  </a:lnTo>
                  <a:lnTo>
                    <a:pt x="1509596" y="204181"/>
                  </a:lnTo>
                  <a:lnTo>
                    <a:pt x="1507783" y="205314"/>
                  </a:lnTo>
                  <a:lnTo>
                    <a:pt x="1505291" y="205768"/>
                  </a:lnTo>
                  <a:lnTo>
                    <a:pt x="1502798" y="205768"/>
                  </a:lnTo>
                  <a:lnTo>
                    <a:pt x="1499852" y="205541"/>
                  </a:lnTo>
                  <a:lnTo>
                    <a:pt x="1498719" y="205314"/>
                  </a:lnTo>
                  <a:lnTo>
                    <a:pt x="1497586" y="204861"/>
                  </a:lnTo>
                  <a:lnTo>
                    <a:pt x="1496679" y="204181"/>
                  </a:lnTo>
                  <a:lnTo>
                    <a:pt x="1495773" y="203728"/>
                  </a:lnTo>
                  <a:lnTo>
                    <a:pt x="1495319" y="203048"/>
                  </a:lnTo>
                  <a:lnTo>
                    <a:pt x="1494866" y="201915"/>
                  </a:lnTo>
                  <a:lnTo>
                    <a:pt x="1493960" y="199422"/>
                  </a:lnTo>
                  <a:lnTo>
                    <a:pt x="1493506" y="195343"/>
                  </a:lnTo>
                  <a:lnTo>
                    <a:pt x="1493280" y="189678"/>
                  </a:lnTo>
                  <a:lnTo>
                    <a:pt x="1493053" y="182426"/>
                  </a:lnTo>
                  <a:lnTo>
                    <a:pt x="1493053" y="172908"/>
                  </a:lnTo>
                  <a:lnTo>
                    <a:pt x="1439118" y="172908"/>
                  </a:lnTo>
                  <a:lnTo>
                    <a:pt x="1439118" y="180613"/>
                  </a:lnTo>
                  <a:lnTo>
                    <a:pt x="1439345" y="186732"/>
                  </a:lnTo>
                  <a:lnTo>
                    <a:pt x="1440252" y="192624"/>
                  </a:lnTo>
                  <a:lnTo>
                    <a:pt x="1441385" y="197836"/>
                  </a:lnTo>
                  <a:lnTo>
                    <a:pt x="1442291" y="200329"/>
                  </a:lnTo>
                  <a:lnTo>
                    <a:pt x="1443198" y="202822"/>
                  </a:lnTo>
                  <a:lnTo>
                    <a:pt x="1444331" y="205088"/>
                  </a:lnTo>
                  <a:lnTo>
                    <a:pt x="1445237" y="207127"/>
                  </a:lnTo>
                  <a:lnTo>
                    <a:pt x="1446823" y="209167"/>
                  </a:lnTo>
                  <a:lnTo>
                    <a:pt x="1448183" y="210980"/>
                  </a:lnTo>
                  <a:lnTo>
                    <a:pt x="1449769" y="212793"/>
                  </a:lnTo>
                  <a:lnTo>
                    <a:pt x="1451582" y="214379"/>
                  </a:lnTo>
                  <a:lnTo>
                    <a:pt x="1453395" y="215965"/>
                  </a:lnTo>
                  <a:lnTo>
                    <a:pt x="1455435" y="217098"/>
                  </a:lnTo>
                  <a:lnTo>
                    <a:pt x="1459514" y="219818"/>
                  </a:lnTo>
                  <a:lnTo>
                    <a:pt x="1463593" y="221857"/>
                  </a:lnTo>
                  <a:lnTo>
                    <a:pt x="1468352" y="223897"/>
                  </a:lnTo>
                  <a:lnTo>
                    <a:pt x="1472884" y="225483"/>
                  </a:lnTo>
                  <a:lnTo>
                    <a:pt x="1477643" y="226616"/>
                  </a:lnTo>
                  <a:lnTo>
                    <a:pt x="1482629" y="227976"/>
                  </a:lnTo>
                  <a:lnTo>
                    <a:pt x="1487841" y="228656"/>
                  </a:lnTo>
                  <a:lnTo>
                    <a:pt x="1493053" y="229336"/>
                  </a:lnTo>
                  <a:lnTo>
                    <a:pt x="1493053" y="244519"/>
                  </a:lnTo>
                  <a:lnTo>
                    <a:pt x="1517981" y="244519"/>
                  </a:lnTo>
                  <a:lnTo>
                    <a:pt x="1517981" y="229789"/>
                  </a:lnTo>
                  <a:lnTo>
                    <a:pt x="1524780" y="228656"/>
                  </a:lnTo>
                  <a:lnTo>
                    <a:pt x="1530898" y="227749"/>
                  </a:lnTo>
                  <a:lnTo>
                    <a:pt x="1536790" y="226163"/>
                  </a:lnTo>
                  <a:lnTo>
                    <a:pt x="1542229" y="224577"/>
                  </a:lnTo>
                  <a:lnTo>
                    <a:pt x="1547215" y="222537"/>
                  </a:lnTo>
                  <a:lnTo>
                    <a:pt x="1551747" y="220271"/>
                  </a:lnTo>
                  <a:lnTo>
                    <a:pt x="1555826" y="218005"/>
                  </a:lnTo>
                  <a:lnTo>
                    <a:pt x="1559452" y="215059"/>
                  </a:lnTo>
                  <a:lnTo>
                    <a:pt x="1562851" y="211660"/>
                  </a:lnTo>
                  <a:lnTo>
                    <a:pt x="1565571" y="208487"/>
                  </a:lnTo>
                  <a:lnTo>
                    <a:pt x="1568063" y="204861"/>
                  </a:lnTo>
                  <a:lnTo>
                    <a:pt x="1569876" y="201009"/>
                  </a:lnTo>
                  <a:lnTo>
                    <a:pt x="1571236" y="196476"/>
                  </a:lnTo>
                  <a:lnTo>
                    <a:pt x="1572596" y="192171"/>
                  </a:lnTo>
                  <a:lnTo>
                    <a:pt x="1573049" y="187185"/>
                  </a:lnTo>
                  <a:lnTo>
                    <a:pt x="1573502" y="182199"/>
                  </a:lnTo>
                  <a:lnTo>
                    <a:pt x="1573502" y="179027"/>
                  </a:lnTo>
                  <a:lnTo>
                    <a:pt x="1573049" y="175854"/>
                  </a:lnTo>
                  <a:lnTo>
                    <a:pt x="1572596" y="172908"/>
                  </a:lnTo>
                  <a:lnTo>
                    <a:pt x="1572142" y="170189"/>
                  </a:lnTo>
                  <a:lnTo>
                    <a:pt x="1571236" y="167469"/>
                  </a:lnTo>
                  <a:lnTo>
                    <a:pt x="1570556" y="164750"/>
                  </a:lnTo>
                  <a:lnTo>
                    <a:pt x="1569650" y="162484"/>
                  </a:lnTo>
                  <a:lnTo>
                    <a:pt x="1568290" y="160218"/>
                  </a:lnTo>
                  <a:lnTo>
                    <a:pt x="1565344" y="156139"/>
                  </a:lnTo>
                  <a:lnTo>
                    <a:pt x="1562625" y="152513"/>
                  </a:lnTo>
                  <a:lnTo>
                    <a:pt x="1559225" y="149340"/>
                  </a:lnTo>
                  <a:lnTo>
                    <a:pt x="1555599" y="146847"/>
                  </a:lnTo>
                  <a:lnTo>
                    <a:pt x="1551067" y="144355"/>
                  </a:lnTo>
                  <a:lnTo>
                    <a:pt x="1544722" y="140955"/>
                  </a:lnTo>
                  <a:lnTo>
                    <a:pt x="1537017" y="137329"/>
                  </a:lnTo>
                  <a:lnTo>
                    <a:pt x="1527499" y="132797"/>
                  </a:lnTo>
                  <a:lnTo>
                    <a:pt x="1516621" y="128038"/>
                  </a:lnTo>
                  <a:lnTo>
                    <a:pt x="1508237" y="124186"/>
                  </a:lnTo>
                  <a:lnTo>
                    <a:pt x="1502344" y="120786"/>
                  </a:lnTo>
                  <a:lnTo>
                    <a:pt x="1498719" y="118747"/>
                  </a:lnTo>
                  <a:lnTo>
                    <a:pt x="1497359" y="117614"/>
                  </a:lnTo>
                  <a:lnTo>
                    <a:pt x="1496452" y="116481"/>
                  </a:lnTo>
                  <a:lnTo>
                    <a:pt x="1495319" y="115121"/>
                  </a:lnTo>
                  <a:lnTo>
                    <a:pt x="1494866" y="113535"/>
                  </a:lnTo>
                  <a:lnTo>
                    <a:pt x="1493960" y="111948"/>
                  </a:lnTo>
                  <a:lnTo>
                    <a:pt x="1493733" y="109909"/>
                  </a:lnTo>
                  <a:lnTo>
                    <a:pt x="1493506" y="107869"/>
                  </a:lnTo>
                  <a:lnTo>
                    <a:pt x="1493506" y="105830"/>
                  </a:lnTo>
                  <a:lnTo>
                    <a:pt x="1493506" y="103337"/>
                  </a:lnTo>
                  <a:lnTo>
                    <a:pt x="1493960" y="100844"/>
                  </a:lnTo>
                  <a:lnTo>
                    <a:pt x="1494866" y="99258"/>
                  </a:lnTo>
                  <a:lnTo>
                    <a:pt x="1495773" y="97672"/>
                  </a:lnTo>
                  <a:lnTo>
                    <a:pt x="1497359" y="96312"/>
                  </a:lnTo>
                  <a:lnTo>
                    <a:pt x="1498945" y="95632"/>
                  </a:lnTo>
                  <a:lnTo>
                    <a:pt x="1500985" y="94952"/>
                  </a:lnTo>
                  <a:lnTo>
                    <a:pt x="1503251" y="94725"/>
                  </a:lnTo>
                  <a:lnTo>
                    <a:pt x="1506197" y="94952"/>
                  </a:lnTo>
                  <a:lnTo>
                    <a:pt x="1508463" y="95632"/>
                  </a:lnTo>
                  <a:lnTo>
                    <a:pt x="1510049" y="96538"/>
                  </a:lnTo>
                  <a:lnTo>
                    <a:pt x="1510729" y="96992"/>
                  </a:lnTo>
                  <a:lnTo>
                    <a:pt x="1511409" y="97898"/>
                  </a:lnTo>
                  <a:lnTo>
                    <a:pt x="1512089" y="99938"/>
                  </a:lnTo>
                  <a:lnTo>
                    <a:pt x="1512769" y="103110"/>
                  </a:lnTo>
                  <a:lnTo>
                    <a:pt x="1512995" y="106963"/>
                  </a:lnTo>
                  <a:lnTo>
                    <a:pt x="1512995" y="111495"/>
                  </a:lnTo>
                  <a:lnTo>
                    <a:pt x="1512995" y="118067"/>
                  </a:lnTo>
                  <a:lnTo>
                    <a:pt x="1567157" y="118067"/>
                  </a:lnTo>
                  <a:lnTo>
                    <a:pt x="1567383" y="113535"/>
                  </a:lnTo>
                  <a:lnTo>
                    <a:pt x="1567837" y="110815"/>
                  </a:lnTo>
                  <a:lnTo>
                    <a:pt x="1567383" y="106283"/>
                  </a:lnTo>
                  <a:lnTo>
                    <a:pt x="1566930" y="102430"/>
                  </a:lnTo>
                  <a:lnTo>
                    <a:pt x="1566024" y="98578"/>
                  </a:lnTo>
                  <a:lnTo>
                    <a:pt x="1564664" y="95179"/>
                  </a:lnTo>
                  <a:lnTo>
                    <a:pt x="1562851" y="92006"/>
                  </a:lnTo>
                  <a:lnTo>
                    <a:pt x="1560812" y="88833"/>
                  </a:lnTo>
                  <a:lnTo>
                    <a:pt x="1558092" y="86114"/>
                  </a:lnTo>
                  <a:lnTo>
                    <a:pt x="1555373" y="83395"/>
                  </a:lnTo>
                  <a:lnTo>
                    <a:pt x="1551974" y="81128"/>
                  </a:lnTo>
                  <a:lnTo>
                    <a:pt x="1548121" y="79089"/>
                  </a:lnTo>
                  <a:lnTo>
                    <a:pt x="1544269" y="77276"/>
                  </a:lnTo>
                  <a:lnTo>
                    <a:pt x="1539736" y="75463"/>
                  </a:lnTo>
                  <a:lnTo>
                    <a:pt x="1534751" y="74103"/>
                  </a:lnTo>
                  <a:lnTo>
                    <a:pt x="1529538" y="72970"/>
                  </a:lnTo>
                  <a:lnTo>
                    <a:pt x="1523873" y="72064"/>
                  </a:lnTo>
                  <a:lnTo>
                    <a:pt x="1517981" y="71384"/>
                  </a:lnTo>
                  <a:lnTo>
                    <a:pt x="1517981" y="58920"/>
                  </a:lnTo>
                  <a:lnTo>
                    <a:pt x="1493053" y="58920"/>
                  </a:lnTo>
                  <a:close/>
                  <a:moveTo>
                    <a:pt x="1505970" y="0"/>
                  </a:moveTo>
                  <a:lnTo>
                    <a:pt x="1513675" y="226"/>
                  </a:lnTo>
                  <a:lnTo>
                    <a:pt x="1521380" y="680"/>
                  </a:lnTo>
                  <a:lnTo>
                    <a:pt x="1528859" y="1813"/>
                  </a:lnTo>
                  <a:lnTo>
                    <a:pt x="1536337" y="2946"/>
                  </a:lnTo>
                  <a:lnTo>
                    <a:pt x="1543815" y="4759"/>
                  </a:lnTo>
                  <a:lnTo>
                    <a:pt x="1551067" y="6798"/>
                  </a:lnTo>
                  <a:lnTo>
                    <a:pt x="1557866" y="9291"/>
                  </a:lnTo>
                  <a:lnTo>
                    <a:pt x="1564891" y="11784"/>
                  </a:lnTo>
                  <a:lnTo>
                    <a:pt x="1571689" y="14956"/>
                  </a:lnTo>
                  <a:lnTo>
                    <a:pt x="1578034" y="18129"/>
                  </a:lnTo>
                  <a:lnTo>
                    <a:pt x="1584380" y="21755"/>
                  </a:lnTo>
                  <a:lnTo>
                    <a:pt x="1590725" y="26061"/>
                  </a:lnTo>
                  <a:lnTo>
                    <a:pt x="1596617" y="30140"/>
                  </a:lnTo>
                  <a:lnTo>
                    <a:pt x="1602282" y="34445"/>
                  </a:lnTo>
                  <a:lnTo>
                    <a:pt x="1607948" y="39431"/>
                  </a:lnTo>
                  <a:lnTo>
                    <a:pt x="1613160" y="44190"/>
                  </a:lnTo>
                  <a:lnTo>
                    <a:pt x="1618146" y="49629"/>
                  </a:lnTo>
                  <a:lnTo>
                    <a:pt x="1622905" y="55068"/>
                  </a:lnTo>
                  <a:lnTo>
                    <a:pt x="1627437" y="60960"/>
                  </a:lnTo>
                  <a:lnTo>
                    <a:pt x="1631743" y="66852"/>
                  </a:lnTo>
                  <a:lnTo>
                    <a:pt x="1635595" y="72970"/>
                  </a:lnTo>
                  <a:lnTo>
                    <a:pt x="1639221" y="79316"/>
                  </a:lnTo>
                  <a:lnTo>
                    <a:pt x="1642394" y="85661"/>
                  </a:lnTo>
                  <a:lnTo>
                    <a:pt x="1645566" y="92686"/>
                  </a:lnTo>
                  <a:lnTo>
                    <a:pt x="1648512" y="99484"/>
                  </a:lnTo>
                  <a:lnTo>
                    <a:pt x="1650778" y="106736"/>
                  </a:lnTo>
                  <a:lnTo>
                    <a:pt x="1652818" y="113761"/>
                  </a:lnTo>
                  <a:lnTo>
                    <a:pt x="1654404" y="121013"/>
                  </a:lnTo>
                  <a:lnTo>
                    <a:pt x="1655991" y="128491"/>
                  </a:lnTo>
                  <a:lnTo>
                    <a:pt x="1656670" y="135970"/>
                  </a:lnTo>
                  <a:lnTo>
                    <a:pt x="1657350" y="143675"/>
                  </a:lnTo>
                  <a:lnTo>
                    <a:pt x="1657350" y="151833"/>
                  </a:lnTo>
                  <a:lnTo>
                    <a:pt x="1657350" y="159538"/>
                  </a:lnTo>
                  <a:lnTo>
                    <a:pt x="1656670" y="167243"/>
                  </a:lnTo>
                  <a:lnTo>
                    <a:pt x="1655991" y="174721"/>
                  </a:lnTo>
                  <a:lnTo>
                    <a:pt x="1654404" y="182199"/>
                  </a:lnTo>
                  <a:lnTo>
                    <a:pt x="1652818" y="189678"/>
                  </a:lnTo>
                  <a:lnTo>
                    <a:pt x="1650778" y="196703"/>
                  </a:lnTo>
                  <a:lnTo>
                    <a:pt x="1648512" y="203728"/>
                  </a:lnTo>
                  <a:lnTo>
                    <a:pt x="1645566" y="210753"/>
                  </a:lnTo>
                  <a:lnTo>
                    <a:pt x="1642394" y="217325"/>
                  </a:lnTo>
                  <a:lnTo>
                    <a:pt x="1639221" y="223897"/>
                  </a:lnTo>
                  <a:lnTo>
                    <a:pt x="1635595" y="230242"/>
                  </a:lnTo>
                  <a:lnTo>
                    <a:pt x="1631743" y="236587"/>
                  </a:lnTo>
                  <a:lnTo>
                    <a:pt x="1627437" y="242480"/>
                  </a:lnTo>
                  <a:lnTo>
                    <a:pt x="1622905" y="248145"/>
                  </a:lnTo>
                  <a:lnTo>
                    <a:pt x="1618146" y="253584"/>
                  </a:lnTo>
                  <a:lnTo>
                    <a:pt x="1613160" y="259023"/>
                  </a:lnTo>
                  <a:lnTo>
                    <a:pt x="1607948" y="263781"/>
                  </a:lnTo>
                  <a:lnTo>
                    <a:pt x="1602282" y="268767"/>
                  </a:lnTo>
                  <a:lnTo>
                    <a:pt x="1596617" y="273073"/>
                  </a:lnTo>
                  <a:lnTo>
                    <a:pt x="1590725" y="277378"/>
                  </a:lnTo>
                  <a:lnTo>
                    <a:pt x="1584380" y="281231"/>
                  </a:lnTo>
                  <a:lnTo>
                    <a:pt x="1578034" y="284857"/>
                  </a:lnTo>
                  <a:lnTo>
                    <a:pt x="1571689" y="288256"/>
                  </a:lnTo>
                  <a:lnTo>
                    <a:pt x="1564891" y="291429"/>
                  </a:lnTo>
                  <a:lnTo>
                    <a:pt x="1557866" y="293921"/>
                  </a:lnTo>
                  <a:lnTo>
                    <a:pt x="1551067" y="296641"/>
                  </a:lnTo>
                  <a:lnTo>
                    <a:pt x="1543815" y="298454"/>
                  </a:lnTo>
                  <a:lnTo>
                    <a:pt x="1536337" y="300040"/>
                  </a:lnTo>
                  <a:lnTo>
                    <a:pt x="1528859" y="301400"/>
                  </a:lnTo>
                  <a:lnTo>
                    <a:pt x="1521380" y="302533"/>
                  </a:lnTo>
                  <a:lnTo>
                    <a:pt x="1513675" y="302986"/>
                  </a:lnTo>
                  <a:lnTo>
                    <a:pt x="1505970" y="303213"/>
                  </a:lnTo>
                  <a:lnTo>
                    <a:pt x="1498265" y="302986"/>
                  </a:lnTo>
                  <a:lnTo>
                    <a:pt x="1490334" y="302533"/>
                  </a:lnTo>
                  <a:lnTo>
                    <a:pt x="1482629" y="301400"/>
                  </a:lnTo>
                  <a:lnTo>
                    <a:pt x="1475151" y="300040"/>
                  </a:lnTo>
                  <a:lnTo>
                    <a:pt x="1467899" y="298454"/>
                  </a:lnTo>
                  <a:lnTo>
                    <a:pt x="1460874" y="296641"/>
                  </a:lnTo>
                  <a:lnTo>
                    <a:pt x="1453849" y="293921"/>
                  </a:lnTo>
                  <a:lnTo>
                    <a:pt x="1446823" y="291429"/>
                  </a:lnTo>
                  <a:lnTo>
                    <a:pt x="1440252" y="288256"/>
                  </a:lnTo>
                  <a:lnTo>
                    <a:pt x="1433453" y="284857"/>
                  </a:lnTo>
                  <a:lnTo>
                    <a:pt x="1427334" y="281231"/>
                  </a:lnTo>
                  <a:lnTo>
                    <a:pt x="1420989" y="277378"/>
                  </a:lnTo>
                  <a:lnTo>
                    <a:pt x="1415097" y="273073"/>
                  </a:lnTo>
                  <a:lnTo>
                    <a:pt x="1409432" y="268767"/>
                  </a:lnTo>
                  <a:lnTo>
                    <a:pt x="1403766" y="263781"/>
                  </a:lnTo>
                  <a:lnTo>
                    <a:pt x="1398781" y="259023"/>
                  </a:lnTo>
                  <a:lnTo>
                    <a:pt x="1393569" y="253584"/>
                  </a:lnTo>
                  <a:lnTo>
                    <a:pt x="1388810" y="248145"/>
                  </a:lnTo>
                  <a:lnTo>
                    <a:pt x="1384277" y="242480"/>
                  </a:lnTo>
                  <a:lnTo>
                    <a:pt x="1380198" y="236587"/>
                  </a:lnTo>
                  <a:lnTo>
                    <a:pt x="1376346" y="230242"/>
                  </a:lnTo>
                  <a:lnTo>
                    <a:pt x="1372267" y="223897"/>
                  </a:lnTo>
                  <a:lnTo>
                    <a:pt x="1369094" y="217325"/>
                  </a:lnTo>
                  <a:lnTo>
                    <a:pt x="1366148" y="210753"/>
                  </a:lnTo>
                  <a:lnTo>
                    <a:pt x="1363429" y="203728"/>
                  </a:lnTo>
                  <a:lnTo>
                    <a:pt x="1360936" y="196703"/>
                  </a:lnTo>
                  <a:lnTo>
                    <a:pt x="1358896" y="189678"/>
                  </a:lnTo>
                  <a:lnTo>
                    <a:pt x="1357083" y="182199"/>
                  </a:lnTo>
                  <a:lnTo>
                    <a:pt x="1355950" y="174721"/>
                  </a:lnTo>
                  <a:lnTo>
                    <a:pt x="1354817" y="167243"/>
                  </a:lnTo>
                  <a:lnTo>
                    <a:pt x="1354364" y="159538"/>
                  </a:lnTo>
                  <a:lnTo>
                    <a:pt x="1354137" y="151833"/>
                  </a:lnTo>
                  <a:lnTo>
                    <a:pt x="1354364" y="143675"/>
                  </a:lnTo>
                  <a:lnTo>
                    <a:pt x="1354817" y="135970"/>
                  </a:lnTo>
                  <a:lnTo>
                    <a:pt x="1355950" y="128491"/>
                  </a:lnTo>
                  <a:lnTo>
                    <a:pt x="1357083" y="121013"/>
                  </a:lnTo>
                  <a:lnTo>
                    <a:pt x="1358896" y="113761"/>
                  </a:lnTo>
                  <a:lnTo>
                    <a:pt x="1360936" y="106736"/>
                  </a:lnTo>
                  <a:lnTo>
                    <a:pt x="1363429" y="99484"/>
                  </a:lnTo>
                  <a:lnTo>
                    <a:pt x="1366148" y="92686"/>
                  </a:lnTo>
                  <a:lnTo>
                    <a:pt x="1369094" y="85661"/>
                  </a:lnTo>
                  <a:lnTo>
                    <a:pt x="1372267" y="79316"/>
                  </a:lnTo>
                  <a:lnTo>
                    <a:pt x="1376346" y="72970"/>
                  </a:lnTo>
                  <a:lnTo>
                    <a:pt x="1380198" y="66852"/>
                  </a:lnTo>
                  <a:lnTo>
                    <a:pt x="1384277" y="60960"/>
                  </a:lnTo>
                  <a:lnTo>
                    <a:pt x="1388810" y="55068"/>
                  </a:lnTo>
                  <a:lnTo>
                    <a:pt x="1393569" y="49629"/>
                  </a:lnTo>
                  <a:lnTo>
                    <a:pt x="1398781" y="44190"/>
                  </a:lnTo>
                  <a:lnTo>
                    <a:pt x="1403766" y="39431"/>
                  </a:lnTo>
                  <a:lnTo>
                    <a:pt x="1409432" y="34445"/>
                  </a:lnTo>
                  <a:lnTo>
                    <a:pt x="1415097" y="30140"/>
                  </a:lnTo>
                  <a:lnTo>
                    <a:pt x="1420989" y="26061"/>
                  </a:lnTo>
                  <a:lnTo>
                    <a:pt x="1427334" y="21755"/>
                  </a:lnTo>
                  <a:lnTo>
                    <a:pt x="1433453" y="18129"/>
                  </a:lnTo>
                  <a:lnTo>
                    <a:pt x="1440252" y="14956"/>
                  </a:lnTo>
                  <a:lnTo>
                    <a:pt x="1446823" y="11784"/>
                  </a:lnTo>
                  <a:lnTo>
                    <a:pt x="1453849" y="9291"/>
                  </a:lnTo>
                  <a:lnTo>
                    <a:pt x="1460874" y="6798"/>
                  </a:lnTo>
                  <a:lnTo>
                    <a:pt x="1467899" y="4759"/>
                  </a:lnTo>
                  <a:lnTo>
                    <a:pt x="1475151" y="2946"/>
                  </a:lnTo>
                  <a:lnTo>
                    <a:pt x="1482629" y="1813"/>
                  </a:lnTo>
                  <a:lnTo>
                    <a:pt x="1490334" y="680"/>
                  </a:lnTo>
                  <a:lnTo>
                    <a:pt x="1498265" y="226"/>
                  </a:lnTo>
                  <a:lnTo>
                    <a:pt x="15059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48" name="文本框 20">
            <a:extLst>
              <a:ext uri="{FF2B5EF4-FFF2-40B4-BE49-F238E27FC236}">
                <a16:creationId xmlns="" xmlns:a16="http://schemas.microsoft.com/office/drawing/2014/main" id="{9F1365AD-6414-440B-8D90-7CCED13A227F}"/>
              </a:ext>
            </a:extLst>
          </p:cNvPr>
          <p:cNvSpPr txBox="1"/>
          <p:nvPr/>
        </p:nvSpPr>
        <p:spPr>
          <a:xfrm>
            <a:off x="6521643" y="118880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</a:p>
        </p:txBody>
      </p:sp>
      <p:sp>
        <p:nvSpPr>
          <p:cNvPr id="49" name="Rectangle 7">
            <a:extLst>
              <a:ext uri="{FF2B5EF4-FFF2-40B4-BE49-F238E27FC236}">
                <a16:creationId xmlns="" xmlns:a16="http://schemas.microsoft.com/office/drawing/2014/main" id="{0760FC4D-38B0-43CB-9F0E-AB3409334898}"/>
              </a:ext>
            </a:extLst>
          </p:cNvPr>
          <p:cNvSpPr>
            <a:spLocks/>
          </p:cNvSpPr>
          <p:nvPr/>
        </p:nvSpPr>
        <p:spPr bwMode="auto">
          <a:xfrm>
            <a:off x="6603726" y="1501002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0" name="文本框 22">
            <a:extLst>
              <a:ext uri="{FF2B5EF4-FFF2-40B4-BE49-F238E27FC236}">
                <a16:creationId xmlns="" xmlns:a16="http://schemas.microsoft.com/office/drawing/2014/main" id="{20BE3DEE-6399-48A6-90A1-9251A8E4B6A4}"/>
              </a:ext>
            </a:extLst>
          </p:cNvPr>
          <p:cNvSpPr txBox="1"/>
          <p:nvPr/>
        </p:nvSpPr>
        <p:spPr>
          <a:xfrm>
            <a:off x="7841309" y="272240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</a:p>
        </p:txBody>
      </p:sp>
      <p:sp>
        <p:nvSpPr>
          <p:cNvPr id="51" name="Rectangle 7">
            <a:extLst>
              <a:ext uri="{FF2B5EF4-FFF2-40B4-BE49-F238E27FC236}">
                <a16:creationId xmlns="" xmlns:a16="http://schemas.microsoft.com/office/drawing/2014/main" id="{2706B692-EEE7-4723-A98E-339E17DF98F2}"/>
              </a:ext>
            </a:extLst>
          </p:cNvPr>
          <p:cNvSpPr>
            <a:spLocks/>
          </p:cNvSpPr>
          <p:nvPr/>
        </p:nvSpPr>
        <p:spPr bwMode="auto">
          <a:xfrm>
            <a:off x="7923392" y="303459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2" name="文本框 28">
            <a:extLst>
              <a:ext uri="{FF2B5EF4-FFF2-40B4-BE49-F238E27FC236}">
                <a16:creationId xmlns="" xmlns:a16="http://schemas.microsoft.com/office/drawing/2014/main" id="{19FDA24B-8E39-428B-9B30-BD1E7AAC535B}"/>
              </a:ext>
            </a:extLst>
          </p:cNvPr>
          <p:cNvSpPr txBox="1"/>
          <p:nvPr/>
        </p:nvSpPr>
        <p:spPr>
          <a:xfrm>
            <a:off x="611274" y="321522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</a:p>
        </p:txBody>
      </p:sp>
      <p:sp>
        <p:nvSpPr>
          <p:cNvPr id="53" name="Rectangle 7">
            <a:extLst>
              <a:ext uri="{FF2B5EF4-FFF2-40B4-BE49-F238E27FC236}">
                <a16:creationId xmlns="" xmlns:a16="http://schemas.microsoft.com/office/drawing/2014/main" id="{1B5A3B5F-1416-4AF5-A710-96D1F6E50BAB}"/>
              </a:ext>
            </a:extLst>
          </p:cNvPr>
          <p:cNvSpPr>
            <a:spLocks/>
          </p:cNvSpPr>
          <p:nvPr/>
        </p:nvSpPr>
        <p:spPr bwMode="auto">
          <a:xfrm>
            <a:off x="693357" y="352741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4" name="文本框 30">
            <a:extLst>
              <a:ext uri="{FF2B5EF4-FFF2-40B4-BE49-F238E27FC236}">
                <a16:creationId xmlns="" xmlns:a16="http://schemas.microsoft.com/office/drawing/2014/main" id="{59C98FEB-E376-40F2-AC6F-ECA9F08A434B}"/>
              </a:ext>
            </a:extLst>
          </p:cNvPr>
          <p:cNvSpPr txBox="1"/>
          <p:nvPr/>
        </p:nvSpPr>
        <p:spPr>
          <a:xfrm>
            <a:off x="2226837" y="4982289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</a:p>
        </p:txBody>
      </p:sp>
      <p:sp>
        <p:nvSpPr>
          <p:cNvPr id="55" name="Rectangle 7">
            <a:extLst>
              <a:ext uri="{FF2B5EF4-FFF2-40B4-BE49-F238E27FC236}">
                <a16:creationId xmlns="" xmlns:a16="http://schemas.microsoft.com/office/drawing/2014/main" id="{E681C0A8-A6AF-4979-8CE6-1812A613F2E7}"/>
              </a:ext>
            </a:extLst>
          </p:cNvPr>
          <p:cNvSpPr>
            <a:spLocks/>
          </p:cNvSpPr>
          <p:nvPr/>
        </p:nvSpPr>
        <p:spPr bwMode="auto">
          <a:xfrm>
            <a:off x="2308920" y="5294484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6" name="文本框 20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57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8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9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3824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  <p:bldP spid="53" grpId="0"/>
      <p:bldP spid="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直角三角形 71"/>
          <p:cNvSpPr/>
          <p:nvPr/>
        </p:nvSpPr>
        <p:spPr>
          <a:xfrm rot="5400000">
            <a:off x="1588" y="-1"/>
            <a:ext cx="3715658" cy="371565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1" name="直角三角形 70"/>
          <p:cNvSpPr/>
          <p:nvPr/>
        </p:nvSpPr>
        <p:spPr>
          <a:xfrm rot="16200000">
            <a:off x="8689233" y="3356819"/>
            <a:ext cx="3501180" cy="350118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直角三角形 1"/>
          <p:cNvSpPr/>
          <p:nvPr/>
        </p:nvSpPr>
        <p:spPr>
          <a:xfrm rot="5400000">
            <a:off x="1588" y="0"/>
            <a:ext cx="3257921" cy="3257921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0" name="直角三角形 69"/>
          <p:cNvSpPr/>
          <p:nvPr/>
        </p:nvSpPr>
        <p:spPr>
          <a:xfrm rot="16200000">
            <a:off x="9120547" y="3788134"/>
            <a:ext cx="3069865" cy="3069865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1781419" y="2"/>
            <a:ext cx="3088716" cy="1805556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3" name="平行四边形 72"/>
          <p:cNvSpPr/>
          <p:nvPr/>
        </p:nvSpPr>
        <p:spPr>
          <a:xfrm>
            <a:off x="-2438922" y="1167126"/>
            <a:ext cx="3234853" cy="2990774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4" name="平行四边形 73"/>
          <p:cNvSpPr/>
          <p:nvPr/>
        </p:nvSpPr>
        <p:spPr>
          <a:xfrm>
            <a:off x="11681703" y="2998581"/>
            <a:ext cx="3048130" cy="2818139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5" name="平行四边形 74"/>
          <p:cNvSpPr/>
          <p:nvPr/>
        </p:nvSpPr>
        <p:spPr>
          <a:xfrm>
            <a:off x="7497122" y="5167086"/>
            <a:ext cx="2910426" cy="1701334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531" y="2414164"/>
            <a:ext cx="10745765" cy="1107996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b="1" kern="100" dirty="0">
                <a:solidFill>
                  <a:srgbClr val="002060"/>
                </a:solidFill>
                <a:cs typeface="+mn-ea"/>
                <a:sym typeface="+mn-lt"/>
              </a:rPr>
              <a:t>感</a:t>
            </a:r>
            <a:r>
              <a:rPr lang="zh-CN" altLang="en-US" sz="6600" b="1" kern="100" dirty="0" smtClean="0">
                <a:solidFill>
                  <a:srgbClr val="002060"/>
                </a:solidFill>
                <a:cs typeface="+mn-ea"/>
                <a:sym typeface="+mn-lt"/>
              </a:rPr>
              <a:t>谢您的观看</a:t>
            </a:r>
            <a:endParaRPr lang="zh-CN" altLang="zh-CN" sz="6600" b="1" kern="100" dirty="0">
              <a:solidFill>
                <a:srgbClr val="002060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00B8175-7DD3-4550-991B-F9155F5E9AD3}"/>
              </a:ext>
            </a:extLst>
          </p:cNvPr>
          <p:cNvSpPr txBox="1"/>
          <p:nvPr/>
        </p:nvSpPr>
        <p:spPr bwMode="auto">
          <a:xfrm rot="21562602">
            <a:off x="3204665" y="1595073"/>
            <a:ext cx="5782671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在输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入您</a:t>
            </a:r>
            <a:r>
              <a:rPr lang="zh-CN" alt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的公司名</a:t>
            </a:r>
            <a:endParaRPr lang="zh-CN" altLang="en-US" sz="24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6" name="六边形 15"/>
          <p:cNvSpPr/>
          <p:nvPr/>
        </p:nvSpPr>
        <p:spPr>
          <a:xfrm flipH="1">
            <a:off x="3468045" y="4791159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379291" y="4786238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prstClr val="black"/>
                </a:solidFill>
                <a:cs typeface="+mn-ea"/>
                <a:sym typeface="+mn-lt"/>
              </a:rPr>
              <a:t>汇报人</a:t>
            </a:r>
            <a:r>
              <a:rPr lang="zh-CN" altLang="en-US" sz="1600" b="0" dirty="0" smtClean="0">
                <a:solidFill>
                  <a:prstClr val="black"/>
                </a:solidFill>
                <a:cs typeface="+mn-ea"/>
                <a:sym typeface="+mn-lt"/>
              </a:rPr>
              <a:t>：小白</a:t>
            </a:r>
            <a:r>
              <a:rPr lang="en-US" altLang="zh-CN" sz="1600" b="0" dirty="0" smtClean="0">
                <a:solidFill>
                  <a:prstClr val="black"/>
                </a:solidFill>
                <a:cs typeface="+mn-ea"/>
                <a:sym typeface="+mn-lt"/>
              </a:rPr>
              <a:t>PPT</a:t>
            </a:r>
            <a:endParaRPr lang="zh-CN" altLang="zh-CN" sz="1600" b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8" name="六边形 17"/>
          <p:cNvSpPr/>
          <p:nvPr/>
        </p:nvSpPr>
        <p:spPr>
          <a:xfrm flipH="1">
            <a:off x="6351772" y="4794428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9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6288476" y="4784730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prstClr val="black"/>
                </a:solidFill>
                <a:cs typeface="+mn-ea"/>
                <a:sym typeface="+mn-lt"/>
              </a:rPr>
              <a:t>日期：</a:t>
            </a:r>
            <a:r>
              <a:rPr lang="en-US" altLang="zh-CN" sz="1600" b="0" dirty="0">
                <a:solidFill>
                  <a:prstClr val="black"/>
                </a:solidFill>
                <a:cs typeface="+mn-ea"/>
                <a:sym typeface="+mn-lt"/>
              </a:rPr>
              <a:t>20XX.09.13</a:t>
            </a:r>
            <a:endParaRPr lang="zh-CN" altLang="zh-CN" sz="1600" b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54299" y="3884462"/>
            <a:ext cx="6781801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  <a:defRPr/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US" altLang="zh-CN" sz="10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413006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80077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工作概述</a:t>
            </a: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GB" altLang="zh-CN" sz="1200" dirty="0">
              <a:solidFill>
                <a:schemeClr val="accent6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3703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40">
            <a:extLst>
              <a:ext uri="{FF2B5EF4-FFF2-40B4-BE49-F238E27FC236}">
                <a16:creationId xmlns="" xmlns:a16="http://schemas.microsoft.com/office/drawing/2014/main" id="{121E568D-3282-44FB-A360-151A738566C2}"/>
              </a:ext>
            </a:extLst>
          </p:cNvPr>
          <p:cNvSpPr/>
          <p:nvPr/>
        </p:nvSpPr>
        <p:spPr>
          <a:xfrm>
            <a:off x="1772514" y="2125015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学会沟通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Shape 541">
            <a:extLst>
              <a:ext uri="{FF2B5EF4-FFF2-40B4-BE49-F238E27FC236}">
                <a16:creationId xmlns="" xmlns:a16="http://schemas.microsoft.com/office/drawing/2014/main" id="{C4955C73-50F5-41EE-9C83-C38A6C31227A}"/>
              </a:ext>
            </a:extLst>
          </p:cNvPr>
          <p:cNvSpPr/>
          <p:nvPr/>
        </p:nvSpPr>
        <p:spPr>
          <a:xfrm>
            <a:off x="1772514" y="2601265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Shape 540">
            <a:extLst>
              <a:ext uri="{FF2B5EF4-FFF2-40B4-BE49-F238E27FC236}">
                <a16:creationId xmlns="" xmlns:a16="http://schemas.microsoft.com/office/drawing/2014/main" id="{F6199685-9F98-4F72-94CF-1A1C39B91108}"/>
              </a:ext>
            </a:extLst>
          </p:cNvPr>
          <p:cNvSpPr/>
          <p:nvPr/>
        </p:nvSpPr>
        <p:spPr>
          <a:xfrm>
            <a:off x="8601529" y="2181591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主动积极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Shape 541">
            <a:extLst>
              <a:ext uri="{FF2B5EF4-FFF2-40B4-BE49-F238E27FC236}">
                <a16:creationId xmlns="" xmlns:a16="http://schemas.microsoft.com/office/drawing/2014/main" id="{1446E7CD-C18E-41B2-B9C1-4E4184CD8DBF}"/>
              </a:ext>
            </a:extLst>
          </p:cNvPr>
          <p:cNvSpPr/>
          <p:nvPr/>
        </p:nvSpPr>
        <p:spPr>
          <a:xfrm>
            <a:off x="8601529" y="2657841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Shape 540">
            <a:extLst>
              <a:ext uri="{FF2B5EF4-FFF2-40B4-BE49-F238E27FC236}">
                <a16:creationId xmlns="" xmlns:a16="http://schemas.microsoft.com/office/drawing/2014/main" id="{2DB7E841-A3E7-4F49-A404-4E156311D64C}"/>
              </a:ext>
            </a:extLst>
          </p:cNvPr>
          <p:cNvSpPr/>
          <p:nvPr/>
        </p:nvSpPr>
        <p:spPr>
          <a:xfrm>
            <a:off x="8601529" y="4131895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全局为主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Shape 541">
            <a:extLst>
              <a:ext uri="{FF2B5EF4-FFF2-40B4-BE49-F238E27FC236}">
                <a16:creationId xmlns="" xmlns:a16="http://schemas.microsoft.com/office/drawing/2014/main" id="{ADA89908-B5F8-4398-B75B-1484BE72AED1}"/>
              </a:ext>
            </a:extLst>
          </p:cNvPr>
          <p:cNvSpPr/>
          <p:nvPr/>
        </p:nvSpPr>
        <p:spPr>
          <a:xfrm>
            <a:off x="8601529" y="4608145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Shape 540">
            <a:extLst>
              <a:ext uri="{FF2B5EF4-FFF2-40B4-BE49-F238E27FC236}">
                <a16:creationId xmlns="" xmlns:a16="http://schemas.microsoft.com/office/drawing/2014/main" id="{833316F0-83C6-4772-9E69-2E5732E57844}"/>
              </a:ext>
            </a:extLst>
          </p:cNvPr>
          <p:cNvSpPr/>
          <p:nvPr/>
        </p:nvSpPr>
        <p:spPr>
          <a:xfrm>
            <a:off x="1772514" y="4075319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协同作战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Shape 541">
            <a:extLst>
              <a:ext uri="{FF2B5EF4-FFF2-40B4-BE49-F238E27FC236}">
                <a16:creationId xmlns="" xmlns:a16="http://schemas.microsoft.com/office/drawing/2014/main" id="{409F5D2B-B18F-491D-B7F1-7D8072908BE1}"/>
              </a:ext>
            </a:extLst>
          </p:cNvPr>
          <p:cNvSpPr/>
          <p:nvPr/>
        </p:nvSpPr>
        <p:spPr>
          <a:xfrm>
            <a:off x="1772514" y="4551569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332EB9BA-94BE-4622-AD6C-56361C65C212}"/>
              </a:ext>
            </a:extLst>
          </p:cNvPr>
          <p:cNvGrpSpPr/>
          <p:nvPr/>
        </p:nvGrpSpPr>
        <p:grpSpPr>
          <a:xfrm>
            <a:off x="4367577" y="2125015"/>
            <a:ext cx="3396154" cy="3756267"/>
            <a:chOff x="2952753" y="246061"/>
            <a:chExt cx="868362" cy="960436"/>
          </a:xfrm>
          <a:solidFill>
            <a:srgbClr val="002060"/>
          </a:solidFill>
        </p:grpSpPr>
        <p:sp>
          <p:nvSpPr>
            <p:cNvPr id="15" name="Freeform 106">
              <a:extLst>
                <a:ext uri="{FF2B5EF4-FFF2-40B4-BE49-F238E27FC236}">
                  <a16:creationId xmlns="" xmlns:a16="http://schemas.microsoft.com/office/drawing/2014/main" id="{E772B8A8-0E8C-4A5B-9B9F-512D21FC4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365" y="974722"/>
              <a:ext cx="285750" cy="206374"/>
            </a:xfrm>
            <a:custGeom>
              <a:avLst/>
              <a:gdLst>
                <a:gd name="T0" fmla="*/ 80 w 164"/>
                <a:gd name="T1" fmla="*/ 69 h 118"/>
                <a:gd name="T2" fmla="*/ 52 w 164"/>
                <a:gd name="T3" fmla="*/ 77 h 118"/>
                <a:gd name="T4" fmla="*/ 26 w 164"/>
                <a:gd name="T5" fmla="*/ 82 h 118"/>
                <a:gd name="T6" fmla="*/ 7 w 164"/>
                <a:gd name="T7" fmla="*/ 85 h 118"/>
                <a:gd name="T8" fmla="*/ 0 w 164"/>
                <a:gd name="T9" fmla="*/ 86 h 118"/>
                <a:gd name="T10" fmla="*/ 5 w 164"/>
                <a:gd name="T11" fmla="*/ 118 h 118"/>
                <a:gd name="T12" fmla="*/ 12 w 164"/>
                <a:gd name="T13" fmla="*/ 116 h 118"/>
                <a:gd name="T14" fmla="*/ 32 w 164"/>
                <a:gd name="T15" fmla="*/ 113 h 118"/>
                <a:gd name="T16" fmla="*/ 59 w 164"/>
                <a:gd name="T17" fmla="*/ 106 h 118"/>
                <a:gd name="T18" fmla="*/ 90 w 164"/>
                <a:gd name="T19" fmla="*/ 95 h 118"/>
                <a:gd name="T20" fmla="*/ 105 w 164"/>
                <a:gd name="T21" fmla="*/ 88 h 118"/>
                <a:gd name="T22" fmla="*/ 120 w 164"/>
                <a:gd name="T23" fmla="*/ 80 h 118"/>
                <a:gd name="T24" fmla="*/ 133 w 164"/>
                <a:gd name="T25" fmla="*/ 70 h 118"/>
                <a:gd name="T26" fmla="*/ 144 w 164"/>
                <a:gd name="T27" fmla="*/ 60 h 118"/>
                <a:gd name="T28" fmla="*/ 151 w 164"/>
                <a:gd name="T29" fmla="*/ 49 h 118"/>
                <a:gd name="T30" fmla="*/ 156 w 164"/>
                <a:gd name="T31" fmla="*/ 37 h 118"/>
                <a:gd name="T32" fmla="*/ 156 w 164"/>
                <a:gd name="T33" fmla="*/ 34 h 118"/>
                <a:gd name="T34" fmla="*/ 156 w 164"/>
                <a:gd name="T35" fmla="*/ 33 h 118"/>
                <a:gd name="T36" fmla="*/ 164 w 164"/>
                <a:gd name="T37" fmla="*/ 33 h 118"/>
                <a:gd name="T38" fmla="*/ 122 w 164"/>
                <a:gd name="T39" fmla="*/ 0 h 118"/>
                <a:gd name="T40" fmla="*/ 129 w 164"/>
                <a:gd name="T41" fmla="*/ 30 h 118"/>
                <a:gd name="T42" fmla="*/ 134 w 164"/>
                <a:gd name="T43" fmla="*/ 31 h 118"/>
                <a:gd name="T44" fmla="*/ 134 w 164"/>
                <a:gd name="T45" fmla="*/ 31 h 118"/>
                <a:gd name="T46" fmla="*/ 133 w 164"/>
                <a:gd name="T47" fmla="*/ 34 h 118"/>
                <a:gd name="T48" fmla="*/ 131 w 164"/>
                <a:gd name="T49" fmla="*/ 38 h 118"/>
                <a:gd name="T50" fmla="*/ 126 w 164"/>
                <a:gd name="T51" fmla="*/ 44 h 118"/>
                <a:gd name="T52" fmla="*/ 118 w 164"/>
                <a:gd name="T53" fmla="*/ 51 h 118"/>
                <a:gd name="T54" fmla="*/ 107 w 164"/>
                <a:gd name="T55" fmla="*/ 58 h 118"/>
                <a:gd name="T56" fmla="*/ 94 w 164"/>
                <a:gd name="T57" fmla="*/ 64 h 118"/>
                <a:gd name="T58" fmla="*/ 80 w 164"/>
                <a:gd name="T59" fmla="*/ 6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118">
                  <a:moveTo>
                    <a:pt x="80" y="69"/>
                  </a:moveTo>
                  <a:cubicBezTo>
                    <a:pt x="71" y="72"/>
                    <a:pt x="61" y="75"/>
                    <a:pt x="52" y="77"/>
                  </a:cubicBezTo>
                  <a:cubicBezTo>
                    <a:pt x="42" y="79"/>
                    <a:pt x="33" y="81"/>
                    <a:pt x="26" y="82"/>
                  </a:cubicBezTo>
                  <a:cubicBezTo>
                    <a:pt x="18" y="83"/>
                    <a:pt x="12" y="84"/>
                    <a:pt x="7" y="85"/>
                  </a:cubicBezTo>
                  <a:cubicBezTo>
                    <a:pt x="3" y="85"/>
                    <a:pt x="0" y="86"/>
                    <a:pt x="0" y="86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7" y="117"/>
                    <a:pt x="12" y="116"/>
                  </a:cubicBezTo>
                  <a:cubicBezTo>
                    <a:pt x="17" y="116"/>
                    <a:pt x="24" y="114"/>
                    <a:pt x="32" y="113"/>
                  </a:cubicBezTo>
                  <a:cubicBezTo>
                    <a:pt x="40" y="111"/>
                    <a:pt x="49" y="109"/>
                    <a:pt x="59" y="106"/>
                  </a:cubicBezTo>
                  <a:cubicBezTo>
                    <a:pt x="69" y="103"/>
                    <a:pt x="80" y="99"/>
                    <a:pt x="90" y="95"/>
                  </a:cubicBezTo>
                  <a:cubicBezTo>
                    <a:pt x="95" y="92"/>
                    <a:pt x="100" y="90"/>
                    <a:pt x="105" y="88"/>
                  </a:cubicBezTo>
                  <a:cubicBezTo>
                    <a:pt x="110" y="85"/>
                    <a:pt x="115" y="82"/>
                    <a:pt x="120" y="80"/>
                  </a:cubicBezTo>
                  <a:cubicBezTo>
                    <a:pt x="125" y="76"/>
                    <a:pt x="129" y="74"/>
                    <a:pt x="133" y="70"/>
                  </a:cubicBezTo>
                  <a:cubicBezTo>
                    <a:pt x="137" y="67"/>
                    <a:pt x="141" y="63"/>
                    <a:pt x="144" y="60"/>
                  </a:cubicBezTo>
                  <a:cubicBezTo>
                    <a:pt x="147" y="56"/>
                    <a:pt x="150" y="53"/>
                    <a:pt x="151" y="49"/>
                  </a:cubicBezTo>
                  <a:cubicBezTo>
                    <a:pt x="154" y="45"/>
                    <a:pt x="155" y="41"/>
                    <a:pt x="156" y="37"/>
                  </a:cubicBezTo>
                  <a:cubicBezTo>
                    <a:pt x="156" y="35"/>
                    <a:pt x="156" y="34"/>
                    <a:pt x="156" y="34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64" y="33"/>
                    <a:pt x="164" y="33"/>
                    <a:pt x="164" y="33"/>
                  </a:cubicBezTo>
                  <a:cubicBezTo>
                    <a:pt x="164" y="33"/>
                    <a:pt x="146" y="13"/>
                    <a:pt x="122" y="0"/>
                  </a:cubicBezTo>
                  <a:cubicBezTo>
                    <a:pt x="126" y="10"/>
                    <a:pt x="127" y="13"/>
                    <a:pt x="129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3"/>
                    <a:pt x="133" y="34"/>
                  </a:cubicBezTo>
                  <a:cubicBezTo>
                    <a:pt x="133" y="34"/>
                    <a:pt x="133" y="35"/>
                    <a:pt x="131" y="38"/>
                  </a:cubicBezTo>
                  <a:cubicBezTo>
                    <a:pt x="130" y="40"/>
                    <a:pt x="128" y="42"/>
                    <a:pt x="126" y="44"/>
                  </a:cubicBezTo>
                  <a:cubicBezTo>
                    <a:pt x="124" y="46"/>
                    <a:pt x="121" y="49"/>
                    <a:pt x="118" y="51"/>
                  </a:cubicBezTo>
                  <a:cubicBezTo>
                    <a:pt x="115" y="53"/>
                    <a:pt x="111" y="55"/>
                    <a:pt x="107" y="58"/>
                  </a:cubicBezTo>
                  <a:cubicBezTo>
                    <a:pt x="103" y="60"/>
                    <a:pt x="99" y="62"/>
                    <a:pt x="94" y="64"/>
                  </a:cubicBezTo>
                  <a:cubicBezTo>
                    <a:pt x="90" y="66"/>
                    <a:pt x="85" y="67"/>
                    <a:pt x="80" y="6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107">
              <a:extLst>
                <a:ext uri="{FF2B5EF4-FFF2-40B4-BE49-F238E27FC236}">
                  <a16:creationId xmlns="" xmlns:a16="http://schemas.microsoft.com/office/drawing/2014/main" id="{9AEA6888-1677-490C-9589-67B5E521A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865" y="1095372"/>
              <a:ext cx="374650" cy="111125"/>
            </a:xfrm>
            <a:custGeom>
              <a:avLst/>
              <a:gdLst>
                <a:gd name="T0" fmla="*/ 9 w 215"/>
                <a:gd name="T1" fmla="*/ 0 h 64"/>
                <a:gd name="T2" fmla="*/ 0 w 215"/>
                <a:gd name="T3" fmla="*/ 26 h 64"/>
                <a:gd name="T4" fmla="*/ 7 w 215"/>
                <a:gd name="T5" fmla="*/ 28 h 64"/>
                <a:gd name="T6" fmla="*/ 26 w 215"/>
                <a:gd name="T7" fmla="*/ 35 h 64"/>
                <a:gd name="T8" fmla="*/ 39 w 215"/>
                <a:gd name="T9" fmla="*/ 39 h 64"/>
                <a:gd name="T10" fmla="*/ 54 w 215"/>
                <a:gd name="T11" fmla="*/ 42 h 64"/>
                <a:gd name="T12" fmla="*/ 69 w 215"/>
                <a:gd name="T13" fmla="*/ 45 h 64"/>
                <a:gd name="T14" fmla="*/ 85 w 215"/>
                <a:gd name="T15" fmla="*/ 48 h 64"/>
                <a:gd name="T16" fmla="*/ 101 w 215"/>
                <a:gd name="T17" fmla="*/ 51 h 64"/>
                <a:gd name="T18" fmla="*/ 117 w 215"/>
                <a:gd name="T19" fmla="*/ 52 h 64"/>
                <a:gd name="T20" fmla="*/ 145 w 215"/>
                <a:gd name="T21" fmla="*/ 54 h 64"/>
                <a:gd name="T22" fmla="*/ 156 w 215"/>
                <a:gd name="T23" fmla="*/ 55 h 64"/>
                <a:gd name="T24" fmla="*/ 160 w 215"/>
                <a:gd name="T25" fmla="*/ 55 h 64"/>
                <a:gd name="T26" fmla="*/ 159 w 215"/>
                <a:gd name="T27" fmla="*/ 64 h 64"/>
                <a:gd name="T28" fmla="*/ 215 w 215"/>
                <a:gd name="T29" fmla="*/ 30 h 64"/>
                <a:gd name="T30" fmla="*/ 165 w 215"/>
                <a:gd name="T31" fmla="*/ 17 h 64"/>
                <a:gd name="T32" fmla="*/ 165 w 215"/>
                <a:gd name="T33" fmla="*/ 22 h 64"/>
                <a:gd name="T34" fmla="*/ 157 w 215"/>
                <a:gd name="T35" fmla="*/ 22 h 64"/>
                <a:gd name="T36" fmla="*/ 146 w 215"/>
                <a:gd name="T37" fmla="*/ 21 h 64"/>
                <a:gd name="T38" fmla="*/ 120 w 215"/>
                <a:gd name="T39" fmla="*/ 20 h 64"/>
                <a:gd name="T40" fmla="*/ 90 w 215"/>
                <a:gd name="T41" fmla="*/ 17 h 64"/>
                <a:gd name="T42" fmla="*/ 74 w 215"/>
                <a:gd name="T43" fmla="*/ 15 h 64"/>
                <a:gd name="T44" fmla="*/ 60 w 215"/>
                <a:gd name="T45" fmla="*/ 13 h 64"/>
                <a:gd name="T46" fmla="*/ 46 w 215"/>
                <a:gd name="T47" fmla="*/ 10 h 64"/>
                <a:gd name="T48" fmla="*/ 34 w 215"/>
                <a:gd name="T49" fmla="*/ 7 h 64"/>
                <a:gd name="T50" fmla="*/ 16 w 215"/>
                <a:gd name="T51" fmla="*/ 2 h 64"/>
                <a:gd name="T52" fmla="*/ 9 w 215"/>
                <a:gd name="T5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64">
                  <a:moveTo>
                    <a:pt x="9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7"/>
                    <a:pt x="7" y="28"/>
                  </a:cubicBezTo>
                  <a:cubicBezTo>
                    <a:pt x="12" y="30"/>
                    <a:pt x="18" y="33"/>
                    <a:pt x="26" y="35"/>
                  </a:cubicBezTo>
                  <a:cubicBezTo>
                    <a:pt x="30" y="36"/>
                    <a:pt x="34" y="38"/>
                    <a:pt x="39" y="39"/>
                  </a:cubicBezTo>
                  <a:cubicBezTo>
                    <a:pt x="44" y="40"/>
                    <a:pt x="49" y="41"/>
                    <a:pt x="54" y="42"/>
                  </a:cubicBezTo>
                  <a:cubicBezTo>
                    <a:pt x="59" y="43"/>
                    <a:pt x="64" y="44"/>
                    <a:pt x="69" y="45"/>
                  </a:cubicBezTo>
                  <a:cubicBezTo>
                    <a:pt x="74" y="47"/>
                    <a:pt x="80" y="47"/>
                    <a:pt x="85" y="48"/>
                  </a:cubicBezTo>
                  <a:cubicBezTo>
                    <a:pt x="91" y="49"/>
                    <a:pt x="96" y="50"/>
                    <a:pt x="101" y="51"/>
                  </a:cubicBezTo>
                  <a:cubicBezTo>
                    <a:pt x="107" y="51"/>
                    <a:pt x="112" y="52"/>
                    <a:pt x="117" y="52"/>
                  </a:cubicBezTo>
                  <a:cubicBezTo>
                    <a:pt x="127" y="53"/>
                    <a:pt x="137" y="54"/>
                    <a:pt x="145" y="54"/>
                  </a:cubicBezTo>
                  <a:cubicBezTo>
                    <a:pt x="150" y="55"/>
                    <a:pt x="153" y="55"/>
                    <a:pt x="156" y="55"/>
                  </a:cubicBezTo>
                  <a:cubicBezTo>
                    <a:pt x="158" y="55"/>
                    <a:pt x="159" y="55"/>
                    <a:pt x="160" y="55"/>
                  </a:cubicBezTo>
                  <a:cubicBezTo>
                    <a:pt x="159" y="64"/>
                    <a:pt x="159" y="64"/>
                    <a:pt x="159" y="64"/>
                  </a:cubicBezTo>
                  <a:cubicBezTo>
                    <a:pt x="215" y="30"/>
                    <a:pt x="215" y="30"/>
                    <a:pt x="215" y="30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2" y="22"/>
                    <a:pt x="160" y="22"/>
                    <a:pt x="157" y="22"/>
                  </a:cubicBezTo>
                  <a:cubicBezTo>
                    <a:pt x="154" y="21"/>
                    <a:pt x="150" y="22"/>
                    <a:pt x="146" y="21"/>
                  </a:cubicBezTo>
                  <a:cubicBezTo>
                    <a:pt x="138" y="21"/>
                    <a:pt x="130" y="21"/>
                    <a:pt x="120" y="20"/>
                  </a:cubicBezTo>
                  <a:cubicBezTo>
                    <a:pt x="110" y="19"/>
                    <a:pt x="100" y="18"/>
                    <a:pt x="90" y="17"/>
                  </a:cubicBezTo>
                  <a:cubicBezTo>
                    <a:pt x="84" y="17"/>
                    <a:pt x="79" y="16"/>
                    <a:pt x="74" y="15"/>
                  </a:cubicBezTo>
                  <a:cubicBezTo>
                    <a:pt x="69" y="14"/>
                    <a:pt x="64" y="14"/>
                    <a:pt x="60" y="13"/>
                  </a:cubicBezTo>
                  <a:cubicBezTo>
                    <a:pt x="55" y="12"/>
                    <a:pt x="50" y="11"/>
                    <a:pt x="46" y="10"/>
                  </a:cubicBezTo>
                  <a:cubicBezTo>
                    <a:pt x="42" y="9"/>
                    <a:pt x="38" y="8"/>
                    <a:pt x="34" y="7"/>
                  </a:cubicBezTo>
                  <a:cubicBezTo>
                    <a:pt x="26" y="5"/>
                    <a:pt x="20" y="3"/>
                    <a:pt x="16" y="2"/>
                  </a:cubicBezTo>
                  <a:cubicBezTo>
                    <a:pt x="12" y="1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108">
              <a:extLst>
                <a:ext uri="{FF2B5EF4-FFF2-40B4-BE49-F238E27FC236}">
                  <a16:creationId xmlns="" xmlns:a16="http://schemas.microsoft.com/office/drawing/2014/main" id="{473085F9-FC87-411E-9D4B-7523901BF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628" y="884234"/>
              <a:ext cx="22225" cy="25400"/>
            </a:xfrm>
            <a:custGeom>
              <a:avLst/>
              <a:gdLst>
                <a:gd name="T0" fmla="*/ 2 w 12"/>
                <a:gd name="T1" fmla="*/ 1 h 15"/>
                <a:gd name="T2" fmla="*/ 0 w 12"/>
                <a:gd name="T3" fmla="*/ 15 h 15"/>
                <a:gd name="T4" fmla="*/ 5 w 12"/>
                <a:gd name="T5" fmla="*/ 14 h 15"/>
                <a:gd name="T6" fmla="*/ 12 w 12"/>
                <a:gd name="T7" fmla="*/ 13 h 15"/>
                <a:gd name="T8" fmla="*/ 11 w 12"/>
                <a:gd name="T9" fmla="*/ 0 h 15"/>
                <a:gd name="T10" fmla="*/ 3 w 12"/>
                <a:gd name="T11" fmla="*/ 1 h 15"/>
                <a:gd name="T12" fmla="*/ 2 w 12"/>
                <a:gd name="T13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5">
                  <a:moveTo>
                    <a:pt x="2" y="1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4" y="14"/>
                    <a:pt x="5" y="14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8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109">
              <a:extLst>
                <a:ext uri="{FF2B5EF4-FFF2-40B4-BE49-F238E27FC236}">
                  <a16:creationId xmlns="" xmlns:a16="http://schemas.microsoft.com/office/drawing/2014/main" id="{A1913BA4-DC4B-463A-AC29-72AA6AEDF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9665" y="904872"/>
              <a:ext cx="39688" cy="38100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2 h 22"/>
                <a:gd name="T4" fmla="*/ 0 w 22"/>
                <a:gd name="T5" fmla="*/ 2 h 22"/>
                <a:gd name="T6" fmla="*/ 5 w 22"/>
                <a:gd name="T7" fmla="*/ 15 h 22"/>
                <a:gd name="T8" fmla="*/ 5 w 22"/>
                <a:gd name="T9" fmla="*/ 18 h 22"/>
                <a:gd name="T10" fmla="*/ 10 w 22"/>
                <a:gd name="T11" fmla="*/ 20 h 22"/>
                <a:gd name="T12" fmla="*/ 16 w 22"/>
                <a:gd name="T13" fmla="*/ 22 h 22"/>
                <a:gd name="T14" fmla="*/ 22 w 22"/>
                <a:gd name="T15" fmla="*/ 6 h 22"/>
                <a:gd name="T16" fmla="*/ 15 w 22"/>
                <a:gd name="T17" fmla="*/ 4 h 22"/>
                <a:gd name="T18" fmla="*/ 0 w 22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3" y="9"/>
                    <a:pt x="5" y="15"/>
                  </a:cubicBezTo>
                  <a:cubicBezTo>
                    <a:pt x="5" y="16"/>
                    <a:pt x="5" y="17"/>
                    <a:pt x="5" y="18"/>
                  </a:cubicBezTo>
                  <a:cubicBezTo>
                    <a:pt x="7" y="19"/>
                    <a:pt x="8" y="19"/>
                    <a:pt x="10" y="20"/>
                  </a:cubicBezTo>
                  <a:cubicBezTo>
                    <a:pt x="14" y="21"/>
                    <a:pt x="16" y="22"/>
                    <a:pt x="16" y="22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0" y="5"/>
                    <a:pt x="15" y="4"/>
                  </a:cubicBezTo>
                  <a:cubicBezTo>
                    <a:pt x="11" y="3"/>
                    <a:pt x="6" y="1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110">
              <a:extLst>
                <a:ext uri="{FF2B5EF4-FFF2-40B4-BE49-F238E27FC236}">
                  <a16:creationId xmlns="" xmlns:a16="http://schemas.microsoft.com/office/drawing/2014/main" id="{708FB7A0-3A49-4BDC-9BD4-E43AF55A6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990" y="444499"/>
              <a:ext cx="63500" cy="65088"/>
            </a:xfrm>
            <a:custGeom>
              <a:avLst/>
              <a:gdLst>
                <a:gd name="T0" fmla="*/ 35 w 36"/>
                <a:gd name="T1" fmla="*/ 13 h 37"/>
                <a:gd name="T2" fmla="*/ 8 w 36"/>
                <a:gd name="T3" fmla="*/ 2 h 37"/>
                <a:gd name="T4" fmla="*/ 5 w 36"/>
                <a:gd name="T5" fmla="*/ 4 h 37"/>
                <a:gd name="T6" fmla="*/ 4 w 36"/>
                <a:gd name="T7" fmla="*/ 7 h 37"/>
                <a:gd name="T8" fmla="*/ 0 w 36"/>
                <a:gd name="T9" fmla="*/ 37 h 37"/>
                <a:gd name="T10" fmla="*/ 36 w 36"/>
                <a:gd name="T11" fmla="*/ 14 h 37"/>
                <a:gd name="T12" fmla="*/ 35 w 36"/>
                <a:gd name="T13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7">
                  <a:moveTo>
                    <a:pt x="35" y="13"/>
                  </a:moveTo>
                  <a:cubicBezTo>
                    <a:pt x="28" y="7"/>
                    <a:pt x="18" y="0"/>
                    <a:pt x="8" y="2"/>
                  </a:cubicBezTo>
                  <a:cubicBezTo>
                    <a:pt x="8" y="2"/>
                    <a:pt x="7" y="3"/>
                    <a:pt x="5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28"/>
                    <a:pt x="18" y="20"/>
                    <a:pt x="36" y="14"/>
                  </a:cubicBezTo>
                  <a:cubicBezTo>
                    <a:pt x="36" y="14"/>
                    <a:pt x="35" y="14"/>
                    <a:pt x="3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111">
              <a:extLst>
                <a:ext uri="{FF2B5EF4-FFF2-40B4-BE49-F238E27FC236}">
                  <a16:creationId xmlns="" xmlns:a16="http://schemas.microsoft.com/office/drawing/2014/main" id="{32A153E0-FCEC-4ACD-8088-A8224C37B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640" y="447674"/>
              <a:ext cx="147638" cy="476249"/>
            </a:xfrm>
            <a:custGeom>
              <a:avLst/>
              <a:gdLst>
                <a:gd name="T0" fmla="*/ 4 w 85"/>
                <a:gd name="T1" fmla="*/ 140 h 273"/>
                <a:gd name="T2" fmla="*/ 20 w 85"/>
                <a:gd name="T3" fmla="*/ 144 h 273"/>
                <a:gd name="T4" fmla="*/ 20 w 85"/>
                <a:gd name="T5" fmla="*/ 138 h 273"/>
                <a:gd name="T6" fmla="*/ 18 w 85"/>
                <a:gd name="T7" fmla="*/ 48 h 273"/>
                <a:gd name="T8" fmla="*/ 20 w 85"/>
                <a:gd name="T9" fmla="*/ 50 h 273"/>
                <a:gd name="T10" fmla="*/ 20 w 85"/>
                <a:gd name="T11" fmla="*/ 50 h 273"/>
                <a:gd name="T12" fmla="*/ 22 w 85"/>
                <a:gd name="T13" fmla="*/ 101 h 273"/>
                <a:gd name="T14" fmla="*/ 25 w 85"/>
                <a:gd name="T15" fmla="*/ 140 h 273"/>
                <a:gd name="T16" fmla="*/ 26 w 85"/>
                <a:gd name="T17" fmla="*/ 152 h 273"/>
                <a:gd name="T18" fmla="*/ 26 w 85"/>
                <a:gd name="T19" fmla="*/ 153 h 273"/>
                <a:gd name="T20" fmla="*/ 30 w 85"/>
                <a:gd name="T21" fmla="*/ 163 h 273"/>
                <a:gd name="T22" fmla="*/ 31 w 85"/>
                <a:gd name="T23" fmla="*/ 171 h 273"/>
                <a:gd name="T24" fmla="*/ 34 w 85"/>
                <a:gd name="T25" fmla="*/ 184 h 273"/>
                <a:gd name="T26" fmla="*/ 36 w 85"/>
                <a:gd name="T27" fmla="*/ 197 h 273"/>
                <a:gd name="T28" fmla="*/ 41 w 85"/>
                <a:gd name="T29" fmla="*/ 199 h 273"/>
                <a:gd name="T30" fmla="*/ 49 w 85"/>
                <a:gd name="T31" fmla="*/ 258 h 273"/>
                <a:gd name="T32" fmla="*/ 51 w 85"/>
                <a:gd name="T33" fmla="*/ 273 h 273"/>
                <a:gd name="T34" fmla="*/ 57 w 85"/>
                <a:gd name="T35" fmla="*/ 270 h 273"/>
                <a:gd name="T36" fmla="*/ 60 w 85"/>
                <a:gd name="T37" fmla="*/ 262 h 273"/>
                <a:gd name="T38" fmla="*/ 61 w 85"/>
                <a:gd name="T39" fmla="*/ 251 h 273"/>
                <a:gd name="T40" fmla="*/ 64 w 85"/>
                <a:gd name="T41" fmla="*/ 226 h 273"/>
                <a:gd name="T42" fmla="*/ 66 w 85"/>
                <a:gd name="T43" fmla="*/ 253 h 273"/>
                <a:gd name="T44" fmla="*/ 67 w 85"/>
                <a:gd name="T45" fmla="*/ 262 h 273"/>
                <a:gd name="T46" fmla="*/ 70 w 85"/>
                <a:gd name="T47" fmla="*/ 270 h 273"/>
                <a:gd name="T48" fmla="*/ 73 w 85"/>
                <a:gd name="T49" fmla="*/ 272 h 273"/>
                <a:gd name="T50" fmla="*/ 76 w 85"/>
                <a:gd name="T51" fmla="*/ 273 h 273"/>
                <a:gd name="T52" fmla="*/ 78 w 85"/>
                <a:gd name="T53" fmla="*/ 258 h 273"/>
                <a:gd name="T54" fmla="*/ 85 w 85"/>
                <a:gd name="T55" fmla="*/ 207 h 273"/>
                <a:gd name="T56" fmla="*/ 76 w 85"/>
                <a:gd name="T57" fmla="*/ 194 h 273"/>
                <a:gd name="T58" fmla="*/ 76 w 85"/>
                <a:gd name="T59" fmla="*/ 193 h 273"/>
                <a:gd name="T60" fmla="*/ 67 w 85"/>
                <a:gd name="T61" fmla="*/ 59 h 273"/>
                <a:gd name="T62" fmla="*/ 71 w 85"/>
                <a:gd name="T63" fmla="*/ 44 h 273"/>
                <a:gd name="T64" fmla="*/ 68 w 85"/>
                <a:gd name="T65" fmla="*/ 17 h 273"/>
                <a:gd name="T66" fmla="*/ 70 w 85"/>
                <a:gd name="T67" fmla="*/ 13 h 273"/>
                <a:gd name="T68" fmla="*/ 68 w 85"/>
                <a:gd name="T69" fmla="*/ 10 h 273"/>
                <a:gd name="T70" fmla="*/ 67 w 85"/>
                <a:gd name="T71" fmla="*/ 7 h 273"/>
                <a:gd name="T72" fmla="*/ 62 w 85"/>
                <a:gd name="T73" fmla="*/ 7 h 273"/>
                <a:gd name="T74" fmla="*/ 61 w 85"/>
                <a:gd name="T75" fmla="*/ 10 h 273"/>
                <a:gd name="T76" fmla="*/ 60 w 85"/>
                <a:gd name="T77" fmla="*/ 13 h 273"/>
                <a:gd name="T78" fmla="*/ 61 w 85"/>
                <a:gd name="T79" fmla="*/ 17 h 273"/>
                <a:gd name="T80" fmla="*/ 57 w 85"/>
                <a:gd name="T81" fmla="*/ 57 h 273"/>
                <a:gd name="T82" fmla="*/ 57 w 85"/>
                <a:gd name="T83" fmla="*/ 60 h 273"/>
                <a:gd name="T84" fmla="*/ 46 w 85"/>
                <a:gd name="T85" fmla="*/ 7 h 273"/>
                <a:gd name="T86" fmla="*/ 45 w 85"/>
                <a:gd name="T87" fmla="*/ 0 h 273"/>
                <a:gd name="T88" fmla="*/ 43 w 85"/>
                <a:gd name="T89" fmla="*/ 0 h 273"/>
                <a:gd name="T90" fmla="*/ 17 w 85"/>
                <a:gd name="T91" fmla="*/ 11 h 273"/>
                <a:gd name="T92" fmla="*/ 1 w 85"/>
                <a:gd name="T93" fmla="*/ 39 h 273"/>
                <a:gd name="T94" fmla="*/ 4 w 85"/>
                <a:gd name="T95" fmla="*/ 135 h 273"/>
                <a:gd name="T96" fmla="*/ 4 w 85"/>
                <a:gd name="T97" fmla="*/ 14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" h="273">
                  <a:moveTo>
                    <a:pt x="4" y="140"/>
                  </a:moveTo>
                  <a:cubicBezTo>
                    <a:pt x="10" y="145"/>
                    <a:pt x="17" y="144"/>
                    <a:pt x="20" y="144"/>
                  </a:cubicBezTo>
                  <a:cubicBezTo>
                    <a:pt x="20" y="143"/>
                    <a:pt x="20" y="141"/>
                    <a:pt x="20" y="138"/>
                  </a:cubicBezTo>
                  <a:cubicBezTo>
                    <a:pt x="19" y="114"/>
                    <a:pt x="16" y="46"/>
                    <a:pt x="18" y="48"/>
                  </a:cubicBezTo>
                  <a:cubicBezTo>
                    <a:pt x="18" y="49"/>
                    <a:pt x="19" y="50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3" y="117"/>
                    <a:pt x="24" y="131"/>
                    <a:pt x="25" y="140"/>
                  </a:cubicBezTo>
                  <a:cubicBezTo>
                    <a:pt x="25" y="148"/>
                    <a:pt x="26" y="152"/>
                    <a:pt x="26" y="152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7" y="157"/>
                    <a:pt x="28" y="160"/>
                    <a:pt x="30" y="163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41" y="199"/>
                    <a:pt x="41" y="199"/>
                    <a:pt x="41" y="199"/>
                  </a:cubicBezTo>
                  <a:cubicBezTo>
                    <a:pt x="49" y="258"/>
                    <a:pt x="49" y="258"/>
                    <a:pt x="49" y="258"/>
                  </a:cubicBezTo>
                  <a:cubicBezTo>
                    <a:pt x="51" y="273"/>
                    <a:pt x="51" y="273"/>
                    <a:pt x="51" y="273"/>
                  </a:cubicBezTo>
                  <a:cubicBezTo>
                    <a:pt x="51" y="273"/>
                    <a:pt x="54" y="272"/>
                    <a:pt x="57" y="270"/>
                  </a:cubicBezTo>
                  <a:cubicBezTo>
                    <a:pt x="59" y="268"/>
                    <a:pt x="60" y="262"/>
                    <a:pt x="60" y="262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66" y="253"/>
                    <a:pt x="66" y="253"/>
                    <a:pt x="66" y="253"/>
                  </a:cubicBezTo>
                  <a:cubicBezTo>
                    <a:pt x="67" y="262"/>
                    <a:pt x="67" y="262"/>
                    <a:pt x="67" y="262"/>
                  </a:cubicBezTo>
                  <a:cubicBezTo>
                    <a:pt x="67" y="262"/>
                    <a:pt x="68" y="268"/>
                    <a:pt x="70" y="270"/>
                  </a:cubicBezTo>
                  <a:cubicBezTo>
                    <a:pt x="71" y="271"/>
                    <a:pt x="72" y="271"/>
                    <a:pt x="73" y="272"/>
                  </a:cubicBezTo>
                  <a:cubicBezTo>
                    <a:pt x="74" y="273"/>
                    <a:pt x="76" y="273"/>
                    <a:pt x="76" y="273"/>
                  </a:cubicBezTo>
                  <a:cubicBezTo>
                    <a:pt x="78" y="258"/>
                    <a:pt x="78" y="258"/>
                    <a:pt x="78" y="258"/>
                  </a:cubicBezTo>
                  <a:cubicBezTo>
                    <a:pt x="85" y="207"/>
                    <a:pt x="85" y="207"/>
                    <a:pt x="85" y="207"/>
                  </a:cubicBezTo>
                  <a:cubicBezTo>
                    <a:pt x="80" y="204"/>
                    <a:pt x="77" y="199"/>
                    <a:pt x="76" y="194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72" y="175"/>
                    <a:pt x="65" y="81"/>
                    <a:pt x="67" y="59"/>
                  </a:cubicBezTo>
                  <a:cubicBezTo>
                    <a:pt x="67" y="54"/>
                    <a:pt x="68" y="49"/>
                    <a:pt x="71" y="44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34" y="2"/>
                    <a:pt x="25" y="5"/>
                    <a:pt x="17" y="11"/>
                  </a:cubicBezTo>
                  <a:cubicBezTo>
                    <a:pt x="8" y="18"/>
                    <a:pt x="2" y="27"/>
                    <a:pt x="1" y="39"/>
                  </a:cubicBezTo>
                  <a:cubicBezTo>
                    <a:pt x="0" y="47"/>
                    <a:pt x="1" y="111"/>
                    <a:pt x="4" y="135"/>
                  </a:cubicBezTo>
                  <a:cubicBezTo>
                    <a:pt x="4" y="137"/>
                    <a:pt x="4" y="139"/>
                    <a:pt x="4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112">
              <a:extLst>
                <a:ext uri="{FF2B5EF4-FFF2-40B4-BE49-F238E27FC236}">
                  <a16:creationId xmlns="" xmlns:a16="http://schemas.microsoft.com/office/drawing/2014/main" id="{092C4558-F1AC-4150-A60E-67A1FC925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165" y="704848"/>
              <a:ext cx="26988" cy="36513"/>
            </a:xfrm>
            <a:custGeom>
              <a:avLst/>
              <a:gdLst>
                <a:gd name="T0" fmla="*/ 12 w 15"/>
                <a:gd name="T1" fmla="*/ 3 h 21"/>
                <a:gd name="T2" fmla="*/ 0 w 15"/>
                <a:gd name="T3" fmla="*/ 0 h 21"/>
                <a:gd name="T4" fmla="*/ 6 w 15"/>
                <a:gd name="T5" fmla="*/ 18 h 21"/>
                <a:gd name="T6" fmla="*/ 10 w 15"/>
                <a:gd name="T7" fmla="*/ 13 h 21"/>
                <a:gd name="T8" fmla="*/ 12 w 15"/>
                <a:gd name="T9" fmla="*/ 12 h 21"/>
                <a:gd name="T10" fmla="*/ 15 w 15"/>
                <a:gd name="T11" fmla="*/ 16 h 21"/>
                <a:gd name="T12" fmla="*/ 12 w 15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1">
                  <a:moveTo>
                    <a:pt x="12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8"/>
                    <a:pt x="6" y="18"/>
                  </a:cubicBezTo>
                  <a:cubicBezTo>
                    <a:pt x="9" y="19"/>
                    <a:pt x="10" y="16"/>
                    <a:pt x="10" y="13"/>
                  </a:cubicBezTo>
                  <a:cubicBezTo>
                    <a:pt x="10" y="9"/>
                    <a:pt x="12" y="9"/>
                    <a:pt x="12" y="12"/>
                  </a:cubicBezTo>
                  <a:cubicBezTo>
                    <a:pt x="12" y="14"/>
                    <a:pt x="15" y="21"/>
                    <a:pt x="15" y="16"/>
                  </a:cubicBezTo>
                  <a:cubicBezTo>
                    <a:pt x="15" y="11"/>
                    <a:pt x="14" y="3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113">
              <a:extLst>
                <a:ext uri="{FF2B5EF4-FFF2-40B4-BE49-F238E27FC236}">
                  <a16:creationId xmlns="" xmlns:a16="http://schemas.microsoft.com/office/drawing/2014/main" id="{4B09B75F-8C36-4A38-B0F5-F4AB55C4F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040" y="285749"/>
              <a:ext cx="176213" cy="171449"/>
            </a:xfrm>
            <a:custGeom>
              <a:avLst/>
              <a:gdLst>
                <a:gd name="T0" fmla="*/ 19 w 101"/>
                <a:gd name="T1" fmla="*/ 92 h 98"/>
                <a:gd name="T2" fmla="*/ 29 w 101"/>
                <a:gd name="T3" fmla="*/ 87 h 98"/>
                <a:gd name="T4" fmla="*/ 25 w 101"/>
                <a:gd name="T5" fmla="*/ 61 h 98"/>
                <a:gd name="T6" fmla="*/ 41 w 101"/>
                <a:gd name="T7" fmla="*/ 88 h 98"/>
                <a:gd name="T8" fmla="*/ 49 w 101"/>
                <a:gd name="T9" fmla="*/ 91 h 98"/>
                <a:gd name="T10" fmla="*/ 60 w 101"/>
                <a:gd name="T11" fmla="*/ 87 h 98"/>
                <a:gd name="T12" fmla="*/ 74 w 101"/>
                <a:gd name="T13" fmla="*/ 57 h 98"/>
                <a:gd name="T14" fmla="*/ 72 w 101"/>
                <a:gd name="T15" fmla="*/ 87 h 98"/>
                <a:gd name="T16" fmla="*/ 82 w 101"/>
                <a:gd name="T17" fmla="*/ 92 h 98"/>
                <a:gd name="T18" fmla="*/ 101 w 101"/>
                <a:gd name="T19" fmla="*/ 85 h 98"/>
                <a:gd name="T20" fmla="*/ 89 w 101"/>
                <a:gd name="T21" fmla="*/ 64 h 98"/>
                <a:gd name="T22" fmla="*/ 83 w 101"/>
                <a:gd name="T23" fmla="*/ 22 h 98"/>
                <a:gd name="T24" fmla="*/ 49 w 101"/>
                <a:gd name="T25" fmla="*/ 4 h 98"/>
                <a:gd name="T26" fmla="*/ 49 w 101"/>
                <a:gd name="T27" fmla="*/ 4 h 98"/>
                <a:gd name="T28" fmla="*/ 56 w 101"/>
                <a:gd name="T29" fmla="*/ 1 h 98"/>
                <a:gd name="T30" fmla="*/ 29 w 101"/>
                <a:gd name="T31" fmla="*/ 8 h 98"/>
                <a:gd name="T32" fmla="*/ 23 w 101"/>
                <a:gd name="T33" fmla="*/ 14 h 98"/>
                <a:gd name="T34" fmla="*/ 21 w 101"/>
                <a:gd name="T35" fmla="*/ 15 h 98"/>
                <a:gd name="T36" fmla="*/ 22 w 101"/>
                <a:gd name="T37" fmla="*/ 15 h 98"/>
                <a:gd name="T38" fmla="*/ 18 w 101"/>
                <a:gd name="T39" fmla="*/ 22 h 98"/>
                <a:gd name="T40" fmla="*/ 12 w 101"/>
                <a:gd name="T41" fmla="*/ 64 h 98"/>
                <a:gd name="T42" fmla="*/ 0 w 101"/>
                <a:gd name="T43" fmla="*/ 85 h 98"/>
                <a:gd name="T44" fmla="*/ 19 w 101"/>
                <a:gd name="T45" fmla="*/ 9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8">
                  <a:moveTo>
                    <a:pt x="19" y="92"/>
                  </a:moveTo>
                  <a:cubicBezTo>
                    <a:pt x="27" y="88"/>
                    <a:pt x="29" y="87"/>
                    <a:pt x="29" y="87"/>
                  </a:cubicBezTo>
                  <a:cubicBezTo>
                    <a:pt x="29" y="87"/>
                    <a:pt x="26" y="76"/>
                    <a:pt x="25" y="61"/>
                  </a:cubicBezTo>
                  <a:cubicBezTo>
                    <a:pt x="29" y="73"/>
                    <a:pt x="34" y="83"/>
                    <a:pt x="41" y="88"/>
                  </a:cubicBezTo>
                  <a:cubicBezTo>
                    <a:pt x="44" y="90"/>
                    <a:pt x="46" y="91"/>
                    <a:pt x="49" y="91"/>
                  </a:cubicBezTo>
                  <a:cubicBezTo>
                    <a:pt x="53" y="91"/>
                    <a:pt x="56" y="90"/>
                    <a:pt x="60" y="87"/>
                  </a:cubicBezTo>
                  <a:cubicBezTo>
                    <a:pt x="67" y="82"/>
                    <a:pt x="72" y="71"/>
                    <a:pt x="74" y="57"/>
                  </a:cubicBezTo>
                  <a:cubicBezTo>
                    <a:pt x="75" y="74"/>
                    <a:pt x="72" y="87"/>
                    <a:pt x="72" y="87"/>
                  </a:cubicBezTo>
                  <a:cubicBezTo>
                    <a:pt x="72" y="87"/>
                    <a:pt x="74" y="88"/>
                    <a:pt x="82" y="92"/>
                  </a:cubicBezTo>
                  <a:cubicBezTo>
                    <a:pt x="97" y="98"/>
                    <a:pt x="101" y="85"/>
                    <a:pt x="101" y="85"/>
                  </a:cubicBezTo>
                  <a:cubicBezTo>
                    <a:pt x="101" y="85"/>
                    <a:pt x="84" y="89"/>
                    <a:pt x="89" y="64"/>
                  </a:cubicBezTo>
                  <a:cubicBezTo>
                    <a:pt x="91" y="52"/>
                    <a:pt x="91" y="41"/>
                    <a:pt x="83" y="22"/>
                  </a:cubicBezTo>
                  <a:cubicBezTo>
                    <a:pt x="75" y="5"/>
                    <a:pt x="59" y="3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1" y="3"/>
                    <a:pt x="53" y="2"/>
                    <a:pt x="56" y="1"/>
                  </a:cubicBezTo>
                  <a:cubicBezTo>
                    <a:pt x="56" y="1"/>
                    <a:pt x="41" y="0"/>
                    <a:pt x="29" y="8"/>
                  </a:cubicBezTo>
                  <a:cubicBezTo>
                    <a:pt x="27" y="10"/>
                    <a:pt x="25" y="12"/>
                    <a:pt x="23" y="14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0" y="17"/>
                    <a:pt x="19" y="19"/>
                    <a:pt x="18" y="22"/>
                  </a:cubicBezTo>
                  <a:cubicBezTo>
                    <a:pt x="9" y="40"/>
                    <a:pt x="10" y="52"/>
                    <a:pt x="12" y="64"/>
                  </a:cubicBezTo>
                  <a:cubicBezTo>
                    <a:pt x="16" y="89"/>
                    <a:pt x="0" y="85"/>
                    <a:pt x="0" y="85"/>
                  </a:cubicBezTo>
                  <a:cubicBezTo>
                    <a:pt x="0" y="85"/>
                    <a:pt x="3" y="98"/>
                    <a:pt x="19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114">
              <a:extLst>
                <a:ext uri="{FF2B5EF4-FFF2-40B4-BE49-F238E27FC236}">
                  <a16:creationId xmlns="" xmlns:a16="http://schemas.microsoft.com/office/drawing/2014/main" id="{F2F940B9-DD65-4531-8289-4E307049D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940" y="906459"/>
              <a:ext cx="28575" cy="52388"/>
            </a:xfrm>
            <a:custGeom>
              <a:avLst/>
              <a:gdLst>
                <a:gd name="T0" fmla="*/ 5 w 16"/>
                <a:gd name="T1" fmla="*/ 19 h 30"/>
                <a:gd name="T2" fmla="*/ 8 w 16"/>
                <a:gd name="T3" fmla="*/ 26 h 30"/>
                <a:gd name="T4" fmla="*/ 15 w 16"/>
                <a:gd name="T5" fmla="*/ 25 h 30"/>
                <a:gd name="T6" fmla="*/ 11 w 16"/>
                <a:gd name="T7" fmla="*/ 15 h 30"/>
                <a:gd name="T8" fmla="*/ 7 w 16"/>
                <a:gd name="T9" fmla="*/ 11 h 30"/>
                <a:gd name="T10" fmla="*/ 1 w 16"/>
                <a:gd name="T11" fmla="*/ 0 h 30"/>
                <a:gd name="T12" fmla="*/ 2 w 16"/>
                <a:gd name="T13" fmla="*/ 18 h 30"/>
                <a:gd name="T14" fmla="*/ 3 w 16"/>
                <a:gd name="T15" fmla="*/ 23 h 30"/>
                <a:gd name="T16" fmla="*/ 5 w 16"/>
                <a:gd name="T17" fmla="*/ 17 h 30"/>
                <a:gd name="T18" fmla="*/ 5 w 16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30">
                  <a:moveTo>
                    <a:pt x="5" y="19"/>
                  </a:moveTo>
                  <a:cubicBezTo>
                    <a:pt x="6" y="21"/>
                    <a:pt x="7" y="26"/>
                    <a:pt x="8" y="26"/>
                  </a:cubicBezTo>
                  <a:cubicBezTo>
                    <a:pt x="9" y="27"/>
                    <a:pt x="16" y="30"/>
                    <a:pt x="15" y="25"/>
                  </a:cubicBezTo>
                  <a:cubicBezTo>
                    <a:pt x="14" y="21"/>
                    <a:pt x="11" y="15"/>
                    <a:pt x="11" y="15"/>
                  </a:cubicBezTo>
                  <a:cubicBezTo>
                    <a:pt x="11" y="15"/>
                    <a:pt x="9" y="14"/>
                    <a:pt x="7" y="11"/>
                  </a:cubicBezTo>
                  <a:cubicBezTo>
                    <a:pt x="5" y="9"/>
                    <a:pt x="2" y="6"/>
                    <a:pt x="1" y="0"/>
                  </a:cubicBezTo>
                  <a:cubicBezTo>
                    <a:pt x="1" y="0"/>
                    <a:pt x="0" y="9"/>
                    <a:pt x="2" y="18"/>
                  </a:cubicBezTo>
                  <a:cubicBezTo>
                    <a:pt x="4" y="27"/>
                    <a:pt x="3" y="23"/>
                    <a:pt x="3" y="2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115">
              <a:extLst>
                <a:ext uri="{FF2B5EF4-FFF2-40B4-BE49-F238E27FC236}">
                  <a16:creationId xmlns="" xmlns:a16="http://schemas.microsoft.com/office/drawing/2014/main" id="{E6A27C48-E37E-4398-A5C4-3B9EDAEB1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8" y="906459"/>
              <a:ext cx="30163" cy="52388"/>
            </a:xfrm>
            <a:custGeom>
              <a:avLst/>
              <a:gdLst>
                <a:gd name="T0" fmla="*/ 14 w 17"/>
                <a:gd name="T1" fmla="*/ 18 h 30"/>
                <a:gd name="T2" fmla="*/ 15 w 17"/>
                <a:gd name="T3" fmla="*/ 0 h 30"/>
                <a:gd name="T4" fmla="*/ 5 w 17"/>
                <a:gd name="T5" fmla="*/ 15 h 30"/>
                <a:gd name="T6" fmla="*/ 1 w 17"/>
                <a:gd name="T7" fmla="*/ 25 h 30"/>
                <a:gd name="T8" fmla="*/ 8 w 17"/>
                <a:gd name="T9" fmla="*/ 26 h 30"/>
                <a:gd name="T10" fmla="*/ 11 w 17"/>
                <a:gd name="T11" fmla="*/ 17 h 30"/>
                <a:gd name="T12" fmla="*/ 13 w 17"/>
                <a:gd name="T13" fmla="*/ 23 h 30"/>
                <a:gd name="T14" fmla="*/ 14 w 17"/>
                <a:gd name="T15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30">
                  <a:moveTo>
                    <a:pt x="14" y="18"/>
                  </a:moveTo>
                  <a:cubicBezTo>
                    <a:pt x="17" y="9"/>
                    <a:pt x="15" y="0"/>
                    <a:pt x="15" y="0"/>
                  </a:cubicBezTo>
                  <a:cubicBezTo>
                    <a:pt x="12" y="12"/>
                    <a:pt x="5" y="15"/>
                    <a:pt x="5" y="15"/>
                  </a:cubicBezTo>
                  <a:cubicBezTo>
                    <a:pt x="5" y="15"/>
                    <a:pt x="2" y="21"/>
                    <a:pt x="1" y="25"/>
                  </a:cubicBezTo>
                  <a:cubicBezTo>
                    <a:pt x="0" y="30"/>
                    <a:pt x="7" y="27"/>
                    <a:pt x="8" y="26"/>
                  </a:cubicBezTo>
                  <a:cubicBezTo>
                    <a:pt x="9" y="26"/>
                    <a:pt x="11" y="17"/>
                    <a:pt x="11" y="1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7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="" xmlns:a16="http://schemas.microsoft.com/office/drawing/2014/main" id="{41D06B1D-B82A-4379-82C4-07FBD4EC4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8" y="433386"/>
              <a:ext cx="73025" cy="73025"/>
            </a:xfrm>
            <a:custGeom>
              <a:avLst/>
              <a:gdLst>
                <a:gd name="T0" fmla="*/ 35 w 42"/>
                <a:gd name="T1" fmla="*/ 6 h 41"/>
                <a:gd name="T2" fmla="*/ 34 w 42"/>
                <a:gd name="T3" fmla="*/ 0 h 41"/>
                <a:gd name="T4" fmla="*/ 32 w 42"/>
                <a:gd name="T5" fmla="*/ 0 h 41"/>
                <a:gd name="T6" fmla="*/ 7 w 42"/>
                <a:gd name="T7" fmla="*/ 11 h 41"/>
                <a:gd name="T8" fmla="*/ 0 w 42"/>
                <a:gd name="T9" fmla="*/ 16 h 41"/>
                <a:gd name="T10" fmla="*/ 42 w 42"/>
                <a:gd name="T11" fmla="*/ 41 h 41"/>
                <a:gd name="T12" fmla="*/ 35 w 42"/>
                <a:gd name="T13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1">
                  <a:moveTo>
                    <a:pt x="35" y="6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23" y="1"/>
                    <a:pt x="14" y="5"/>
                    <a:pt x="7" y="11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7" y="22"/>
                    <a:pt x="33" y="32"/>
                    <a:pt x="42" y="41"/>
                  </a:cubicBezTo>
                  <a:lnTo>
                    <a:pt x="3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="" xmlns:a16="http://schemas.microsoft.com/office/drawing/2014/main" id="{02179A59-6207-4B94-87AF-865F845FD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878" y="430211"/>
              <a:ext cx="147638" cy="479424"/>
            </a:xfrm>
            <a:custGeom>
              <a:avLst/>
              <a:gdLst>
                <a:gd name="T0" fmla="*/ 41 w 85"/>
                <a:gd name="T1" fmla="*/ 2 h 275"/>
                <a:gd name="T2" fmla="*/ 39 w 85"/>
                <a:gd name="T3" fmla="*/ 4 h 275"/>
                <a:gd name="T4" fmla="*/ 38 w 85"/>
                <a:gd name="T5" fmla="*/ 7 h 275"/>
                <a:gd name="T6" fmla="*/ 29 w 85"/>
                <a:gd name="T7" fmla="*/ 62 h 275"/>
                <a:gd name="T8" fmla="*/ 25 w 85"/>
                <a:gd name="T9" fmla="*/ 19 h 275"/>
                <a:gd name="T10" fmla="*/ 26 w 85"/>
                <a:gd name="T11" fmla="*/ 14 h 275"/>
                <a:gd name="T12" fmla="*/ 25 w 85"/>
                <a:gd name="T13" fmla="*/ 11 h 275"/>
                <a:gd name="T14" fmla="*/ 24 w 85"/>
                <a:gd name="T15" fmla="*/ 9 h 275"/>
                <a:gd name="T16" fmla="*/ 19 w 85"/>
                <a:gd name="T17" fmla="*/ 9 h 275"/>
                <a:gd name="T18" fmla="*/ 18 w 85"/>
                <a:gd name="T19" fmla="*/ 11 h 275"/>
                <a:gd name="T20" fmla="*/ 16 w 85"/>
                <a:gd name="T21" fmla="*/ 14 h 275"/>
                <a:gd name="T22" fmla="*/ 17 w 85"/>
                <a:gd name="T23" fmla="*/ 18 h 275"/>
                <a:gd name="T24" fmla="*/ 14 w 85"/>
                <a:gd name="T25" fmla="*/ 49 h 275"/>
                <a:gd name="T26" fmla="*/ 19 w 85"/>
                <a:gd name="T27" fmla="*/ 57 h 275"/>
                <a:gd name="T28" fmla="*/ 20 w 85"/>
                <a:gd name="T29" fmla="*/ 59 h 275"/>
                <a:gd name="T30" fmla="*/ 9 w 85"/>
                <a:gd name="T31" fmla="*/ 195 h 275"/>
                <a:gd name="T32" fmla="*/ 8 w 85"/>
                <a:gd name="T33" fmla="*/ 203 h 275"/>
                <a:gd name="T34" fmla="*/ 0 w 85"/>
                <a:gd name="T35" fmla="*/ 216 h 275"/>
                <a:gd name="T36" fmla="*/ 6 w 85"/>
                <a:gd name="T37" fmla="*/ 260 h 275"/>
                <a:gd name="T38" fmla="*/ 8 w 85"/>
                <a:gd name="T39" fmla="*/ 275 h 275"/>
                <a:gd name="T40" fmla="*/ 13 w 85"/>
                <a:gd name="T41" fmla="*/ 271 h 275"/>
                <a:gd name="T42" fmla="*/ 17 w 85"/>
                <a:gd name="T43" fmla="*/ 263 h 275"/>
                <a:gd name="T44" fmla="*/ 18 w 85"/>
                <a:gd name="T45" fmla="*/ 253 h 275"/>
                <a:gd name="T46" fmla="*/ 20 w 85"/>
                <a:gd name="T47" fmla="*/ 228 h 275"/>
                <a:gd name="T48" fmla="*/ 22 w 85"/>
                <a:gd name="T49" fmla="*/ 254 h 275"/>
                <a:gd name="T50" fmla="*/ 23 w 85"/>
                <a:gd name="T51" fmla="*/ 263 h 275"/>
                <a:gd name="T52" fmla="*/ 27 w 85"/>
                <a:gd name="T53" fmla="*/ 271 h 275"/>
                <a:gd name="T54" fmla="*/ 29 w 85"/>
                <a:gd name="T55" fmla="*/ 273 h 275"/>
                <a:gd name="T56" fmla="*/ 32 w 85"/>
                <a:gd name="T57" fmla="*/ 275 h 275"/>
                <a:gd name="T58" fmla="*/ 34 w 85"/>
                <a:gd name="T59" fmla="*/ 260 h 275"/>
                <a:gd name="T60" fmla="*/ 42 w 85"/>
                <a:gd name="T61" fmla="*/ 200 h 275"/>
                <a:gd name="T62" fmla="*/ 46 w 85"/>
                <a:gd name="T63" fmla="*/ 199 h 275"/>
                <a:gd name="T64" fmla="*/ 48 w 85"/>
                <a:gd name="T65" fmla="*/ 185 h 275"/>
                <a:gd name="T66" fmla="*/ 51 w 85"/>
                <a:gd name="T67" fmla="*/ 165 h 275"/>
                <a:gd name="T68" fmla="*/ 51 w 85"/>
                <a:gd name="T69" fmla="*/ 163 h 275"/>
                <a:gd name="T70" fmla="*/ 56 w 85"/>
                <a:gd name="T71" fmla="*/ 155 h 275"/>
                <a:gd name="T72" fmla="*/ 56 w 85"/>
                <a:gd name="T73" fmla="*/ 154 h 275"/>
                <a:gd name="T74" fmla="*/ 58 w 85"/>
                <a:gd name="T75" fmla="*/ 135 h 275"/>
                <a:gd name="T76" fmla="*/ 59 w 85"/>
                <a:gd name="T77" fmla="*/ 120 h 275"/>
                <a:gd name="T78" fmla="*/ 62 w 85"/>
                <a:gd name="T79" fmla="*/ 54 h 275"/>
                <a:gd name="T80" fmla="*/ 62 w 85"/>
                <a:gd name="T81" fmla="*/ 53 h 275"/>
                <a:gd name="T82" fmla="*/ 64 w 85"/>
                <a:gd name="T83" fmla="*/ 49 h 275"/>
                <a:gd name="T84" fmla="*/ 64 w 85"/>
                <a:gd name="T85" fmla="*/ 133 h 275"/>
                <a:gd name="T86" fmla="*/ 64 w 85"/>
                <a:gd name="T87" fmla="*/ 139 h 275"/>
                <a:gd name="T88" fmla="*/ 77 w 85"/>
                <a:gd name="T89" fmla="*/ 136 h 275"/>
                <a:gd name="T90" fmla="*/ 78 w 85"/>
                <a:gd name="T91" fmla="*/ 130 h 275"/>
                <a:gd name="T92" fmla="*/ 80 w 85"/>
                <a:gd name="T93" fmla="*/ 28 h 275"/>
                <a:gd name="T94" fmla="*/ 69 w 85"/>
                <a:gd name="T95" fmla="*/ 13 h 275"/>
                <a:gd name="T96" fmla="*/ 41 w 85"/>
                <a:gd name="T97" fmla="*/ 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" h="275">
                  <a:moveTo>
                    <a:pt x="41" y="2"/>
                  </a:moveTo>
                  <a:cubicBezTo>
                    <a:pt x="41" y="2"/>
                    <a:pt x="40" y="3"/>
                    <a:pt x="39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7" y="52"/>
                    <a:pt x="18" y="55"/>
                    <a:pt x="19" y="57"/>
                  </a:cubicBezTo>
                  <a:cubicBezTo>
                    <a:pt x="19" y="58"/>
                    <a:pt x="19" y="59"/>
                    <a:pt x="20" y="59"/>
                  </a:cubicBezTo>
                  <a:cubicBezTo>
                    <a:pt x="22" y="73"/>
                    <a:pt x="13" y="164"/>
                    <a:pt x="9" y="195"/>
                  </a:cubicBezTo>
                  <a:cubicBezTo>
                    <a:pt x="9" y="199"/>
                    <a:pt x="8" y="202"/>
                    <a:pt x="8" y="203"/>
                  </a:cubicBezTo>
                  <a:cubicBezTo>
                    <a:pt x="7" y="209"/>
                    <a:pt x="4" y="213"/>
                    <a:pt x="0" y="216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11" y="274"/>
                    <a:pt x="13" y="271"/>
                  </a:cubicBezTo>
                  <a:cubicBezTo>
                    <a:pt x="15" y="269"/>
                    <a:pt x="17" y="263"/>
                    <a:pt x="17" y="263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20" y="228"/>
                    <a:pt x="20" y="228"/>
                    <a:pt x="20" y="228"/>
                  </a:cubicBezTo>
                  <a:cubicBezTo>
                    <a:pt x="22" y="254"/>
                    <a:pt x="22" y="254"/>
                    <a:pt x="22" y="254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5" y="269"/>
                    <a:pt x="27" y="271"/>
                  </a:cubicBezTo>
                  <a:cubicBezTo>
                    <a:pt x="28" y="272"/>
                    <a:pt x="28" y="273"/>
                    <a:pt x="29" y="273"/>
                  </a:cubicBezTo>
                  <a:cubicBezTo>
                    <a:pt x="31" y="274"/>
                    <a:pt x="32" y="275"/>
                    <a:pt x="32" y="275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42" y="200"/>
                    <a:pt x="42" y="200"/>
                    <a:pt x="42" y="200"/>
                  </a:cubicBezTo>
                  <a:cubicBezTo>
                    <a:pt x="46" y="199"/>
                    <a:pt x="46" y="199"/>
                    <a:pt x="46" y="199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51" y="163"/>
                    <a:pt x="51" y="163"/>
                    <a:pt x="51" y="163"/>
                  </a:cubicBezTo>
                  <a:cubicBezTo>
                    <a:pt x="55" y="160"/>
                    <a:pt x="55" y="159"/>
                    <a:pt x="56" y="155"/>
                  </a:cubicBezTo>
                  <a:cubicBezTo>
                    <a:pt x="56" y="154"/>
                    <a:pt x="56" y="154"/>
                    <a:pt x="56" y="154"/>
                  </a:cubicBezTo>
                  <a:cubicBezTo>
                    <a:pt x="56" y="154"/>
                    <a:pt x="57" y="147"/>
                    <a:pt x="58" y="135"/>
                  </a:cubicBezTo>
                  <a:cubicBezTo>
                    <a:pt x="58" y="131"/>
                    <a:pt x="58" y="125"/>
                    <a:pt x="59" y="120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3" y="52"/>
                    <a:pt x="64" y="50"/>
                    <a:pt x="64" y="49"/>
                  </a:cubicBezTo>
                  <a:cubicBezTo>
                    <a:pt x="66" y="46"/>
                    <a:pt x="65" y="110"/>
                    <a:pt x="64" y="133"/>
                  </a:cubicBezTo>
                  <a:cubicBezTo>
                    <a:pt x="64" y="135"/>
                    <a:pt x="64" y="138"/>
                    <a:pt x="64" y="139"/>
                  </a:cubicBezTo>
                  <a:cubicBezTo>
                    <a:pt x="67" y="141"/>
                    <a:pt x="72" y="139"/>
                    <a:pt x="77" y="136"/>
                  </a:cubicBezTo>
                  <a:cubicBezTo>
                    <a:pt x="78" y="134"/>
                    <a:pt x="78" y="132"/>
                    <a:pt x="78" y="130"/>
                  </a:cubicBezTo>
                  <a:cubicBezTo>
                    <a:pt x="81" y="104"/>
                    <a:pt x="85" y="41"/>
                    <a:pt x="80" y="28"/>
                  </a:cubicBezTo>
                  <a:cubicBezTo>
                    <a:pt x="79" y="26"/>
                    <a:pt x="75" y="19"/>
                    <a:pt x="69" y="13"/>
                  </a:cubicBezTo>
                  <a:cubicBezTo>
                    <a:pt x="61" y="6"/>
                    <a:pt x="51" y="0"/>
                    <a:pt x="4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="" xmlns:a16="http://schemas.microsoft.com/office/drawing/2014/main" id="{18E8CAAC-4C5B-4181-9327-2C0DA140C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8240" y="677860"/>
              <a:ext cx="28575" cy="36513"/>
            </a:xfrm>
            <a:custGeom>
              <a:avLst/>
              <a:gdLst>
                <a:gd name="T0" fmla="*/ 4 w 16"/>
                <a:gd name="T1" fmla="*/ 12 h 21"/>
                <a:gd name="T2" fmla="*/ 5 w 16"/>
                <a:gd name="T3" fmla="*/ 13 h 21"/>
                <a:gd name="T4" fmla="*/ 10 w 16"/>
                <a:gd name="T5" fmla="*/ 18 h 21"/>
                <a:gd name="T6" fmla="*/ 16 w 16"/>
                <a:gd name="T7" fmla="*/ 0 h 21"/>
                <a:gd name="T8" fmla="*/ 4 w 16"/>
                <a:gd name="T9" fmla="*/ 3 h 21"/>
                <a:gd name="T10" fmla="*/ 1 w 16"/>
                <a:gd name="T11" fmla="*/ 16 h 21"/>
                <a:gd name="T12" fmla="*/ 4 w 16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1">
                  <a:moveTo>
                    <a:pt x="4" y="12"/>
                  </a:moveTo>
                  <a:cubicBezTo>
                    <a:pt x="4" y="9"/>
                    <a:pt x="5" y="9"/>
                    <a:pt x="5" y="13"/>
                  </a:cubicBezTo>
                  <a:cubicBezTo>
                    <a:pt x="5" y="16"/>
                    <a:pt x="6" y="19"/>
                    <a:pt x="10" y="18"/>
                  </a:cubicBezTo>
                  <a:cubicBezTo>
                    <a:pt x="15" y="18"/>
                    <a:pt x="16" y="0"/>
                    <a:pt x="16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1" y="11"/>
                    <a:pt x="1" y="16"/>
                  </a:cubicBezTo>
                  <a:cubicBezTo>
                    <a:pt x="0" y="21"/>
                    <a:pt x="4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19">
              <a:extLst>
                <a:ext uri="{FF2B5EF4-FFF2-40B4-BE49-F238E27FC236}">
                  <a16:creationId xmlns="" xmlns:a16="http://schemas.microsoft.com/office/drawing/2014/main" id="{8717D2E4-5891-47DE-A864-5AE49D9B2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1078" y="271461"/>
              <a:ext cx="176213" cy="171449"/>
            </a:xfrm>
            <a:custGeom>
              <a:avLst/>
              <a:gdLst>
                <a:gd name="T0" fmla="*/ 19 w 101"/>
                <a:gd name="T1" fmla="*/ 91 h 98"/>
                <a:gd name="T2" fmla="*/ 29 w 101"/>
                <a:gd name="T3" fmla="*/ 87 h 98"/>
                <a:gd name="T4" fmla="*/ 26 w 101"/>
                <a:gd name="T5" fmla="*/ 61 h 98"/>
                <a:gd name="T6" fmla="*/ 42 w 101"/>
                <a:gd name="T7" fmla="*/ 87 h 98"/>
                <a:gd name="T8" fmla="*/ 50 w 101"/>
                <a:gd name="T9" fmla="*/ 90 h 98"/>
                <a:gd name="T10" fmla="*/ 60 w 101"/>
                <a:gd name="T11" fmla="*/ 87 h 98"/>
                <a:gd name="T12" fmla="*/ 74 w 101"/>
                <a:gd name="T13" fmla="*/ 57 h 98"/>
                <a:gd name="T14" fmla="*/ 72 w 101"/>
                <a:gd name="T15" fmla="*/ 87 h 98"/>
                <a:gd name="T16" fmla="*/ 82 w 101"/>
                <a:gd name="T17" fmla="*/ 91 h 98"/>
                <a:gd name="T18" fmla="*/ 101 w 101"/>
                <a:gd name="T19" fmla="*/ 85 h 98"/>
                <a:gd name="T20" fmla="*/ 89 w 101"/>
                <a:gd name="T21" fmla="*/ 63 h 98"/>
                <a:gd name="T22" fmla="*/ 83 w 101"/>
                <a:gd name="T23" fmla="*/ 22 h 98"/>
                <a:gd name="T24" fmla="*/ 50 w 101"/>
                <a:gd name="T25" fmla="*/ 4 h 98"/>
                <a:gd name="T26" fmla="*/ 49 w 101"/>
                <a:gd name="T27" fmla="*/ 4 h 98"/>
                <a:gd name="T28" fmla="*/ 56 w 101"/>
                <a:gd name="T29" fmla="*/ 1 h 98"/>
                <a:gd name="T30" fmla="*/ 30 w 101"/>
                <a:gd name="T31" fmla="*/ 8 h 98"/>
                <a:gd name="T32" fmla="*/ 23 w 101"/>
                <a:gd name="T33" fmla="*/ 14 h 98"/>
                <a:gd name="T34" fmla="*/ 21 w 101"/>
                <a:gd name="T35" fmla="*/ 15 h 98"/>
                <a:gd name="T36" fmla="*/ 22 w 101"/>
                <a:gd name="T37" fmla="*/ 15 h 98"/>
                <a:gd name="T38" fmla="*/ 18 w 101"/>
                <a:gd name="T39" fmla="*/ 22 h 98"/>
                <a:gd name="T40" fmla="*/ 12 w 101"/>
                <a:gd name="T41" fmla="*/ 63 h 98"/>
                <a:gd name="T42" fmla="*/ 0 w 101"/>
                <a:gd name="T43" fmla="*/ 85 h 98"/>
                <a:gd name="T44" fmla="*/ 19 w 101"/>
                <a:gd name="T45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8">
                  <a:moveTo>
                    <a:pt x="19" y="91"/>
                  </a:moveTo>
                  <a:cubicBezTo>
                    <a:pt x="27" y="88"/>
                    <a:pt x="29" y="87"/>
                    <a:pt x="29" y="87"/>
                  </a:cubicBezTo>
                  <a:cubicBezTo>
                    <a:pt x="29" y="87"/>
                    <a:pt x="27" y="75"/>
                    <a:pt x="26" y="61"/>
                  </a:cubicBezTo>
                  <a:cubicBezTo>
                    <a:pt x="29" y="72"/>
                    <a:pt x="35" y="83"/>
                    <a:pt x="42" y="87"/>
                  </a:cubicBezTo>
                  <a:cubicBezTo>
                    <a:pt x="44" y="89"/>
                    <a:pt x="47" y="90"/>
                    <a:pt x="50" y="90"/>
                  </a:cubicBezTo>
                  <a:cubicBezTo>
                    <a:pt x="53" y="91"/>
                    <a:pt x="57" y="89"/>
                    <a:pt x="60" y="87"/>
                  </a:cubicBezTo>
                  <a:cubicBezTo>
                    <a:pt x="67" y="82"/>
                    <a:pt x="72" y="70"/>
                    <a:pt x="74" y="57"/>
                  </a:cubicBezTo>
                  <a:cubicBezTo>
                    <a:pt x="75" y="73"/>
                    <a:pt x="72" y="87"/>
                    <a:pt x="72" y="87"/>
                  </a:cubicBezTo>
                  <a:cubicBezTo>
                    <a:pt x="72" y="87"/>
                    <a:pt x="74" y="88"/>
                    <a:pt x="82" y="91"/>
                  </a:cubicBezTo>
                  <a:cubicBezTo>
                    <a:pt x="98" y="98"/>
                    <a:pt x="101" y="85"/>
                    <a:pt x="101" y="85"/>
                  </a:cubicBezTo>
                  <a:cubicBezTo>
                    <a:pt x="101" y="85"/>
                    <a:pt x="85" y="88"/>
                    <a:pt x="89" y="63"/>
                  </a:cubicBezTo>
                  <a:cubicBezTo>
                    <a:pt x="91" y="52"/>
                    <a:pt x="92" y="40"/>
                    <a:pt x="83" y="22"/>
                  </a:cubicBezTo>
                  <a:cubicBezTo>
                    <a:pt x="76" y="5"/>
                    <a:pt x="60" y="3"/>
                    <a:pt x="50" y="4"/>
                  </a:cubicBezTo>
                  <a:cubicBezTo>
                    <a:pt x="50" y="4"/>
                    <a:pt x="50" y="4"/>
                    <a:pt x="49" y="4"/>
                  </a:cubicBezTo>
                  <a:cubicBezTo>
                    <a:pt x="52" y="3"/>
                    <a:pt x="54" y="1"/>
                    <a:pt x="56" y="1"/>
                  </a:cubicBezTo>
                  <a:cubicBezTo>
                    <a:pt x="56" y="1"/>
                    <a:pt x="42" y="0"/>
                    <a:pt x="30" y="8"/>
                  </a:cubicBezTo>
                  <a:cubicBezTo>
                    <a:pt x="28" y="9"/>
                    <a:pt x="25" y="11"/>
                    <a:pt x="23" y="14"/>
                  </a:cubicBezTo>
                  <a:cubicBezTo>
                    <a:pt x="23" y="14"/>
                    <a:pt x="22" y="15"/>
                    <a:pt x="21" y="15"/>
                  </a:cubicBezTo>
                  <a:cubicBezTo>
                    <a:pt x="21" y="15"/>
                    <a:pt x="22" y="15"/>
                    <a:pt x="22" y="15"/>
                  </a:cubicBezTo>
                  <a:cubicBezTo>
                    <a:pt x="21" y="17"/>
                    <a:pt x="19" y="19"/>
                    <a:pt x="18" y="22"/>
                  </a:cubicBezTo>
                  <a:cubicBezTo>
                    <a:pt x="10" y="40"/>
                    <a:pt x="10" y="52"/>
                    <a:pt x="12" y="63"/>
                  </a:cubicBezTo>
                  <a:cubicBezTo>
                    <a:pt x="17" y="88"/>
                    <a:pt x="0" y="85"/>
                    <a:pt x="0" y="85"/>
                  </a:cubicBezTo>
                  <a:cubicBezTo>
                    <a:pt x="0" y="85"/>
                    <a:pt x="4" y="98"/>
                    <a:pt x="19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120">
              <a:extLst>
                <a:ext uri="{FF2B5EF4-FFF2-40B4-BE49-F238E27FC236}">
                  <a16:creationId xmlns="" xmlns:a16="http://schemas.microsoft.com/office/drawing/2014/main" id="{CE4DAE0C-85B1-4838-BC04-AB7804503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8" y="892172"/>
              <a:ext cx="30163" cy="50800"/>
            </a:xfrm>
            <a:custGeom>
              <a:avLst/>
              <a:gdLst>
                <a:gd name="T0" fmla="*/ 6 w 17"/>
                <a:gd name="T1" fmla="*/ 18 h 29"/>
                <a:gd name="T2" fmla="*/ 9 w 17"/>
                <a:gd name="T3" fmla="*/ 26 h 29"/>
                <a:gd name="T4" fmla="*/ 16 w 17"/>
                <a:gd name="T5" fmla="*/ 25 h 29"/>
                <a:gd name="T6" fmla="*/ 12 w 17"/>
                <a:gd name="T7" fmla="*/ 14 h 29"/>
                <a:gd name="T8" fmla="*/ 7 w 17"/>
                <a:gd name="T9" fmla="*/ 11 h 29"/>
                <a:gd name="T10" fmla="*/ 1 w 17"/>
                <a:gd name="T11" fmla="*/ 0 h 29"/>
                <a:gd name="T12" fmla="*/ 3 w 17"/>
                <a:gd name="T13" fmla="*/ 17 h 29"/>
                <a:gd name="T14" fmla="*/ 4 w 17"/>
                <a:gd name="T15" fmla="*/ 22 h 29"/>
                <a:gd name="T16" fmla="*/ 6 w 17"/>
                <a:gd name="T17" fmla="*/ 16 h 29"/>
                <a:gd name="T18" fmla="*/ 6 w 17"/>
                <a:gd name="T19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9">
                  <a:moveTo>
                    <a:pt x="6" y="18"/>
                  </a:moveTo>
                  <a:cubicBezTo>
                    <a:pt x="6" y="21"/>
                    <a:pt x="8" y="25"/>
                    <a:pt x="9" y="26"/>
                  </a:cubicBezTo>
                  <a:cubicBezTo>
                    <a:pt x="10" y="27"/>
                    <a:pt x="17" y="29"/>
                    <a:pt x="16" y="25"/>
                  </a:cubicBezTo>
                  <a:cubicBezTo>
                    <a:pt x="15" y="20"/>
                    <a:pt x="12" y="14"/>
                    <a:pt x="12" y="14"/>
                  </a:cubicBezTo>
                  <a:cubicBezTo>
                    <a:pt x="12" y="14"/>
                    <a:pt x="10" y="14"/>
                    <a:pt x="7" y="11"/>
                  </a:cubicBezTo>
                  <a:cubicBezTo>
                    <a:pt x="5" y="9"/>
                    <a:pt x="3" y="5"/>
                    <a:pt x="1" y="0"/>
                  </a:cubicBezTo>
                  <a:cubicBezTo>
                    <a:pt x="1" y="0"/>
                    <a:pt x="0" y="8"/>
                    <a:pt x="3" y="17"/>
                  </a:cubicBezTo>
                  <a:cubicBezTo>
                    <a:pt x="5" y="27"/>
                    <a:pt x="4" y="22"/>
                    <a:pt x="4" y="2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121">
              <a:extLst>
                <a:ext uri="{FF2B5EF4-FFF2-40B4-BE49-F238E27FC236}">
                  <a16:creationId xmlns="" xmlns:a16="http://schemas.microsoft.com/office/drawing/2014/main" id="{D520297E-1597-4779-B64E-7E8957F67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3465" y="892172"/>
              <a:ext cx="30163" cy="50800"/>
            </a:xfrm>
            <a:custGeom>
              <a:avLst/>
              <a:gdLst>
                <a:gd name="T0" fmla="*/ 15 w 17"/>
                <a:gd name="T1" fmla="*/ 17 h 29"/>
                <a:gd name="T2" fmla="*/ 16 w 17"/>
                <a:gd name="T3" fmla="*/ 0 h 29"/>
                <a:gd name="T4" fmla="*/ 5 w 17"/>
                <a:gd name="T5" fmla="*/ 14 h 29"/>
                <a:gd name="T6" fmla="*/ 1 w 17"/>
                <a:gd name="T7" fmla="*/ 25 h 29"/>
                <a:gd name="T8" fmla="*/ 9 w 17"/>
                <a:gd name="T9" fmla="*/ 26 h 29"/>
                <a:gd name="T10" fmla="*/ 12 w 17"/>
                <a:gd name="T11" fmla="*/ 16 h 29"/>
                <a:gd name="T12" fmla="*/ 13 w 17"/>
                <a:gd name="T13" fmla="*/ 22 h 29"/>
                <a:gd name="T14" fmla="*/ 15 w 17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9">
                  <a:moveTo>
                    <a:pt x="15" y="17"/>
                  </a:moveTo>
                  <a:cubicBezTo>
                    <a:pt x="17" y="8"/>
                    <a:pt x="16" y="0"/>
                    <a:pt x="16" y="0"/>
                  </a:cubicBezTo>
                  <a:cubicBezTo>
                    <a:pt x="12" y="12"/>
                    <a:pt x="5" y="14"/>
                    <a:pt x="5" y="14"/>
                  </a:cubicBezTo>
                  <a:cubicBezTo>
                    <a:pt x="5" y="14"/>
                    <a:pt x="3" y="20"/>
                    <a:pt x="1" y="25"/>
                  </a:cubicBezTo>
                  <a:cubicBezTo>
                    <a:pt x="0" y="29"/>
                    <a:pt x="7" y="27"/>
                    <a:pt x="9" y="26"/>
                  </a:cubicBezTo>
                  <a:cubicBezTo>
                    <a:pt x="10" y="25"/>
                    <a:pt x="12" y="16"/>
                    <a:pt x="12" y="16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7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122">
              <a:extLst>
                <a:ext uri="{FF2B5EF4-FFF2-40B4-BE49-F238E27FC236}">
                  <a16:creationId xmlns="" xmlns:a16="http://schemas.microsoft.com/office/drawing/2014/main" id="{1D5338DA-9332-4A6C-93A4-0F037589C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40" y="798510"/>
              <a:ext cx="42863" cy="38100"/>
            </a:xfrm>
            <a:custGeom>
              <a:avLst/>
              <a:gdLst>
                <a:gd name="T0" fmla="*/ 3 w 25"/>
                <a:gd name="T1" fmla="*/ 20 h 22"/>
                <a:gd name="T2" fmla="*/ 5 w 25"/>
                <a:gd name="T3" fmla="*/ 15 h 22"/>
                <a:gd name="T4" fmla="*/ 5 w 25"/>
                <a:gd name="T5" fmla="*/ 14 h 22"/>
                <a:gd name="T6" fmla="*/ 8 w 25"/>
                <a:gd name="T7" fmla="*/ 14 h 22"/>
                <a:gd name="T8" fmla="*/ 8 w 25"/>
                <a:gd name="T9" fmla="*/ 15 h 22"/>
                <a:gd name="T10" fmla="*/ 15 w 25"/>
                <a:gd name="T11" fmla="*/ 22 h 22"/>
                <a:gd name="T12" fmla="*/ 23 w 25"/>
                <a:gd name="T13" fmla="*/ 13 h 22"/>
                <a:gd name="T14" fmla="*/ 23 w 25"/>
                <a:gd name="T15" fmla="*/ 11 h 22"/>
                <a:gd name="T16" fmla="*/ 25 w 25"/>
                <a:gd name="T17" fmla="*/ 0 h 22"/>
                <a:gd name="T18" fmla="*/ 6 w 25"/>
                <a:gd name="T19" fmla="*/ 4 h 22"/>
                <a:gd name="T20" fmla="*/ 0 w 25"/>
                <a:gd name="T21" fmla="*/ 19 h 22"/>
                <a:gd name="T22" fmla="*/ 3 w 25"/>
                <a:gd name="T2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2">
                  <a:moveTo>
                    <a:pt x="3" y="20"/>
                  </a:moveTo>
                  <a:cubicBezTo>
                    <a:pt x="4" y="18"/>
                    <a:pt x="5" y="16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2"/>
                    <a:pt x="7" y="11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20"/>
                    <a:pt x="10" y="22"/>
                    <a:pt x="15" y="22"/>
                  </a:cubicBezTo>
                  <a:cubicBezTo>
                    <a:pt x="19" y="21"/>
                    <a:pt x="21" y="17"/>
                    <a:pt x="23" y="13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5" y="5"/>
                    <a:pt x="25" y="0"/>
                    <a:pt x="25" y="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1" y="13"/>
                    <a:pt x="0" y="19"/>
                  </a:cubicBezTo>
                  <a:cubicBezTo>
                    <a:pt x="0" y="22"/>
                    <a:pt x="1" y="21"/>
                    <a:pt x="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123">
              <a:extLst>
                <a:ext uri="{FF2B5EF4-FFF2-40B4-BE49-F238E27FC236}">
                  <a16:creationId xmlns="" xmlns:a16="http://schemas.microsoft.com/office/drawing/2014/main" id="{67DFE9C3-073D-4FEE-9D96-514EBE45F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153" y="798510"/>
              <a:ext cx="42863" cy="41275"/>
            </a:xfrm>
            <a:custGeom>
              <a:avLst/>
              <a:gdLst>
                <a:gd name="T0" fmla="*/ 17 w 25"/>
                <a:gd name="T1" fmla="*/ 16 h 24"/>
                <a:gd name="T2" fmla="*/ 17 w 25"/>
                <a:gd name="T3" fmla="*/ 14 h 24"/>
                <a:gd name="T4" fmla="*/ 20 w 25"/>
                <a:gd name="T5" fmla="*/ 15 h 24"/>
                <a:gd name="T6" fmla="*/ 20 w 25"/>
                <a:gd name="T7" fmla="*/ 15 h 24"/>
                <a:gd name="T8" fmla="*/ 20 w 25"/>
                <a:gd name="T9" fmla="*/ 17 h 24"/>
                <a:gd name="T10" fmla="*/ 25 w 25"/>
                <a:gd name="T11" fmla="*/ 19 h 24"/>
                <a:gd name="T12" fmla="*/ 19 w 25"/>
                <a:gd name="T13" fmla="*/ 4 h 24"/>
                <a:gd name="T14" fmla="*/ 0 w 25"/>
                <a:gd name="T15" fmla="*/ 0 h 24"/>
                <a:gd name="T16" fmla="*/ 2 w 25"/>
                <a:gd name="T17" fmla="*/ 11 h 24"/>
                <a:gd name="T18" fmla="*/ 2 w 25"/>
                <a:gd name="T19" fmla="*/ 13 h 24"/>
                <a:gd name="T20" fmla="*/ 10 w 25"/>
                <a:gd name="T21" fmla="*/ 22 h 24"/>
                <a:gd name="T22" fmla="*/ 17 w 25"/>
                <a:gd name="T23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4">
                  <a:moveTo>
                    <a:pt x="17" y="16"/>
                  </a:moveTo>
                  <a:cubicBezTo>
                    <a:pt x="17" y="15"/>
                    <a:pt x="17" y="15"/>
                    <a:pt x="17" y="14"/>
                  </a:cubicBezTo>
                  <a:cubicBezTo>
                    <a:pt x="18" y="12"/>
                    <a:pt x="20" y="12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7"/>
                  </a:cubicBezTo>
                  <a:cubicBezTo>
                    <a:pt x="22" y="20"/>
                    <a:pt x="25" y="24"/>
                    <a:pt x="25" y="19"/>
                  </a:cubicBezTo>
                  <a:cubicBezTo>
                    <a:pt x="24" y="13"/>
                    <a:pt x="23" y="4"/>
                    <a:pt x="19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4" y="17"/>
                    <a:pt x="6" y="22"/>
                    <a:pt x="10" y="22"/>
                  </a:cubicBezTo>
                  <a:cubicBezTo>
                    <a:pt x="15" y="23"/>
                    <a:pt x="17" y="20"/>
                    <a:pt x="1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124">
              <a:extLst>
                <a:ext uri="{FF2B5EF4-FFF2-40B4-BE49-F238E27FC236}">
                  <a16:creationId xmlns="" xmlns:a16="http://schemas.microsoft.com/office/drawing/2014/main" id="{EBB28A83-39EA-440F-B29F-E91061D1C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753" y="473074"/>
              <a:ext cx="376238" cy="585786"/>
            </a:xfrm>
            <a:custGeom>
              <a:avLst/>
              <a:gdLst>
                <a:gd name="T0" fmla="*/ 37 w 215"/>
                <a:gd name="T1" fmla="*/ 184 h 336"/>
                <a:gd name="T2" fmla="*/ 33 w 215"/>
                <a:gd name="T3" fmla="*/ 62 h 336"/>
                <a:gd name="T4" fmla="*/ 36 w 215"/>
                <a:gd name="T5" fmla="*/ 65 h 336"/>
                <a:gd name="T6" fmla="*/ 36 w 215"/>
                <a:gd name="T7" fmla="*/ 65 h 336"/>
                <a:gd name="T8" fmla="*/ 40 w 215"/>
                <a:gd name="T9" fmla="*/ 125 h 336"/>
                <a:gd name="T10" fmla="*/ 46 w 215"/>
                <a:gd name="T11" fmla="*/ 188 h 336"/>
                <a:gd name="T12" fmla="*/ 46 w 215"/>
                <a:gd name="T13" fmla="*/ 189 h 336"/>
                <a:gd name="T14" fmla="*/ 53 w 215"/>
                <a:gd name="T15" fmla="*/ 201 h 336"/>
                <a:gd name="T16" fmla="*/ 63 w 215"/>
                <a:gd name="T17" fmla="*/ 336 h 336"/>
                <a:gd name="T18" fmla="*/ 91 w 215"/>
                <a:gd name="T19" fmla="*/ 336 h 336"/>
                <a:gd name="T20" fmla="*/ 103 w 215"/>
                <a:gd name="T21" fmla="*/ 231 h 336"/>
                <a:gd name="T22" fmla="*/ 105 w 215"/>
                <a:gd name="T23" fmla="*/ 231 h 336"/>
                <a:gd name="T24" fmla="*/ 109 w 215"/>
                <a:gd name="T25" fmla="*/ 230 h 336"/>
                <a:gd name="T26" fmla="*/ 122 w 215"/>
                <a:gd name="T27" fmla="*/ 336 h 336"/>
                <a:gd name="T28" fmla="*/ 149 w 215"/>
                <a:gd name="T29" fmla="*/ 336 h 336"/>
                <a:gd name="T30" fmla="*/ 159 w 215"/>
                <a:gd name="T31" fmla="*/ 203 h 336"/>
                <a:gd name="T32" fmla="*/ 166 w 215"/>
                <a:gd name="T33" fmla="*/ 189 h 336"/>
                <a:gd name="T34" fmla="*/ 166 w 215"/>
                <a:gd name="T35" fmla="*/ 188 h 336"/>
                <a:gd name="T36" fmla="*/ 170 w 215"/>
                <a:gd name="T37" fmla="*/ 147 h 336"/>
                <a:gd name="T38" fmla="*/ 176 w 215"/>
                <a:gd name="T39" fmla="*/ 67 h 336"/>
                <a:gd name="T40" fmla="*/ 176 w 215"/>
                <a:gd name="T41" fmla="*/ 66 h 336"/>
                <a:gd name="T42" fmla="*/ 179 w 215"/>
                <a:gd name="T43" fmla="*/ 62 h 336"/>
                <a:gd name="T44" fmla="*/ 179 w 215"/>
                <a:gd name="T45" fmla="*/ 183 h 336"/>
                <a:gd name="T46" fmla="*/ 201 w 215"/>
                <a:gd name="T47" fmla="*/ 180 h 336"/>
                <a:gd name="T48" fmla="*/ 213 w 215"/>
                <a:gd name="T49" fmla="*/ 35 h 336"/>
                <a:gd name="T50" fmla="*/ 142 w 215"/>
                <a:gd name="T51" fmla="*/ 4 h 336"/>
                <a:gd name="T52" fmla="*/ 138 w 215"/>
                <a:gd name="T53" fmla="*/ 7 h 336"/>
                <a:gd name="T54" fmla="*/ 122 w 215"/>
                <a:gd name="T55" fmla="*/ 77 h 336"/>
                <a:gd name="T56" fmla="*/ 116 w 215"/>
                <a:gd name="T57" fmla="*/ 25 h 336"/>
                <a:gd name="T58" fmla="*/ 117 w 215"/>
                <a:gd name="T59" fmla="*/ 19 h 336"/>
                <a:gd name="T60" fmla="*/ 114 w 215"/>
                <a:gd name="T61" fmla="*/ 13 h 336"/>
                <a:gd name="T62" fmla="*/ 105 w 215"/>
                <a:gd name="T63" fmla="*/ 13 h 336"/>
                <a:gd name="T64" fmla="*/ 101 w 215"/>
                <a:gd name="T65" fmla="*/ 19 h 336"/>
                <a:gd name="T66" fmla="*/ 103 w 215"/>
                <a:gd name="T67" fmla="*/ 24 h 336"/>
                <a:gd name="T68" fmla="*/ 97 w 215"/>
                <a:gd name="T69" fmla="*/ 73 h 336"/>
                <a:gd name="T70" fmla="*/ 96 w 215"/>
                <a:gd name="T71" fmla="*/ 76 h 336"/>
                <a:gd name="T72" fmla="*/ 77 w 215"/>
                <a:gd name="T73" fmla="*/ 4 h 336"/>
                <a:gd name="T74" fmla="*/ 74 w 215"/>
                <a:gd name="T75" fmla="*/ 4 h 336"/>
                <a:gd name="T76" fmla="*/ 2 w 215"/>
                <a:gd name="T77" fmla="*/ 41 h 336"/>
                <a:gd name="T78" fmla="*/ 12 w 215"/>
                <a:gd name="T79" fmla="*/ 179 h 336"/>
                <a:gd name="T80" fmla="*/ 37 w 215"/>
                <a:gd name="T81" fmla="*/ 18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" h="336">
                  <a:moveTo>
                    <a:pt x="37" y="184"/>
                  </a:moveTo>
                  <a:cubicBezTo>
                    <a:pt x="36" y="167"/>
                    <a:pt x="30" y="59"/>
                    <a:pt x="33" y="62"/>
                  </a:cubicBezTo>
                  <a:cubicBezTo>
                    <a:pt x="34" y="63"/>
                    <a:pt x="35" y="64"/>
                    <a:pt x="36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3" y="161"/>
                    <a:pt x="46" y="188"/>
                    <a:pt x="46" y="188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47" y="193"/>
                    <a:pt x="50" y="198"/>
                    <a:pt x="53" y="20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91" y="336"/>
                    <a:pt x="91" y="336"/>
                    <a:pt x="91" y="336"/>
                  </a:cubicBezTo>
                  <a:cubicBezTo>
                    <a:pt x="103" y="231"/>
                    <a:pt x="103" y="231"/>
                    <a:pt x="103" y="231"/>
                  </a:cubicBezTo>
                  <a:cubicBezTo>
                    <a:pt x="104" y="231"/>
                    <a:pt x="105" y="231"/>
                    <a:pt x="105" y="231"/>
                  </a:cubicBezTo>
                  <a:cubicBezTo>
                    <a:pt x="107" y="231"/>
                    <a:pt x="108" y="231"/>
                    <a:pt x="109" y="230"/>
                  </a:cubicBezTo>
                  <a:cubicBezTo>
                    <a:pt x="122" y="336"/>
                    <a:pt x="122" y="336"/>
                    <a:pt x="122" y="336"/>
                  </a:cubicBezTo>
                  <a:cubicBezTo>
                    <a:pt x="149" y="336"/>
                    <a:pt x="149" y="336"/>
                    <a:pt x="149" y="336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2" y="199"/>
                    <a:pt x="165" y="194"/>
                    <a:pt x="166" y="189"/>
                  </a:cubicBezTo>
                  <a:cubicBezTo>
                    <a:pt x="166" y="188"/>
                    <a:pt x="166" y="188"/>
                    <a:pt x="166" y="188"/>
                  </a:cubicBezTo>
                  <a:cubicBezTo>
                    <a:pt x="166" y="188"/>
                    <a:pt x="168" y="171"/>
                    <a:pt x="170" y="147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6" y="67"/>
                    <a:pt x="176" y="66"/>
                    <a:pt x="176" y="66"/>
                  </a:cubicBezTo>
                  <a:cubicBezTo>
                    <a:pt x="177" y="64"/>
                    <a:pt x="178" y="63"/>
                    <a:pt x="179" y="62"/>
                  </a:cubicBezTo>
                  <a:cubicBezTo>
                    <a:pt x="183" y="57"/>
                    <a:pt x="181" y="167"/>
                    <a:pt x="179" y="183"/>
                  </a:cubicBezTo>
                  <a:cubicBezTo>
                    <a:pt x="183" y="185"/>
                    <a:pt x="191" y="183"/>
                    <a:pt x="201" y="180"/>
                  </a:cubicBezTo>
                  <a:cubicBezTo>
                    <a:pt x="205" y="156"/>
                    <a:pt x="215" y="45"/>
                    <a:pt x="213" y="35"/>
                  </a:cubicBezTo>
                  <a:cubicBezTo>
                    <a:pt x="212" y="28"/>
                    <a:pt x="173" y="0"/>
                    <a:pt x="142" y="4"/>
                  </a:cubicBezTo>
                  <a:cubicBezTo>
                    <a:pt x="142" y="4"/>
                    <a:pt x="140" y="5"/>
                    <a:pt x="138" y="7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6" y="4"/>
                    <a:pt x="75" y="4"/>
                    <a:pt x="74" y="4"/>
                  </a:cubicBezTo>
                  <a:cubicBezTo>
                    <a:pt x="43" y="9"/>
                    <a:pt x="3" y="20"/>
                    <a:pt x="2" y="41"/>
                  </a:cubicBezTo>
                  <a:cubicBezTo>
                    <a:pt x="0" y="52"/>
                    <a:pt x="7" y="155"/>
                    <a:pt x="12" y="179"/>
                  </a:cubicBezTo>
                  <a:cubicBezTo>
                    <a:pt x="21" y="185"/>
                    <a:pt x="33" y="184"/>
                    <a:pt x="37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125">
              <a:extLst>
                <a:ext uri="{FF2B5EF4-FFF2-40B4-BE49-F238E27FC236}">
                  <a16:creationId xmlns="" xmlns:a16="http://schemas.microsoft.com/office/drawing/2014/main" id="{2EE1AD2C-BDAE-4D9F-90C8-7B69C9EF2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15" y="246061"/>
              <a:ext cx="166688" cy="234949"/>
            </a:xfrm>
            <a:custGeom>
              <a:avLst/>
              <a:gdLst>
                <a:gd name="T0" fmla="*/ 4 w 95"/>
                <a:gd name="T1" fmla="*/ 64 h 135"/>
                <a:gd name="T2" fmla="*/ 0 w 95"/>
                <a:gd name="T3" fmla="*/ 79 h 135"/>
                <a:gd name="T4" fmla="*/ 4 w 95"/>
                <a:gd name="T5" fmla="*/ 94 h 135"/>
                <a:gd name="T6" fmla="*/ 6 w 95"/>
                <a:gd name="T7" fmla="*/ 90 h 135"/>
                <a:gd name="T8" fmla="*/ 48 w 95"/>
                <a:gd name="T9" fmla="*/ 135 h 135"/>
                <a:gd name="T10" fmla="*/ 88 w 95"/>
                <a:gd name="T11" fmla="*/ 89 h 135"/>
                <a:gd name="T12" fmla="*/ 91 w 95"/>
                <a:gd name="T13" fmla="*/ 93 h 135"/>
                <a:gd name="T14" fmla="*/ 95 w 95"/>
                <a:gd name="T15" fmla="*/ 78 h 135"/>
                <a:gd name="T16" fmla="*/ 91 w 95"/>
                <a:gd name="T17" fmla="*/ 63 h 135"/>
                <a:gd name="T18" fmla="*/ 90 w 95"/>
                <a:gd name="T19" fmla="*/ 64 h 135"/>
                <a:gd name="T20" fmla="*/ 89 w 95"/>
                <a:gd name="T21" fmla="*/ 51 h 135"/>
                <a:gd name="T22" fmla="*/ 55 w 95"/>
                <a:gd name="T23" fmla="*/ 42 h 135"/>
                <a:gd name="T24" fmla="*/ 60 w 95"/>
                <a:gd name="T25" fmla="*/ 44 h 135"/>
                <a:gd name="T26" fmla="*/ 93 w 95"/>
                <a:gd name="T27" fmla="*/ 33 h 135"/>
                <a:gd name="T28" fmla="*/ 16 w 95"/>
                <a:gd name="T29" fmla="*/ 25 h 135"/>
                <a:gd name="T30" fmla="*/ 1 w 95"/>
                <a:gd name="T31" fmla="*/ 35 h 135"/>
                <a:gd name="T32" fmla="*/ 12 w 95"/>
                <a:gd name="T33" fmla="*/ 35 h 135"/>
                <a:gd name="T34" fmla="*/ 5 w 95"/>
                <a:gd name="T35" fmla="*/ 56 h 135"/>
                <a:gd name="T36" fmla="*/ 4 w 95"/>
                <a:gd name="T37" fmla="*/ 64 h 135"/>
                <a:gd name="T38" fmla="*/ 4 w 95"/>
                <a:gd name="T39" fmla="*/ 6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35">
                  <a:moveTo>
                    <a:pt x="4" y="64"/>
                  </a:moveTo>
                  <a:cubicBezTo>
                    <a:pt x="2" y="64"/>
                    <a:pt x="0" y="70"/>
                    <a:pt x="0" y="79"/>
                  </a:cubicBezTo>
                  <a:cubicBezTo>
                    <a:pt x="0" y="87"/>
                    <a:pt x="2" y="94"/>
                    <a:pt x="4" y="94"/>
                  </a:cubicBezTo>
                  <a:cubicBezTo>
                    <a:pt x="5" y="94"/>
                    <a:pt x="6" y="93"/>
                    <a:pt x="6" y="90"/>
                  </a:cubicBezTo>
                  <a:cubicBezTo>
                    <a:pt x="13" y="116"/>
                    <a:pt x="35" y="135"/>
                    <a:pt x="48" y="135"/>
                  </a:cubicBezTo>
                  <a:cubicBezTo>
                    <a:pt x="63" y="135"/>
                    <a:pt x="85" y="117"/>
                    <a:pt x="88" y="89"/>
                  </a:cubicBezTo>
                  <a:cubicBezTo>
                    <a:pt x="89" y="92"/>
                    <a:pt x="90" y="93"/>
                    <a:pt x="91" y="93"/>
                  </a:cubicBezTo>
                  <a:cubicBezTo>
                    <a:pt x="93" y="93"/>
                    <a:pt x="95" y="87"/>
                    <a:pt x="95" y="78"/>
                  </a:cubicBezTo>
                  <a:cubicBezTo>
                    <a:pt x="95" y="70"/>
                    <a:pt x="93" y="63"/>
                    <a:pt x="91" y="63"/>
                  </a:cubicBezTo>
                  <a:cubicBezTo>
                    <a:pt x="90" y="63"/>
                    <a:pt x="90" y="63"/>
                    <a:pt x="90" y="64"/>
                  </a:cubicBezTo>
                  <a:cubicBezTo>
                    <a:pt x="90" y="60"/>
                    <a:pt x="90" y="55"/>
                    <a:pt x="89" y="51"/>
                  </a:cubicBezTo>
                  <a:cubicBezTo>
                    <a:pt x="82" y="56"/>
                    <a:pt x="69" y="49"/>
                    <a:pt x="55" y="42"/>
                  </a:cubicBezTo>
                  <a:cubicBezTo>
                    <a:pt x="56" y="42"/>
                    <a:pt x="58" y="43"/>
                    <a:pt x="60" y="44"/>
                  </a:cubicBezTo>
                  <a:cubicBezTo>
                    <a:pt x="84" y="56"/>
                    <a:pt x="93" y="33"/>
                    <a:pt x="93" y="33"/>
                  </a:cubicBezTo>
                  <a:cubicBezTo>
                    <a:pt x="93" y="33"/>
                    <a:pt x="64" y="0"/>
                    <a:pt x="16" y="25"/>
                  </a:cubicBezTo>
                  <a:cubicBezTo>
                    <a:pt x="12" y="27"/>
                    <a:pt x="6" y="32"/>
                    <a:pt x="1" y="35"/>
                  </a:cubicBezTo>
                  <a:cubicBezTo>
                    <a:pt x="1" y="35"/>
                    <a:pt x="5" y="35"/>
                    <a:pt x="12" y="35"/>
                  </a:cubicBezTo>
                  <a:cubicBezTo>
                    <a:pt x="6" y="38"/>
                    <a:pt x="4" y="44"/>
                    <a:pt x="5" y="56"/>
                  </a:cubicBezTo>
                  <a:cubicBezTo>
                    <a:pt x="4" y="58"/>
                    <a:pt x="4" y="61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126">
              <a:extLst>
                <a:ext uri="{FF2B5EF4-FFF2-40B4-BE49-F238E27FC236}">
                  <a16:creationId xmlns="" xmlns:a16="http://schemas.microsoft.com/office/drawing/2014/main" id="{AF1CBEB1-C503-45A7-9716-1B1DFDBD5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778" y="1066797"/>
              <a:ext cx="80963" cy="33338"/>
            </a:xfrm>
            <a:custGeom>
              <a:avLst/>
              <a:gdLst>
                <a:gd name="T0" fmla="*/ 22 w 47"/>
                <a:gd name="T1" fmla="*/ 0 h 19"/>
                <a:gd name="T2" fmla="*/ 19 w 47"/>
                <a:gd name="T3" fmla="*/ 2 h 19"/>
                <a:gd name="T4" fmla="*/ 14 w 47"/>
                <a:gd name="T5" fmla="*/ 18 h 19"/>
                <a:gd name="T6" fmla="*/ 37 w 47"/>
                <a:gd name="T7" fmla="*/ 10 h 19"/>
                <a:gd name="T8" fmla="*/ 40 w 47"/>
                <a:gd name="T9" fmla="*/ 10 h 19"/>
                <a:gd name="T10" fmla="*/ 46 w 47"/>
                <a:gd name="T11" fmla="*/ 10 h 19"/>
                <a:gd name="T12" fmla="*/ 47 w 47"/>
                <a:gd name="T13" fmla="*/ 3 h 19"/>
                <a:gd name="T14" fmla="*/ 46 w 47"/>
                <a:gd name="T15" fmla="*/ 1 h 19"/>
                <a:gd name="T16" fmla="*/ 47 w 47"/>
                <a:gd name="T17" fmla="*/ 0 h 19"/>
                <a:gd name="T18" fmla="*/ 22 w 4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9">
                  <a:moveTo>
                    <a:pt x="22" y="0"/>
                  </a:moveTo>
                  <a:cubicBezTo>
                    <a:pt x="22" y="0"/>
                    <a:pt x="21" y="1"/>
                    <a:pt x="19" y="2"/>
                  </a:cubicBezTo>
                  <a:cubicBezTo>
                    <a:pt x="12" y="7"/>
                    <a:pt x="0" y="17"/>
                    <a:pt x="14" y="18"/>
                  </a:cubicBezTo>
                  <a:cubicBezTo>
                    <a:pt x="24" y="19"/>
                    <a:pt x="31" y="14"/>
                    <a:pt x="37" y="10"/>
                  </a:cubicBezTo>
                  <a:cubicBezTo>
                    <a:pt x="40" y="8"/>
                    <a:pt x="39" y="10"/>
                    <a:pt x="40" y="10"/>
                  </a:cubicBezTo>
                  <a:cubicBezTo>
                    <a:pt x="41" y="10"/>
                    <a:pt x="45" y="10"/>
                    <a:pt x="46" y="10"/>
                  </a:cubicBezTo>
                  <a:cubicBezTo>
                    <a:pt x="46" y="6"/>
                    <a:pt x="47" y="4"/>
                    <a:pt x="47" y="3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127">
              <a:extLst>
                <a:ext uri="{FF2B5EF4-FFF2-40B4-BE49-F238E27FC236}">
                  <a16:creationId xmlns="" xmlns:a16="http://schemas.microsoft.com/office/drawing/2014/main" id="{01E91B8B-722C-49CA-A9CB-DA7B72309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8" y="1066796"/>
              <a:ext cx="80963" cy="33338"/>
            </a:xfrm>
            <a:custGeom>
              <a:avLst/>
              <a:gdLst>
                <a:gd name="T0" fmla="*/ 1 w 47"/>
                <a:gd name="T1" fmla="*/ 10 h 19"/>
                <a:gd name="T2" fmla="*/ 6 w 47"/>
                <a:gd name="T3" fmla="*/ 10 h 19"/>
                <a:gd name="T4" fmla="*/ 9 w 47"/>
                <a:gd name="T5" fmla="*/ 10 h 19"/>
                <a:gd name="T6" fmla="*/ 33 w 47"/>
                <a:gd name="T7" fmla="*/ 18 h 19"/>
                <a:gd name="T8" fmla="*/ 27 w 47"/>
                <a:gd name="T9" fmla="*/ 2 h 19"/>
                <a:gd name="T10" fmla="*/ 24 w 47"/>
                <a:gd name="T11" fmla="*/ 0 h 19"/>
                <a:gd name="T12" fmla="*/ 0 w 47"/>
                <a:gd name="T13" fmla="*/ 0 h 19"/>
                <a:gd name="T14" fmla="*/ 0 w 47"/>
                <a:gd name="T15" fmla="*/ 1 h 19"/>
                <a:gd name="T16" fmla="*/ 0 w 47"/>
                <a:gd name="T17" fmla="*/ 3 h 19"/>
                <a:gd name="T18" fmla="*/ 1 w 47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9">
                  <a:moveTo>
                    <a:pt x="1" y="10"/>
                  </a:moveTo>
                  <a:cubicBezTo>
                    <a:pt x="2" y="10"/>
                    <a:pt x="5" y="10"/>
                    <a:pt x="6" y="10"/>
                  </a:cubicBezTo>
                  <a:cubicBezTo>
                    <a:pt x="7" y="10"/>
                    <a:pt x="6" y="8"/>
                    <a:pt x="9" y="10"/>
                  </a:cubicBezTo>
                  <a:cubicBezTo>
                    <a:pt x="16" y="14"/>
                    <a:pt x="22" y="19"/>
                    <a:pt x="33" y="18"/>
                  </a:cubicBezTo>
                  <a:cubicBezTo>
                    <a:pt x="47" y="17"/>
                    <a:pt x="34" y="7"/>
                    <a:pt x="27" y="2"/>
                  </a:cubicBezTo>
                  <a:cubicBezTo>
                    <a:pt x="26" y="1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4"/>
                    <a:pt x="0" y="6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128">
              <a:extLst>
                <a:ext uri="{FF2B5EF4-FFF2-40B4-BE49-F238E27FC236}">
                  <a16:creationId xmlns="" xmlns:a16="http://schemas.microsoft.com/office/drawing/2014/main" id="{8E5DC360-A988-4A70-96C5-EE5F15240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753" y="904872"/>
              <a:ext cx="182563" cy="179387"/>
            </a:xfrm>
            <a:custGeom>
              <a:avLst/>
              <a:gdLst>
                <a:gd name="T0" fmla="*/ 53 w 105"/>
                <a:gd name="T1" fmla="*/ 103 h 103"/>
                <a:gd name="T2" fmla="*/ 42 w 105"/>
                <a:gd name="T3" fmla="*/ 66 h 103"/>
                <a:gd name="T4" fmla="*/ 35 w 105"/>
                <a:gd name="T5" fmla="*/ 66 h 103"/>
                <a:gd name="T6" fmla="*/ 35 w 105"/>
                <a:gd name="T7" fmla="*/ 65 h 103"/>
                <a:gd name="T8" fmla="*/ 35 w 105"/>
                <a:gd name="T9" fmla="*/ 63 h 103"/>
                <a:gd name="T10" fmla="*/ 37 w 105"/>
                <a:gd name="T11" fmla="*/ 58 h 103"/>
                <a:gd name="T12" fmla="*/ 42 w 105"/>
                <a:gd name="T13" fmla="*/ 51 h 103"/>
                <a:gd name="T14" fmla="*/ 50 w 105"/>
                <a:gd name="T15" fmla="*/ 43 h 103"/>
                <a:gd name="T16" fmla="*/ 60 w 105"/>
                <a:gd name="T17" fmla="*/ 36 h 103"/>
                <a:gd name="T18" fmla="*/ 73 w 105"/>
                <a:gd name="T19" fmla="*/ 29 h 103"/>
                <a:gd name="T20" fmla="*/ 87 w 105"/>
                <a:gd name="T21" fmla="*/ 22 h 103"/>
                <a:gd name="T22" fmla="*/ 102 w 105"/>
                <a:gd name="T23" fmla="*/ 17 h 103"/>
                <a:gd name="T24" fmla="*/ 105 w 105"/>
                <a:gd name="T25" fmla="*/ 11 h 103"/>
                <a:gd name="T26" fmla="*/ 105 w 105"/>
                <a:gd name="T27" fmla="*/ 10 h 103"/>
                <a:gd name="T28" fmla="*/ 104 w 105"/>
                <a:gd name="T29" fmla="*/ 0 h 103"/>
                <a:gd name="T30" fmla="*/ 81 w 105"/>
                <a:gd name="T31" fmla="*/ 6 h 103"/>
                <a:gd name="T32" fmla="*/ 65 w 105"/>
                <a:gd name="T33" fmla="*/ 12 h 103"/>
                <a:gd name="T34" fmla="*/ 51 w 105"/>
                <a:gd name="T35" fmla="*/ 19 h 103"/>
                <a:gd name="T36" fmla="*/ 37 w 105"/>
                <a:gd name="T37" fmla="*/ 28 h 103"/>
                <a:gd name="T38" fmla="*/ 26 w 105"/>
                <a:gd name="T39" fmla="*/ 37 h 103"/>
                <a:gd name="T40" fmla="*/ 18 w 105"/>
                <a:gd name="T41" fmla="*/ 48 h 103"/>
                <a:gd name="T42" fmla="*/ 14 w 105"/>
                <a:gd name="T43" fmla="*/ 59 h 103"/>
                <a:gd name="T44" fmla="*/ 13 w 105"/>
                <a:gd name="T45" fmla="*/ 63 h 103"/>
                <a:gd name="T46" fmla="*/ 13 w 105"/>
                <a:gd name="T47" fmla="*/ 65 h 103"/>
                <a:gd name="T48" fmla="*/ 0 w 105"/>
                <a:gd name="T49" fmla="*/ 64 h 103"/>
                <a:gd name="T50" fmla="*/ 53 w 105"/>
                <a:gd name="T5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5" h="103">
                  <a:moveTo>
                    <a:pt x="53" y="103"/>
                  </a:moveTo>
                  <a:cubicBezTo>
                    <a:pt x="47" y="91"/>
                    <a:pt x="45" y="87"/>
                    <a:pt x="42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3"/>
                    <a:pt x="35" y="63"/>
                  </a:cubicBezTo>
                  <a:cubicBezTo>
                    <a:pt x="36" y="62"/>
                    <a:pt x="36" y="61"/>
                    <a:pt x="37" y="58"/>
                  </a:cubicBezTo>
                  <a:cubicBezTo>
                    <a:pt x="38" y="56"/>
                    <a:pt x="40" y="54"/>
                    <a:pt x="42" y="51"/>
                  </a:cubicBezTo>
                  <a:cubicBezTo>
                    <a:pt x="44" y="49"/>
                    <a:pt x="46" y="46"/>
                    <a:pt x="50" y="43"/>
                  </a:cubicBezTo>
                  <a:cubicBezTo>
                    <a:pt x="53" y="41"/>
                    <a:pt x="56" y="38"/>
                    <a:pt x="60" y="36"/>
                  </a:cubicBezTo>
                  <a:cubicBezTo>
                    <a:pt x="64" y="33"/>
                    <a:pt x="68" y="31"/>
                    <a:pt x="73" y="29"/>
                  </a:cubicBezTo>
                  <a:cubicBezTo>
                    <a:pt x="77" y="26"/>
                    <a:pt x="82" y="24"/>
                    <a:pt x="87" y="22"/>
                  </a:cubicBezTo>
                  <a:cubicBezTo>
                    <a:pt x="92" y="20"/>
                    <a:pt x="97" y="18"/>
                    <a:pt x="102" y="17"/>
                  </a:cubicBezTo>
                  <a:cubicBezTo>
                    <a:pt x="104" y="14"/>
                    <a:pt x="105" y="11"/>
                    <a:pt x="105" y="11"/>
                  </a:cubicBezTo>
                  <a:cubicBezTo>
                    <a:pt x="105" y="11"/>
                    <a:pt x="105" y="10"/>
                    <a:pt x="105" y="1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6" y="2"/>
                    <a:pt x="88" y="4"/>
                    <a:pt x="81" y="6"/>
                  </a:cubicBezTo>
                  <a:cubicBezTo>
                    <a:pt x="75" y="8"/>
                    <a:pt x="70" y="10"/>
                    <a:pt x="65" y="12"/>
                  </a:cubicBezTo>
                  <a:cubicBezTo>
                    <a:pt x="60" y="14"/>
                    <a:pt x="55" y="17"/>
                    <a:pt x="51" y="19"/>
                  </a:cubicBezTo>
                  <a:cubicBezTo>
                    <a:pt x="46" y="22"/>
                    <a:pt x="41" y="25"/>
                    <a:pt x="37" y="28"/>
                  </a:cubicBezTo>
                  <a:cubicBezTo>
                    <a:pt x="33" y="31"/>
                    <a:pt x="30" y="34"/>
                    <a:pt x="26" y="37"/>
                  </a:cubicBezTo>
                  <a:cubicBezTo>
                    <a:pt x="23" y="41"/>
                    <a:pt x="20" y="44"/>
                    <a:pt x="18" y="48"/>
                  </a:cubicBezTo>
                  <a:cubicBezTo>
                    <a:pt x="16" y="51"/>
                    <a:pt x="15" y="56"/>
                    <a:pt x="14" y="59"/>
                  </a:cubicBezTo>
                  <a:cubicBezTo>
                    <a:pt x="13" y="61"/>
                    <a:pt x="13" y="62"/>
                    <a:pt x="13" y="63"/>
                  </a:cubicBezTo>
                  <a:cubicBezTo>
                    <a:pt x="13" y="64"/>
                    <a:pt x="13" y="64"/>
                    <a:pt x="13" y="65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23" y="88"/>
                    <a:pt x="53" y="10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129">
              <a:extLst>
                <a:ext uri="{FF2B5EF4-FFF2-40B4-BE49-F238E27FC236}">
                  <a16:creationId xmlns="" xmlns:a16="http://schemas.microsoft.com/office/drawing/2014/main" id="{24B3306E-D535-448B-88A6-C6AEA50AC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38" y="882650"/>
              <a:ext cx="52388" cy="26988"/>
            </a:xfrm>
            <a:custGeom>
              <a:avLst/>
              <a:gdLst>
                <a:gd name="T0" fmla="*/ 29 w 30"/>
                <a:gd name="T1" fmla="*/ 11 h 16"/>
                <a:gd name="T2" fmla="*/ 28 w 30"/>
                <a:gd name="T3" fmla="*/ 3 h 16"/>
                <a:gd name="T4" fmla="*/ 16 w 30"/>
                <a:gd name="T5" fmla="*/ 1 h 16"/>
                <a:gd name="T6" fmla="*/ 16 w 30"/>
                <a:gd name="T7" fmla="*/ 1 h 16"/>
                <a:gd name="T8" fmla="*/ 14 w 30"/>
                <a:gd name="T9" fmla="*/ 0 h 16"/>
                <a:gd name="T10" fmla="*/ 14 w 30"/>
                <a:gd name="T11" fmla="*/ 1 h 16"/>
                <a:gd name="T12" fmla="*/ 1 w 30"/>
                <a:gd name="T13" fmla="*/ 0 h 16"/>
                <a:gd name="T14" fmla="*/ 0 w 30"/>
                <a:gd name="T15" fmla="*/ 11 h 16"/>
                <a:gd name="T16" fmla="*/ 12 w 30"/>
                <a:gd name="T17" fmla="*/ 13 h 16"/>
                <a:gd name="T18" fmla="*/ 12 w 30"/>
                <a:gd name="T19" fmla="*/ 16 h 16"/>
                <a:gd name="T20" fmla="*/ 18 w 30"/>
                <a:gd name="T21" fmla="*/ 14 h 16"/>
                <a:gd name="T22" fmla="*/ 29 w 30"/>
                <a:gd name="T23" fmla="*/ 16 h 16"/>
                <a:gd name="T24" fmla="*/ 29 w 30"/>
                <a:gd name="T25" fmla="*/ 15 h 16"/>
                <a:gd name="T26" fmla="*/ 30 w 30"/>
                <a:gd name="T27" fmla="*/ 15 h 16"/>
                <a:gd name="T28" fmla="*/ 29 w 30"/>
                <a:gd name="T29" fmla="*/ 12 h 16"/>
                <a:gd name="T30" fmla="*/ 30 w 30"/>
                <a:gd name="T31" fmla="*/ 12 h 16"/>
                <a:gd name="T32" fmla="*/ 29 w 30"/>
                <a:gd name="T33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16">
                  <a:moveTo>
                    <a:pt x="29" y="11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4" y="2"/>
                    <a:pt x="20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9" y="1"/>
                    <a:pt x="5" y="0"/>
                    <a:pt x="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2"/>
                    <a:pt x="8" y="13"/>
                    <a:pt x="12" y="13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4" y="15"/>
                    <a:pt x="18" y="14"/>
                  </a:cubicBezTo>
                  <a:cubicBezTo>
                    <a:pt x="22" y="15"/>
                    <a:pt x="26" y="15"/>
                    <a:pt x="29" y="16"/>
                  </a:cubicBezTo>
                  <a:cubicBezTo>
                    <a:pt x="29" y="16"/>
                    <a:pt x="29" y="15"/>
                    <a:pt x="29" y="15"/>
                  </a:cubicBezTo>
                  <a:cubicBezTo>
                    <a:pt x="29" y="15"/>
                    <a:pt x="30" y="15"/>
                    <a:pt x="30" y="15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2"/>
                    <a:pt x="30" y="12"/>
                    <a:pt x="30" y="12"/>
                  </a:cubicBezTo>
                  <a:lnTo>
                    <a:pt x="29" y="1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40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1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327652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E9280F6-8A5E-404F-915E-605D606CFC90}"/>
              </a:ext>
            </a:extLst>
          </p:cNvPr>
          <p:cNvGrpSpPr/>
          <p:nvPr/>
        </p:nvGrpSpPr>
        <p:grpSpPr>
          <a:xfrm>
            <a:off x="4336026" y="2264919"/>
            <a:ext cx="3026513" cy="3228927"/>
            <a:chOff x="6025477" y="5703965"/>
            <a:chExt cx="522158" cy="557080"/>
          </a:xfrm>
          <a:solidFill>
            <a:srgbClr val="002060"/>
          </a:solidFill>
        </p:grpSpPr>
        <p:sp>
          <p:nvSpPr>
            <p:cNvPr id="7" name="Freeform 348">
              <a:extLst>
                <a:ext uri="{FF2B5EF4-FFF2-40B4-BE49-F238E27FC236}">
                  <a16:creationId xmlns="" xmlns:a16="http://schemas.microsoft.com/office/drawing/2014/main" id="{A24D9751-6743-42EB-B298-28BC96128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8241" y="5703965"/>
              <a:ext cx="31596" cy="78158"/>
            </a:xfrm>
            <a:custGeom>
              <a:avLst/>
              <a:gdLst>
                <a:gd name="T0" fmla="*/ 8 w 15"/>
                <a:gd name="T1" fmla="*/ 38 h 38"/>
                <a:gd name="T2" fmla="*/ 0 w 15"/>
                <a:gd name="T3" fmla="*/ 30 h 38"/>
                <a:gd name="T4" fmla="*/ 0 w 15"/>
                <a:gd name="T5" fmla="*/ 7 h 38"/>
                <a:gd name="T6" fmla="*/ 8 w 15"/>
                <a:gd name="T7" fmla="*/ 0 h 38"/>
                <a:gd name="T8" fmla="*/ 15 w 15"/>
                <a:gd name="T9" fmla="*/ 7 h 38"/>
                <a:gd name="T10" fmla="*/ 15 w 15"/>
                <a:gd name="T11" fmla="*/ 30 h 38"/>
                <a:gd name="T12" fmla="*/ 8 w 15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8">
                  <a:moveTo>
                    <a:pt x="8" y="38"/>
                  </a:moveTo>
                  <a:cubicBezTo>
                    <a:pt x="4" y="38"/>
                    <a:pt x="0" y="34"/>
                    <a:pt x="0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4"/>
                    <a:pt x="12" y="38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349">
              <a:extLst>
                <a:ext uri="{FF2B5EF4-FFF2-40B4-BE49-F238E27FC236}">
                  <a16:creationId xmlns="" xmlns:a16="http://schemas.microsoft.com/office/drawing/2014/main" id="{E427FB25-3321-4747-9CD7-862E1A675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3521" y="5730572"/>
              <a:ext cx="58203" cy="73169"/>
            </a:xfrm>
            <a:custGeom>
              <a:avLst/>
              <a:gdLst>
                <a:gd name="T0" fmla="*/ 20 w 28"/>
                <a:gd name="T1" fmla="*/ 35 h 35"/>
                <a:gd name="T2" fmla="*/ 13 w 28"/>
                <a:gd name="T3" fmla="*/ 32 h 35"/>
                <a:gd name="T4" fmla="*/ 2 w 28"/>
                <a:gd name="T5" fmla="*/ 12 h 35"/>
                <a:gd name="T6" fmla="*/ 4 w 28"/>
                <a:gd name="T7" fmla="*/ 2 h 35"/>
                <a:gd name="T8" fmla="*/ 14 w 28"/>
                <a:gd name="T9" fmla="*/ 5 h 35"/>
                <a:gd name="T10" fmla="*/ 26 w 28"/>
                <a:gd name="T11" fmla="*/ 25 h 35"/>
                <a:gd name="T12" fmla="*/ 23 w 28"/>
                <a:gd name="T13" fmla="*/ 35 h 35"/>
                <a:gd name="T14" fmla="*/ 20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20" y="35"/>
                  </a:moveTo>
                  <a:cubicBezTo>
                    <a:pt x="17" y="35"/>
                    <a:pt x="15" y="34"/>
                    <a:pt x="13" y="3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8" y="0"/>
                    <a:pt x="12" y="1"/>
                    <a:pt x="14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8"/>
                    <a:pt x="27" y="33"/>
                    <a:pt x="23" y="35"/>
                  </a:cubicBezTo>
                  <a:cubicBezTo>
                    <a:pt x="22" y="35"/>
                    <a:pt x="21" y="35"/>
                    <a:pt x="20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350">
              <a:extLst>
                <a:ext uri="{FF2B5EF4-FFF2-40B4-BE49-F238E27FC236}">
                  <a16:creationId xmlns="" xmlns:a16="http://schemas.microsoft.com/office/drawing/2014/main" id="{BBC7227C-451E-4763-8339-A69822084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397" y="5818707"/>
              <a:ext cx="76495" cy="56539"/>
            </a:xfrm>
            <a:custGeom>
              <a:avLst/>
              <a:gdLst>
                <a:gd name="T0" fmla="*/ 28 w 37"/>
                <a:gd name="T1" fmla="*/ 27 h 27"/>
                <a:gd name="T2" fmla="*/ 25 w 37"/>
                <a:gd name="T3" fmla="*/ 26 h 27"/>
                <a:gd name="T4" fmla="*/ 5 w 37"/>
                <a:gd name="T5" fmla="*/ 14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8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5" y="16"/>
                    <a:pt x="37" y="20"/>
                    <a:pt x="35" y="23"/>
                  </a:cubicBezTo>
                  <a:cubicBezTo>
                    <a:pt x="33" y="26"/>
                    <a:pt x="31" y="27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351">
              <a:extLst>
                <a:ext uri="{FF2B5EF4-FFF2-40B4-BE49-F238E27FC236}">
                  <a16:creationId xmlns="" xmlns:a16="http://schemas.microsoft.com/office/drawing/2014/main" id="{CB8F63C9-6826-4F09-9634-F6F6E36EF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477" y="5943426"/>
              <a:ext cx="78158" cy="28270"/>
            </a:xfrm>
            <a:custGeom>
              <a:avLst/>
              <a:gdLst>
                <a:gd name="T0" fmla="*/ 31 w 38"/>
                <a:gd name="T1" fmla="*/ 14 h 14"/>
                <a:gd name="T2" fmla="*/ 8 w 38"/>
                <a:gd name="T3" fmla="*/ 14 h 14"/>
                <a:gd name="T4" fmla="*/ 0 w 38"/>
                <a:gd name="T5" fmla="*/ 7 h 14"/>
                <a:gd name="T6" fmla="*/ 8 w 38"/>
                <a:gd name="T7" fmla="*/ 0 h 14"/>
                <a:gd name="T8" fmla="*/ 31 w 38"/>
                <a:gd name="T9" fmla="*/ 0 h 14"/>
                <a:gd name="T10" fmla="*/ 38 w 38"/>
                <a:gd name="T11" fmla="*/ 7 h 14"/>
                <a:gd name="T12" fmla="*/ 31 w 38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4">
                  <a:moveTo>
                    <a:pt x="31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5" y="0"/>
                    <a:pt x="38" y="3"/>
                    <a:pt x="38" y="7"/>
                  </a:cubicBezTo>
                  <a:cubicBezTo>
                    <a:pt x="38" y="11"/>
                    <a:pt x="35" y="14"/>
                    <a:pt x="3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352">
              <a:extLst>
                <a:ext uri="{FF2B5EF4-FFF2-40B4-BE49-F238E27FC236}">
                  <a16:creationId xmlns="" xmlns:a16="http://schemas.microsoft.com/office/drawing/2014/main" id="{646DAC71-65A2-43D3-A213-2F0447C6B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2083" y="6041539"/>
              <a:ext cx="76495" cy="56539"/>
            </a:xfrm>
            <a:custGeom>
              <a:avLst/>
              <a:gdLst>
                <a:gd name="T0" fmla="*/ 9 w 37"/>
                <a:gd name="T1" fmla="*/ 27 h 27"/>
                <a:gd name="T2" fmla="*/ 2 w 37"/>
                <a:gd name="T3" fmla="*/ 23 h 27"/>
                <a:gd name="T4" fmla="*/ 5 w 37"/>
                <a:gd name="T5" fmla="*/ 13 h 27"/>
                <a:gd name="T6" fmla="*/ 25 w 37"/>
                <a:gd name="T7" fmla="*/ 2 h 27"/>
                <a:gd name="T8" fmla="*/ 35 w 37"/>
                <a:gd name="T9" fmla="*/ 4 h 27"/>
                <a:gd name="T10" fmla="*/ 32 w 37"/>
                <a:gd name="T11" fmla="*/ 14 h 27"/>
                <a:gd name="T12" fmla="*/ 12 w 37"/>
                <a:gd name="T13" fmla="*/ 26 h 27"/>
                <a:gd name="T14" fmla="*/ 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9" y="27"/>
                  </a:moveTo>
                  <a:cubicBezTo>
                    <a:pt x="6" y="27"/>
                    <a:pt x="4" y="25"/>
                    <a:pt x="2" y="23"/>
                  </a:cubicBezTo>
                  <a:cubicBezTo>
                    <a:pt x="0" y="20"/>
                    <a:pt x="2" y="15"/>
                    <a:pt x="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9" y="0"/>
                    <a:pt x="33" y="1"/>
                    <a:pt x="35" y="4"/>
                  </a:cubicBezTo>
                  <a:cubicBezTo>
                    <a:pt x="37" y="8"/>
                    <a:pt x="36" y="12"/>
                    <a:pt x="32" y="1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6"/>
                    <a:pt x="10" y="27"/>
                    <a:pt x="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353">
              <a:extLst>
                <a:ext uri="{FF2B5EF4-FFF2-40B4-BE49-F238E27FC236}">
                  <a16:creationId xmlns="" xmlns:a16="http://schemas.microsoft.com/office/drawing/2014/main" id="{BA5E2D37-34D1-4AA9-8D32-B82B01C05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882" y="6053179"/>
              <a:ext cx="76495" cy="56539"/>
            </a:xfrm>
            <a:custGeom>
              <a:avLst/>
              <a:gdLst>
                <a:gd name="T0" fmla="*/ 29 w 37"/>
                <a:gd name="T1" fmla="*/ 27 h 27"/>
                <a:gd name="T2" fmla="*/ 25 w 37"/>
                <a:gd name="T3" fmla="*/ 26 h 27"/>
                <a:gd name="T4" fmla="*/ 5 w 37"/>
                <a:gd name="T5" fmla="*/ 15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9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3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6" y="16"/>
                    <a:pt x="37" y="20"/>
                    <a:pt x="35" y="23"/>
                  </a:cubicBezTo>
                  <a:cubicBezTo>
                    <a:pt x="34" y="26"/>
                    <a:pt x="31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354">
              <a:extLst>
                <a:ext uri="{FF2B5EF4-FFF2-40B4-BE49-F238E27FC236}">
                  <a16:creationId xmlns="" xmlns:a16="http://schemas.microsoft.com/office/drawing/2014/main" id="{422B3548-B6C2-4077-BE36-6D5832B4B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140" y="5958393"/>
              <a:ext cx="76495" cy="28270"/>
            </a:xfrm>
            <a:custGeom>
              <a:avLst/>
              <a:gdLst>
                <a:gd name="T0" fmla="*/ 30 w 37"/>
                <a:gd name="T1" fmla="*/ 14 h 14"/>
                <a:gd name="T2" fmla="*/ 7 w 37"/>
                <a:gd name="T3" fmla="*/ 14 h 14"/>
                <a:gd name="T4" fmla="*/ 0 w 37"/>
                <a:gd name="T5" fmla="*/ 7 h 14"/>
                <a:gd name="T6" fmla="*/ 7 w 37"/>
                <a:gd name="T7" fmla="*/ 0 h 14"/>
                <a:gd name="T8" fmla="*/ 30 w 37"/>
                <a:gd name="T9" fmla="*/ 0 h 14"/>
                <a:gd name="T10" fmla="*/ 37 w 37"/>
                <a:gd name="T11" fmla="*/ 7 h 14"/>
                <a:gd name="T12" fmla="*/ 30 w 37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4">
                  <a:moveTo>
                    <a:pt x="30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cubicBezTo>
                    <a:pt x="37" y="11"/>
                    <a:pt x="34" y="14"/>
                    <a:pt x="3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355">
              <a:extLst>
                <a:ext uri="{FF2B5EF4-FFF2-40B4-BE49-F238E27FC236}">
                  <a16:creationId xmlns="" xmlns:a16="http://schemas.microsoft.com/office/drawing/2014/main" id="{1883158A-B0C6-4AA3-866D-E5B0476AE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6196" y="5830347"/>
              <a:ext cx="76495" cy="56539"/>
            </a:xfrm>
            <a:custGeom>
              <a:avLst/>
              <a:gdLst>
                <a:gd name="T0" fmla="*/ 8 w 37"/>
                <a:gd name="T1" fmla="*/ 27 h 27"/>
                <a:gd name="T2" fmla="*/ 2 w 37"/>
                <a:gd name="T3" fmla="*/ 24 h 27"/>
                <a:gd name="T4" fmla="*/ 5 w 37"/>
                <a:gd name="T5" fmla="*/ 14 h 27"/>
                <a:gd name="T6" fmla="*/ 25 w 37"/>
                <a:gd name="T7" fmla="*/ 2 h 27"/>
                <a:gd name="T8" fmla="*/ 35 w 37"/>
                <a:gd name="T9" fmla="*/ 5 h 27"/>
                <a:gd name="T10" fmla="*/ 32 w 37"/>
                <a:gd name="T11" fmla="*/ 15 h 27"/>
                <a:gd name="T12" fmla="*/ 12 w 37"/>
                <a:gd name="T13" fmla="*/ 26 h 27"/>
                <a:gd name="T14" fmla="*/ 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8" y="27"/>
                  </a:moveTo>
                  <a:cubicBezTo>
                    <a:pt x="6" y="27"/>
                    <a:pt x="3" y="26"/>
                    <a:pt x="2" y="24"/>
                  </a:cubicBezTo>
                  <a:cubicBezTo>
                    <a:pt x="0" y="20"/>
                    <a:pt x="1" y="16"/>
                    <a:pt x="5" y="1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8" y="0"/>
                    <a:pt x="33" y="1"/>
                    <a:pt x="35" y="5"/>
                  </a:cubicBezTo>
                  <a:cubicBezTo>
                    <a:pt x="37" y="8"/>
                    <a:pt x="35" y="13"/>
                    <a:pt x="32" y="1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7"/>
                    <a:pt x="9" y="27"/>
                    <a:pt x="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356">
              <a:extLst>
                <a:ext uri="{FF2B5EF4-FFF2-40B4-BE49-F238E27FC236}">
                  <a16:creationId xmlns="" xmlns:a16="http://schemas.microsoft.com/office/drawing/2014/main" id="{52151E3C-FA5A-47AA-A903-A7F92E176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353" y="5738887"/>
              <a:ext cx="59865" cy="73169"/>
            </a:xfrm>
            <a:custGeom>
              <a:avLst/>
              <a:gdLst>
                <a:gd name="T0" fmla="*/ 8 w 28"/>
                <a:gd name="T1" fmla="*/ 35 h 35"/>
                <a:gd name="T2" fmla="*/ 4 w 28"/>
                <a:gd name="T3" fmla="*/ 34 h 35"/>
                <a:gd name="T4" fmla="*/ 2 w 28"/>
                <a:gd name="T5" fmla="*/ 24 h 35"/>
                <a:gd name="T6" fmla="*/ 13 w 28"/>
                <a:gd name="T7" fmla="*/ 4 h 35"/>
                <a:gd name="T8" fmla="*/ 23 w 28"/>
                <a:gd name="T9" fmla="*/ 2 h 35"/>
                <a:gd name="T10" fmla="*/ 26 w 28"/>
                <a:gd name="T11" fmla="*/ 11 h 35"/>
                <a:gd name="T12" fmla="*/ 14 w 28"/>
                <a:gd name="T13" fmla="*/ 32 h 35"/>
                <a:gd name="T14" fmla="*/ 8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8" y="35"/>
                  </a:moveTo>
                  <a:cubicBezTo>
                    <a:pt x="7" y="35"/>
                    <a:pt x="5" y="35"/>
                    <a:pt x="4" y="34"/>
                  </a:cubicBezTo>
                  <a:cubicBezTo>
                    <a:pt x="1" y="32"/>
                    <a:pt x="0" y="28"/>
                    <a:pt x="2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1"/>
                    <a:pt x="19" y="0"/>
                    <a:pt x="23" y="2"/>
                  </a:cubicBezTo>
                  <a:cubicBezTo>
                    <a:pt x="26" y="4"/>
                    <a:pt x="28" y="8"/>
                    <a:pt x="26" y="1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0" y="35"/>
                    <a:pt x="8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357">
              <a:extLst>
                <a:ext uri="{FF2B5EF4-FFF2-40B4-BE49-F238E27FC236}">
                  <a16:creationId xmlns="" xmlns:a16="http://schemas.microsoft.com/office/drawing/2014/main" id="{4960C9A0-14D4-4C67-93B6-7A79250687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70" y="5828685"/>
              <a:ext cx="281035" cy="337574"/>
            </a:xfrm>
            <a:custGeom>
              <a:avLst/>
              <a:gdLst>
                <a:gd name="T0" fmla="*/ 67 w 134"/>
                <a:gd name="T1" fmla="*/ 0 h 162"/>
                <a:gd name="T2" fmla="*/ 0 w 134"/>
                <a:gd name="T3" fmla="*/ 73 h 162"/>
                <a:gd name="T4" fmla="*/ 31 w 134"/>
                <a:gd name="T5" fmla="*/ 162 h 162"/>
                <a:gd name="T6" fmla="*/ 71 w 134"/>
                <a:gd name="T7" fmla="*/ 162 h 162"/>
                <a:gd name="T8" fmla="*/ 107 w 134"/>
                <a:gd name="T9" fmla="*/ 132 h 162"/>
                <a:gd name="T10" fmla="*/ 134 w 134"/>
                <a:gd name="T11" fmla="*/ 67 h 162"/>
                <a:gd name="T12" fmla="*/ 59 w 134"/>
                <a:gd name="T13" fmla="*/ 118 h 162"/>
                <a:gd name="T14" fmla="*/ 45 w 134"/>
                <a:gd name="T15" fmla="*/ 91 h 162"/>
                <a:gd name="T16" fmla="*/ 54 w 134"/>
                <a:gd name="T17" fmla="*/ 87 h 162"/>
                <a:gd name="T18" fmla="*/ 73 w 134"/>
                <a:gd name="T19" fmla="*/ 87 h 162"/>
                <a:gd name="T20" fmla="*/ 80 w 134"/>
                <a:gd name="T21" fmla="*/ 92 h 162"/>
                <a:gd name="T22" fmla="*/ 84 w 134"/>
                <a:gd name="T23" fmla="*/ 91 h 162"/>
                <a:gd name="T24" fmla="*/ 71 w 134"/>
                <a:gd name="T25" fmla="*/ 118 h 162"/>
                <a:gd name="T26" fmla="*/ 59 w 134"/>
                <a:gd name="T27" fmla="*/ 150 h 162"/>
                <a:gd name="T28" fmla="*/ 55 w 134"/>
                <a:gd name="T29" fmla="*/ 72 h 162"/>
                <a:gd name="T30" fmla="*/ 57 w 134"/>
                <a:gd name="T31" fmla="*/ 74 h 162"/>
                <a:gd name="T32" fmla="*/ 55 w 134"/>
                <a:gd name="T33" fmla="*/ 72 h 162"/>
                <a:gd name="T34" fmla="*/ 75 w 134"/>
                <a:gd name="T35" fmla="*/ 70 h 162"/>
                <a:gd name="T36" fmla="*/ 76 w 134"/>
                <a:gd name="T37" fmla="*/ 70 h 162"/>
                <a:gd name="T38" fmla="*/ 74 w 134"/>
                <a:gd name="T39" fmla="*/ 71 h 162"/>
                <a:gd name="T40" fmla="*/ 121 w 134"/>
                <a:gd name="T41" fmla="*/ 77 h 162"/>
                <a:gd name="T42" fmla="*/ 98 w 134"/>
                <a:gd name="T43" fmla="*/ 125 h 162"/>
                <a:gd name="T44" fmla="*/ 79 w 134"/>
                <a:gd name="T45" fmla="*/ 150 h 162"/>
                <a:gd name="T46" fmla="*/ 94 w 134"/>
                <a:gd name="T47" fmla="*/ 90 h 162"/>
                <a:gd name="T48" fmla="*/ 87 w 134"/>
                <a:gd name="T49" fmla="*/ 86 h 162"/>
                <a:gd name="T50" fmla="*/ 77 w 134"/>
                <a:gd name="T51" fmla="*/ 85 h 162"/>
                <a:gd name="T52" fmla="*/ 75 w 134"/>
                <a:gd name="T53" fmla="*/ 83 h 162"/>
                <a:gd name="T54" fmla="*/ 75 w 134"/>
                <a:gd name="T55" fmla="*/ 66 h 162"/>
                <a:gd name="T56" fmla="*/ 71 w 134"/>
                <a:gd name="T57" fmla="*/ 82 h 162"/>
                <a:gd name="T58" fmla="*/ 57 w 134"/>
                <a:gd name="T59" fmla="*/ 84 h 162"/>
                <a:gd name="T60" fmla="*/ 57 w 134"/>
                <a:gd name="T61" fmla="*/ 68 h 162"/>
                <a:gd name="T62" fmla="*/ 51 w 134"/>
                <a:gd name="T63" fmla="*/ 81 h 162"/>
                <a:gd name="T64" fmla="*/ 47 w 134"/>
                <a:gd name="T65" fmla="*/ 87 h 162"/>
                <a:gd name="T66" fmla="*/ 43 w 134"/>
                <a:gd name="T67" fmla="*/ 86 h 162"/>
                <a:gd name="T68" fmla="*/ 37 w 134"/>
                <a:gd name="T69" fmla="*/ 84 h 162"/>
                <a:gd name="T70" fmla="*/ 37 w 134"/>
                <a:gd name="T71" fmla="*/ 84 h 162"/>
                <a:gd name="T72" fmla="*/ 37 w 134"/>
                <a:gd name="T73" fmla="*/ 84 h 162"/>
                <a:gd name="T74" fmla="*/ 51 w 134"/>
                <a:gd name="T75" fmla="*/ 119 h 162"/>
                <a:gd name="T76" fmla="*/ 43 w 134"/>
                <a:gd name="T77" fmla="*/ 150 h 162"/>
                <a:gd name="T78" fmla="*/ 12 w 134"/>
                <a:gd name="T79" fmla="*/ 77 h 162"/>
                <a:gd name="T80" fmla="*/ 11 w 134"/>
                <a:gd name="T81" fmla="*/ 69 h 162"/>
                <a:gd name="T82" fmla="*/ 67 w 134"/>
                <a:gd name="T83" fmla="*/ 11 h 162"/>
                <a:gd name="T84" fmla="*/ 122 w 134"/>
                <a:gd name="T85" fmla="*/ 6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162">
                  <a:moveTo>
                    <a:pt x="134" y="67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69"/>
                    <a:pt x="0" y="71"/>
                    <a:pt x="0" y="73"/>
                  </a:cubicBezTo>
                  <a:cubicBezTo>
                    <a:pt x="0" y="74"/>
                    <a:pt x="1" y="100"/>
                    <a:pt x="26" y="132"/>
                  </a:cubicBezTo>
                  <a:cubicBezTo>
                    <a:pt x="34" y="142"/>
                    <a:pt x="31" y="162"/>
                    <a:pt x="31" y="162"/>
                  </a:cubicBezTo>
                  <a:cubicBezTo>
                    <a:pt x="41" y="162"/>
                    <a:pt x="51" y="162"/>
                    <a:pt x="62" y="162"/>
                  </a:cubicBezTo>
                  <a:cubicBezTo>
                    <a:pt x="65" y="162"/>
                    <a:pt x="68" y="162"/>
                    <a:pt x="71" y="162"/>
                  </a:cubicBezTo>
                  <a:cubicBezTo>
                    <a:pt x="82" y="162"/>
                    <a:pt x="92" y="162"/>
                    <a:pt x="102" y="162"/>
                  </a:cubicBezTo>
                  <a:cubicBezTo>
                    <a:pt x="102" y="162"/>
                    <a:pt x="99" y="142"/>
                    <a:pt x="107" y="132"/>
                  </a:cubicBezTo>
                  <a:cubicBezTo>
                    <a:pt x="132" y="100"/>
                    <a:pt x="134" y="74"/>
                    <a:pt x="133" y="73"/>
                  </a:cubicBezTo>
                  <a:cubicBezTo>
                    <a:pt x="133" y="71"/>
                    <a:pt x="134" y="69"/>
                    <a:pt x="134" y="67"/>
                  </a:cubicBezTo>
                  <a:close/>
                  <a:moveTo>
                    <a:pt x="59" y="150"/>
                  </a:moveTo>
                  <a:cubicBezTo>
                    <a:pt x="59" y="118"/>
                    <a:pt x="59" y="118"/>
                    <a:pt x="59" y="118"/>
                  </a:cubicBezTo>
                  <a:cubicBezTo>
                    <a:pt x="59" y="117"/>
                    <a:pt x="59" y="117"/>
                    <a:pt x="58" y="116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6" y="91"/>
                    <a:pt x="47" y="91"/>
                    <a:pt x="48" y="90"/>
                  </a:cubicBezTo>
                  <a:cubicBezTo>
                    <a:pt x="50" y="90"/>
                    <a:pt x="52" y="88"/>
                    <a:pt x="54" y="87"/>
                  </a:cubicBezTo>
                  <a:cubicBezTo>
                    <a:pt x="56" y="89"/>
                    <a:pt x="59" y="91"/>
                    <a:pt x="61" y="91"/>
                  </a:cubicBezTo>
                  <a:cubicBezTo>
                    <a:pt x="65" y="92"/>
                    <a:pt x="69" y="90"/>
                    <a:pt x="73" y="87"/>
                  </a:cubicBezTo>
                  <a:cubicBezTo>
                    <a:pt x="73" y="87"/>
                    <a:pt x="73" y="87"/>
                    <a:pt x="73" y="88"/>
                  </a:cubicBezTo>
                  <a:cubicBezTo>
                    <a:pt x="75" y="91"/>
                    <a:pt x="78" y="92"/>
                    <a:pt x="80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2"/>
                    <a:pt x="83" y="92"/>
                    <a:pt x="84" y="91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7"/>
                    <a:pt x="71" y="117"/>
                    <a:pt x="71" y="118"/>
                  </a:cubicBezTo>
                  <a:cubicBezTo>
                    <a:pt x="71" y="150"/>
                    <a:pt x="71" y="150"/>
                    <a:pt x="71" y="150"/>
                  </a:cubicBezTo>
                  <a:lnTo>
                    <a:pt x="59" y="150"/>
                  </a:lnTo>
                  <a:close/>
                  <a:moveTo>
                    <a:pt x="55" y="72"/>
                  </a:moveTo>
                  <a:cubicBezTo>
                    <a:pt x="55" y="72"/>
                    <a:pt x="55" y="72"/>
                    <a:pt x="55" y="72"/>
                  </a:cubicBezTo>
                  <a:cubicBezTo>
                    <a:pt x="55" y="72"/>
                    <a:pt x="55" y="72"/>
                    <a:pt x="56" y="72"/>
                  </a:cubicBezTo>
                  <a:cubicBezTo>
                    <a:pt x="57" y="72"/>
                    <a:pt x="57" y="72"/>
                    <a:pt x="57" y="74"/>
                  </a:cubicBezTo>
                  <a:cubicBezTo>
                    <a:pt x="57" y="75"/>
                    <a:pt x="56" y="77"/>
                    <a:pt x="55" y="80"/>
                  </a:cubicBezTo>
                  <a:cubicBezTo>
                    <a:pt x="54" y="76"/>
                    <a:pt x="54" y="73"/>
                    <a:pt x="55" y="72"/>
                  </a:cubicBezTo>
                  <a:close/>
                  <a:moveTo>
                    <a:pt x="74" y="71"/>
                  </a:moveTo>
                  <a:cubicBezTo>
                    <a:pt x="74" y="70"/>
                    <a:pt x="75" y="70"/>
                    <a:pt x="75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1"/>
                    <a:pt x="76" y="74"/>
                    <a:pt x="74" y="78"/>
                  </a:cubicBezTo>
                  <a:cubicBezTo>
                    <a:pt x="73" y="75"/>
                    <a:pt x="73" y="72"/>
                    <a:pt x="74" y="71"/>
                  </a:cubicBezTo>
                  <a:close/>
                  <a:moveTo>
                    <a:pt x="122" y="69"/>
                  </a:moveTo>
                  <a:cubicBezTo>
                    <a:pt x="121" y="77"/>
                    <a:pt x="121" y="77"/>
                    <a:pt x="121" y="77"/>
                  </a:cubicBezTo>
                  <a:cubicBezTo>
                    <a:pt x="121" y="77"/>
                    <a:pt x="121" y="77"/>
                    <a:pt x="121" y="77"/>
                  </a:cubicBezTo>
                  <a:cubicBezTo>
                    <a:pt x="120" y="84"/>
                    <a:pt x="115" y="103"/>
                    <a:pt x="98" y="125"/>
                  </a:cubicBezTo>
                  <a:cubicBezTo>
                    <a:pt x="92" y="132"/>
                    <a:pt x="90" y="142"/>
                    <a:pt x="90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5" y="88"/>
                    <a:pt x="94" y="85"/>
                    <a:pt x="92" y="84"/>
                  </a:cubicBezTo>
                  <a:cubicBezTo>
                    <a:pt x="90" y="83"/>
                    <a:pt x="88" y="84"/>
                    <a:pt x="87" y="86"/>
                  </a:cubicBezTo>
                  <a:cubicBezTo>
                    <a:pt x="85" y="87"/>
                    <a:pt x="83" y="88"/>
                    <a:pt x="81" y="88"/>
                  </a:cubicBezTo>
                  <a:cubicBezTo>
                    <a:pt x="79" y="88"/>
                    <a:pt x="78" y="87"/>
                    <a:pt x="77" y="85"/>
                  </a:cubicBezTo>
                  <a:cubicBezTo>
                    <a:pt x="76" y="85"/>
                    <a:pt x="76" y="84"/>
                    <a:pt x="75" y="83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79" y="78"/>
                    <a:pt x="81" y="72"/>
                    <a:pt x="79" y="68"/>
                  </a:cubicBezTo>
                  <a:cubicBezTo>
                    <a:pt x="79" y="66"/>
                    <a:pt x="77" y="65"/>
                    <a:pt x="75" y="66"/>
                  </a:cubicBezTo>
                  <a:cubicBezTo>
                    <a:pt x="73" y="66"/>
                    <a:pt x="71" y="67"/>
                    <a:pt x="70" y="69"/>
                  </a:cubicBezTo>
                  <a:cubicBezTo>
                    <a:pt x="69" y="72"/>
                    <a:pt x="69" y="78"/>
                    <a:pt x="71" y="82"/>
                  </a:cubicBezTo>
                  <a:cubicBezTo>
                    <a:pt x="68" y="85"/>
                    <a:pt x="65" y="88"/>
                    <a:pt x="62" y="87"/>
                  </a:cubicBezTo>
                  <a:cubicBezTo>
                    <a:pt x="60" y="87"/>
                    <a:pt x="58" y="86"/>
                    <a:pt x="57" y="84"/>
                  </a:cubicBezTo>
                  <a:cubicBezTo>
                    <a:pt x="60" y="80"/>
                    <a:pt x="61" y="77"/>
                    <a:pt x="61" y="73"/>
                  </a:cubicBezTo>
                  <a:cubicBezTo>
                    <a:pt x="61" y="71"/>
                    <a:pt x="60" y="68"/>
                    <a:pt x="57" y="68"/>
                  </a:cubicBezTo>
                  <a:cubicBezTo>
                    <a:pt x="55" y="67"/>
                    <a:pt x="53" y="68"/>
                    <a:pt x="52" y="69"/>
                  </a:cubicBezTo>
                  <a:cubicBezTo>
                    <a:pt x="49" y="72"/>
                    <a:pt x="50" y="77"/>
                    <a:pt x="51" y="81"/>
                  </a:cubicBezTo>
                  <a:cubicBezTo>
                    <a:pt x="51" y="82"/>
                    <a:pt x="51" y="83"/>
                    <a:pt x="52" y="83"/>
                  </a:cubicBezTo>
                  <a:cubicBezTo>
                    <a:pt x="50" y="85"/>
                    <a:pt x="48" y="86"/>
                    <a:pt x="47" y="87"/>
                  </a:cubicBezTo>
                  <a:cubicBezTo>
                    <a:pt x="45" y="87"/>
                    <a:pt x="44" y="87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2" y="84"/>
                    <a:pt x="40" y="83"/>
                    <a:pt x="38" y="84"/>
                  </a:cubicBezTo>
                  <a:cubicBezTo>
                    <a:pt x="38" y="84"/>
                    <a:pt x="38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5" y="85"/>
                    <a:pt x="35" y="88"/>
                    <a:pt x="36" y="90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42"/>
                    <a:pt x="41" y="132"/>
                    <a:pt x="36" y="125"/>
                  </a:cubicBezTo>
                  <a:cubicBezTo>
                    <a:pt x="18" y="103"/>
                    <a:pt x="13" y="84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7"/>
                    <a:pt x="11" y="67"/>
                  </a:cubicBezTo>
                  <a:cubicBezTo>
                    <a:pt x="11" y="36"/>
                    <a:pt x="36" y="11"/>
                    <a:pt x="67" y="11"/>
                  </a:cubicBezTo>
                  <a:cubicBezTo>
                    <a:pt x="97" y="11"/>
                    <a:pt x="122" y="36"/>
                    <a:pt x="122" y="67"/>
                  </a:cubicBezTo>
                  <a:cubicBezTo>
                    <a:pt x="122" y="67"/>
                    <a:pt x="122" y="68"/>
                    <a:pt x="122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358">
              <a:extLst>
                <a:ext uri="{FF2B5EF4-FFF2-40B4-BE49-F238E27FC236}">
                  <a16:creationId xmlns="" xmlns:a16="http://schemas.microsoft.com/office/drawing/2014/main" id="{C8E9A9B6-9F3E-46F0-8DB5-37CAD1099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724" y="6176235"/>
              <a:ext cx="148001" cy="84810"/>
            </a:xfrm>
            <a:custGeom>
              <a:avLst/>
              <a:gdLst>
                <a:gd name="T0" fmla="*/ 0 w 71"/>
                <a:gd name="T1" fmla="*/ 6 h 40"/>
                <a:gd name="T2" fmla="*/ 3 w 71"/>
                <a:gd name="T3" fmla="*/ 6 h 40"/>
                <a:gd name="T4" fmla="*/ 3 w 71"/>
                <a:gd name="T5" fmla="*/ 11 h 40"/>
                <a:gd name="T6" fmla="*/ 0 w 71"/>
                <a:gd name="T7" fmla="*/ 11 h 40"/>
                <a:gd name="T8" fmla="*/ 0 w 71"/>
                <a:gd name="T9" fmla="*/ 17 h 40"/>
                <a:gd name="T10" fmla="*/ 3 w 71"/>
                <a:gd name="T11" fmla="*/ 17 h 40"/>
                <a:gd name="T12" fmla="*/ 3 w 71"/>
                <a:gd name="T13" fmla="*/ 22 h 40"/>
                <a:gd name="T14" fmla="*/ 0 w 71"/>
                <a:gd name="T15" fmla="*/ 22 h 40"/>
                <a:gd name="T16" fmla="*/ 16 w 71"/>
                <a:gd name="T17" fmla="*/ 34 h 40"/>
                <a:gd name="T18" fmla="*/ 24 w 71"/>
                <a:gd name="T19" fmla="*/ 40 h 40"/>
                <a:gd name="T20" fmla="*/ 47 w 71"/>
                <a:gd name="T21" fmla="*/ 40 h 40"/>
                <a:gd name="T22" fmla="*/ 56 w 71"/>
                <a:gd name="T23" fmla="*/ 34 h 40"/>
                <a:gd name="T24" fmla="*/ 71 w 71"/>
                <a:gd name="T25" fmla="*/ 22 h 40"/>
                <a:gd name="T26" fmla="*/ 68 w 71"/>
                <a:gd name="T27" fmla="*/ 22 h 40"/>
                <a:gd name="T28" fmla="*/ 68 w 71"/>
                <a:gd name="T29" fmla="*/ 17 h 40"/>
                <a:gd name="T30" fmla="*/ 71 w 71"/>
                <a:gd name="T31" fmla="*/ 17 h 40"/>
                <a:gd name="T32" fmla="*/ 71 w 71"/>
                <a:gd name="T33" fmla="*/ 11 h 40"/>
                <a:gd name="T34" fmla="*/ 68 w 71"/>
                <a:gd name="T35" fmla="*/ 11 h 40"/>
                <a:gd name="T36" fmla="*/ 68 w 71"/>
                <a:gd name="T37" fmla="*/ 6 h 40"/>
                <a:gd name="T38" fmla="*/ 71 w 71"/>
                <a:gd name="T39" fmla="*/ 6 h 40"/>
                <a:gd name="T40" fmla="*/ 71 w 71"/>
                <a:gd name="T41" fmla="*/ 0 h 40"/>
                <a:gd name="T42" fmla="*/ 0 w 71"/>
                <a:gd name="T43" fmla="*/ 0 h 40"/>
                <a:gd name="T44" fmla="*/ 0 w 71"/>
                <a:gd name="T45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40">
                  <a:moveTo>
                    <a:pt x="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8"/>
                    <a:pt x="7" y="34"/>
                    <a:pt x="16" y="34"/>
                  </a:cubicBezTo>
                  <a:cubicBezTo>
                    <a:pt x="17" y="38"/>
                    <a:pt x="20" y="40"/>
                    <a:pt x="24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1" y="40"/>
                    <a:pt x="54" y="38"/>
                    <a:pt x="56" y="34"/>
                  </a:cubicBezTo>
                  <a:cubicBezTo>
                    <a:pt x="64" y="34"/>
                    <a:pt x="70" y="28"/>
                    <a:pt x="71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Shape 540">
            <a:extLst>
              <a:ext uri="{FF2B5EF4-FFF2-40B4-BE49-F238E27FC236}">
                <a16:creationId xmlns="" xmlns:a16="http://schemas.microsoft.com/office/drawing/2014/main" id="{2D4ACE89-4D26-4FFB-BD75-D4327604C89A}"/>
              </a:ext>
            </a:extLst>
          </p:cNvPr>
          <p:cNvSpPr/>
          <p:nvPr/>
        </p:nvSpPr>
        <p:spPr>
          <a:xfrm>
            <a:off x="1519072" y="2437081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技能一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Shape 541">
            <a:extLst>
              <a:ext uri="{FF2B5EF4-FFF2-40B4-BE49-F238E27FC236}">
                <a16:creationId xmlns="" xmlns:a16="http://schemas.microsoft.com/office/drawing/2014/main" id="{5662F700-8D86-432F-9342-F8182E2E8B52}"/>
              </a:ext>
            </a:extLst>
          </p:cNvPr>
          <p:cNvSpPr/>
          <p:nvPr/>
        </p:nvSpPr>
        <p:spPr>
          <a:xfrm>
            <a:off x="1519071" y="2776214"/>
            <a:ext cx="221106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Shape 540">
            <a:extLst>
              <a:ext uri="{FF2B5EF4-FFF2-40B4-BE49-F238E27FC236}">
                <a16:creationId xmlns="" xmlns:a16="http://schemas.microsoft.com/office/drawing/2014/main" id="{DF49F4E3-0BB8-45D6-BD65-BB391A17DAD5}"/>
              </a:ext>
            </a:extLst>
          </p:cNvPr>
          <p:cNvSpPr/>
          <p:nvPr/>
        </p:nvSpPr>
        <p:spPr>
          <a:xfrm>
            <a:off x="8479584" y="1845337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技能二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Shape 541">
            <a:extLst>
              <a:ext uri="{FF2B5EF4-FFF2-40B4-BE49-F238E27FC236}">
                <a16:creationId xmlns="" xmlns:a16="http://schemas.microsoft.com/office/drawing/2014/main" id="{DDBEB2BA-B430-4401-9A54-01E0A805B5AF}"/>
              </a:ext>
            </a:extLst>
          </p:cNvPr>
          <p:cNvSpPr/>
          <p:nvPr/>
        </p:nvSpPr>
        <p:spPr>
          <a:xfrm>
            <a:off x="8479584" y="2184470"/>
            <a:ext cx="231183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Shape 540">
            <a:extLst>
              <a:ext uri="{FF2B5EF4-FFF2-40B4-BE49-F238E27FC236}">
                <a16:creationId xmlns="" xmlns:a16="http://schemas.microsoft.com/office/drawing/2014/main" id="{8EDA965D-44D4-4CE1-B233-4BB75027A83B}"/>
              </a:ext>
            </a:extLst>
          </p:cNvPr>
          <p:cNvSpPr/>
          <p:nvPr/>
        </p:nvSpPr>
        <p:spPr>
          <a:xfrm>
            <a:off x="8479584" y="3239049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技能三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Shape 541">
            <a:extLst>
              <a:ext uri="{FF2B5EF4-FFF2-40B4-BE49-F238E27FC236}">
                <a16:creationId xmlns="" xmlns:a16="http://schemas.microsoft.com/office/drawing/2014/main" id="{CC0DBCBB-9416-461B-B25C-D72BCB93561A}"/>
              </a:ext>
            </a:extLst>
          </p:cNvPr>
          <p:cNvSpPr/>
          <p:nvPr/>
        </p:nvSpPr>
        <p:spPr>
          <a:xfrm>
            <a:off x="8479584" y="3578182"/>
            <a:ext cx="231183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Shape 540">
            <a:extLst>
              <a:ext uri="{FF2B5EF4-FFF2-40B4-BE49-F238E27FC236}">
                <a16:creationId xmlns="" xmlns:a16="http://schemas.microsoft.com/office/drawing/2014/main" id="{D37C1085-2897-4DFC-B368-40CD13573BFA}"/>
              </a:ext>
            </a:extLst>
          </p:cNvPr>
          <p:cNvSpPr/>
          <p:nvPr/>
        </p:nvSpPr>
        <p:spPr>
          <a:xfrm>
            <a:off x="8479584" y="4632761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技能四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Shape 541">
            <a:extLst>
              <a:ext uri="{FF2B5EF4-FFF2-40B4-BE49-F238E27FC236}">
                <a16:creationId xmlns="" xmlns:a16="http://schemas.microsoft.com/office/drawing/2014/main" id="{68E18229-FE14-4A6E-BA09-79A1AAC4DA05}"/>
              </a:ext>
            </a:extLst>
          </p:cNvPr>
          <p:cNvSpPr/>
          <p:nvPr/>
        </p:nvSpPr>
        <p:spPr>
          <a:xfrm>
            <a:off x="8479584" y="4971894"/>
            <a:ext cx="231183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Shape 540">
            <a:extLst>
              <a:ext uri="{FF2B5EF4-FFF2-40B4-BE49-F238E27FC236}">
                <a16:creationId xmlns="" xmlns:a16="http://schemas.microsoft.com/office/drawing/2014/main" id="{7229468B-FF22-4E6D-847E-9FBE38B5700B}"/>
              </a:ext>
            </a:extLst>
          </p:cNvPr>
          <p:cNvSpPr/>
          <p:nvPr/>
        </p:nvSpPr>
        <p:spPr>
          <a:xfrm>
            <a:off x="1517391" y="4132180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05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技能五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Shape 541">
            <a:extLst>
              <a:ext uri="{FF2B5EF4-FFF2-40B4-BE49-F238E27FC236}">
                <a16:creationId xmlns="" xmlns:a16="http://schemas.microsoft.com/office/drawing/2014/main" id="{C8349CF0-488B-4005-B390-E6D5675C8B34}"/>
              </a:ext>
            </a:extLst>
          </p:cNvPr>
          <p:cNvSpPr/>
          <p:nvPr/>
        </p:nvSpPr>
        <p:spPr>
          <a:xfrm>
            <a:off x="1517390" y="4471313"/>
            <a:ext cx="221106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575755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179DBE19-BE89-4066-9E7C-80D5702B37C5}"/>
              </a:ext>
            </a:extLst>
          </p:cNvPr>
          <p:cNvSpPr>
            <a:spLocks/>
          </p:cNvSpPr>
          <p:nvPr/>
        </p:nvSpPr>
        <p:spPr bwMode="auto">
          <a:xfrm>
            <a:off x="6132513" y="3089275"/>
            <a:ext cx="1657350" cy="2333625"/>
          </a:xfrm>
          <a:custGeom>
            <a:avLst/>
            <a:gdLst>
              <a:gd name="T0" fmla="*/ 2147483647 w 1467"/>
              <a:gd name="T1" fmla="*/ 2147483647 h 2068"/>
              <a:gd name="T2" fmla="*/ 2147483647 w 1467"/>
              <a:gd name="T3" fmla="*/ 2147483647 h 2068"/>
              <a:gd name="T4" fmla="*/ 2147483647 w 1467"/>
              <a:gd name="T5" fmla="*/ 2147483647 h 2068"/>
              <a:gd name="T6" fmla="*/ 2147483647 w 1467"/>
              <a:gd name="T7" fmla="*/ 2147483647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1436382298 h 2068"/>
              <a:gd name="T16" fmla="*/ 0 w 1467"/>
              <a:gd name="T17" fmla="*/ 0 h 2068"/>
              <a:gd name="T18" fmla="*/ 2147483647 w 1467"/>
              <a:gd name="T19" fmla="*/ 0 h 2068"/>
              <a:gd name="T20" fmla="*/ 2147483647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1467" y="571"/>
                </a:moveTo>
                <a:cubicBezTo>
                  <a:pt x="1467" y="1909"/>
                  <a:pt x="1467" y="1909"/>
                  <a:pt x="1467" y="1909"/>
                </a:cubicBezTo>
                <a:cubicBezTo>
                  <a:pt x="1467" y="1996"/>
                  <a:pt x="1396" y="2068"/>
                  <a:pt x="1309" y="2068"/>
                </a:cubicBezTo>
                <a:cubicBezTo>
                  <a:pt x="724" y="2068"/>
                  <a:pt x="724" y="2068"/>
                  <a:pt x="724" y="2068"/>
                </a:cubicBezTo>
                <a:cubicBezTo>
                  <a:pt x="637" y="2068"/>
                  <a:pt x="566" y="1996"/>
                  <a:pt x="566" y="1909"/>
                </a:cubicBezTo>
                <a:cubicBezTo>
                  <a:pt x="566" y="571"/>
                  <a:pt x="566" y="571"/>
                  <a:pt x="566" y="571"/>
                </a:cubicBezTo>
                <a:cubicBezTo>
                  <a:pt x="566" y="568"/>
                  <a:pt x="566" y="565"/>
                  <a:pt x="566" y="562"/>
                </a:cubicBezTo>
                <a:cubicBezTo>
                  <a:pt x="556" y="262"/>
                  <a:pt x="311" y="19"/>
                  <a:pt x="3" y="1"/>
                </a:cubicBezTo>
                <a:cubicBezTo>
                  <a:pt x="2" y="1"/>
                  <a:pt x="1" y="0"/>
                  <a:pt x="0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1211" y="0"/>
                  <a:pt x="1467" y="256"/>
                  <a:pt x="1467" y="571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8361D6CF-DF29-478C-909F-4CD3548B821B}"/>
              </a:ext>
            </a:extLst>
          </p:cNvPr>
          <p:cNvSpPr>
            <a:spLocks/>
          </p:cNvSpPr>
          <p:nvPr/>
        </p:nvSpPr>
        <p:spPr bwMode="auto">
          <a:xfrm>
            <a:off x="5443538" y="2051050"/>
            <a:ext cx="2332037" cy="1655763"/>
          </a:xfrm>
          <a:custGeom>
            <a:avLst/>
            <a:gdLst>
              <a:gd name="T0" fmla="*/ 2147483647 w 2067"/>
              <a:gd name="T1" fmla="*/ 0 h 1468"/>
              <a:gd name="T2" fmla="*/ 2147483647 w 2067"/>
              <a:gd name="T3" fmla="*/ 0 h 1468"/>
              <a:gd name="T4" fmla="*/ 2147483647 w 2067"/>
              <a:gd name="T5" fmla="*/ 2147483647 h 1468"/>
              <a:gd name="T6" fmla="*/ 2147483647 w 2067"/>
              <a:gd name="T7" fmla="*/ 2147483647 h 1468"/>
              <a:gd name="T8" fmla="*/ 2147483647 w 2067"/>
              <a:gd name="T9" fmla="*/ 2147483647 h 1468"/>
              <a:gd name="T10" fmla="*/ 2147483647 w 2067"/>
              <a:gd name="T11" fmla="*/ 2147483647 h 1468"/>
              <a:gd name="T12" fmla="*/ 2147483647 w 2067"/>
              <a:gd name="T13" fmla="*/ 2147483647 h 1468"/>
              <a:gd name="T14" fmla="*/ 1435817242 w 2067"/>
              <a:gd name="T15" fmla="*/ 2147483647 h 1468"/>
              <a:gd name="T16" fmla="*/ 0 w 2067"/>
              <a:gd name="T17" fmla="*/ 2147483647 h 1468"/>
              <a:gd name="T18" fmla="*/ 0 w 2067"/>
              <a:gd name="T19" fmla="*/ 2147483647 h 1468"/>
              <a:gd name="T20" fmla="*/ 2147483647 w 2067"/>
              <a:gd name="T21" fmla="*/ 0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7" h="1468">
                <a:moveTo>
                  <a:pt x="571" y="0"/>
                </a:moveTo>
                <a:cubicBezTo>
                  <a:pt x="1909" y="0"/>
                  <a:pt x="1909" y="0"/>
                  <a:pt x="1909" y="0"/>
                </a:cubicBezTo>
                <a:cubicBezTo>
                  <a:pt x="1996" y="0"/>
                  <a:pt x="2067" y="71"/>
                  <a:pt x="2067" y="159"/>
                </a:cubicBezTo>
                <a:cubicBezTo>
                  <a:pt x="2067" y="743"/>
                  <a:pt x="2067" y="743"/>
                  <a:pt x="2067" y="743"/>
                </a:cubicBezTo>
                <a:cubicBezTo>
                  <a:pt x="2067" y="831"/>
                  <a:pt x="1996" y="902"/>
                  <a:pt x="1909" y="902"/>
                </a:cubicBezTo>
                <a:cubicBezTo>
                  <a:pt x="571" y="902"/>
                  <a:pt x="571" y="902"/>
                  <a:pt x="571" y="902"/>
                </a:cubicBezTo>
                <a:cubicBezTo>
                  <a:pt x="568" y="902"/>
                  <a:pt x="565" y="902"/>
                  <a:pt x="562" y="902"/>
                </a:cubicBezTo>
                <a:cubicBezTo>
                  <a:pt x="261" y="911"/>
                  <a:pt x="19" y="1156"/>
                  <a:pt x="1" y="1464"/>
                </a:cubicBezTo>
                <a:cubicBezTo>
                  <a:pt x="0" y="1465"/>
                  <a:pt x="0" y="1467"/>
                  <a:pt x="0" y="1468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256"/>
                  <a:pt x="256" y="0"/>
                  <a:pt x="57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1C0240B6-18B5-41BB-A323-81E5089C580B}"/>
              </a:ext>
            </a:extLst>
          </p:cNvPr>
          <p:cNvSpPr>
            <a:spLocks/>
          </p:cNvSpPr>
          <p:nvPr/>
        </p:nvSpPr>
        <p:spPr bwMode="auto">
          <a:xfrm>
            <a:off x="4402138" y="2065338"/>
            <a:ext cx="1657350" cy="2332037"/>
          </a:xfrm>
          <a:custGeom>
            <a:avLst/>
            <a:gdLst>
              <a:gd name="T0" fmla="*/ 0 w 1467"/>
              <a:gd name="T1" fmla="*/ 2147483647 h 2068"/>
              <a:gd name="T2" fmla="*/ 0 w 1467"/>
              <a:gd name="T3" fmla="*/ 2147483647 h 2068"/>
              <a:gd name="T4" fmla="*/ 2147483647 w 1467"/>
              <a:gd name="T5" fmla="*/ 0 h 2068"/>
              <a:gd name="T6" fmla="*/ 2147483647 w 1467"/>
              <a:gd name="T7" fmla="*/ 0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2147483647 h 2068"/>
              <a:gd name="T16" fmla="*/ 2147483647 w 1467"/>
              <a:gd name="T17" fmla="*/ 2147483647 h 2068"/>
              <a:gd name="T18" fmla="*/ 2147483647 w 1467"/>
              <a:gd name="T19" fmla="*/ 2147483647 h 2068"/>
              <a:gd name="T20" fmla="*/ 0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0" y="1497"/>
                </a:moveTo>
                <a:cubicBezTo>
                  <a:pt x="0" y="159"/>
                  <a:pt x="0" y="159"/>
                  <a:pt x="0" y="159"/>
                </a:cubicBezTo>
                <a:cubicBezTo>
                  <a:pt x="0" y="72"/>
                  <a:pt x="71" y="0"/>
                  <a:pt x="158" y="0"/>
                </a:cubicBezTo>
                <a:cubicBezTo>
                  <a:pt x="743" y="0"/>
                  <a:pt x="743" y="0"/>
                  <a:pt x="743" y="0"/>
                </a:cubicBezTo>
                <a:cubicBezTo>
                  <a:pt x="830" y="0"/>
                  <a:pt x="901" y="72"/>
                  <a:pt x="901" y="159"/>
                </a:cubicBezTo>
                <a:cubicBezTo>
                  <a:pt x="901" y="1497"/>
                  <a:pt x="901" y="1497"/>
                  <a:pt x="901" y="1497"/>
                </a:cubicBezTo>
                <a:cubicBezTo>
                  <a:pt x="901" y="1500"/>
                  <a:pt x="901" y="1503"/>
                  <a:pt x="902" y="1506"/>
                </a:cubicBezTo>
                <a:cubicBezTo>
                  <a:pt x="911" y="1806"/>
                  <a:pt x="1156" y="2049"/>
                  <a:pt x="1464" y="2067"/>
                </a:cubicBezTo>
                <a:cubicBezTo>
                  <a:pt x="1465" y="2067"/>
                  <a:pt x="1466" y="2068"/>
                  <a:pt x="1467" y="2068"/>
                </a:cubicBezTo>
                <a:cubicBezTo>
                  <a:pt x="571" y="2068"/>
                  <a:pt x="571" y="2068"/>
                  <a:pt x="571" y="2068"/>
                </a:cubicBezTo>
                <a:cubicBezTo>
                  <a:pt x="256" y="2068"/>
                  <a:pt x="0" y="1812"/>
                  <a:pt x="0" y="149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04547E82-624C-4172-8CB0-0286E94A13D0}"/>
              </a:ext>
            </a:extLst>
          </p:cNvPr>
          <p:cNvSpPr>
            <a:spLocks/>
          </p:cNvSpPr>
          <p:nvPr/>
        </p:nvSpPr>
        <p:spPr bwMode="auto">
          <a:xfrm>
            <a:off x="4418013" y="3781425"/>
            <a:ext cx="2333625" cy="1655763"/>
          </a:xfrm>
          <a:custGeom>
            <a:avLst/>
            <a:gdLst>
              <a:gd name="T0" fmla="*/ 2147483647 w 2068"/>
              <a:gd name="T1" fmla="*/ 2147483647 h 1468"/>
              <a:gd name="T2" fmla="*/ 2147483647 w 2068"/>
              <a:gd name="T3" fmla="*/ 2147483647 h 1468"/>
              <a:gd name="T4" fmla="*/ 0 w 2068"/>
              <a:gd name="T5" fmla="*/ 2147483647 h 1468"/>
              <a:gd name="T6" fmla="*/ 0 w 2068"/>
              <a:gd name="T7" fmla="*/ 2147483647 h 1468"/>
              <a:gd name="T8" fmla="*/ 2147483647 w 2068"/>
              <a:gd name="T9" fmla="*/ 2147483647 h 1468"/>
              <a:gd name="T10" fmla="*/ 2147483647 w 2068"/>
              <a:gd name="T11" fmla="*/ 2147483647 h 1468"/>
              <a:gd name="T12" fmla="*/ 2147483647 w 2068"/>
              <a:gd name="T13" fmla="*/ 2147483647 h 1468"/>
              <a:gd name="T14" fmla="*/ 2147483647 w 2068"/>
              <a:gd name="T15" fmla="*/ 2147483647 h 1468"/>
              <a:gd name="T16" fmla="*/ 2147483647 w 2068"/>
              <a:gd name="T17" fmla="*/ 0 h 1468"/>
              <a:gd name="T18" fmla="*/ 2147483647 w 2068"/>
              <a:gd name="T19" fmla="*/ 2147483647 h 1468"/>
              <a:gd name="T20" fmla="*/ 2147483647 w 2068"/>
              <a:gd name="T21" fmla="*/ 2147483647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8" h="1468">
                <a:moveTo>
                  <a:pt x="1497" y="1468"/>
                </a:moveTo>
                <a:cubicBezTo>
                  <a:pt x="158" y="1468"/>
                  <a:pt x="158" y="1468"/>
                  <a:pt x="158" y="1468"/>
                </a:cubicBezTo>
                <a:cubicBezTo>
                  <a:pt x="71" y="1468"/>
                  <a:pt x="0" y="1397"/>
                  <a:pt x="0" y="1309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637"/>
                  <a:pt x="71" y="566"/>
                  <a:pt x="158" y="566"/>
                </a:cubicBezTo>
                <a:cubicBezTo>
                  <a:pt x="1497" y="566"/>
                  <a:pt x="1497" y="566"/>
                  <a:pt x="1497" y="566"/>
                </a:cubicBezTo>
                <a:cubicBezTo>
                  <a:pt x="1500" y="566"/>
                  <a:pt x="1503" y="566"/>
                  <a:pt x="1506" y="566"/>
                </a:cubicBezTo>
                <a:cubicBezTo>
                  <a:pt x="1806" y="557"/>
                  <a:pt x="2049" y="312"/>
                  <a:pt x="2067" y="4"/>
                </a:cubicBezTo>
                <a:cubicBezTo>
                  <a:pt x="2067" y="3"/>
                  <a:pt x="2067" y="1"/>
                  <a:pt x="2068" y="0"/>
                </a:cubicBezTo>
                <a:cubicBezTo>
                  <a:pt x="2068" y="897"/>
                  <a:pt x="2068" y="897"/>
                  <a:pt x="2068" y="897"/>
                </a:cubicBezTo>
                <a:cubicBezTo>
                  <a:pt x="2068" y="1212"/>
                  <a:pt x="1811" y="1468"/>
                  <a:pt x="1497" y="1468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8FEDA4F-A807-41CF-B6BB-F6F51FDD5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5663" y="2387600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25">
            <a:extLst>
              <a:ext uri="{FF2B5EF4-FFF2-40B4-BE49-F238E27FC236}">
                <a16:creationId xmlns="" xmlns:a16="http://schemas.microsoft.com/office/drawing/2014/main" id="{0B6BA780-14AB-4FAB-8853-DEC16BEA6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9300" y="2305050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26">
            <a:extLst>
              <a:ext uri="{FF2B5EF4-FFF2-40B4-BE49-F238E27FC236}">
                <a16:creationId xmlns="" xmlns:a16="http://schemas.microsoft.com/office/drawing/2014/main" id="{9B8CDCCD-98F6-4C49-90EE-5D4334581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9450" y="4745038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27">
            <a:extLst>
              <a:ext uri="{FF2B5EF4-FFF2-40B4-BE49-F238E27FC236}">
                <a16:creationId xmlns="" xmlns:a16="http://schemas.microsoft.com/office/drawing/2014/main" id="{F294D8CD-7690-4676-9C87-FCD18A95E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2800" y="4665663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Shape 540">
            <a:extLst>
              <a:ext uri="{FF2B5EF4-FFF2-40B4-BE49-F238E27FC236}">
                <a16:creationId xmlns="" xmlns:a16="http://schemas.microsoft.com/office/drawing/2014/main" id="{9205C860-3E68-470B-B565-5E599A168BE2}"/>
              </a:ext>
            </a:extLst>
          </p:cNvPr>
          <p:cNvSpPr/>
          <p:nvPr/>
        </p:nvSpPr>
        <p:spPr>
          <a:xfrm>
            <a:off x="1663245" y="2179367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新理论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Shape 541">
            <a:extLst>
              <a:ext uri="{FF2B5EF4-FFF2-40B4-BE49-F238E27FC236}">
                <a16:creationId xmlns="" xmlns:a16="http://schemas.microsoft.com/office/drawing/2014/main" id="{23C75F2C-9081-4F05-994B-0B0C11AF0280}"/>
              </a:ext>
            </a:extLst>
          </p:cNvPr>
          <p:cNvSpPr/>
          <p:nvPr/>
        </p:nvSpPr>
        <p:spPr>
          <a:xfrm>
            <a:off x="1663245" y="2655617"/>
            <a:ext cx="1847850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点击输入您的内容，或者通过复制您的文本后，在此框中选择粘贴。请言简意赅，简单、</a:t>
            </a:r>
          </a:p>
        </p:txBody>
      </p:sp>
      <p:sp>
        <p:nvSpPr>
          <p:cNvPr id="16" name="Shape 540">
            <a:extLst>
              <a:ext uri="{FF2B5EF4-FFF2-40B4-BE49-F238E27FC236}">
                <a16:creationId xmlns="" xmlns:a16="http://schemas.microsoft.com/office/drawing/2014/main" id="{6A0C42CF-6A52-4628-8478-828BB66A252E}"/>
              </a:ext>
            </a:extLst>
          </p:cNvPr>
          <p:cNvSpPr/>
          <p:nvPr/>
        </p:nvSpPr>
        <p:spPr>
          <a:xfrm>
            <a:off x="8895720" y="2166304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新思维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541">
            <a:extLst>
              <a:ext uri="{FF2B5EF4-FFF2-40B4-BE49-F238E27FC236}">
                <a16:creationId xmlns="" xmlns:a16="http://schemas.microsoft.com/office/drawing/2014/main" id="{9E4EC4B9-AE0D-4D4D-9D9B-A626A5589D3F}"/>
              </a:ext>
            </a:extLst>
          </p:cNvPr>
          <p:cNvSpPr/>
          <p:nvPr/>
        </p:nvSpPr>
        <p:spPr>
          <a:xfrm>
            <a:off x="8895720" y="2642554"/>
            <a:ext cx="1847850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点击输入您的内容，或者通过复制您的文本后，在此框中选择粘贴。请言简意赅，、</a:t>
            </a:r>
          </a:p>
        </p:txBody>
      </p:sp>
      <p:sp>
        <p:nvSpPr>
          <p:cNvPr id="18" name="Shape 540">
            <a:extLst>
              <a:ext uri="{FF2B5EF4-FFF2-40B4-BE49-F238E27FC236}">
                <a16:creationId xmlns="" xmlns:a16="http://schemas.microsoft.com/office/drawing/2014/main" id="{18B2FABD-5488-4D08-B647-1EDC79016E18}"/>
              </a:ext>
            </a:extLst>
          </p:cNvPr>
          <p:cNvSpPr/>
          <p:nvPr/>
        </p:nvSpPr>
        <p:spPr>
          <a:xfrm>
            <a:off x="8895720" y="4116608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新方法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Shape 541">
            <a:extLst>
              <a:ext uri="{FF2B5EF4-FFF2-40B4-BE49-F238E27FC236}">
                <a16:creationId xmlns="" xmlns:a16="http://schemas.microsoft.com/office/drawing/2014/main" id="{080822EE-2016-4422-BF60-234AEDB75799}"/>
              </a:ext>
            </a:extLst>
          </p:cNvPr>
          <p:cNvSpPr/>
          <p:nvPr/>
        </p:nvSpPr>
        <p:spPr>
          <a:xfrm>
            <a:off x="8895720" y="4592858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点击输入您的内容，或者通过复制您的文本后，在此框中选择粘贴。、</a:t>
            </a:r>
          </a:p>
        </p:txBody>
      </p:sp>
      <p:sp>
        <p:nvSpPr>
          <p:cNvPr id="20" name="Shape 540">
            <a:extLst>
              <a:ext uri="{FF2B5EF4-FFF2-40B4-BE49-F238E27FC236}">
                <a16:creationId xmlns="" xmlns:a16="http://schemas.microsoft.com/office/drawing/2014/main" id="{F086F056-8B48-4D44-9791-EF1BDB0CB3E3}"/>
              </a:ext>
            </a:extLst>
          </p:cNvPr>
          <p:cNvSpPr/>
          <p:nvPr/>
        </p:nvSpPr>
        <p:spPr>
          <a:xfrm>
            <a:off x="1663245" y="4129671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新发明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Shape 541">
            <a:extLst>
              <a:ext uri="{FF2B5EF4-FFF2-40B4-BE49-F238E27FC236}">
                <a16:creationId xmlns="" xmlns:a16="http://schemas.microsoft.com/office/drawing/2014/main" id="{DB573DFA-BCFA-40E6-9187-CF118D797426}"/>
              </a:ext>
            </a:extLst>
          </p:cNvPr>
          <p:cNvSpPr/>
          <p:nvPr/>
        </p:nvSpPr>
        <p:spPr>
          <a:xfrm>
            <a:off x="1663245" y="4605921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点击输入您的内容，或者通过复制您的文本后，在此框中选择粘贴、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23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35345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3144B2B-F2D3-4A7A-9A53-F56B4666F317}"/>
              </a:ext>
            </a:extLst>
          </p:cNvPr>
          <p:cNvSpPr txBox="1"/>
          <p:nvPr/>
        </p:nvSpPr>
        <p:spPr>
          <a:xfrm>
            <a:off x="5702371" y="2314961"/>
            <a:ext cx="4876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6C7E591-95F3-4E76-AF4A-D6BBA8A25A69}"/>
              </a:ext>
            </a:extLst>
          </p:cNvPr>
          <p:cNvSpPr txBox="1"/>
          <p:nvPr/>
        </p:nvSpPr>
        <p:spPr>
          <a:xfrm>
            <a:off x="5702371" y="3196521"/>
            <a:ext cx="4876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32E1D86-A459-40A3-90F4-91D5BC03C3C4}"/>
              </a:ext>
            </a:extLst>
          </p:cNvPr>
          <p:cNvSpPr txBox="1"/>
          <p:nvPr/>
        </p:nvSpPr>
        <p:spPr>
          <a:xfrm>
            <a:off x="5702373" y="4078081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4DBD041-853B-4576-80D1-54A98E4ED76B}"/>
              </a:ext>
            </a:extLst>
          </p:cNvPr>
          <p:cNvSpPr txBox="1"/>
          <p:nvPr/>
        </p:nvSpPr>
        <p:spPr>
          <a:xfrm>
            <a:off x="5723271" y="4959641"/>
            <a:ext cx="4855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8F4DC83-8B11-4E34-8BE9-0A42F07D9B38}"/>
              </a:ext>
            </a:extLst>
          </p:cNvPr>
          <p:cNvGrpSpPr/>
          <p:nvPr/>
        </p:nvGrpSpPr>
        <p:grpSpPr>
          <a:xfrm>
            <a:off x="1365568" y="2125987"/>
            <a:ext cx="3613038" cy="3613038"/>
            <a:chOff x="1365568" y="2125987"/>
            <a:chExt cx="3613038" cy="3613038"/>
          </a:xfrm>
        </p:grpSpPr>
        <p:sp>
          <p:nvSpPr>
            <p:cNvPr id="10" name="任意多边形 7">
              <a:extLst>
                <a:ext uri="{FF2B5EF4-FFF2-40B4-BE49-F238E27FC236}">
                  <a16:creationId xmlns="" xmlns:a16="http://schemas.microsoft.com/office/drawing/2014/main" id="{BED92296-8EF1-4F05-94C9-A1047295D89B}"/>
                </a:ext>
              </a:extLst>
            </p:cNvPr>
            <p:cNvSpPr/>
            <p:nvPr/>
          </p:nvSpPr>
          <p:spPr>
            <a:xfrm>
              <a:off x="1365568" y="2125987"/>
              <a:ext cx="3613038" cy="3613038"/>
            </a:xfrm>
            <a:custGeom>
              <a:avLst/>
              <a:gdLst>
                <a:gd name="connsiteX0" fmla="*/ 0 w 5418667"/>
                <a:gd name="connsiteY0" fmla="*/ 2709334 h 5418667"/>
                <a:gd name="connsiteX1" fmla="*/ 2709334 w 5418667"/>
                <a:gd name="connsiteY1" fmla="*/ 0 h 5418667"/>
                <a:gd name="connsiteX2" fmla="*/ 5418668 w 5418667"/>
                <a:gd name="connsiteY2" fmla="*/ 2709334 h 5418667"/>
                <a:gd name="connsiteX3" fmla="*/ 2709334 w 5418667"/>
                <a:gd name="connsiteY3" fmla="*/ 5418668 h 5418667"/>
                <a:gd name="connsiteX4" fmla="*/ 0 w 5418667"/>
                <a:gd name="connsiteY4" fmla="*/ 2709334 h 541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8667" h="5418667">
                  <a:moveTo>
                    <a:pt x="0" y="2709334"/>
                  </a:moveTo>
                  <a:cubicBezTo>
                    <a:pt x="0" y="1213010"/>
                    <a:pt x="1213010" y="0"/>
                    <a:pt x="2709334" y="0"/>
                  </a:cubicBezTo>
                  <a:cubicBezTo>
                    <a:pt x="4205658" y="0"/>
                    <a:pt x="5418668" y="1213010"/>
                    <a:pt x="5418668" y="2709334"/>
                  </a:cubicBezTo>
                  <a:cubicBezTo>
                    <a:pt x="5418668" y="4205658"/>
                    <a:pt x="4205658" y="5418668"/>
                    <a:pt x="2709334" y="5418668"/>
                  </a:cubicBezTo>
                  <a:cubicBezTo>
                    <a:pt x="1213010" y="5418668"/>
                    <a:pt x="0" y="4205658"/>
                    <a:pt x="0" y="2709334"/>
                  </a:cubicBezTo>
                  <a:close/>
                </a:path>
              </a:pathLst>
            </a:custGeom>
            <a:solidFill>
              <a:srgbClr val="002060">
                <a:alpha val="2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43828" tIns="462957" rIns="2143828" bIns="4526958" numCol="1" spcCol="1270" anchor="ctr" anchorCtr="0">
              <a:noAutofit/>
            </a:bodyPr>
            <a:lstStyle/>
            <a:p>
              <a:pPr marL="0" marR="0" lvl="0" indent="0" algn="ctr" defTabSz="12001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任意多边形 8">
              <a:extLst>
                <a:ext uri="{FF2B5EF4-FFF2-40B4-BE49-F238E27FC236}">
                  <a16:creationId xmlns="" xmlns:a16="http://schemas.microsoft.com/office/drawing/2014/main" id="{FAC65E90-25F0-4A85-8353-B3E9F18F4D61}"/>
                </a:ext>
              </a:extLst>
            </p:cNvPr>
            <p:cNvSpPr/>
            <p:nvPr/>
          </p:nvSpPr>
          <p:spPr>
            <a:xfrm>
              <a:off x="1726872" y="2848595"/>
              <a:ext cx="2890430" cy="2890430"/>
            </a:xfrm>
            <a:custGeom>
              <a:avLst/>
              <a:gdLst>
                <a:gd name="connsiteX0" fmla="*/ 0 w 4334933"/>
                <a:gd name="connsiteY0" fmla="*/ 2167467 h 4334933"/>
                <a:gd name="connsiteX1" fmla="*/ 2167467 w 4334933"/>
                <a:gd name="connsiteY1" fmla="*/ 0 h 4334933"/>
                <a:gd name="connsiteX2" fmla="*/ 4334934 w 4334933"/>
                <a:gd name="connsiteY2" fmla="*/ 2167467 h 4334933"/>
                <a:gd name="connsiteX3" fmla="*/ 2167467 w 4334933"/>
                <a:gd name="connsiteY3" fmla="*/ 4334934 h 4334933"/>
                <a:gd name="connsiteX4" fmla="*/ 0 w 4334933"/>
                <a:gd name="connsiteY4" fmla="*/ 2167467 h 433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4933" h="4334933">
                  <a:moveTo>
                    <a:pt x="0" y="2167467"/>
                  </a:moveTo>
                  <a:cubicBezTo>
                    <a:pt x="0" y="970408"/>
                    <a:pt x="970408" y="0"/>
                    <a:pt x="2167467" y="0"/>
                  </a:cubicBezTo>
                  <a:cubicBezTo>
                    <a:pt x="3364526" y="0"/>
                    <a:pt x="4334934" y="970408"/>
                    <a:pt x="4334934" y="2167467"/>
                  </a:cubicBezTo>
                  <a:cubicBezTo>
                    <a:pt x="4334934" y="3364526"/>
                    <a:pt x="3364526" y="4334934"/>
                    <a:pt x="2167467" y="4334934"/>
                  </a:cubicBezTo>
                  <a:cubicBezTo>
                    <a:pt x="970408" y="4334934"/>
                    <a:pt x="0" y="3364526"/>
                    <a:pt x="0" y="2167467"/>
                  </a:cubicBezTo>
                  <a:close/>
                </a:path>
              </a:pathLst>
            </a:custGeom>
            <a:solidFill>
              <a:srgbClr val="002060">
                <a:alpha val="3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107093"/>
                <a:satOff val="-4303"/>
                <a:lumOff val="9209"/>
                <a:alphaOff val="0"/>
              </a:schemeClr>
            </a:fillRef>
            <a:effectRef idx="0">
              <a:schemeClr val="accent6">
                <a:shade val="80000"/>
                <a:hueOff val="107093"/>
                <a:satOff val="-4303"/>
                <a:lumOff val="920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94849" tIns="445008" rIns="1594849" bIns="3479461" numCol="1" spcCol="1270" anchor="ctr" anchorCtr="0">
              <a:noAutofit/>
            </a:bodyPr>
            <a:lstStyle/>
            <a:p>
              <a:pPr marL="0" marR="0" lvl="0" indent="0" algn="ctr" defTabSz="1155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任意多边形 9">
              <a:extLst>
                <a:ext uri="{FF2B5EF4-FFF2-40B4-BE49-F238E27FC236}">
                  <a16:creationId xmlns="" xmlns:a16="http://schemas.microsoft.com/office/drawing/2014/main" id="{BA3BF256-F2E5-4702-B052-A8B349CB09C1}"/>
                </a:ext>
              </a:extLst>
            </p:cNvPr>
            <p:cNvSpPr/>
            <p:nvPr/>
          </p:nvSpPr>
          <p:spPr>
            <a:xfrm>
              <a:off x="2088176" y="3571202"/>
              <a:ext cx="2167822" cy="2167822"/>
            </a:xfrm>
            <a:custGeom>
              <a:avLst/>
              <a:gdLst>
                <a:gd name="connsiteX0" fmla="*/ 0 w 3251200"/>
                <a:gd name="connsiteY0" fmla="*/ 1625600 h 3251200"/>
                <a:gd name="connsiteX1" fmla="*/ 1625600 w 3251200"/>
                <a:gd name="connsiteY1" fmla="*/ 0 h 3251200"/>
                <a:gd name="connsiteX2" fmla="*/ 3251200 w 3251200"/>
                <a:gd name="connsiteY2" fmla="*/ 1625600 h 3251200"/>
                <a:gd name="connsiteX3" fmla="*/ 1625600 w 3251200"/>
                <a:gd name="connsiteY3" fmla="*/ 3251200 h 3251200"/>
                <a:gd name="connsiteX4" fmla="*/ 0 w 3251200"/>
                <a:gd name="connsiteY4" fmla="*/ 1625600 h 32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00" h="3251200">
                  <a:moveTo>
                    <a:pt x="0" y="1625600"/>
                  </a:moveTo>
                  <a:cubicBezTo>
                    <a:pt x="0" y="727806"/>
                    <a:pt x="727806" y="0"/>
                    <a:pt x="1625600" y="0"/>
                  </a:cubicBezTo>
                  <a:cubicBezTo>
                    <a:pt x="2523394" y="0"/>
                    <a:pt x="3251200" y="727806"/>
                    <a:pt x="3251200" y="1625600"/>
                  </a:cubicBezTo>
                  <a:cubicBezTo>
                    <a:pt x="3251200" y="2523394"/>
                    <a:pt x="2523394" y="3251200"/>
                    <a:pt x="1625600" y="3251200"/>
                  </a:cubicBezTo>
                  <a:cubicBezTo>
                    <a:pt x="727806" y="3251200"/>
                    <a:pt x="0" y="2523394"/>
                    <a:pt x="0" y="1625600"/>
                  </a:cubicBezTo>
                  <a:close/>
                </a:path>
              </a:pathLst>
            </a:custGeom>
            <a:solidFill>
              <a:srgbClr val="002060">
                <a:alpha val="4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214187"/>
                <a:satOff val="-8606"/>
                <a:lumOff val="18419"/>
                <a:alphaOff val="0"/>
              </a:schemeClr>
            </a:fillRef>
            <a:effectRef idx="0">
              <a:schemeClr val="accent6">
                <a:shade val="80000"/>
                <a:hueOff val="214187"/>
                <a:satOff val="-8606"/>
                <a:lumOff val="1841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5871" tIns="421640" rIns="1045870" bIns="2453640" numCol="1" spcCol="1270" anchor="ctr" anchorCtr="0">
              <a:noAutofit/>
            </a:bodyPr>
            <a:lstStyle/>
            <a:p>
              <a:pPr marL="0" marR="0" lvl="0" indent="0" algn="ctr" defTabSz="1111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任意多边形 10">
              <a:extLst>
                <a:ext uri="{FF2B5EF4-FFF2-40B4-BE49-F238E27FC236}">
                  <a16:creationId xmlns="" xmlns:a16="http://schemas.microsoft.com/office/drawing/2014/main" id="{8CB079B2-9609-4B5D-9889-2C26BC9DD082}"/>
                </a:ext>
              </a:extLst>
            </p:cNvPr>
            <p:cNvSpPr/>
            <p:nvPr/>
          </p:nvSpPr>
          <p:spPr>
            <a:xfrm>
              <a:off x="2449480" y="4293809"/>
              <a:ext cx="1445215" cy="1445215"/>
            </a:xfrm>
            <a:custGeom>
              <a:avLst/>
              <a:gdLst>
                <a:gd name="connsiteX0" fmla="*/ 0 w 2167466"/>
                <a:gd name="connsiteY0" fmla="*/ 1083733 h 2167466"/>
                <a:gd name="connsiteX1" fmla="*/ 1083733 w 2167466"/>
                <a:gd name="connsiteY1" fmla="*/ 0 h 2167466"/>
                <a:gd name="connsiteX2" fmla="*/ 2167466 w 2167466"/>
                <a:gd name="connsiteY2" fmla="*/ 1083733 h 2167466"/>
                <a:gd name="connsiteX3" fmla="*/ 1083733 w 2167466"/>
                <a:gd name="connsiteY3" fmla="*/ 2167466 h 2167466"/>
                <a:gd name="connsiteX4" fmla="*/ 0 w 2167466"/>
                <a:gd name="connsiteY4" fmla="*/ 1083733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7466" h="2167466">
                  <a:moveTo>
                    <a:pt x="0" y="1083733"/>
                  </a:moveTo>
                  <a:cubicBezTo>
                    <a:pt x="0" y="485204"/>
                    <a:pt x="485204" y="0"/>
                    <a:pt x="1083733" y="0"/>
                  </a:cubicBezTo>
                  <a:cubicBezTo>
                    <a:pt x="1682262" y="0"/>
                    <a:pt x="2167466" y="485204"/>
                    <a:pt x="2167466" y="1083733"/>
                  </a:cubicBezTo>
                  <a:cubicBezTo>
                    <a:pt x="2167466" y="1682262"/>
                    <a:pt x="1682262" y="2167466"/>
                    <a:pt x="1083733" y="2167466"/>
                  </a:cubicBezTo>
                  <a:cubicBezTo>
                    <a:pt x="485204" y="2167466"/>
                    <a:pt x="0" y="1682262"/>
                    <a:pt x="0" y="1083733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321280"/>
                <a:satOff val="-12909"/>
                <a:lumOff val="27628"/>
                <a:alphaOff val="0"/>
              </a:schemeClr>
            </a:fillRef>
            <a:effectRef idx="0">
              <a:schemeClr val="accent6">
                <a:shade val="80000"/>
                <a:hueOff val="321280"/>
                <a:satOff val="-12909"/>
                <a:lumOff val="27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66338" tIns="790786" rIns="566338" bIns="790787" numCol="1" spcCol="1270" anchor="ctr" anchorCtr="0">
              <a:noAutofit/>
            </a:bodyPr>
            <a:lstStyle/>
            <a:p>
              <a:pPr marL="0" marR="0" lvl="0" indent="0" algn="ctr" defTabSz="15557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B2AF0A48-7B97-4957-A4BB-626F9F4DAAE8}"/>
                </a:ext>
              </a:extLst>
            </p:cNvPr>
            <p:cNvSpPr txBox="1"/>
            <p:nvPr/>
          </p:nvSpPr>
          <p:spPr>
            <a:xfrm>
              <a:off x="2828883" y="4482711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ONE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F7ACA81A-B34E-4558-B1DA-D128AB84AA2E}"/>
                </a:ext>
              </a:extLst>
            </p:cNvPr>
            <p:cNvSpPr txBox="1"/>
            <p:nvPr/>
          </p:nvSpPr>
          <p:spPr>
            <a:xfrm>
              <a:off x="2799260" y="3760104"/>
              <a:ext cx="745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TWO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00B1E717-3D2C-44A6-9D27-B4DDF6DE561C}"/>
                </a:ext>
              </a:extLst>
            </p:cNvPr>
            <p:cNvSpPr txBox="1"/>
            <p:nvPr/>
          </p:nvSpPr>
          <p:spPr>
            <a:xfrm>
              <a:off x="2722283" y="3038631"/>
              <a:ext cx="899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THREE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C6164A60-4A40-4875-86EC-7B58C570F4A9}"/>
                </a:ext>
              </a:extLst>
            </p:cNvPr>
            <p:cNvSpPr txBox="1"/>
            <p:nvPr/>
          </p:nvSpPr>
          <p:spPr>
            <a:xfrm>
              <a:off x="2718275" y="2302625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FOUR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010320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6137379" y="5334987"/>
            <a:ext cx="4285" cy="2117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30911" tIns="65456" rIns="130911" bIns="65456" numCol="1" anchor="t" anchorCtr="0" compatLnSpc="1">
            <a:prstTxWarp prst="textNoShape">
              <a:avLst/>
            </a:prstTxWarp>
          </a:bodyPr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000000"/>
              </a:solidFill>
              <a:latin typeface="+mn-ea"/>
              <a:sym typeface="Gill Sans" charset="0"/>
            </a:endParaRPr>
          </a:p>
        </p:txBody>
      </p:sp>
      <p:sp>
        <p:nvSpPr>
          <p:cNvPr id="3" name="Freeform 46"/>
          <p:cNvSpPr>
            <a:spLocks/>
          </p:cNvSpPr>
          <p:nvPr/>
        </p:nvSpPr>
        <p:spPr bwMode="auto">
          <a:xfrm flipH="1">
            <a:off x="7554983" y="2110415"/>
            <a:ext cx="3547639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" name="Freeform 46"/>
          <p:cNvSpPr>
            <a:spLocks/>
          </p:cNvSpPr>
          <p:nvPr/>
        </p:nvSpPr>
        <p:spPr bwMode="auto">
          <a:xfrm flipH="1">
            <a:off x="7871062" y="3555329"/>
            <a:ext cx="3231561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5" name="Freeform 46"/>
          <p:cNvSpPr>
            <a:spLocks/>
          </p:cNvSpPr>
          <p:nvPr/>
        </p:nvSpPr>
        <p:spPr bwMode="auto">
          <a:xfrm flipH="1">
            <a:off x="7007469" y="4618838"/>
            <a:ext cx="40951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6" name="Freeform 46"/>
          <p:cNvSpPr>
            <a:spLocks/>
          </p:cNvSpPr>
          <p:nvPr/>
        </p:nvSpPr>
        <p:spPr bwMode="auto">
          <a:xfrm>
            <a:off x="1311533" y="2595169"/>
            <a:ext cx="3643026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" name="Rectangle 37"/>
          <p:cNvSpPr>
            <a:spLocks/>
          </p:cNvSpPr>
          <p:nvPr/>
        </p:nvSpPr>
        <p:spPr bwMode="auto">
          <a:xfrm>
            <a:off x="1991941" y="2807480"/>
            <a:ext cx="2430030" cy="70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8" name="Freeform 46"/>
          <p:cNvSpPr>
            <a:spLocks/>
          </p:cNvSpPr>
          <p:nvPr/>
        </p:nvSpPr>
        <p:spPr bwMode="auto">
          <a:xfrm>
            <a:off x="1311533" y="3635070"/>
            <a:ext cx="44712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9" name="Rectangle 37"/>
          <p:cNvSpPr>
            <a:spLocks/>
          </p:cNvSpPr>
          <p:nvPr/>
        </p:nvSpPr>
        <p:spPr bwMode="auto">
          <a:xfrm>
            <a:off x="1991941" y="3847379"/>
            <a:ext cx="2430030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10" name="Freeform 46"/>
          <p:cNvSpPr>
            <a:spLocks/>
          </p:cNvSpPr>
          <p:nvPr/>
        </p:nvSpPr>
        <p:spPr bwMode="auto">
          <a:xfrm flipV="1">
            <a:off x="1311531" y="5401226"/>
            <a:ext cx="3888048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527" fontAlgn="base">
              <a:spcBef>
                <a:spcPct val="0"/>
              </a:spcBef>
              <a:spcAft>
                <a:spcPct val="0"/>
              </a:spcAft>
            </a:pPr>
            <a:endParaRPr lang="en-US" sz="2963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1" name="Rectangle 37"/>
          <p:cNvSpPr>
            <a:spLocks/>
          </p:cNvSpPr>
          <p:nvPr/>
        </p:nvSpPr>
        <p:spPr bwMode="auto">
          <a:xfrm>
            <a:off x="1991941" y="4762267"/>
            <a:ext cx="2430030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12" name="Group 5"/>
          <p:cNvGrpSpPr/>
          <p:nvPr/>
        </p:nvGrpSpPr>
        <p:grpSpPr>
          <a:xfrm>
            <a:off x="1456955" y="2861604"/>
            <a:ext cx="403258" cy="352053"/>
            <a:chOff x="1079332" y="2203296"/>
            <a:chExt cx="298739" cy="264080"/>
          </a:xfrm>
        </p:grpSpPr>
        <p:sp>
          <p:nvSpPr>
            <p:cNvPr id="13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14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15" name="Group 235"/>
          <p:cNvGrpSpPr/>
          <p:nvPr/>
        </p:nvGrpSpPr>
        <p:grpSpPr>
          <a:xfrm>
            <a:off x="1456955" y="3870726"/>
            <a:ext cx="403258" cy="352053"/>
            <a:chOff x="1079332" y="2203296"/>
            <a:chExt cx="298739" cy="264080"/>
          </a:xfrm>
        </p:grpSpPr>
        <p:sp>
          <p:nvSpPr>
            <p:cNvPr id="16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17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18" name="Group 238"/>
          <p:cNvGrpSpPr/>
          <p:nvPr/>
        </p:nvGrpSpPr>
        <p:grpSpPr>
          <a:xfrm>
            <a:off x="1456955" y="4782447"/>
            <a:ext cx="403258" cy="352053"/>
            <a:chOff x="1079332" y="2203296"/>
            <a:chExt cx="298739" cy="264080"/>
          </a:xfrm>
        </p:grpSpPr>
        <p:sp>
          <p:nvSpPr>
            <p:cNvPr id="19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20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21" name="Rectangle 37"/>
          <p:cNvSpPr>
            <a:spLocks/>
          </p:cNvSpPr>
          <p:nvPr/>
        </p:nvSpPr>
        <p:spPr bwMode="auto">
          <a:xfrm>
            <a:off x="8340877" y="2265862"/>
            <a:ext cx="2108095" cy="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2" name="Rectangle 37"/>
          <p:cNvSpPr>
            <a:spLocks/>
          </p:cNvSpPr>
          <p:nvPr/>
        </p:nvSpPr>
        <p:spPr bwMode="auto">
          <a:xfrm>
            <a:off x="8340877" y="3745796"/>
            <a:ext cx="2108095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3" name="Rectangle 37"/>
          <p:cNvSpPr>
            <a:spLocks/>
          </p:cNvSpPr>
          <p:nvPr/>
        </p:nvSpPr>
        <p:spPr bwMode="auto">
          <a:xfrm>
            <a:off x="8340877" y="4851148"/>
            <a:ext cx="2108095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52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24" name="Group 244"/>
          <p:cNvGrpSpPr/>
          <p:nvPr/>
        </p:nvGrpSpPr>
        <p:grpSpPr>
          <a:xfrm>
            <a:off x="10535821" y="2319986"/>
            <a:ext cx="403258" cy="352053"/>
            <a:chOff x="1079332" y="2203296"/>
            <a:chExt cx="298739" cy="264080"/>
          </a:xfrm>
        </p:grpSpPr>
        <p:sp>
          <p:nvSpPr>
            <p:cNvPr id="25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26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27" name="Group 247"/>
          <p:cNvGrpSpPr/>
          <p:nvPr/>
        </p:nvGrpSpPr>
        <p:grpSpPr>
          <a:xfrm>
            <a:off x="10535821" y="3769142"/>
            <a:ext cx="403258" cy="352053"/>
            <a:chOff x="1079332" y="2203296"/>
            <a:chExt cx="298739" cy="264080"/>
          </a:xfrm>
        </p:grpSpPr>
        <p:sp>
          <p:nvSpPr>
            <p:cNvPr id="28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29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30" name="Group 250"/>
          <p:cNvGrpSpPr/>
          <p:nvPr/>
        </p:nvGrpSpPr>
        <p:grpSpPr>
          <a:xfrm>
            <a:off x="10535821" y="4871329"/>
            <a:ext cx="403258" cy="352053"/>
            <a:chOff x="1079332" y="2203296"/>
            <a:chExt cx="298739" cy="264080"/>
          </a:xfrm>
        </p:grpSpPr>
        <p:sp>
          <p:nvSpPr>
            <p:cNvPr id="31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6757" tIns="48378" rIns="96757" bIns="4837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3090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2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32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6" kern="0" dirty="0">
                  <a:solidFill>
                    <a:srgbClr val="FFFFFF"/>
                  </a:solidFill>
                  <a:latin typeface="+mn-ea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33" name="Group 6"/>
          <p:cNvGrpSpPr/>
          <p:nvPr/>
        </p:nvGrpSpPr>
        <p:grpSpPr>
          <a:xfrm>
            <a:off x="5839694" y="2907991"/>
            <a:ext cx="1111281" cy="947533"/>
            <a:chOff x="4326126" y="2238091"/>
            <a:chExt cx="823252" cy="710758"/>
          </a:xfrm>
        </p:grpSpPr>
        <p:grpSp>
          <p:nvGrpSpPr>
            <p:cNvPr id="34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3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3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38" name="Group 13"/>
          <p:cNvGrpSpPr/>
          <p:nvPr/>
        </p:nvGrpSpPr>
        <p:grpSpPr>
          <a:xfrm>
            <a:off x="5835964" y="3885010"/>
            <a:ext cx="1111281" cy="947533"/>
            <a:chOff x="4323363" y="2970968"/>
            <a:chExt cx="823252" cy="710758"/>
          </a:xfrm>
        </p:grpSpPr>
        <p:grpSp>
          <p:nvGrpSpPr>
            <p:cNvPr id="39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4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43" name="Group 7"/>
          <p:cNvGrpSpPr/>
          <p:nvPr/>
        </p:nvGrpSpPr>
        <p:grpSpPr>
          <a:xfrm>
            <a:off x="6701303" y="3393766"/>
            <a:ext cx="1111281" cy="947533"/>
            <a:chOff x="4964418" y="2602479"/>
            <a:chExt cx="823252" cy="710758"/>
          </a:xfrm>
        </p:grpSpPr>
        <p:grpSp>
          <p:nvGrpSpPr>
            <p:cNvPr id="44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45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48" name="Group 4"/>
          <p:cNvGrpSpPr/>
          <p:nvPr/>
        </p:nvGrpSpPr>
        <p:grpSpPr>
          <a:xfrm>
            <a:off x="6406226" y="1923943"/>
            <a:ext cx="1111281" cy="947533"/>
            <a:chOff x="4745821" y="1499943"/>
            <a:chExt cx="823252" cy="710758"/>
          </a:xfrm>
        </p:grpSpPr>
        <p:grpSp>
          <p:nvGrpSpPr>
            <p:cNvPr id="49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5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50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53" name="Group 14"/>
          <p:cNvGrpSpPr/>
          <p:nvPr/>
        </p:nvGrpSpPr>
        <p:grpSpPr>
          <a:xfrm>
            <a:off x="5261472" y="4855804"/>
            <a:ext cx="1111281" cy="947533"/>
            <a:chOff x="3897771" y="3699175"/>
            <a:chExt cx="823252" cy="710758"/>
          </a:xfrm>
        </p:grpSpPr>
        <p:grpSp>
          <p:nvGrpSpPr>
            <p:cNvPr id="54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5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5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55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58" name="Group 3"/>
          <p:cNvGrpSpPr/>
          <p:nvPr/>
        </p:nvGrpSpPr>
        <p:grpSpPr>
          <a:xfrm>
            <a:off x="4973217" y="2416845"/>
            <a:ext cx="1111281" cy="947533"/>
            <a:chOff x="3684228" y="1869676"/>
            <a:chExt cx="823252" cy="710758"/>
          </a:xfrm>
        </p:grpSpPr>
        <p:grpSp>
          <p:nvGrpSpPr>
            <p:cNvPr id="59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6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6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6757" tIns="48378" rIns="96757" bIns="48378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96752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3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60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757" tIns="48378" rIns="96757" bIns="48378" numCol="1" anchor="t" anchorCtr="0" compatLnSpc="1">
              <a:prstTxWarp prst="textNoShape">
                <a:avLst/>
              </a:prstTxWarp>
            </a:bodyPr>
            <a:lstStyle/>
            <a:p>
              <a:pPr algn="ctr" defTabSz="9675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3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sp>
        <p:nvSpPr>
          <p:cNvPr id="63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309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</a:p>
        </p:txBody>
      </p:sp>
      <p:sp>
        <p:nvSpPr>
          <p:cNvPr id="64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5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6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7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5330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 animBg="1"/>
      <p:bldP spid="9" grpId="0"/>
      <p:bldP spid="10" grpId="0" animBg="1"/>
      <p:bldP spid="11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完成情况</a:t>
            </a: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200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输入您的内容或者通过右键复制粘贴您的内容，并选择只保留文字。输入您的内容或者通过右键复制粘贴您的内容，并选择只保留文字。</a:t>
            </a:r>
          </a:p>
          <a:p>
            <a:pPr algn="ctr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200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</a:t>
            </a:r>
          </a:p>
          <a:p>
            <a:pPr lvl="0" algn="ctr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endParaRPr lang="zh-CN" altLang="en-US" sz="1200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6292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小白PPT，www.xbdown.com">
  <a:themeElements>
    <a:clrScheme name="自定义 37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C00000"/>
      </a:accent1>
      <a:accent2>
        <a:srgbClr val="119169"/>
      </a:accent2>
      <a:accent3>
        <a:srgbClr val="C00000"/>
      </a:accent3>
      <a:accent4>
        <a:srgbClr val="119169"/>
      </a:accent4>
      <a:accent5>
        <a:srgbClr val="C00000"/>
      </a:accent5>
      <a:accent6>
        <a:srgbClr val="119169"/>
      </a:accent6>
      <a:hlink>
        <a:srgbClr val="C00000"/>
      </a:hlink>
      <a:folHlink>
        <a:srgbClr val="119169"/>
      </a:folHlink>
    </a:clrScheme>
    <a:fontScheme name="rmjarsw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3908</Words>
  <Application>Microsoft Office PowerPoint</Application>
  <PresentationFormat>自定义</PresentationFormat>
  <Paragraphs>263</Paragraphs>
  <Slides>28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小白PPT，www.xbdown.com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https://www.xbdown.com/</dc:title>
  <dc:subject>https://www.ypppt.com/</dc:subject>
  <dc:creator>小白PPT</dc:creator>
  <cp:lastModifiedBy>Administrator</cp:lastModifiedBy>
  <cp:revision>61</cp:revision>
  <dcterms:created xsi:type="dcterms:W3CDTF">2019-01-02T05:18:00Z</dcterms:created>
  <dcterms:modified xsi:type="dcterms:W3CDTF">2021-06-26T01:27:34Z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