
<file path=[Content_Types].xml><?xml version="1.0" encoding="utf-8"?>
<Types xmlns="http://schemas.openxmlformats.org/package/2006/content-types"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1" r:id="rId2"/>
  </p:sldMasterIdLst>
  <p:notesMasterIdLst>
    <p:notesMasterId r:id="rId8"/>
  </p:notesMasterIdLst>
  <p:sldIdLst>
    <p:sldId id="256" r:id="rId3"/>
    <p:sldId id="257" r:id="rId4"/>
    <p:sldId id="259" r:id="rId5"/>
    <p:sldId id="262" r:id="rId6"/>
    <p:sldId id="263" r:id="rId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pos="416" userDrawn="1">
          <p15:clr>
            <a:srgbClr val="A4A3A4"/>
          </p15:clr>
        </p15:guide>
        <p15:guide id="2" pos="7256" userDrawn="1">
          <p15:clr>
            <a:srgbClr val="A4A3A4"/>
          </p15:clr>
        </p15:guide>
        <p15:guide id="3" orient="horz" pos="648" userDrawn="1">
          <p15:clr>
            <a:srgbClr val="A4A3A4"/>
          </p15:clr>
        </p15:guide>
        <p15:guide id="4" orient="horz" pos="712" userDrawn="1">
          <p15:clr>
            <a:srgbClr val="A4A3A4"/>
          </p15:clr>
        </p15:guide>
        <p15:guide id="5" orient="horz" pos="3928" userDrawn="1">
          <p15:clr>
            <a:srgbClr val="A4A3A4"/>
          </p15:clr>
        </p15:guide>
        <p15:guide id="6" orient="horz" pos="386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A5758"/>
    <a:srgbClr val="6C0000"/>
    <a:srgbClr val="4C0000"/>
    <a:srgbClr val="7A8E8F"/>
    <a:srgbClr val="63858C"/>
    <a:srgbClr val="BAE1E3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>
        <p:scale>
          <a:sx n="125" d="100"/>
          <a:sy n="125" d="100"/>
        </p:scale>
        <p:origin x="-1752" y="-738"/>
      </p:cViewPr>
      <p:guideLst>
        <p:guide orient="horz" pos="648"/>
        <p:guide orient="horz" pos="712"/>
        <p:guide orient="horz" pos="3928"/>
        <p:guide orient="horz" pos="3864"/>
        <p:guide pos="416"/>
        <p:guide pos="7256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heme" Target="theme/theme1.xml"/><Relationship Id="rId5" Type="http://schemas.openxmlformats.org/officeDocument/2006/relationships/slide" Target="slides/slide3.xml"/><Relationship Id="rId10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985211-015B-45A4-BDD9-7961C469F9C6}" type="datetimeFigureOut">
              <a:rPr lang="zh-CN" altLang="en-US" smtClean="0"/>
              <a:pPr/>
              <a:t>2021/6/23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6308A01-E84E-4495-A2E9-2AF1BCE29BB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83325770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6308A01-E84E-4495-A2E9-2AF1BCE29BB9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53816128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6308A01-E84E-4495-A2E9-2AF1BCE29BB9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64812428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优品</a:t>
            </a:r>
            <a:r>
              <a:rPr lang="en-US" altLang="zh-CN" dirty="0" smtClean="0"/>
              <a:t>PPT</a:t>
            </a:r>
            <a:r>
              <a:rPr lang="zh-CN" altLang="en-US" dirty="0" smtClean="0"/>
              <a:t> </a:t>
            </a:r>
            <a:r>
              <a:rPr lang="en-US" altLang="zh-CN" dirty="0" smtClean="0"/>
              <a:t>https://www.ypppt.com/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5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230579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1ppt.com/beijing/" TargetMode="Externa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D1376ABC-22AB-46E8-9134-8BA2D603806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xmlns="" id="{E0808E14-1CAC-4E15-9EA2-6B6B66426D7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15802CAA-ABCE-4CB7-85E8-01821697D1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15A0F3-ABD9-4553-8BCB-84C5627758B1}" type="datetimeFigureOut">
              <a:rPr lang="zh-CN" altLang="en-US" smtClean="0"/>
              <a:pPr/>
              <a:t>2021/6/23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3922CB8B-D9DB-4611-B802-E31C4EB900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090578BD-23AC-4AA1-8E47-A5D9AF4473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3B521D-0BBF-497A-902F-C17AD416F93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5891536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798DC1F7-2F3C-45EC-861F-EF842B2746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xmlns="" id="{8C8F8658-A5E6-45F7-B195-F50551E54AF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639C6CC3-4718-44F8-B3F0-3CED3FFE505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EB62B19F-8B74-4A8B-B6BD-6DD53807B7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15A0F3-ABD9-4553-8BCB-84C5627758B1}" type="datetimeFigureOut">
              <a:rPr lang="zh-CN" altLang="en-US" smtClean="0"/>
              <a:pPr/>
              <a:t>2021/6/23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1153FDC3-4435-48E8-9EA4-FDB79083F7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91A592BE-A0C8-40C7-A616-05C9822F8D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3B521D-0BBF-497A-902F-C17AD416F93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3405121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A01E772C-18E3-4BEE-A594-CF8E0317C3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BE270E6B-F391-473B-BE16-4E89AE1394C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D8E01AA5-D78D-4694-85F6-793C691227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15A0F3-ABD9-4553-8BCB-84C5627758B1}" type="datetimeFigureOut">
              <a:rPr lang="zh-CN" altLang="en-US" smtClean="0"/>
              <a:pPr/>
              <a:t>2021/6/23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01C4EA7F-C1B3-4DB5-9F1F-3ADAE4EF69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19C162C6-DF74-41EB-9C99-038DE900BC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3B521D-0BBF-497A-902F-C17AD416F93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9519915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xmlns="" id="{E4A2271B-9A00-40D1-B03B-0459D8C278D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1D3DF7FD-936A-449D-8F4F-4E04A2FB76C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B07FB124-5EA5-485F-B137-9187A3A8EC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15A0F3-ABD9-4553-8BCB-84C5627758B1}" type="datetimeFigureOut">
              <a:rPr lang="zh-CN" altLang="en-US" smtClean="0"/>
              <a:pPr/>
              <a:t>2021/6/23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3BE80223-F1EB-4952-AAE5-5C3E0DA749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0BEBB1E6-002E-4351-9544-C6FFD05A70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3B521D-0BBF-497A-902F-C17AD416F93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9767196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  <a:pPr/>
              <a:t>2021/6/23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1228093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  <a:pPr/>
              <a:t>2021/6/23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5033204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5834075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10B48CD2-F312-4E27-854C-BE486A1D65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B06C9453-FF79-4BA9-9FE2-21BD6BF9932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B2B3E0AC-CAF2-41CC-B24B-0A2ABEF803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15A0F3-ABD9-4553-8BCB-84C5627758B1}" type="datetimeFigureOut">
              <a:rPr lang="zh-CN" altLang="en-US" smtClean="0"/>
              <a:pPr/>
              <a:t>2021/6/23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0635A363-02A1-4A38-9E5F-8C0E60F721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8B755A18-4063-4AEF-89BC-09CFA2F13C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3B521D-0BBF-497A-902F-C17AD416F93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9978701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8843EBDE-2CA2-4E94-A79A-1B65021333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CD5FB198-21BD-4E54-919E-9CEB43A50B9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D4C14E91-03F0-40DE-9135-18C0858F85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15A0F3-ABD9-4553-8BCB-84C5627758B1}" type="datetimeFigureOut">
              <a:rPr lang="zh-CN" altLang="en-US" smtClean="0"/>
              <a:pPr/>
              <a:t>2021/6/23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868088D2-90B1-44E6-90DE-0D85DE3C17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C7C4012D-B43C-4437-9A33-B4C67DC007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3B521D-0BBF-497A-902F-C17AD416F93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6572667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BD24FF1-FF3A-42C9-9075-AA073B950D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24236129-60F9-436C-B019-1476CCE00F4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A10FBA24-03F2-4FA0-BE3A-B68BFA2269A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C72B311A-0535-4BA0-9307-A7C02A93CD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15A0F3-ABD9-4553-8BCB-84C5627758B1}" type="datetimeFigureOut">
              <a:rPr lang="zh-CN" altLang="en-US" smtClean="0"/>
              <a:pPr/>
              <a:t>2021/6/23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2643A743-2297-4645-A0C1-5B854FB7A7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A9CDF0C5-2419-4571-B8B1-CFDC3A59BC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3B521D-0BBF-497A-902F-C17AD416F93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1368236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E3F76FE-75A6-4DF1-ACDF-6B46CBAC42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87007DAE-1A1C-45E3-8803-92CE7905BF5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94E4666A-E877-41E2-B568-980E6C5894F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xmlns="" id="{084A7947-5EAC-4B3E-9031-7037DD0702B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xmlns="" id="{5297DE1D-CD73-4554-BD47-155BBBF6B90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xmlns="" id="{4C16C118-EC76-4160-A5E7-6753015520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15A0F3-ABD9-4553-8BCB-84C5627758B1}" type="datetimeFigureOut">
              <a:rPr lang="zh-CN" altLang="en-US" smtClean="0"/>
              <a:pPr/>
              <a:t>2021/6/23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xmlns="" id="{D0EFE814-2616-4B05-8C7C-5192CF338F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xmlns="" id="{952533E1-160F-4CC0-B0A3-F8033EC591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3B521D-0BBF-497A-902F-C17AD416F93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8843892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1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E3F76FE-75A6-4DF1-ACDF-6B46CBAC42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87007DAE-1A1C-45E3-8803-92CE7905BF5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94E4666A-E877-41E2-B568-980E6C5894F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xmlns="" id="{084A7947-5EAC-4B3E-9031-7037DD0702B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xmlns="" id="{5297DE1D-CD73-4554-BD47-155BBBF6B90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xmlns="" id="{4C16C118-EC76-4160-A5E7-6753015520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15A0F3-ABD9-4553-8BCB-84C5627758B1}" type="datetimeFigureOut">
              <a:rPr lang="zh-CN" altLang="en-US" smtClean="0"/>
              <a:pPr/>
              <a:t>2021/6/23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xmlns="" id="{D0EFE814-2616-4B05-8C7C-5192CF338F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xmlns="" id="{952533E1-160F-4CC0-B0A3-F8033EC591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3B521D-0BBF-497A-902F-C17AD416F93D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1" name="TextBox 10"/>
          <p:cNvSpPr txBox="1"/>
          <p:nvPr userDrawn="1"/>
        </p:nvSpPr>
        <p:spPr>
          <a:xfrm>
            <a:off x="1187624" y="6739570"/>
            <a:ext cx="1440159" cy="118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00" dirty="0" smtClean="0">
                <a:solidFill>
                  <a:prstClr val="black"/>
                </a:solidFill>
                <a:ea typeface="微软雅黑" panose="020B0503020204020204" pitchFamily="34" charset="-122"/>
                <a:hlinkClick r:id="rId2"/>
              </a:rPr>
              <a:t>PPT</a:t>
            </a:r>
            <a:r>
              <a:rPr lang="zh-CN" altLang="en-US" sz="100" dirty="0" smtClean="0">
                <a:solidFill>
                  <a:prstClr val="black"/>
                </a:solidFill>
                <a:ea typeface="微软雅黑" panose="020B0503020204020204" pitchFamily="34" charset="-122"/>
                <a:hlinkClick r:id="rId2"/>
              </a:rPr>
              <a:t>背景图片</a:t>
            </a:r>
            <a:r>
              <a:rPr lang="zh-CN" altLang="en-US" sz="100" dirty="0" smtClean="0">
                <a:solidFill>
                  <a:prstClr val="black"/>
                </a:solidFill>
                <a:ea typeface="微软雅黑" panose="020B0503020204020204" pitchFamily="34" charset="-122"/>
              </a:rPr>
              <a:t> </a:t>
            </a:r>
            <a:r>
              <a:rPr lang="en-US" altLang="zh-CN" sz="100" dirty="0">
                <a:solidFill>
                  <a:prstClr val="black"/>
                </a:solidFill>
                <a:ea typeface="微软雅黑" panose="020B0503020204020204" pitchFamily="34" charset="-122"/>
              </a:rPr>
              <a:t>http://www.1ppt.com/beijing/</a:t>
            </a:r>
            <a:endParaRPr lang="en-US" altLang="zh-CN" sz="100" dirty="0" smtClean="0">
              <a:solidFill>
                <a:prstClr val="black"/>
              </a:solidFill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201080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783AB649-285F-4637-9213-380B7B12AE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20D2DB7E-BB72-45BB-AE74-5DC9E6F994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15A0F3-ABD9-4553-8BCB-84C5627758B1}" type="datetimeFigureOut">
              <a:rPr lang="zh-CN" altLang="en-US" smtClean="0"/>
              <a:pPr/>
              <a:t>2021/6/23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F07FDDB1-B704-45CB-9D1E-C8221FDBB0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06A7AF39-EF12-4D90-AE21-AC6645F262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3B521D-0BBF-497A-902F-C17AD416F93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9824809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D9AD9787-1CE1-47E4-9029-20884BC223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15A0F3-ABD9-4553-8BCB-84C5627758B1}" type="datetimeFigureOut">
              <a:rPr lang="zh-CN" altLang="en-US" smtClean="0"/>
              <a:pPr/>
              <a:t>2021/6/23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ABF42D49-E113-4CEB-9744-1476A8906B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769AA15D-E358-48BD-B83D-4CC901E846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3B521D-0BBF-497A-902F-C17AD416F93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5600445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39DB94E8-C3B2-4B30-BCCF-FCD006CE77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26ADF590-FD9B-4242-9CF8-2BF68095E0C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CB2D1F6A-65D2-47B5-B803-EAF9D7EDC07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55C30F7F-6681-49B7-8992-1994564361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15A0F3-ABD9-4553-8BCB-84C5627758B1}" type="datetimeFigureOut">
              <a:rPr lang="zh-CN" altLang="en-US" smtClean="0"/>
              <a:pPr/>
              <a:t>2021/6/23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E94FC1FB-C8E6-44AB-BD46-B81059D42B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E4C28D9C-3749-4CEC-BCFD-9D1EBEBCFC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3B521D-0BBF-497A-902F-C17AD416F93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7048570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xmlns="" id="{663539E4-1864-4FDB-8CE6-8547C5F794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4FEB34F4-88EF-4918-9711-E24678C919E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919F4CA1-ED7A-42E5-A2F9-8918C9862D6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15A0F3-ABD9-4553-8BCB-84C5627758B1}" type="datetimeFigureOut">
              <a:rPr lang="zh-CN" altLang="en-US" smtClean="0"/>
              <a:pPr/>
              <a:t>2021/6/23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E40E112A-1E5D-4A0A-9917-DC360215E7A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1D0F8AF0-CC2E-43A5-8F2A-4CC2F2BABC3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3B521D-0BBF-497A-902F-C17AD416F93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1057605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60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mc:AlternateContent xmlns:mc="http://schemas.openxmlformats.org/markup-compatibility/2006">
    <mc:Choice xmlns:p14="http://schemas.microsoft.com/office/powerpoint/2010/main" xmlns="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 xmlns="">
        <p15:guide id="1" pos="416" userDrawn="1">
          <p15:clr>
            <a:srgbClr val="F26B43"/>
          </p15:clr>
        </p15:guide>
        <p15:guide id="2" pos="7256" userDrawn="1">
          <p15:clr>
            <a:srgbClr val="F26B43"/>
          </p15:clr>
        </p15:guide>
        <p15:guide id="3" orient="horz" pos="648" userDrawn="1">
          <p15:clr>
            <a:srgbClr val="F26B43"/>
          </p15:clr>
        </p15:guide>
        <p15:guide id="4" orient="horz" pos="712" userDrawn="1">
          <p15:clr>
            <a:srgbClr val="F26B43"/>
          </p15:clr>
        </p15:guide>
        <p15:guide id="5" orient="horz" pos="3928" userDrawn="1">
          <p15:clr>
            <a:srgbClr val="F26B43"/>
          </p15:clr>
        </p15:guide>
        <p15:guide id="6" orient="horz" pos="3864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7817720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xbdown.com/pptjiaocheng/" TargetMode="External"/><Relationship Id="rId3" Type="http://schemas.openxmlformats.org/officeDocument/2006/relationships/hyperlink" Target="http://www.xbdown.com/pptmoban/" TargetMode="External"/><Relationship Id="rId7" Type="http://schemas.openxmlformats.org/officeDocument/2006/relationships/hyperlink" Target="https://www.xbdown.com/pptsucai/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Relationship Id="rId6" Type="http://schemas.openxmlformats.org/officeDocument/2006/relationships/hyperlink" Target="https://www.xbdown.com/ppttubiao/" TargetMode="External"/><Relationship Id="rId5" Type="http://schemas.openxmlformats.org/officeDocument/2006/relationships/hyperlink" Target="https://www.xbdown.com/pptbeijing/" TargetMode="External"/><Relationship Id="rId4" Type="http://schemas.openxmlformats.org/officeDocument/2006/relationships/hyperlink" Target="http://www.xbdown.com/jierippt/" TargetMode="External"/><Relationship Id="rId9" Type="http://schemas.openxmlformats.org/officeDocument/2006/relationships/hyperlink" Target="http://www.xbdown.com/fonts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B65B9D92-FC86-476E-A27D-C4E7BAA49CC2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 t="-269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5245CFFB-2734-49A5-90FE-9C5B61019C1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660400" y="4745220"/>
            <a:ext cx="8621485" cy="1725192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9D1ED0FB-797C-44C9-9F49-0B1C099F4D6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425200" y="124119"/>
            <a:ext cx="3092390" cy="14369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8996828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>
            <a:extLst>
              <a:ext uri="{FF2B5EF4-FFF2-40B4-BE49-F238E27FC236}">
                <a16:creationId xmlns:a16="http://schemas.microsoft.com/office/drawing/2014/main" xmlns="" id="{64CFE67B-C48E-4580-950F-A455C5AA8B7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0" y="1540041"/>
            <a:ext cx="12192000" cy="5334000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2DCA47DE-8BE5-44C2-A609-3069DE7A430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0" y="1984437"/>
            <a:ext cx="12192000" cy="4885944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C434E1A1-F57E-403C-9FC7-9C4DAC3D0B68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3042335" y="2017068"/>
            <a:ext cx="6107329" cy="2696609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9A9F61EB-63EC-44F4-BA17-3F88186C2AAB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>
          <a:xfrm>
            <a:off x="0" y="-1"/>
            <a:ext cx="12192000" cy="2460717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35DE77C5-BAE5-4631-AC86-4B31F58232A8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 rot="661716">
            <a:off x="1777886" y="646227"/>
            <a:ext cx="6892588" cy="1412861"/>
          </a:xfrm>
          <a:prstGeom prst="rect">
            <a:avLst/>
          </a:prstGeom>
        </p:spPr>
      </p:pic>
      <p:sp>
        <p:nvSpPr>
          <p:cNvPr id="28" name="矩形 27">
            <a:extLst>
              <a:ext uri="{FF2B5EF4-FFF2-40B4-BE49-F238E27FC236}">
                <a16:creationId xmlns:a16="http://schemas.microsoft.com/office/drawing/2014/main" xmlns="" id="{39F628A6-49E1-42BF-8B73-8556CC0889BA}"/>
              </a:ext>
            </a:extLst>
          </p:cNvPr>
          <p:cNvSpPr/>
          <p:nvPr/>
        </p:nvSpPr>
        <p:spPr>
          <a:xfrm>
            <a:off x="0" y="-1"/>
            <a:ext cx="12192000" cy="68580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904857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>
            <a:extLst>
              <a:ext uri="{FF2B5EF4-FFF2-40B4-BE49-F238E27FC236}">
                <a16:creationId xmlns:a16="http://schemas.microsoft.com/office/drawing/2014/main" xmlns="" id="{64CFE67B-C48E-4580-950F-A455C5AA8B7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0" y="1540041"/>
            <a:ext cx="12192000" cy="5334000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2DCA47DE-8BE5-44C2-A609-3069DE7A430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0" y="1984437"/>
            <a:ext cx="12192000" cy="4885944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C434E1A1-F57E-403C-9FC7-9C4DAC3D0B68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3042335" y="2017068"/>
            <a:ext cx="6107329" cy="2696609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9A9F61EB-63EC-44F4-BA17-3F88186C2AAB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>
          <a:xfrm>
            <a:off x="0" y="-1"/>
            <a:ext cx="12192000" cy="2460717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35DE77C5-BAE5-4631-AC86-4B31F58232A8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 rot="661716">
            <a:off x="1777886" y="646227"/>
            <a:ext cx="6892588" cy="1412861"/>
          </a:xfrm>
          <a:prstGeom prst="rect">
            <a:avLst/>
          </a:prstGeom>
        </p:spPr>
      </p:pic>
      <p:sp>
        <p:nvSpPr>
          <p:cNvPr id="28" name="矩形 27">
            <a:extLst>
              <a:ext uri="{FF2B5EF4-FFF2-40B4-BE49-F238E27FC236}">
                <a16:creationId xmlns:a16="http://schemas.microsoft.com/office/drawing/2014/main" xmlns="" id="{39F628A6-49E1-42BF-8B73-8556CC0889BA}"/>
              </a:ext>
            </a:extLst>
          </p:cNvPr>
          <p:cNvSpPr/>
          <p:nvPr/>
        </p:nvSpPr>
        <p:spPr>
          <a:xfrm>
            <a:off x="0" y="-1"/>
            <a:ext cx="12192000" cy="68580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EAE94F7E-A596-48FB-A299-4A85B900560E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755599" y="4425332"/>
            <a:ext cx="3344627" cy="2968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982329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/>
          <p:cNvSpPr txBox="1"/>
          <p:nvPr/>
        </p:nvSpPr>
        <p:spPr>
          <a:xfrm>
            <a:off x="6594004" y="6729867"/>
            <a:ext cx="1440159" cy="1231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00" dirty="0" smtClean="0">
                <a:solidFill>
                  <a:schemeClr val="bg1"/>
                </a:solidFill>
                <a:ea typeface="微软雅黑" panose="020B0503020204020204" pitchFamily="34" charset="-122"/>
              </a:rPr>
              <a:t>PPT</a:t>
            </a:r>
            <a:r>
              <a:rPr lang="zh-CN" altLang="en-US" sz="100" dirty="0" smtClean="0">
                <a:solidFill>
                  <a:schemeClr val="bg1"/>
                </a:solidFill>
                <a:ea typeface="微软雅黑" panose="020B0503020204020204" pitchFamily="34" charset="-122"/>
              </a:rPr>
              <a:t>背景图片 </a:t>
            </a:r>
            <a:r>
              <a:rPr lang="en-US" altLang="zh-CN" sz="100" dirty="0">
                <a:solidFill>
                  <a:schemeClr val="bg1"/>
                </a:solidFill>
                <a:ea typeface="微软雅黑" panose="020B0503020204020204" pitchFamily="34" charset="-122"/>
              </a:rPr>
              <a:t>http://www.1ppt.com/beijing/</a:t>
            </a:r>
            <a:endParaRPr lang="en-US" altLang="zh-CN" sz="100" dirty="0" smtClean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D3500891-4B43-4314-899B-BAF057ADB41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xmlns="" id="{396F0365-785B-415C-B02E-7592E25483E3}"/>
              </a:ext>
            </a:extLst>
          </p:cNvPr>
          <p:cNvSpPr/>
          <p:nvPr/>
        </p:nvSpPr>
        <p:spPr>
          <a:xfrm>
            <a:off x="0" y="-1"/>
            <a:ext cx="12192000" cy="68580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310275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" y="2949865"/>
            <a:ext cx="12191999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                                             www.xbdown.com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2182092"/>
            <a:ext cx="12191999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>
              <a:defRPr/>
            </a:pP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更多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小白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12" name="矩形 11"/>
          <p:cNvSpPr/>
          <p:nvPr/>
        </p:nvSpPr>
        <p:spPr>
          <a:xfrm>
            <a:off x="1931068" y="3915006"/>
            <a:ext cx="8357271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www.xbdown.com/pptmoban/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板：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www.xbdown.com/jierippt/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www.xbdown.com/pptbeijing/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www.xbdown.com/ppttubiao/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www.xbdown.com/pptsucai/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www.xbdown.com/pptjiaocheng/</a:t>
            </a:r>
            <a:endParaRPr lang="en-US" altLang="zh-CN" sz="1200" kern="0" dirty="0" smtClean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体下载：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www.xbdown.com/fonts/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90800772"/>
      </p:ext>
    </p:extLst>
  </p:cSld>
  <p:clrMapOvr>
    <a:masterClrMapping/>
  </p:clrMapOvr>
  <p:transition spd="slow" advClick="0" advTm="0">
    <p:random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第一PPT，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ihlryrxn">
      <a:majorFont>
        <a:latin typeface="微软雅黑"/>
        <a:ea typeface="义启小魏楷"/>
        <a:cs typeface=""/>
      </a:majorFont>
      <a:minorFont>
        <a:latin typeface="微软雅黑"/>
        <a:ea typeface="义启小魏楷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196</TotalTime>
  <Words>96</Words>
  <Application>Microsoft Office PowerPoint</Application>
  <PresentationFormat>自定义</PresentationFormat>
  <Paragraphs>11</Paragraphs>
  <Slides>5</Slides>
  <Notes>3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5</vt:i4>
      </vt:variant>
    </vt:vector>
  </HeadingPairs>
  <TitlesOfParts>
    <vt:vector size="7" baseType="lpstr">
      <vt:lpstr>第一PPT，www.1ppt.com</vt:lpstr>
      <vt:lpstr>自定义设计方案</vt:lpstr>
      <vt:lpstr>幻灯片 1</vt:lpstr>
      <vt:lpstr>幻灯片 2</vt:lpstr>
      <vt:lpstr>幻灯片 3</vt:lpstr>
      <vt:lpstr>幻灯片 4</vt:lpstr>
      <vt:lpstr>幻灯片 5</vt:lpstr>
    </vt:vector>
  </TitlesOfParts>
  <Manager>第一PPT</Manager>
  <Company>第一PPT，www.1ppt.com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水墨山水</dc:title>
  <dc:creator>第一PPT</dc:creator>
  <cp:keywords>www.1ppt.com</cp:keywords>
  <dc:description>www.1ppt.com</dc:description>
  <cp:lastModifiedBy>Administrator</cp:lastModifiedBy>
  <cp:revision>27</cp:revision>
  <dcterms:created xsi:type="dcterms:W3CDTF">2020-12-02T09:20:29Z</dcterms:created>
  <dcterms:modified xsi:type="dcterms:W3CDTF">2021-06-23T09:37:46Z</dcterms:modified>
</cp:coreProperties>
</file>