
<file path=[Content_Types].xml><?xml version="1.0" encoding="utf-8"?>
<Types xmlns="http://schemas.openxmlformats.org/package/2006/content-types">
  <Override PartName="/ppt/slides/slide6.xml" ContentType="application/vnd.openxmlformats-officedocument.presentationml.slide+xml"/>
  <Override PartName="/ppt/slides/slide29.xml" ContentType="application/vnd.openxmlformats-officedocument.presentationml.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theme/theme3.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3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Default Extension="wav" ContentType="audio/wav"/>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docProps/custom.xml" ContentType="application/vnd.openxmlformats-officedocument.custom-properties+xml"/>
  <Default Extension="wdp" ContentType="image/vnd.ms-photo"/>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handoutMasters/handoutMaster1.xml" ContentType="application/vnd.openxmlformats-officedocument.presentationml.handoutMaster+xml"/>
  <Override PartName="/ppt/viewProps.xml" ContentType="application/vnd.openxmlformats-officedocument.presentationml.viewProps+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Default Extension="png" ContentType="image/png"/>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5"/>
  </p:notesMasterIdLst>
  <p:handoutMasterIdLst>
    <p:handoutMasterId r:id="rId36"/>
  </p:handoutMasterIdLst>
  <p:sldIdLst>
    <p:sldId id="427" r:id="rId2"/>
    <p:sldId id="428" r:id="rId3"/>
    <p:sldId id="429" r:id="rId4"/>
    <p:sldId id="430" r:id="rId5"/>
    <p:sldId id="431" r:id="rId6"/>
    <p:sldId id="432" r:id="rId7"/>
    <p:sldId id="433" r:id="rId8"/>
    <p:sldId id="434" r:id="rId9"/>
    <p:sldId id="435" r:id="rId10"/>
    <p:sldId id="436" r:id="rId11"/>
    <p:sldId id="437" r:id="rId12"/>
    <p:sldId id="438" r:id="rId13"/>
    <p:sldId id="439" r:id="rId14"/>
    <p:sldId id="442" r:id="rId15"/>
    <p:sldId id="441" r:id="rId16"/>
    <p:sldId id="440" r:id="rId17"/>
    <p:sldId id="443" r:id="rId18"/>
    <p:sldId id="444" r:id="rId19"/>
    <p:sldId id="445" r:id="rId20"/>
    <p:sldId id="446" r:id="rId21"/>
    <p:sldId id="447" r:id="rId22"/>
    <p:sldId id="448" r:id="rId23"/>
    <p:sldId id="449" r:id="rId24"/>
    <p:sldId id="450" r:id="rId25"/>
    <p:sldId id="451" r:id="rId26"/>
    <p:sldId id="452" r:id="rId27"/>
    <p:sldId id="453" r:id="rId28"/>
    <p:sldId id="454" r:id="rId29"/>
    <p:sldId id="455" r:id="rId30"/>
    <p:sldId id="456" r:id="rId31"/>
    <p:sldId id="457" r:id="rId32"/>
    <p:sldId id="458" r:id="rId33"/>
    <p:sldId id="459" r:id="rId34"/>
  </p:sldIdLst>
  <p:sldSz cx="11522075" cy="8640763"/>
  <p:notesSz cx="6858000" cy="9144000"/>
  <p:defaultTextStyle>
    <a:defPPr>
      <a:defRPr lang="zh-CN"/>
    </a:defPPr>
    <a:lvl1pPr algn="l" rtl="0" fontAlgn="base">
      <a:spcBef>
        <a:spcPct val="0"/>
      </a:spcBef>
      <a:spcAft>
        <a:spcPct val="0"/>
      </a:spcAft>
      <a:defRPr kern="1200">
        <a:solidFill>
          <a:schemeClr val="tx1"/>
        </a:solidFill>
        <a:latin typeface="Arial" pitchFamily="34" charset="0"/>
        <a:ea typeface="宋体" pitchFamily="2" charset="-122"/>
        <a:cs typeface="+mn-cs"/>
      </a:defRPr>
    </a:lvl1pPr>
    <a:lvl2pPr marL="576072" algn="l" rtl="0" fontAlgn="base">
      <a:spcBef>
        <a:spcPct val="0"/>
      </a:spcBef>
      <a:spcAft>
        <a:spcPct val="0"/>
      </a:spcAft>
      <a:defRPr kern="1200">
        <a:solidFill>
          <a:schemeClr val="tx1"/>
        </a:solidFill>
        <a:latin typeface="Arial" pitchFamily="34" charset="0"/>
        <a:ea typeface="宋体" pitchFamily="2" charset="-122"/>
        <a:cs typeface="+mn-cs"/>
      </a:defRPr>
    </a:lvl2pPr>
    <a:lvl3pPr marL="1152144" algn="l" rtl="0" fontAlgn="base">
      <a:spcBef>
        <a:spcPct val="0"/>
      </a:spcBef>
      <a:spcAft>
        <a:spcPct val="0"/>
      </a:spcAft>
      <a:defRPr kern="1200">
        <a:solidFill>
          <a:schemeClr val="tx1"/>
        </a:solidFill>
        <a:latin typeface="Arial" pitchFamily="34" charset="0"/>
        <a:ea typeface="宋体" pitchFamily="2" charset="-122"/>
        <a:cs typeface="+mn-cs"/>
      </a:defRPr>
    </a:lvl3pPr>
    <a:lvl4pPr marL="1728216" algn="l" rtl="0" fontAlgn="base">
      <a:spcBef>
        <a:spcPct val="0"/>
      </a:spcBef>
      <a:spcAft>
        <a:spcPct val="0"/>
      </a:spcAft>
      <a:defRPr kern="1200">
        <a:solidFill>
          <a:schemeClr val="tx1"/>
        </a:solidFill>
        <a:latin typeface="Arial" pitchFamily="34" charset="0"/>
        <a:ea typeface="宋体" pitchFamily="2" charset="-122"/>
        <a:cs typeface="+mn-cs"/>
      </a:defRPr>
    </a:lvl4pPr>
    <a:lvl5pPr marL="2304288" algn="l" rtl="0" fontAlgn="base">
      <a:spcBef>
        <a:spcPct val="0"/>
      </a:spcBef>
      <a:spcAft>
        <a:spcPct val="0"/>
      </a:spcAft>
      <a:defRPr kern="1200">
        <a:solidFill>
          <a:schemeClr val="tx1"/>
        </a:solidFill>
        <a:latin typeface="Arial" pitchFamily="34" charset="0"/>
        <a:ea typeface="宋体" pitchFamily="2" charset="-122"/>
        <a:cs typeface="+mn-cs"/>
      </a:defRPr>
    </a:lvl5pPr>
    <a:lvl6pPr marL="2880360" algn="l" defTabSz="1152144" rtl="0" eaLnBrk="1" latinLnBrk="0" hangingPunct="1">
      <a:defRPr kern="1200">
        <a:solidFill>
          <a:schemeClr val="tx1"/>
        </a:solidFill>
        <a:latin typeface="Arial" pitchFamily="34" charset="0"/>
        <a:ea typeface="宋体" pitchFamily="2" charset="-122"/>
        <a:cs typeface="+mn-cs"/>
      </a:defRPr>
    </a:lvl6pPr>
    <a:lvl7pPr marL="3456432" algn="l" defTabSz="1152144" rtl="0" eaLnBrk="1" latinLnBrk="0" hangingPunct="1">
      <a:defRPr kern="1200">
        <a:solidFill>
          <a:schemeClr val="tx1"/>
        </a:solidFill>
        <a:latin typeface="Arial" pitchFamily="34" charset="0"/>
        <a:ea typeface="宋体" pitchFamily="2" charset="-122"/>
        <a:cs typeface="+mn-cs"/>
      </a:defRPr>
    </a:lvl7pPr>
    <a:lvl8pPr marL="4032504" algn="l" defTabSz="1152144" rtl="0" eaLnBrk="1" latinLnBrk="0" hangingPunct="1">
      <a:defRPr kern="1200">
        <a:solidFill>
          <a:schemeClr val="tx1"/>
        </a:solidFill>
        <a:latin typeface="Arial" pitchFamily="34" charset="0"/>
        <a:ea typeface="宋体" pitchFamily="2" charset="-122"/>
        <a:cs typeface="+mn-cs"/>
      </a:defRPr>
    </a:lvl8pPr>
    <a:lvl9pPr marL="4608576" algn="l" defTabSz="1152144" rtl="0" eaLnBrk="1" latinLnBrk="0" hangingPunct="1">
      <a:defRPr kern="1200">
        <a:solidFill>
          <a:schemeClr val="tx1"/>
        </a:solidFill>
        <a:latin typeface="Arial" pitchFamily="34" charset="0"/>
        <a:ea typeface="宋体" pitchFamily="2" charset="-122"/>
        <a:cs typeface="+mn-cs"/>
      </a:defRPr>
    </a:lvl9pPr>
  </p:defaultTextStyle>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6600"/>
    <a:srgbClr val="990099"/>
    <a:srgbClr val="FF3399"/>
    <a:srgbClr val="66FF33"/>
    <a:srgbClr val="99FF66"/>
    <a:srgbClr val="FFCC66"/>
    <a:srgbClr val="FF9900"/>
    <a:srgbClr val="FFFFFF"/>
    <a:srgbClr val="FFCC00"/>
    <a:srgbClr val="002060"/>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570" autoAdjust="0"/>
    <p:restoredTop sz="95672" autoAdjust="0"/>
  </p:normalViewPr>
  <p:slideViewPr>
    <p:cSldViewPr>
      <p:cViewPr>
        <p:scale>
          <a:sx n="50" d="100"/>
          <a:sy n="50" d="100"/>
        </p:scale>
        <p:origin x="-4914" y="-2112"/>
      </p:cViewPr>
      <p:guideLst>
        <p:guide orient="horz" pos="2722"/>
        <p:guide pos="3629"/>
      </p:guideLst>
    </p:cSldViewPr>
  </p:slideViewPr>
  <p:notesTextViewPr>
    <p:cViewPr>
      <p:scale>
        <a:sx n="100" d="100"/>
        <a:sy n="100" d="100"/>
      </p:scale>
      <p:origin x="0" y="0"/>
    </p:cViewPr>
  </p:notesTextViewPr>
  <p:sorterViewPr>
    <p:cViewPr>
      <p:scale>
        <a:sx n="150" d="100"/>
        <a:sy n="150" d="100"/>
      </p:scale>
      <p:origin x="0" y="5304"/>
    </p:cViewPr>
  </p:sorterViewPr>
  <p:notesViewPr>
    <p:cSldViewPr>
      <p:cViewPr varScale="1">
        <p:scale>
          <a:sx n="81" d="100"/>
          <a:sy n="81" d="100"/>
        </p:scale>
        <p:origin x="-3288" y="-102"/>
      </p:cViewPr>
      <p:guideLst>
        <p:guide orient="horz" pos="2880"/>
        <p:guide pos="2160"/>
      </p:guideLst>
    </p:cSldViewPr>
  </p:notes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Arial" charset="0"/>
              </a:defRPr>
            </a:lvl1pPr>
          </a:lstStyle>
          <a:p>
            <a:pPr>
              <a:defRPr/>
            </a:pPr>
            <a:endParaRPr lang="zh-CN" altLang="en-US"/>
          </a:p>
        </p:txBody>
      </p:sp>
      <p:sp>
        <p:nvSpPr>
          <p:cNvPr id="3" name="日期占位符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atin typeface="Arial" charset="0"/>
              </a:defRPr>
            </a:lvl1pPr>
          </a:lstStyle>
          <a:p>
            <a:pPr>
              <a:defRPr/>
            </a:pPr>
            <a:fld id="{AE1A7895-9E8F-4C50-B5E8-7345F3E6B0B6}" type="datetimeFigureOut">
              <a:rPr lang="zh-CN" altLang="en-US"/>
              <a:pPr>
                <a:defRPr/>
              </a:pPr>
              <a:t>2021/6/23</a:t>
            </a:fld>
            <a:endParaRPr lang="zh-CN" altLang="en-US"/>
          </a:p>
        </p:txBody>
      </p:sp>
      <p:sp>
        <p:nvSpPr>
          <p:cNvPr id="4" name="页脚占位符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atin typeface="Arial" charset="0"/>
              </a:defRPr>
            </a:lvl1pPr>
          </a:lstStyle>
          <a:p>
            <a:pPr>
              <a:defRPr/>
            </a:pPr>
            <a:endParaRPr lang="zh-CN" altLang="en-US"/>
          </a:p>
        </p:txBody>
      </p:sp>
      <p:sp>
        <p:nvSpPr>
          <p:cNvPr id="5" name="灯片编号占位符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atin typeface="Arial" charset="0"/>
              </a:defRPr>
            </a:lvl1pPr>
          </a:lstStyle>
          <a:p>
            <a:pPr>
              <a:defRPr/>
            </a:pPr>
            <a:fld id="{41C19984-4B2A-48B4-B869-87DEC631B6E0}" type="slidenum">
              <a:rPr lang="zh-CN" altLang="en-US"/>
              <a:pPr>
                <a:defRPr/>
              </a:pPr>
              <a:t>‹#›</a:t>
            </a:fld>
            <a:endParaRPr lang="zh-CN" altLang="en-US"/>
          </a:p>
        </p:txBody>
      </p:sp>
    </p:spTree>
    <p:extLst>
      <p:ext uri="{BB962C8B-B14F-4D97-AF65-F5344CB8AC3E}">
        <p14:creationId xmlns:p14="http://schemas.microsoft.com/office/powerpoint/2010/main" xmlns="" val="144729356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CED0698-BD05-4639-9D81-B9F65B9CB3B9}" type="datetimeFigureOut">
              <a:rPr lang="zh-CN" altLang="en-US" smtClean="0"/>
              <a:pPr/>
              <a:t>2021/6/23</a:t>
            </a:fld>
            <a:endParaRPr lang="zh-CN" altLang="en-US"/>
          </a:p>
        </p:txBody>
      </p:sp>
      <p:sp>
        <p:nvSpPr>
          <p:cNvPr id="4" name="幻灯片图像占位符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50DEE79-D6A9-404B-B2E7-14B1D3548937}" type="slidenum">
              <a:rPr lang="zh-CN" altLang="en-US" smtClean="0"/>
              <a:pPr/>
              <a:t>‹#›</a:t>
            </a:fld>
            <a:endParaRPr lang="zh-CN" altLang="en-US"/>
          </a:p>
        </p:txBody>
      </p:sp>
    </p:spTree>
    <p:extLst>
      <p:ext uri="{BB962C8B-B14F-4D97-AF65-F5344CB8AC3E}">
        <p14:creationId xmlns:p14="http://schemas.microsoft.com/office/powerpoint/2010/main" xmlns="" val="168644474"/>
      </p:ext>
    </p:extLst>
  </p:cSld>
  <p:clrMap bg1="lt1" tx1="dk1" bg2="lt2" tx2="dk2" accent1="accent1" accent2="accent2" accent3="accent3" accent4="accent4" accent5="accent5" accent6="accent6" hlink="hlink" folHlink="folHlink"/>
  <p:notesStyle>
    <a:lvl1pPr marL="0" algn="l" defTabSz="1152144" rtl="0" eaLnBrk="1" latinLnBrk="0" hangingPunct="1">
      <a:defRPr sz="1500" kern="1200">
        <a:solidFill>
          <a:schemeClr val="tx1"/>
        </a:solidFill>
        <a:latin typeface="+mn-lt"/>
        <a:ea typeface="+mn-ea"/>
        <a:cs typeface="+mn-cs"/>
      </a:defRPr>
    </a:lvl1pPr>
    <a:lvl2pPr marL="576072" algn="l" defTabSz="1152144" rtl="0" eaLnBrk="1" latinLnBrk="0" hangingPunct="1">
      <a:defRPr sz="1500" kern="1200">
        <a:solidFill>
          <a:schemeClr val="tx1"/>
        </a:solidFill>
        <a:latin typeface="+mn-lt"/>
        <a:ea typeface="+mn-ea"/>
        <a:cs typeface="+mn-cs"/>
      </a:defRPr>
    </a:lvl2pPr>
    <a:lvl3pPr marL="1152144" algn="l" defTabSz="1152144" rtl="0" eaLnBrk="1" latinLnBrk="0" hangingPunct="1">
      <a:defRPr sz="1500" kern="1200">
        <a:solidFill>
          <a:schemeClr val="tx1"/>
        </a:solidFill>
        <a:latin typeface="+mn-lt"/>
        <a:ea typeface="+mn-ea"/>
        <a:cs typeface="+mn-cs"/>
      </a:defRPr>
    </a:lvl3pPr>
    <a:lvl4pPr marL="1728216" algn="l" defTabSz="1152144" rtl="0" eaLnBrk="1" latinLnBrk="0" hangingPunct="1">
      <a:defRPr sz="1500" kern="1200">
        <a:solidFill>
          <a:schemeClr val="tx1"/>
        </a:solidFill>
        <a:latin typeface="+mn-lt"/>
        <a:ea typeface="+mn-ea"/>
        <a:cs typeface="+mn-cs"/>
      </a:defRPr>
    </a:lvl4pPr>
    <a:lvl5pPr marL="2304288" algn="l" defTabSz="1152144" rtl="0" eaLnBrk="1" latinLnBrk="0" hangingPunct="1">
      <a:defRPr sz="1500" kern="1200">
        <a:solidFill>
          <a:schemeClr val="tx1"/>
        </a:solidFill>
        <a:latin typeface="+mn-lt"/>
        <a:ea typeface="+mn-ea"/>
        <a:cs typeface="+mn-cs"/>
      </a:defRPr>
    </a:lvl5pPr>
    <a:lvl6pPr marL="2880360" algn="l" defTabSz="1152144" rtl="0" eaLnBrk="1" latinLnBrk="0" hangingPunct="1">
      <a:defRPr sz="1500" kern="1200">
        <a:solidFill>
          <a:schemeClr val="tx1"/>
        </a:solidFill>
        <a:latin typeface="+mn-lt"/>
        <a:ea typeface="+mn-ea"/>
        <a:cs typeface="+mn-cs"/>
      </a:defRPr>
    </a:lvl6pPr>
    <a:lvl7pPr marL="3456432" algn="l" defTabSz="1152144" rtl="0" eaLnBrk="1" latinLnBrk="0" hangingPunct="1">
      <a:defRPr sz="1500" kern="1200">
        <a:solidFill>
          <a:schemeClr val="tx1"/>
        </a:solidFill>
        <a:latin typeface="+mn-lt"/>
        <a:ea typeface="+mn-ea"/>
        <a:cs typeface="+mn-cs"/>
      </a:defRPr>
    </a:lvl7pPr>
    <a:lvl8pPr marL="4032504" algn="l" defTabSz="1152144" rtl="0" eaLnBrk="1" latinLnBrk="0" hangingPunct="1">
      <a:defRPr sz="1500" kern="1200">
        <a:solidFill>
          <a:schemeClr val="tx1"/>
        </a:solidFill>
        <a:latin typeface="+mn-lt"/>
        <a:ea typeface="+mn-ea"/>
        <a:cs typeface="+mn-cs"/>
      </a:defRPr>
    </a:lvl8pPr>
    <a:lvl9pPr marL="4608576" algn="l" defTabSz="1152144" rtl="0" eaLnBrk="1" latinLnBrk="0" hangingPunct="1">
      <a:defRPr sz="15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优品</a:t>
            </a:r>
            <a:r>
              <a:rPr lang="en-US" altLang="zh-CN" dirty="0" smtClean="0"/>
              <a:t>PPT</a:t>
            </a:r>
            <a:r>
              <a:rPr lang="zh-CN" altLang="en-US" dirty="0" smtClean="0"/>
              <a:t> </a:t>
            </a:r>
            <a:r>
              <a:rPr lang="en-US" altLang="zh-CN" dirty="0" smtClean="0"/>
              <a:t>https://www.ypppt.com/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33</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xmlns="" val="4223057974"/>
      </p:ext>
    </p:extLst>
  </p:cSld>
  <p:clrMapOvr>
    <a:masterClrMapping/>
  </p:clrMapOvr>
</p:notes>
</file>

<file path=ppt/slideLayouts/_rels/slideLayout1.xml.rels><?xml version="1.0" encoding="UTF-8" standalone="yes"?>
<Relationships xmlns="http://schemas.openxmlformats.org/package/2006/relationships"><Relationship Id="rId7" Type="http://schemas.openxmlformats.org/officeDocument/2006/relationships/hyperlink" Target="http://www.xbdown.com/" TargetMode="External"/><Relationship Id="rId2" Type="http://schemas.openxmlformats.org/officeDocument/2006/relationships/image" Target="../media/image1.jpe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2.jpeg"/><Relationship Id="rId4" Type="http://schemas.microsoft.com/office/2007/relationships/hdphoto" Target="../media/hdphoto1.wdp"/></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pic>
        <p:nvPicPr>
          <p:cNvPr id="323" name="Picture 2"/>
          <p:cNvPicPr>
            <a:picLocks noChangeAspect="1" noChangeArrowheads="1"/>
          </p:cNvPicPr>
          <p:nvPr userDrawn="1"/>
        </p:nvPicPr>
        <p:blipFill>
          <a:blip r:embed="rId2" cstate="print">
            <a:extLst>
              <a:ext uri="{BEBA8EAE-BF5A-486C-A8C5-ECC9F3942E4B}">
                <a14:imgProps xmlns="" xmlns:a14="http://schemas.microsoft.com/office/drawing/2010/main">
                  <a14:imgLayer r:embed="rId4">
                    <a14:imgEffect>
                      <a14:brightnessContrast bright="8000" contrast="33000"/>
                    </a14:imgEffect>
                  </a14:imgLayer>
                </a14:imgProps>
              </a:ext>
            </a:extLst>
          </a:blip>
          <a:srcRect/>
          <a:stretch>
            <a:fillRect/>
          </a:stretch>
        </p:blipFill>
        <p:spPr bwMode="auto">
          <a:xfrm>
            <a:off x="-14963" y="999071"/>
            <a:ext cx="11583047" cy="6768927"/>
          </a:xfrm>
          <a:prstGeom prst="rect">
            <a:avLst/>
          </a:prstGeom>
          <a:noFill/>
          <a:ln w="9525">
            <a:noFill/>
            <a:miter lim="800000"/>
            <a:headEnd/>
            <a:tailEnd/>
          </a:ln>
        </p:spPr>
      </p:pic>
      <p:grpSp>
        <p:nvGrpSpPr>
          <p:cNvPr id="167" name="组合 166"/>
          <p:cNvGrpSpPr/>
          <p:nvPr userDrawn="1"/>
        </p:nvGrpSpPr>
        <p:grpSpPr>
          <a:xfrm>
            <a:off x="152535" y="6624637"/>
            <a:ext cx="11227096" cy="1105327"/>
            <a:chOff x="-7259069" y="8506867"/>
            <a:chExt cx="32604064" cy="3209926"/>
          </a:xfrm>
          <a:solidFill>
            <a:sysClr val="windowText" lastClr="000000"/>
          </a:solidFill>
        </p:grpSpPr>
        <p:grpSp>
          <p:nvGrpSpPr>
            <p:cNvPr id="168" name="组合 167"/>
            <p:cNvGrpSpPr/>
            <p:nvPr/>
          </p:nvGrpSpPr>
          <p:grpSpPr>
            <a:xfrm>
              <a:off x="-7259069" y="8506867"/>
              <a:ext cx="10690226" cy="3209926"/>
              <a:chOff x="-850711" y="9043162"/>
              <a:chExt cx="10690226" cy="3209926"/>
            </a:xfrm>
            <a:grpFill/>
          </p:grpSpPr>
          <p:sp>
            <p:nvSpPr>
              <p:cNvPr id="274" name="Freeform 5"/>
              <p:cNvSpPr>
                <a:spLocks noEditPoints="1"/>
              </p:cNvSpPr>
              <p:nvPr/>
            </p:nvSpPr>
            <p:spPr bwMode="auto">
              <a:xfrm>
                <a:off x="5432614" y="9309863"/>
                <a:ext cx="2109788" cy="2908300"/>
              </a:xfrm>
              <a:custGeom>
                <a:avLst/>
                <a:gdLst>
                  <a:gd name="T0" fmla="*/ 470 w 562"/>
                  <a:gd name="T1" fmla="*/ 8 h 775"/>
                  <a:gd name="T2" fmla="*/ 242 w 562"/>
                  <a:gd name="T3" fmla="*/ 105 h 775"/>
                  <a:gd name="T4" fmla="*/ 15 w 562"/>
                  <a:gd name="T5" fmla="*/ 245 h 775"/>
                  <a:gd name="T6" fmla="*/ 548 w 562"/>
                  <a:gd name="T7" fmla="*/ 768 h 775"/>
                  <a:gd name="T8" fmla="*/ 504 w 562"/>
                  <a:gd name="T9" fmla="*/ 145 h 775"/>
                  <a:gd name="T10" fmla="*/ 483 w 562"/>
                  <a:gd name="T11" fmla="*/ 126 h 775"/>
                  <a:gd name="T12" fmla="*/ 326 w 562"/>
                  <a:gd name="T13" fmla="*/ 140 h 775"/>
                  <a:gd name="T14" fmla="*/ 314 w 562"/>
                  <a:gd name="T15" fmla="*/ 122 h 775"/>
                  <a:gd name="T16" fmla="*/ 267 w 562"/>
                  <a:gd name="T17" fmla="*/ 158 h 775"/>
                  <a:gd name="T18" fmla="*/ 299 w 562"/>
                  <a:gd name="T19" fmla="*/ 144 h 775"/>
                  <a:gd name="T20" fmla="*/ 339 w 562"/>
                  <a:gd name="T21" fmla="*/ 74 h 775"/>
                  <a:gd name="T22" fmla="*/ 437 w 562"/>
                  <a:gd name="T23" fmla="*/ 74 h 775"/>
                  <a:gd name="T24" fmla="*/ 461 w 562"/>
                  <a:gd name="T25" fmla="*/ 96 h 775"/>
                  <a:gd name="T26" fmla="*/ 397 w 562"/>
                  <a:gd name="T27" fmla="*/ 101 h 775"/>
                  <a:gd name="T28" fmla="*/ 391 w 562"/>
                  <a:gd name="T29" fmla="*/ 111 h 775"/>
                  <a:gd name="T30" fmla="*/ 377 w 562"/>
                  <a:gd name="T31" fmla="*/ 93 h 775"/>
                  <a:gd name="T32" fmla="*/ 334 w 562"/>
                  <a:gd name="T33" fmla="*/ 96 h 775"/>
                  <a:gd name="T34" fmla="*/ 346 w 562"/>
                  <a:gd name="T35" fmla="*/ 143 h 775"/>
                  <a:gd name="T36" fmla="*/ 392 w 562"/>
                  <a:gd name="T37" fmla="*/ 151 h 775"/>
                  <a:gd name="T38" fmla="*/ 359 w 562"/>
                  <a:gd name="T39" fmla="*/ 154 h 775"/>
                  <a:gd name="T40" fmla="*/ 446 w 562"/>
                  <a:gd name="T41" fmla="*/ 155 h 775"/>
                  <a:gd name="T42" fmla="*/ 469 w 562"/>
                  <a:gd name="T43" fmla="*/ 127 h 775"/>
                  <a:gd name="T44" fmla="*/ 493 w 562"/>
                  <a:gd name="T45" fmla="*/ 149 h 775"/>
                  <a:gd name="T46" fmla="*/ 493 w 562"/>
                  <a:gd name="T47" fmla="*/ 93 h 775"/>
                  <a:gd name="T48" fmla="*/ 479 w 562"/>
                  <a:gd name="T49" fmla="*/ 52 h 775"/>
                  <a:gd name="T50" fmla="*/ 431 w 562"/>
                  <a:gd name="T51" fmla="*/ 23 h 775"/>
                  <a:gd name="T52" fmla="*/ 417 w 562"/>
                  <a:gd name="T53" fmla="*/ 18 h 775"/>
                  <a:gd name="T54" fmla="*/ 417 w 562"/>
                  <a:gd name="T55" fmla="*/ 18 h 775"/>
                  <a:gd name="T56" fmla="*/ 371 w 562"/>
                  <a:gd name="T57" fmla="*/ 18 h 775"/>
                  <a:gd name="T58" fmla="*/ 351 w 562"/>
                  <a:gd name="T59" fmla="*/ 38 h 775"/>
                  <a:gd name="T60" fmla="*/ 300 w 562"/>
                  <a:gd name="T61" fmla="*/ 13 h 775"/>
                  <a:gd name="T62" fmla="*/ 282 w 562"/>
                  <a:gd name="T63" fmla="*/ 45 h 775"/>
                  <a:gd name="T64" fmla="*/ 307 w 562"/>
                  <a:gd name="T65" fmla="*/ 107 h 775"/>
                  <a:gd name="T66" fmla="*/ 256 w 562"/>
                  <a:gd name="T67" fmla="*/ 153 h 775"/>
                  <a:gd name="T68" fmla="*/ 225 w 562"/>
                  <a:gd name="T69" fmla="*/ 153 h 775"/>
                  <a:gd name="T70" fmla="*/ 202 w 562"/>
                  <a:gd name="T71" fmla="*/ 137 h 775"/>
                  <a:gd name="T72" fmla="*/ 77 w 562"/>
                  <a:gd name="T73" fmla="*/ 217 h 775"/>
                  <a:gd name="T74" fmla="*/ 59 w 562"/>
                  <a:gd name="T75" fmla="*/ 185 h 775"/>
                  <a:gd name="T76" fmla="*/ 63 w 562"/>
                  <a:gd name="T77" fmla="*/ 244 h 775"/>
                  <a:gd name="T78" fmla="*/ 123 w 562"/>
                  <a:gd name="T79" fmla="*/ 231 h 775"/>
                  <a:gd name="T80" fmla="*/ 150 w 562"/>
                  <a:gd name="T81" fmla="*/ 205 h 775"/>
                  <a:gd name="T82" fmla="*/ 150 w 562"/>
                  <a:gd name="T83" fmla="*/ 205 h 775"/>
                  <a:gd name="T84" fmla="*/ 173 w 562"/>
                  <a:gd name="T85" fmla="*/ 239 h 775"/>
                  <a:gd name="T86" fmla="*/ 216 w 562"/>
                  <a:gd name="T87" fmla="*/ 230 h 775"/>
                  <a:gd name="T88" fmla="*/ 220 w 562"/>
                  <a:gd name="T89" fmla="*/ 219 h 775"/>
                  <a:gd name="T90" fmla="*/ 197 w 562"/>
                  <a:gd name="T91" fmla="*/ 115 h 775"/>
                  <a:gd name="T92" fmla="*/ 147 w 562"/>
                  <a:gd name="T93" fmla="*/ 114 h 775"/>
                  <a:gd name="T94" fmla="*/ 113 w 562"/>
                  <a:gd name="T95" fmla="*/ 176 h 775"/>
                  <a:gd name="T96" fmla="*/ 116 w 562"/>
                  <a:gd name="T97" fmla="*/ 113 h 775"/>
                  <a:gd name="T98" fmla="*/ 61 w 562"/>
                  <a:gd name="T99" fmla="*/ 172 h 775"/>
                  <a:gd name="T100" fmla="*/ 56 w 562"/>
                  <a:gd name="T101" fmla="*/ 207 h 775"/>
                  <a:gd name="T102" fmla="*/ 27 w 562"/>
                  <a:gd name="T103" fmla="*/ 246 h 775"/>
                  <a:gd name="T104" fmla="*/ 163 w 562"/>
                  <a:gd name="T105" fmla="*/ 591 h 775"/>
                  <a:gd name="T106" fmla="*/ 170 w 562"/>
                  <a:gd name="T107" fmla="*/ 580 h 775"/>
                  <a:gd name="T108" fmla="*/ 172 w 562"/>
                  <a:gd name="T109" fmla="*/ 264 h 775"/>
                  <a:gd name="T110" fmla="*/ 241 w 562"/>
                  <a:gd name="T111" fmla="*/ 117 h 775"/>
                  <a:gd name="T112" fmla="*/ 234 w 562"/>
                  <a:gd name="T113" fmla="*/ 251 h 775"/>
                  <a:gd name="T114" fmla="*/ 452 w 562"/>
                  <a:gd name="T115" fmla="*/ 167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2" h="775">
                    <a:moveTo>
                      <a:pt x="557" y="618"/>
                    </a:moveTo>
                    <a:cubicBezTo>
                      <a:pt x="557" y="562"/>
                      <a:pt x="557" y="506"/>
                      <a:pt x="554" y="451"/>
                    </a:cubicBezTo>
                    <a:cubicBezTo>
                      <a:pt x="551" y="400"/>
                      <a:pt x="549" y="349"/>
                      <a:pt x="549" y="298"/>
                    </a:cubicBezTo>
                    <a:cubicBezTo>
                      <a:pt x="549" y="255"/>
                      <a:pt x="554" y="210"/>
                      <a:pt x="541" y="168"/>
                    </a:cubicBezTo>
                    <a:cubicBezTo>
                      <a:pt x="540" y="166"/>
                      <a:pt x="539" y="165"/>
                      <a:pt x="537" y="164"/>
                    </a:cubicBezTo>
                    <a:cubicBezTo>
                      <a:pt x="533" y="139"/>
                      <a:pt x="516" y="117"/>
                      <a:pt x="506" y="94"/>
                    </a:cubicBezTo>
                    <a:cubicBezTo>
                      <a:pt x="492" y="65"/>
                      <a:pt x="495" y="32"/>
                      <a:pt x="470" y="8"/>
                    </a:cubicBezTo>
                    <a:cubicBezTo>
                      <a:pt x="468" y="6"/>
                      <a:pt x="466" y="7"/>
                      <a:pt x="464" y="8"/>
                    </a:cubicBezTo>
                    <a:cubicBezTo>
                      <a:pt x="463" y="6"/>
                      <a:pt x="461" y="6"/>
                      <a:pt x="459" y="6"/>
                    </a:cubicBezTo>
                    <a:cubicBezTo>
                      <a:pt x="371" y="6"/>
                      <a:pt x="371" y="6"/>
                      <a:pt x="371" y="6"/>
                    </a:cubicBezTo>
                    <a:cubicBezTo>
                      <a:pt x="344" y="6"/>
                      <a:pt x="317" y="0"/>
                      <a:pt x="290" y="2"/>
                    </a:cubicBezTo>
                    <a:cubicBezTo>
                      <a:pt x="284" y="3"/>
                      <a:pt x="283" y="8"/>
                      <a:pt x="285" y="12"/>
                    </a:cubicBezTo>
                    <a:cubicBezTo>
                      <a:pt x="269" y="42"/>
                      <a:pt x="258" y="75"/>
                      <a:pt x="245" y="107"/>
                    </a:cubicBezTo>
                    <a:cubicBezTo>
                      <a:pt x="244" y="106"/>
                      <a:pt x="243" y="105"/>
                      <a:pt x="242" y="105"/>
                    </a:cubicBezTo>
                    <a:cubicBezTo>
                      <a:pt x="204" y="105"/>
                      <a:pt x="166" y="103"/>
                      <a:pt x="129" y="102"/>
                    </a:cubicBezTo>
                    <a:cubicBezTo>
                      <a:pt x="109" y="102"/>
                      <a:pt x="86" y="99"/>
                      <a:pt x="69" y="111"/>
                    </a:cubicBezTo>
                    <a:cubicBezTo>
                      <a:pt x="67" y="110"/>
                      <a:pt x="65" y="111"/>
                      <a:pt x="63" y="113"/>
                    </a:cubicBezTo>
                    <a:cubicBezTo>
                      <a:pt x="55" y="129"/>
                      <a:pt x="47" y="145"/>
                      <a:pt x="41" y="161"/>
                    </a:cubicBezTo>
                    <a:cubicBezTo>
                      <a:pt x="39" y="161"/>
                      <a:pt x="37" y="163"/>
                      <a:pt x="37" y="166"/>
                    </a:cubicBezTo>
                    <a:cubicBezTo>
                      <a:pt x="37" y="168"/>
                      <a:pt x="37" y="169"/>
                      <a:pt x="38" y="170"/>
                    </a:cubicBezTo>
                    <a:cubicBezTo>
                      <a:pt x="28" y="195"/>
                      <a:pt x="21" y="220"/>
                      <a:pt x="15" y="245"/>
                    </a:cubicBezTo>
                    <a:cubicBezTo>
                      <a:pt x="14" y="247"/>
                      <a:pt x="14" y="249"/>
                      <a:pt x="15" y="250"/>
                    </a:cubicBezTo>
                    <a:cubicBezTo>
                      <a:pt x="13" y="251"/>
                      <a:pt x="12" y="252"/>
                      <a:pt x="12" y="255"/>
                    </a:cubicBezTo>
                    <a:cubicBezTo>
                      <a:pt x="12" y="421"/>
                      <a:pt x="4" y="588"/>
                      <a:pt x="4" y="754"/>
                    </a:cubicBezTo>
                    <a:cubicBezTo>
                      <a:pt x="0" y="757"/>
                      <a:pt x="0" y="763"/>
                      <a:pt x="5" y="765"/>
                    </a:cubicBezTo>
                    <a:cubicBezTo>
                      <a:pt x="37" y="773"/>
                      <a:pt x="71" y="771"/>
                      <a:pt x="103" y="770"/>
                    </a:cubicBezTo>
                    <a:cubicBezTo>
                      <a:pt x="147" y="770"/>
                      <a:pt x="191" y="763"/>
                      <a:pt x="235" y="762"/>
                    </a:cubicBezTo>
                    <a:cubicBezTo>
                      <a:pt x="339" y="763"/>
                      <a:pt x="444" y="768"/>
                      <a:pt x="548" y="768"/>
                    </a:cubicBezTo>
                    <a:cubicBezTo>
                      <a:pt x="548" y="775"/>
                      <a:pt x="559" y="775"/>
                      <a:pt x="560" y="767"/>
                    </a:cubicBezTo>
                    <a:cubicBezTo>
                      <a:pt x="562" y="717"/>
                      <a:pt x="557" y="668"/>
                      <a:pt x="557" y="618"/>
                    </a:cubicBezTo>
                    <a:close/>
                    <a:moveTo>
                      <a:pt x="524" y="160"/>
                    </a:moveTo>
                    <a:cubicBezTo>
                      <a:pt x="521" y="160"/>
                      <a:pt x="518" y="159"/>
                      <a:pt x="514" y="159"/>
                    </a:cubicBezTo>
                    <a:cubicBezTo>
                      <a:pt x="514" y="158"/>
                      <a:pt x="513" y="158"/>
                      <a:pt x="512" y="157"/>
                    </a:cubicBezTo>
                    <a:cubicBezTo>
                      <a:pt x="509" y="156"/>
                      <a:pt x="507" y="154"/>
                      <a:pt x="506" y="150"/>
                    </a:cubicBezTo>
                    <a:cubicBezTo>
                      <a:pt x="506" y="149"/>
                      <a:pt x="505" y="147"/>
                      <a:pt x="504" y="145"/>
                    </a:cubicBezTo>
                    <a:cubicBezTo>
                      <a:pt x="509" y="144"/>
                      <a:pt x="513" y="141"/>
                      <a:pt x="516" y="138"/>
                    </a:cubicBezTo>
                    <a:cubicBezTo>
                      <a:pt x="519" y="145"/>
                      <a:pt x="522" y="153"/>
                      <a:pt x="524" y="160"/>
                    </a:cubicBezTo>
                    <a:close/>
                    <a:moveTo>
                      <a:pt x="510" y="128"/>
                    </a:moveTo>
                    <a:cubicBezTo>
                      <a:pt x="509" y="128"/>
                      <a:pt x="509" y="129"/>
                      <a:pt x="508" y="129"/>
                    </a:cubicBezTo>
                    <a:cubicBezTo>
                      <a:pt x="502" y="137"/>
                      <a:pt x="481" y="140"/>
                      <a:pt x="483" y="128"/>
                    </a:cubicBezTo>
                    <a:cubicBezTo>
                      <a:pt x="483" y="128"/>
                      <a:pt x="483" y="128"/>
                      <a:pt x="483" y="128"/>
                    </a:cubicBezTo>
                    <a:cubicBezTo>
                      <a:pt x="483" y="127"/>
                      <a:pt x="483" y="127"/>
                      <a:pt x="483" y="126"/>
                    </a:cubicBezTo>
                    <a:cubicBezTo>
                      <a:pt x="483" y="126"/>
                      <a:pt x="483" y="126"/>
                      <a:pt x="483" y="126"/>
                    </a:cubicBezTo>
                    <a:cubicBezTo>
                      <a:pt x="491" y="122"/>
                      <a:pt x="495" y="114"/>
                      <a:pt x="498" y="106"/>
                    </a:cubicBezTo>
                    <a:cubicBezTo>
                      <a:pt x="502" y="113"/>
                      <a:pt x="506" y="120"/>
                      <a:pt x="510" y="128"/>
                    </a:cubicBezTo>
                    <a:close/>
                    <a:moveTo>
                      <a:pt x="314" y="151"/>
                    </a:moveTo>
                    <a:cubicBezTo>
                      <a:pt x="313" y="150"/>
                      <a:pt x="313" y="148"/>
                      <a:pt x="313" y="146"/>
                    </a:cubicBezTo>
                    <a:cubicBezTo>
                      <a:pt x="312" y="145"/>
                      <a:pt x="312" y="145"/>
                      <a:pt x="312" y="144"/>
                    </a:cubicBezTo>
                    <a:cubicBezTo>
                      <a:pt x="317" y="144"/>
                      <a:pt x="322" y="142"/>
                      <a:pt x="326" y="140"/>
                    </a:cubicBezTo>
                    <a:cubicBezTo>
                      <a:pt x="328" y="147"/>
                      <a:pt x="334" y="153"/>
                      <a:pt x="342" y="155"/>
                    </a:cubicBezTo>
                    <a:cubicBezTo>
                      <a:pt x="344" y="155"/>
                      <a:pt x="345" y="156"/>
                      <a:pt x="347" y="156"/>
                    </a:cubicBezTo>
                    <a:cubicBezTo>
                      <a:pt x="347" y="156"/>
                      <a:pt x="347" y="156"/>
                      <a:pt x="347" y="156"/>
                    </a:cubicBezTo>
                    <a:cubicBezTo>
                      <a:pt x="336" y="156"/>
                      <a:pt x="325" y="156"/>
                      <a:pt x="315" y="157"/>
                    </a:cubicBezTo>
                    <a:cubicBezTo>
                      <a:pt x="315" y="155"/>
                      <a:pt x="315" y="153"/>
                      <a:pt x="314" y="151"/>
                    </a:cubicBezTo>
                    <a:close/>
                    <a:moveTo>
                      <a:pt x="300" y="132"/>
                    </a:moveTo>
                    <a:cubicBezTo>
                      <a:pt x="305" y="131"/>
                      <a:pt x="311" y="127"/>
                      <a:pt x="314" y="122"/>
                    </a:cubicBezTo>
                    <a:cubicBezTo>
                      <a:pt x="316" y="124"/>
                      <a:pt x="318" y="126"/>
                      <a:pt x="320" y="127"/>
                    </a:cubicBezTo>
                    <a:cubicBezTo>
                      <a:pt x="320" y="127"/>
                      <a:pt x="320" y="127"/>
                      <a:pt x="320" y="127"/>
                    </a:cubicBezTo>
                    <a:cubicBezTo>
                      <a:pt x="321" y="129"/>
                      <a:pt x="321" y="129"/>
                      <a:pt x="319" y="130"/>
                    </a:cubicBezTo>
                    <a:cubicBezTo>
                      <a:pt x="316" y="132"/>
                      <a:pt x="313" y="133"/>
                      <a:pt x="310" y="133"/>
                    </a:cubicBezTo>
                    <a:cubicBezTo>
                      <a:pt x="307" y="133"/>
                      <a:pt x="303" y="133"/>
                      <a:pt x="300" y="132"/>
                    </a:cubicBezTo>
                    <a:close/>
                    <a:moveTo>
                      <a:pt x="304" y="157"/>
                    </a:moveTo>
                    <a:cubicBezTo>
                      <a:pt x="291" y="157"/>
                      <a:pt x="279" y="158"/>
                      <a:pt x="267" y="158"/>
                    </a:cubicBezTo>
                    <a:cubicBezTo>
                      <a:pt x="268" y="157"/>
                      <a:pt x="268" y="155"/>
                      <a:pt x="269" y="154"/>
                    </a:cubicBezTo>
                    <a:cubicBezTo>
                      <a:pt x="269" y="153"/>
                      <a:pt x="270" y="152"/>
                      <a:pt x="270" y="152"/>
                    </a:cubicBezTo>
                    <a:cubicBezTo>
                      <a:pt x="271" y="151"/>
                      <a:pt x="271" y="151"/>
                      <a:pt x="271" y="151"/>
                    </a:cubicBezTo>
                    <a:cubicBezTo>
                      <a:pt x="271" y="151"/>
                      <a:pt x="271" y="151"/>
                      <a:pt x="271" y="151"/>
                    </a:cubicBezTo>
                    <a:cubicBezTo>
                      <a:pt x="272" y="150"/>
                      <a:pt x="272" y="149"/>
                      <a:pt x="273" y="148"/>
                    </a:cubicBezTo>
                    <a:cubicBezTo>
                      <a:pt x="277" y="146"/>
                      <a:pt x="282" y="142"/>
                      <a:pt x="285" y="139"/>
                    </a:cubicBezTo>
                    <a:cubicBezTo>
                      <a:pt x="289" y="141"/>
                      <a:pt x="294" y="143"/>
                      <a:pt x="299" y="144"/>
                    </a:cubicBezTo>
                    <a:cubicBezTo>
                      <a:pt x="299" y="144"/>
                      <a:pt x="300" y="145"/>
                      <a:pt x="300" y="145"/>
                    </a:cubicBezTo>
                    <a:cubicBezTo>
                      <a:pt x="301" y="147"/>
                      <a:pt x="301" y="149"/>
                      <a:pt x="301" y="151"/>
                    </a:cubicBezTo>
                    <a:cubicBezTo>
                      <a:pt x="302" y="153"/>
                      <a:pt x="303" y="155"/>
                      <a:pt x="304" y="157"/>
                    </a:cubicBezTo>
                    <a:close/>
                    <a:moveTo>
                      <a:pt x="371" y="72"/>
                    </a:moveTo>
                    <a:cubicBezTo>
                      <a:pt x="371" y="72"/>
                      <a:pt x="371" y="72"/>
                      <a:pt x="371" y="73"/>
                    </a:cubicBezTo>
                    <a:cubicBezTo>
                      <a:pt x="369" y="81"/>
                      <a:pt x="366" y="88"/>
                      <a:pt x="361" y="94"/>
                    </a:cubicBezTo>
                    <a:cubicBezTo>
                      <a:pt x="350" y="105"/>
                      <a:pt x="339" y="84"/>
                      <a:pt x="339" y="74"/>
                    </a:cubicBezTo>
                    <a:cubicBezTo>
                      <a:pt x="348" y="71"/>
                      <a:pt x="353" y="62"/>
                      <a:pt x="357" y="54"/>
                    </a:cubicBezTo>
                    <a:cubicBezTo>
                      <a:pt x="360" y="60"/>
                      <a:pt x="365" y="66"/>
                      <a:pt x="371" y="69"/>
                    </a:cubicBezTo>
                    <a:cubicBezTo>
                      <a:pt x="371" y="70"/>
                      <a:pt x="371" y="71"/>
                      <a:pt x="371" y="72"/>
                    </a:cubicBezTo>
                    <a:close/>
                    <a:moveTo>
                      <a:pt x="437" y="74"/>
                    </a:moveTo>
                    <a:cubicBezTo>
                      <a:pt x="443" y="71"/>
                      <a:pt x="447" y="66"/>
                      <a:pt x="450" y="61"/>
                    </a:cubicBezTo>
                    <a:cubicBezTo>
                      <a:pt x="454" y="65"/>
                      <a:pt x="460" y="68"/>
                      <a:pt x="467" y="69"/>
                    </a:cubicBezTo>
                    <a:cubicBezTo>
                      <a:pt x="463" y="85"/>
                      <a:pt x="440" y="96"/>
                      <a:pt x="437" y="74"/>
                    </a:cubicBezTo>
                    <a:close/>
                    <a:moveTo>
                      <a:pt x="469" y="89"/>
                    </a:moveTo>
                    <a:cubicBezTo>
                      <a:pt x="470" y="91"/>
                      <a:pt x="470" y="94"/>
                      <a:pt x="471" y="96"/>
                    </a:cubicBezTo>
                    <a:cubicBezTo>
                      <a:pt x="474" y="102"/>
                      <a:pt x="479" y="105"/>
                      <a:pt x="485" y="106"/>
                    </a:cubicBezTo>
                    <a:cubicBezTo>
                      <a:pt x="482" y="113"/>
                      <a:pt x="477" y="118"/>
                      <a:pt x="469" y="115"/>
                    </a:cubicBezTo>
                    <a:cubicBezTo>
                      <a:pt x="463" y="113"/>
                      <a:pt x="462" y="106"/>
                      <a:pt x="460" y="100"/>
                    </a:cubicBezTo>
                    <a:cubicBezTo>
                      <a:pt x="461" y="99"/>
                      <a:pt x="461" y="97"/>
                      <a:pt x="461" y="96"/>
                    </a:cubicBezTo>
                    <a:cubicBezTo>
                      <a:pt x="461" y="96"/>
                      <a:pt x="461" y="96"/>
                      <a:pt x="461" y="96"/>
                    </a:cubicBezTo>
                    <a:cubicBezTo>
                      <a:pt x="464" y="94"/>
                      <a:pt x="467" y="92"/>
                      <a:pt x="469" y="89"/>
                    </a:cubicBezTo>
                    <a:close/>
                    <a:moveTo>
                      <a:pt x="448" y="99"/>
                    </a:moveTo>
                    <a:cubicBezTo>
                      <a:pt x="448" y="99"/>
                      <a:pt x="448" y="99"/>
                      <a:pt x="448" y="99"/>
                    </a:cubicBezTo>
                    <a:cubicBezTo>
                      <a:pt x="442" y="113"/>
                      <a:pt x="410" y="125"/>
                      <a:pt x="407" y="111"/>
                    </a:cubicBezTo>
                    <a:cubicBezTo>
                      <a:pt x="417" y="107"/>
                      <a:pt x="425" y="99"/>
                      <a:pt x="430" y="89"/>
                    </a:cubicBezTo>
                    <a:cubicBezTo>
                      <a:pt x="434" y="95"/>
                      <a:pt x="440" y="99"/>
                      <a:pt x="448" y="99"/>
                    </a:cubicBezTo>
                    <a:close/>
                    <a:moveTo>
                      <a:pt x="397" y="101"/>
                    </a:moveTo>
                    <a:cubicBezTo>
                      <a:pt x="388" y="101"/>
                      <a:pt x="386" y="82"/>
                      <a:pt x="384" y="73"/>
                    </a:cubicBezTo>
                    <a:cubicBezTo>
                      <a:pt x="384" y="72"/>
                      <a:pt x="384" y="71"/>
                      <a:pt x="384" y="71"/>
                    </a:cubicBezTo>
                    <a:cubicBezTo>
                      <a:pt x="390" y="69"/>
                      <a:pt x="395" y="65"/>
                      <a:pt x="399" y="59"/>
                    </a:cubicBezTo>
                    <a:cubicBezTo>
                      <a:pt x="402" y="68"/>
                      <a:pt x="408" y="75"/>
                      <a:pt x="420" y="77"/>
                    </a:cubicBezTo>
                    <a:cubicBezTo>
                      <a:pt x="421" y="77"/>
                      <a:pt x="422" y="77"/>
                      <a:pt x="423" y="77"/>
                    </a:cubicBezTo>
                    <a:cubicBezTo>
                      <a:pt x="420" y="88"/>
                      <a:pt x="407" y="100"/>
                      <a:pt x="397" y="101"/>
                    </a:cubicBezTo>
                    <a:close/>
                    <a:moveTo>
                      <a:pt x="391" y="111"/>
                    </a:moveTo>
                    <a:cubicBezTo>
                      <a:pt x="386" y="118"/>
                      <a:pt x="380" y="124"/>
                      <a:pt x="372" y="127"/>
                    </a:cubicBezTo>
                    <a:cubicBezTo>
                      <a:pt x="371" y="127"/>
                      <a:pt x="371" y="127"/>
                      <a:pt x="370" y="127"/>
                    </a:cubicBezTo>
                    <a:cubicBezTo>
                      <a:pt x="370" y="127"/>
                      <a:pt x="370" y="127"/>
                      <a:pt x="370" y="127"/>
                    </a:cubicBezTo>
                    <a:cubicBezTo>
                      <a:pt x="359" y="130"/>
                      <a:pt x="356" y="122"/>
                      <a:pt x="355" y="113"/>
                    </a:cubicBezTo>
                    <a:cubicBezTo>
                      <a:pt x="356" y="112"/>
                      <a:pt x="356" y="110"/>
                      <a:pt x="356" y="108"/>
                    </a:cubicBezTo>
                    <a:cubicBezTo>
                      <a:pt x="357" y="108"/>
                      <a:pt x="358" y="108"/>
                      <a:pt x="359" y="108"/>
                    </a:cubicBezTo>
                    <a:cubicBezTo>
                      <a:pt x="367" y="106"/>
                      <a:pt x="373" y="100"/>
                      <a:pt x="377" y="93"/>
                    </a:cubicBezTo>
                    <a:cubicBezTo>
                      <a:pt x="379" y="101"/>
                      <a:pt x="383" y="108"/>
                      <a:pt x="391" y="111"/>
                    </a:cubicBezTo>
                    <a:close/>
                    <a:moveTo>
                      <a:pt x="343" y="105"/>
                    </a:moveTo>
                    <a:cubicBezTo>
                      <a:pt x="343" y="106"/>
                      <a:pt x="343" y="106"/>
                      <a:pt x="343" y="106"/>
                    </a:cubicBezTo>
                    <a:cubicBezTo>
                      <a:pt x="343" y="108"/>
                      <a:pt x="343" y="110"/>
                      <a:pt x="343" y="112"/>
                    </a:cubicBezTo>
                    <a:cubicBezTo>
                      <a:pt x="341" y="116"/>
                      <a:pt x="338" y="119"/>
                      <a:pt x="333" y="119"/>
                    </a:cubicBezTo>
                    <a:cubicBezTo>
                      <a:pt x="326" y="120"/>
                      <a:pt x="321" y="114"/>
                      <a:pt x="320" y="108"/>
                    </a:cubicBezTo>
                    <a:cubicBezTo>
                      <a:pt x="326" y="106"/>
                      <a:pt x="331" y="102"/>
                      <a:pt x="334" y="96"/>
                    </a:cubicBezTo>
                    <a:cubicBezTo>
                      <a:pt x="336" y="99"/>
                      <a:pt x="340" y="103"/>
                      <a:pt x="343" y="105"/>
                    </a:cubicBezTo>
                    <a:close/>
                    <a:moveTo>
                      <a:pt x="313" y="96"/>
                    </a:moveTo>
                    <a:cubicBezTo>
                      <a:pt x="305" y="95"/>
                      <a:pt x="305" y="77"/>
                      <a:pt x="305" y="68"/>
                    </a:cubicBezTo>
                    <a:cubicBezTo>
                      <a:pt x="308" y="67"/>
                      <a:pt x="311" y="64"/>
                      <a:pt x="313" y="61"/>
                    </a:cubicBezTo>
                    <a:cubicBezTo>
                      <a:pt x="316" y="67"/>
                      <a:pt x="321" y="72"/>
                      <a:pt x="327" y="74"/>
                    </a:cubicBezTo>
                    <a:cubicBezTo>
                      <a:pt x="326" y="83"/>
                      <a:pt x="324" y="98"/>
                      <a:pt x="313" y="96"/>
                    </a:cubicBezTo>
                    <a:close/>
                    <a:moveTo>
                      <a:pt x="346" y="143"/>
                    </a:moveTo>
                    <a:cubicBezTo>
                      <a:pt x="339" y="142"/>
                      <a:pt x="337" y="137"/>
                      <a:pt x="337" y="131"/>
                    </a:cubicBezTo>
                    <a:cubicBezTo>
                      <a:pt x="340" y="130"/>
                      <a:pt x="344" y="129"/>
                      <a:pt x="346" y="127"/>
                    </a:cubicBezTo>
                    <a:cubicBezTo>
                      <a:pt x="349" y="132"/>
                      <a:pt x="354" y="137"/>
                      <a:pt x="361" y="139"/>
                    </a:cubicBezTo>
                    <a:cubicBezTo>
                      <a:pt x="357" y="142"/>
                      <a:pt x="351" y="144"/>
                      <a:pt x="346" y="143"/>
                    </a:cubicBezTo>
                    <a:close/>
                    <a:moveTo>
                      <a:pt x="359" y="154"/>
                    </a:moveTo>
                    <a:cubicBezTo>
                      <a:pt x="364" y="151"/>
                      <a:pt x="369" y="148"/>
                      <a:pt x="373" y="143"/>
                    </a:cubicBezTo>
                    <a:cubicBezTo>
                      <a:pt x="378" y="148"/>
                      <a:pt x="384" y="151"/>
                      <a:pt x="392" y="151"/>
                    </a:cubicBezTo>
                    <a:cubicBezTo>
                      <a:pt x="392" y="152"/>
                      <a:pt x="392" y="152"/>
                      <a:pt x="393" y="152"/>
                    </a:cubicBezTo>
                    <a:cubicBezTo>
                      <a:pt x="393" y="152"/>
                      <a:pt x="393" y="152"/>
                      <a:pt x="393" y="152"/>
                    </a:cubicBezTo>
                    <a:cubicBezTo>
                      <a:pt x="392" y="152"/>
                      <a:pt x="393" y="153"/>
                      <a:pt x="393" y="153"/>
                    </a:cubicBezTo>
                    <a:cubicBezTo>
                      <a:pt x="393" y="153"/>
                      <a:pt x="393" y="153"/>
                      <a:pt x="393" y="154"/>
                    </a:cubicBezTo>
                    <a:cubicBezTo>
                      <a:pt x="393" y="154"/>
                      <a:pt x="393" y="154"/>
                      <a:pt x="393" y="155"/>
                    </a:cubicBezTo>
                    <a:cubicBezTo>
                      <a:pt x="382" y="155"/>
                      <a:pt x="370" y="155"/>
                      <a:pt x="359" y="155"/>
                    </a:cubicBezTo>
                    <a:lnTo>
                      <a:pt x="359" y="154"/>
                    </a:lnTo>
                    <a:close/>
                    <a:moveTo>
                      <a:pt x="382" y="136"/>
                    </a:moveTo>
                    <a:cubicBezTo>
                      <a:pt x="389" y="133"/>
                      <a:pt x="394" y="127"/>
                      <a:pt x="399" y="121"/>
                    </a:cubicBezTo>
                    <a:cubicBezTo>
                      <a:pt x="403" y="126"/>
                      <a:pt x="411" y="128"/>
                      <a:pt x="418" y="129"/>
                    </a:cubicBezTo>
                    <a:cubicBezTo>
                      <a:pt x="410" y="137"/>
                      <a:pt x="390" y="145"/>
                      <a:pt x="382" y="136"/>
                    </a:cubicBezTo>
                    <a:close/>
                    <a:moveTo>
                      <a:pt x="428" y="136"/>
                    </a:moveTo>
                    <a:cubicBezTo>
                      <a:pt x="433" y="142"/>
                      <a:pt x="438" y="147"/>
                      <a:pt x="447" y="148"/>
                    </a:cubicBezTo>
                    <a:cubicBezTo>
                      <a:pt x="447" y="150"/>
                      <a:pt x="446" y="153"/>
                      <a:pt x="446" y="155"/>
                    </a:cubicBezTo>
                    <a:cubicBezTo>
                      <a:pt x="432" y="155"/>
                      <a:pt x="419" y="155"/>
                      <a:pt x="405" y="155"/>
                    </a:cubicBezTo>
                    <a:cubicBezTo>
                      <a:pt x="405" y="153"/>
                      <a:pt x="405" y="151"/>
                      <a:pt x="404" y="150"/>
                    </a:cubicBezTo>
                    <a:cubicBezTo>
                      <a:pt x="414" y="147"/>
                      <a:pt x="423" y="142"/>
                      <a:pt x="428" y="136"/>
                    </a:cubicBezTo>
                    <a:close/>
                    <a:moveTo>
                      <a:pt x="436" y="125"/>
                    </a:moveTo>
                    <a:cubicBezTo>
                      <a:pt x="442" y="123"/>
                      <a:pt x="448" y="119"/>
                      <a:pt x="453" y="114"/>
                    </a:cubicBezTo>
                    <a:cubicBezTo>
                      <a:pt x="453" y="115"/>
                      <a:pt x="453" y="115"/>
                      <a:pt x="453" y="116"/>
                    </a:cubicBezTo>
                    <a:cubicBezTo>
                      <a:pt x="456" y="123"/>
                      <a:pt x="463" y="126"/>
                      <a:pt x="469" y="127"/>
                    </a:cubicBezTo>
                    <a:cubicBezTo>
                      <a:pt x="466" y="132"/>
                      <a:pt x="462" y="135"/>
                      <a:pt x="457" y="136"/>
                    </a:cubicBezTo>
                    <a:cubicBezTo>
                      <a:pt x="454" y="134"/>
                      <a:pt x="451" y="134"/>
                      <a:pt x="449" y="136"/>
                    </a:cubicBezTo>
                    <a:cubicBezTo>
                      <a:pt x="442" y="135"/>
                      <a:pt x="439" y="130"/>
                      <a:pt x="436" y="125"/>
                    </a:cubicBezTo>
                    <a:close/>
                    <a:moveTo>
                      <a:pt x="459" y="148"/>
                    </a:moveTo>
                    <a:cubicBezTo>
                      <a:pt x="465" y="146"/>
                      <a:pt x="470" y="144"/>
                      <a:pt x="475" y="140"/>
                    </a:cubicBezTo>
                    <a:cubicBezTo>
                      <a:pt x="479" y="145"/>
                      <a:pt x="485" y="147"/>
                      <a:pt x="492" y="147"/>
                    </a:cubicBezTo>
                    <a:cubicBezTo>
                      <a:pt x="492" y="148"/>
                      <a:pt x="492" y="148"/>
                      <a:pt x="493" y="149"/>
                    </a:cubicBezTo>
                    <a:cubicBezTo>
                      <a:pt x="492" y="148"/>
                      <a:pt x="493" y="149"/>
                      <a:pt x="493" y="149"/>
                    </a:cubicBezTo>
                    <a:cubicBezTo>
                      <a:pt x="493" y="149"/>
                      <a:pt x="494" y="151"/>
                      <a:pt x="494" y="151"/>
                    </a:cubicBezTo>
                    <a:cubicBezTo>
                      <a:pt x="494" y="153"/>
                      <a:pt x="495" y="155"/>
                      <a:pt x="496" y="156"/>
                    </a:cubicBezTo>
                    <a:cubicBezTo>
                      <a:pt x="496" y="157"/>
                      <a:pt x="496" y="157"/>
                      <a:pt x="496" y="158"/>
                    </a:cubicBezTo>
                    <a:cubicBezTo>
                      <a:pt x="483" y="157"/>
                      <a:pt x="471" y="156"/>
                      <a:pt x="458" y="155"/>
                    </a:cubicBezTo>
                    <a:cubicBezTo>
                      <a:pt x="458" y="153"/>
                      <a:pt x="459" y="150"/>
                      <a:pt x="459" y="148"/>
                    </a:cubicBezTo>
                    <a:close/>
                    <a:moveTo>
                      <a:pt x="493" y="93"/>
                    </a:moveTo>
                    <a:cubicBezTo>
                      <a:pt x="493" y="94"/>
                      <a:pt x="493" y="94"/>
                      <a:pt x="493" y="95"/>
                    </a:cubicBezTo>
                    <a:cubicBezTo>
                      <a:pt x="478" y="97"/>
                      <a:pt x="479" y="78"/>
                      <a:pt x="479" y="67"/>
                    </a:cubicBezTo>
                    <a:cubicBezTo>
                      <a:pt x="481" y="66"/>
                      <a:pt x="483" y="65"/>
                      <a:pt x="484" y="64"/>
                    </a:cubicBezTo>
                    <a:cubicBezTo>
                      <a:pt x="487" y="74"/>
                      <a:pt x="489" y="84"/>
                      <a:pt x="493" y="93"/>
                    </a:cubicBezTo>
                    <a:close/>
                    <a:moveTo>
                      <a:pt x="466" y="22"/>
                    </a:moveTo>
                    <a:cubicBezTo>
                      <a:pt x="473" y="31"/>
                      <a:pt x="478" y="40"/>
                      <a:pt x="481" y="51"/>
                    </a:cubicBezTo>
                    <a:cubicBezTo>
                      <a:pt x="480" y="51"/>
                      <a:pt x="479" y="51"/>
                      <a:pt x="479" y="52"/>
                    </a:cubicBezTo>
                    <a:cubicBezTo>
                      <a:pt x="472" y="61"/>
                      <a:pt x="457" y="56"/>
                      <a:pt x="455" y="46"/>
                    </a:cubicBezTo>
                    <a:cubicBezTo>
                      <a:pt x="462" y="41"/>
                      <a:pt x="465" y="31"/>
                      <a:pt x="466" y="22"/>
                    </a:cubicBezTo>
                    <a:close/>
                    <a:moveTo>
                      <a:pt x="433" y="19"/>
                    </a:moveTo>
                    <a:cubicBezTo>
                      <a:pt x="433" y="18"/>
                      <a:pt x="433" y="18"/>
                      <a:pt x="433" y="18"/>
                    </a:cubicBezTo>
                    <a:cubicBezTo>
                      <a:pt x="455" y="18"/>
                      <a:pt x="455" y="18"/>
                      <a:pt x="455" y="18"/>
                    </a:cubicBezTo>
                    <a:cubicBezTo>
                      <a:pt x="455" y="26"/>
                      <a:pt x="453" y="36"/>
                      <a:pt x="446" y="38"/>
                    </a:cubicBezTo>
                    <a:cubicBezTo>
                      <a:pt x="439" y="40"/>
                      <a:pt x="434" y="30"/>
                      <a:pt x="431" y="23"/>
                    </a:cubicBezTo>
                    <a:cubicBezTo>
                      <a:pt x="432" y="22"/>
                      <a:pt x="432" y="20"/>
                      <a:pt x="433" y="19"/>
                    </a:cubicBezTo>
                    <a:close/>
                    <a:moveTo>
                      <a:pt x="442" y="49"/>
                    </a:moveTo>
                    <a:cubicBezTo>
                      <a:pt x="439" y="60"/>
                      <a:pt x="430" y="67"/>
                      <a:pt x="418" y="64"/>
                    </a:cubicBezTo>
                    <a:cubicBezTo>
                      <a:pt x="409" y="62"/>
                      <a:pt x="408" y="51"/>
                      <a:pt x="406" y="42"/>
                    </a:cubicBezTo>
                    <a:cubicBezTo>
                      <a:pt x="413" y="41"/>
                      <a:pt x="418" y="38"/>
                      <a:pt x="423" y="33"/>
                    </a:cubicBezTo>
                    <a:cubicBezTo>
                      <a:pt x="428" y="41"/>
                      <a:pt x="434" y="48"/>
                      <a:pt x="442" y="49"/>
                    </a:cubicBezTo>
                    <a:close/>
                    <a:moveTo>
                      <a:pt x="417" y="18"/>
                    </a:moveTo>
                    <a:cubicBezTo>
                      <a:pt x="417" y="18"/>
                      <a:pt x="417" y="19"/>
                      <a:pt x="417" y="21"/>
                    </a:cubicBezTo>
                    <a:cubicBezTo>
                      <a:pt x="417" y="21"/>
                      <a:pt x="418" y="21"/>
                      <a:pt x="418" y="22"/>
                    </a:cubicBezTo>
                    <a:cubicBezTo>
                      <a:pt x="414" y="26"/>
                      <a:pt x="410" y="29"/>
                      <a:pt x="404" y="31"/>
                    </a:cubicBezTo>
                    <a:cubicBezTo>
                      <a:pt x="403" y="31"/>
                      <a:pt x="402" y="31"/>
                      <a:pt x="401" y="31"/>
                    </a:cubicBezTo>
                    <a:cubicBezTo>
                      <a:pt x="401" y="31"/>
                      <a:pt x="401" y="31"/>
                      <a:pt x="401" y="31"/>
                    </a:cubicBezTo>
                    <a:cubicBezTo>
                      <a:pt x="395" y="31"/>
                      <a:pt x="393" y="22"/>
                      <a:pt x="393" y="18"/>
                    </a:cubicBezTo>
                    <a:lnTo>
                      <a:pt x="417" y="18"/>
                    </a:lnTo>
                    <a:close/>
                    <a:moveTo>
                      <a:pt x="385" y="32"/>
                    </a:moveTo>
                    <a:cubicBezTo>
                      <a:pt x="387" y="36"/>
                      <a:pt x="391" y="39"/>
                      <a:pt x="395" y="41"/>
                    </a:cubicBezTo>
                    <a:cubicBezTo>
                      <a:pt x="395" y="41"/>
                      <a:pt x="395" y="41"/>
                      <a:pt x="395" y="41"/>
                    </a:cubicBezTo>
                    <a:cubicBezTo>
                      <a:pt x="391" y="49"/>
                      <a:pt x="388" y="59"/>
                      <a:pt x="380" y="59"/>
                    </a:cubicBezTo>
                    <a:cubicBezTo>
                      <a:pt x="372" y="59"/>
                      <a:pt x="367" y="48"/>
                      <a:pt x="365" y="41"/>
                    </a:cubicBezTo>
                    <a:cubicBezTo>
                      <a:pt x="374" y="42"/>
                      <a:pt x="380" y="38"/>
                      <a:pt x="385" y="32"/>
                    </a:cubicBezTo>
                    <a:close/>
                    <a:moveTo>
                      <a:pt x="371" y="18"/>
                    </a:moveTo>
                    <a:cubicBezTo>
                      <a:pt x="380" y="18"/>
                      <a:pt x="380" y="18"/>
                      <a:pt x="380" y="18"/>
                    </a:cubicBezTo>
                    <a:cubicBezTo>
                      <a:pt x="377" y="26"/>
                      <a:pt x="372" y="32"/>
                      <a:pt x="363" y="29"/>
                    </a:cubicBezTo>
                    <a:cubicBezTo>
                      <a:pt x="357" y="27"/>
                      <a:pt x="352" y="22"/>
                      <a:pt x="349" y="17"/>
                    </a:cubicBezTo>
                    <a:cubicBezTo>
                      <a:pt x="356" y="17"/>
                      <a:pt x="364" y="18"/>
                      <a:pt x="371" y="18"/>
                    </a:cubicBezTo>
                    <a:close/>
                    <a:moveTo>
                      <a:pt x="343" y="27"/>
                    </a:moveTo>
                    <a:cubicBezTo>
                      <a:pt x="345" y="30"/>
                      <a:pt x="348" y="33"/>
                      <a:pt x="351" y="35"/>
                    </a:cubicBezTo>
                    <a:cubicBezTo>
                      <a:pt x="351" y="36"/>
                      <a:pt x="351" y="37"/>
                      <a:pt x="351" y="38"/>
                    </a:cubicBezTo>
                    <a:cubicBezTo>
                      <a:pt x="348" y="45"/>
                      <a:pt x="345" y="52"/>
                      <a:pt x="340" y="59"/>
                    </a:cubicBezTo>
                    <a:cubicBezTo>
                      <a:pt x="332" y="70"/>
                      <a:pt x="322" y="56"/>
                      <a:pt x="321" y="47"/>
                    </a:cubicBezTo>
                    <a:cubicBezTo>
                      <a:pt x="333" y="47"/>
                      <a:pt x="339" y="37"/>
                      <a:pt x="343" y="27"/>
                    </a:cubicBezTo>
                    <a:close/>
                    <a:moveTo>
                      <a:pt x="334" y="14"/>
                    </a:moveTo>
                    <a:cubicBezTo>
                      <a:pt x="334" y="14"/>
                      <a:pt x="334" y="14"/>
                      <a:pt x="334" y="14"/>
                    </a:cubicBezTo>
                    <a:cubicBezTo>
                      <a:pt x="333" y="22"/>
                      <a:pt x="331" y="32"/>
                      <a:pt x="323" y="34"/>
                    </a:cubicBezTo>
                    <a:cubicBezTo>
                      <a:pt x="310" y="38"/>
                      <a:pt x="303" y="23"/>
                      <a:pt x="300" y="13"/>
                    </a:cubicBezTo>
                    <a:cubicBezTo>
                      <a:pt x="311" y="13"/>
                      <a:pt x="323" y="13"/>
                      <a:pt x="334" y="14"/>
                    </a:cubicBezTo>
                    <a:close/>
                    <a:moveTo>
                      <a:pt x="292" y="25"/>
                    </a:moveTo>
                    <a:cubicBezTo>
                      <a:pt x="296" y="33"/>
                      <a:pt x="301" y="40"/>
                      <a:pt x="309" y="44"/>
                    </a:cubicBezTo>
                    <a:cubicBezTo>
                      <a:pt x="309" y="44"/>
                      <a:pt x="309" y="45"/>
                      <a:pt x="309" y="45"/>
                    </a:cubicBezTo>
                    <a:cubicBezTo>
                      <a:pt x="306" y="50"/>
                      <a:pt x="303" y="57"/>
                      <a:pt x="297" y="59"/>
                    </a:cubicBezTo>
                    <a:cubicBezTo>
                      <a:pt x="289" y="61"/>
                      <a:pt x="282" y="56"/>
                      <a:pt x="283" y="48"/>
                    </a:cubicBezTo>
                    <a:cubicBezTo>
                      <a:pt x="283" y="47"/>
                      <a:pt x="283" y="46"/>
                      <a:pt x="282" y="45"/>
                    </a:cubicBezTo>
                    <a:cubicBezTo>
                      <a:pt x="285" y="38"/>
                      <a:pt x="288" y="31"/>
                      <a:pt x="292" y="25"/>
                    </a:cubicBezTo>
                    <a:close/>
                    <a:moveTo>
                      <a:pt x="275" y="63"/>
                    </a:moveTo>
                    <a:cubicBezTo>
                      <a:pt x="279" y="67"/>
                      <a:pt x="284" y="70"/>
                      <a:pt x="291" y="71"/>
                    </a:cubicBezTo>
                    <a:cubicBezTo>
                      <a:pt x="286" y="84"/>
                      <a:pt x="278" y="94"/>
                      <a:pt x="263" y="94"/>
                    </a:cubicBezTo>
                    <a:cubicBezTo>
                      <a:pt x="267" y="84"/>
                      <a:pt x="271" y="73"/>
                      <a:pt x="275" y="63"/>
                    </a:cubicBezTo>
                    <a:close/>
                    <a:moveTo>
                      <a:pt x="295" y="89"/>
                    </a:moveTo>
                    <a:cubicBezTo>
                      <a:pt x="297" y="97"/>
                      <a:pt x="300" y="104"/>
                      <a:pt x="307" y="107"/>
                    </a:cubicBezTo>
                    <a:cubicBezTo>
                      <a:pt x="307" y="130"/>
                      <a:pt x="263" y="127"/>
                      <a:pt x="261" y="106"/>
                    </a:cubicBezTo>
                    <a:cubicBezTo>
                      <a:pt x="276" y="107"/>
                      <a:pt x="287" y="100"/>
                      <a:pt x="295" y="89"/>
                    </a:cubicBezTo>
                    <a:close/>
                    <a:moveTo>
                      <a:pt x="253" y="119"/>
                    </a:moveTo>
                    <a:cubicBezTo>
                      <a:pt x="257" y="126"/>
                      <a:pt x="265" y="131"/>
                      <a:pt x="274" y="133"/>
                    </a:cubicBezTo>
                    <a:cubicBezTo>
                      <a:pt x="265" y="140"/>
                      <a:pt x="254" y="146"/>
                      <a:pt x="246" y="137"/>
                    </a:cubicBezTo>
                    <a:cubicBezTo>
                      <a:pt x="248" y="131"/>
                      <a:pt x="251" y="125"/>
                      <a:pt x="253" y="119"/>
                    </a:cubicBezTo>
                    <a:close/>
                    <a:moveTo>
                      <a:pt x="256" y="153"/>
                    </a:moveTo>
                    <a:cubicBezTo>
                      <a:pt x="256" y="153"/>
                      <a:pt x="256" y="153"/>
                      <a:pt x="256" y="153"/>
                    </a:cubicBezTo>
                    <a:cubicBezTo>
                      <a:pt x="255" y="155"/>
                      <a:pt x="255" y="157"/>
                      <a:pt x="255" y="158"/>
                    </a:cubicBezTo>
                    <a:cubicBezTo>
                      <a:pt x="249" y="158"/>
                      <a:pt x="242" y="158"/>
                      <a:pt x="236" y="158"/>
                    </a:cubicBezTo>
                    <a:cubicBezTo>
                      <a:pt x="237" y="155"/>
                      <a:pt x="239" y="152"/>
                      <a:pt x="240" y="148"/>
                    </a:cubicBezTo>
                    <a:cubicBezTo>
                      <a:pt x="245" y="152"/>
                      <a:pt x="250" y="153"/>
                      <a:pt x="256" y="153"/>
                    </a:cubicBezTo>
                    <a:close/>
                    <a:moveTo>
                      <a:pt x="202" y="137"/>
                    </a:moveTo>
                    <a:cubicBezTo>
                      <a:pt x="206" y="146"/>
                      <a:pt x="213" y="153"/>
                      <a:pt x="225" y="153"/>
                    </a:cubicBezTo>
                    <a:cubicBezTo>
                      <a:pt x="224" y="156"/>
                      <a:pt x="222" y="159"/>
                      <a:pt x="220" y="161"/>
                    </a:cubicBezTo>
                    <a:cubicBezTo>
                      <a:pt x="219" y="164"/>
                      <a:pt x="220" y="166"/>
                      <a:pt x="221" y="168"/>
                    </a:cubicBezTo>
                    <a:cubicBezTo>
                      <a:pt x="221" y="169"/>
                      <a:pt x="221" y="171"/>
                      <a:pt x="220" y="172"/>
                    </a:cubicBezTo>
                    <a:cubicBezTo>
                      <a:pt x="219" y="172"/>
                      <a:pt x="218" y="172"/>
                      <a:pt x="217" y="173"/>
                    </a:cubicBezTo>
                    <a:cubicBezTo>
                      <a:pt x="209" y="176"/>
                      <a:pt x="199" y="178"/>
                      <a:pt x="193" y="169"/>
                    </a:cubicBezTo>
                    <a:cubicBezTo>
                      <a:pt x="188" y="163"/>
                      <a:pt x="186" y="156"/>
                      <a:pt x="184" y="149"/>
                    </a:cubicBezTo>
                    <a:cubicBezTo>
                      <a:pt x="192" y="148"/>
                      <a:pt x="197" y="143"/>
                      <a:pt x="202" y="137"/>
                    </a:cubicBezTo>
                    <a:close/>
                    <a:moveTo>
                      <a:pt x="103" y="236"/>
                    </a:moveTo>
                    <a:cubicBezTo>
                      <a:pt x="103" y="236"/>
                      <a:pt x="103" y="236"/>
                      <a:pt x="102" y="236"/>
                    </a:cubicBezTo>
                    <a:cubicBezTo>
                      <a:pt x="102" y="237"/>
                      <a:pt x="101" y="237"/>
                      <a:pt x="100" y="238"/>
                    </a:cubicBezTo>
                    <a:cubicBezTo>
                      <a:pt x="98" y="239"/>
                      <a:pt x="97" y="240"/>
                      <a:pt x="95" y="241"/>
                    </a:cubicBezTo>
                    <a:cubicBezTo>
                      <a:pt x="95" y="241"/>
                      <a:pt x="94" y="242"/>
                      <a:pt x="94" y="242"/>
                    </a:cubicBezTo>
                    <a:cubicBezTo>
                      <a:pt x="94" y="242"/>
                      <a:pt x="93" y="242"/>
                      <a:pt x="93" y="242"/>
                    </a:cubicBezTo>
                    <a:cubicBezTo>
                      <a:pt x="84" y="238"/>
                      <a:pt x="80" y="227"/>
                      <a:pt x="77" y="217"/>
                    </a:cubicBezTo>
                    <a:cubicBezTo>
                      <a:pt x="88" y="218"/>
                      <a:pt x="97" y="212"/>
                      <a:pt x="105" y="204"/>
                    </a:cubicBezTo>
                    <a:cubicBezTo>
                      <a:pt x="107" y="209"/>
                      <a:pt x="111" y="213"/>
                      <a:pt x="117" y="215"/>
                    </a:cubicBezTo>
                    <a:cubicBezTo>
                      <a:pt x="117" y="216"/>
                      <a:pt x="117" y="216"/>
                      <a:pt x="117" y="217"/>
                    </a:cubicBezTo>
                    <a:cubicBezTo>
                      <a:pt x="114" y="224"/>
                      <a:pt x="109" y="230"/>
                      <a:pt x="103" y="236"/>
                    </a:cubicBezTo>
                    <a:close/>
                    <a:moveTo>
                      <a:pt x="71" y="204"/>
                    </a:moveTo>
                    <a:cubicBezTo>
                      <a:pt x="71" y="203"/>
                      <a:pt x="69" y="202"/>
                      <a:pt x="68" y="202"/>
                    </a:cubicBezTo>
                    <a:cubicBezTo>
                      <a:pt x="63" y="198"/>
                      <a:pt x="60" y="191"/>
                      <a:pt x="59" y="185"/>
                    </a:cubicBezTo>
                    <a:cubicBezTo>
                      <a:pt x="61" y="185"/>
                      <a:pt x="63" y="184"/>
                      <a:pt x="64" y="184"/>
                    </a:cubicBezTo>
                    <a:cubicBezTo>
                      <a:pt x="74" y="181"/>
                      <a:pt x="80" y="170"/>
                      <a:pt x="87" y="161"/>
                    </a:cubicBezTo>
                    <a:cubicBezTo>
                      <a:pt x="89" y="172"/>
                      <a:pt x="94" y="182"/>
                      <a:pt x="103" y="187"/>
                    </a:cubicBezTo>
                    <a:cubicBezTo>
                      <a:pt x="97" y="196"/>
                      <a:pt x="89" y="205"/>
                      <a:pt x="76" y="205"/>
                    </a:cubicBezTo>
                    <a:cubicBezTo>
                      <a:pt x="75" y="205"/>
                      <a:pt x="73" y="205"/>
                      <a:pt x="71" y="204"/>
                    </a:cubicBezTo>
                    <a:close/>
                    <a:moveTo>
                      <a:pt x="76" y="243"/>
                    </a:moveTo>
                    <a:cubicBezTo>
                      <a:pt x="72" y="243"/>
                      <a:pt x="67" y="243"/>
                      <a:pt x="63" y="244"/>
                    </a:cubicBezTo>
                    <a:cubicBezTo>
                      <a:pt x="65" y="240"/>
                      <a:pt x="68" y="236"/>
                      <a:pt x="70" y="232"/>
                    </a:cubicBezTo>
                    <a:cubicBezTo>
                      <a:pt x="71" y="236"/>
                      <a:pt x="73" y="239"/>
                      <a:pt x="76" y="243"/>
                    </a:cubicBezTo>
                    <a:close/>
                    <a:moveTo>
                      <a:pt x="123" y="231"/>
                    </a:moveTo>
                    <a:cubicBezTo>
                      <a:pt x="124" y="236"/>
                      <a:pt x="125" y="240"/>
                      <a:pt x="127" y="245"/>
                    </a:cubicBezTo>
                    <a:cubicBezTo>
                      <a:pt x="125" y="244"/>
                      <a:pt x="124" y="244"/>
                      <a:pt x="123" y="244"/>
                    </a:cubicBezTo>
                    <a:cubicBezTo>
                      <a:pt x="120" y="243"/>
                      <a:pt x="117" y="243"/>
                      <a:pt x="113" y="243"/>
                    </a:cubicBezTo>
                    <a:cubicBezTo>
                      <a:pt x="117" y="239"/>
                      <a:pt x="120" y="235"/>
                      <a:pt x="123" y="231"/>
                    </a:cubicBezTo>
                    <a:close/>
                    <a:moveTo>
                      <a:pt x="126" y="205"/>
                    </a:moveTo>
                    <a:cubicBezTo>
                      <a:pt x="117" y="206"/>
                      <a:pt x="112" y="198"/>
                      <a:pt x="116" y="189"/>
                    </a:cubicBezTo>
                    <a:cubicBezTo>
                      <a:pt x="116" y="189"/>
                      <a:pt x="117" y="188"/>
                      <a:pt x="117" y="188"/>
                    </a:cubicBezTo>
                    <a:cubicBezTo>
                      <a:pt x="126" y="186"/>
                      <a:pt x="132" y="177"/>
                      <a:pt x="135" y="167"/>
                    </a:cubicBezTo>
                    <a:cubicBezTo>
                      <a:pt x="137" y="175"/>
                      <a:pt x="141" y="181"/>
                      <a:pt x="147" y="185"/>
                    </a:cubicBezTo>
                    <a:cubicBezTo>
                      <a:pt x="144" y="195"/>
                      <a:pt x="138" y="204"/>
                      <a:pt x="126" y="205"/>
                    </a:cubicBezTo>
                    <a:close/>
                    <a:moveTo>
                      <a:pt x="150" y="205"/>
                    </a:moveTo>
                    <a:cubicBezTo>
                      <a:pt x="152" y="212"/>
                      <a:pt x="158" y="217"/>
                      <a:pt x="166" y="218"/>
                    </a:cubicBezTo>
                    <a:cubicBezTo>
                      <a:pt x="168" y="229"/>
                      <a:pt x="157" y="242"/>
                      <a:pt x="149" y="249"/>
                    </a:cubicBezTo>
                    <a:cubicBezTo>
                      <a:pt x="147" y="249"/>
                      <a:pt x="145" y="249"/>
                      <a:pt x="143" y="248"/>
                    </a:cubicBezTo>
                    <a:cubicBezTo>
                      <a:pt x="143" y="248"/>
                      <a:pt x="142" y="248"/>
                      <a:pt x="142" y="247"/>
                    </a:cubicBezTo>
                    <a:cubicBezTo>
                      <a:pt x="137" y="243"/>
                      <a:pt x="136" y="236"/>
                      <a:pt x="134" y="229"/>
                    </a:cubicBezTo>
                    <a:cubicBezTo>
                      <a:pt x="134" y="225"/>
                      <a:pt x="132" y="221"/>
                      <a:pt x="131" y="216"/>
                    </a:cubicBezTo>
                    <a:cubicBezTo>
                      <a:pt x="138" y="215"/>
                      <a:pt x="145" y="211"/>
                      <a:pt x="150" y="205"/>
                    </a:cubicBezTo>
                    <a:close/>
                    <a:moveTo>
                      <a:pt x="159" y="188"/>
                    </a:moveTo>
                    <a:cubicBezTo>
                      <a:pt x="169" y="188"/>
                      <a:pt x="174" y="177"/>
                      <a:pt x="178" y="166"/>
                    </a:cubicBezTo>
                    <a:cubicBezTo>
                      <a:pt x="180" y="171"/>
                      <a:pt x="182" y="175"/>
                      <a:pt x="185" y="179"/>
                    </a:cubicBezTo>
                    <a:cubicBezTo>
                      <a:pt x="187" y="181"/>
                      <a:pt x="189" y="183"/>
                      <a:pt x="191" y="184"/>
                    </a:cubicBezTo>
                    <a:cubicBezTo>
                      <a:pt x="188" y="192"/>
                      <a:pt x="183" y="199"/>
                      <a:pt x="176" y="204"/>
                    </a:cubicBezTo>
                    <a:cubicBezTo>
                      <a:pt x="164" y="213"/>
                      <a:pt x="158" y="199"/>
                      <a:pt x="159" y="188"/>
                    </a:cubicBezTo>
                    <a:close/>
                    <a:moveTo>
                      <a:pt x="173" y="239"/>
                    </a:moveTo>
                    <a:cubicBezTo>
                      <a:pt x="175" y="244"/>
                      <a:pt x="177" y="248"/>
                      <a:pt x="181" y="251"/>
                    </a:cubicBezTo>
                    <a:cubicBezTo>
                      <a:pt x="175" y="252"/>
                      <a:pt x="170" y="252"/>
                      <a:pt x="164" y="252"/>
                    </a:cubicBezTo>
                    <a:cubicBezTo>
                      <a:pt x="167" y="248"/>
                      <a:pt x="170" y="244"/>
                      <a:pt x="173" y="239"/>
                    </a:cubicBezTo>
                    <a:close/>
                    <a:moveTo>
                      <a:pt x="181" y="215"/>
                    </a:moveTo>
                    <a:cubicBezTo>
                      <a:pt x="185" y="213"/>
                      <a:pt x="189" y="209"/>
                      <a:pt x="192" y="205"/>
                    </a:cubicBezTo>
                    <a:cubicBezTo>
                      <a:pt x="193" y="208"/>
                      <a:pt x="193" y="211"/>
                      <a:pt x="194" y="213"/>
                    </a:cubicBezTo>
                    <a:cubicBezTo>
                      <a:pt x="197" y="224"/>
                      <a:pt x="206" y="229"/>
                      <a:pt x="216" y="230"/>
                    </a:cubicBezTo>
                    <a:cubicBezTo>
                      <a:pt x="212" y="237"/>
                      <a:pt x="207" y="246"/>
                      <a:pt x="199" y="246"/>
                    </a:cubicBezTo>
                    <a:cubicBezTo>
                      <a:pt x="198" y="246"/>
                      <a:pt x="197" y="247"/>
                      <a:pt x="196" y="247"/>
                    </a:cubicBezTo>
                    <a:cubicBezTo>
                      <a:pt x="196" y="247"/>
                      <a:pt x="196" y="247"/>
                      <a:pt x="196" y="247"/>
                    </a:cubicBezTo>
                    <a:cubicBezTo>
                      <a:pt x="184" y="241"/>
                      <a:pt x="180" y="228"/>
                      <a:pt x="181" y="215"/>
                    </a:cubicBezTo>
                    <a:close/>
                    <a:moveTo>
                      <a:pt x="203" y="187"/>
                    </a:moveTo>
                    <a:cubicBezTo>
                      <a:pt x="209" y="188"/>
                      <a:pt x="214" y="186"/>
                      <a:pt x="219" y="185"/>
                    </a:cubicBezTo>
                    <a:cubicBezTo>
                      <a:pt x="219" y="196"/>
                      <a:pt x="219" y="207"/>
                      <a:pt x="220" y="219"/>
                    </a:cubicBezTo>
                    <a:cubicBezTo>
                      <a:pt x="220" y="218"/>
                      <a:pt x="219" y="218"/>
                      <a:pt x="219" y="218"/>
                    </a:cubicBezTo>
                    <a:cubicBezTo>
                      <a:pt x="202" y="218"/>
                      <a:pt x="204" y="201"/>
                      <a:pt x="203" y="187"/>
                    </a:cubicBezTo>
                    <a:close/>
                    <a:moveTo>
                      <a:pt x="197" y="115"/>
                    </a:moveTo>
                    <a:cubicBezTo>
                      <a:pt x="196" y="124"/>
                      <a:pt x="192" y="135"/>
                      <a:pt x="182" y="137"/>
                    </a:cubicBezTo>
                    <a:cubicBezTo>
                      <a:pt x="171" y="140"/>
                      <a:pt x="170" y="123"/>
                      <a:pt x="171" y="116"/>
                    </a:cubicBezTo>
                    <a:cubicBezTo>
                      <a:pt x="171" y="115"/>
                      <a:pt x="171" y="115"/>
                      <a:pt x="171" y="114"/>
                    </a:cubicBezTo>
                    <a:cubicBezTo>
                      <a:pt x="180" y="114"/>
                      <a:pt x="188" y="115"/>
                      <a:pt x="197" y="115"/>
                    </a:cubicBezTo>
                    <a:close/>
                    <a:moveTo>
                      <a:pt x="169" y="146"/>
                    </a:moveTo>
                    <a:cubicBezTo>
                      <a:pt x="169" y="151"/>
                      <a:pt x="168" y="156"/>
                      <a:pt x="166" y="161"/>
                    </a:cubicBezTo>
                    <a:cubicBezTo>
                      <a:pt x="165" y="165"/>
                      <a:pt x="162" y="176"/>
                      <a:pt x="157" y="176"/>
                    </a:cubicBezTo>
                    <a:cubicBezTo>
                      <a:pt x="147" y="177"/>
                      <a:pt x="145" y="159"/>
                      <a:pt x="145" y="150"/>
                    </a:cubicBezTo>
                    <a:cubicBezTo>
                      <a:pt x="153" y="148"/>
                      <a:pt x="158" y="142"/>
                      <a:pt x="161" y="135"/>
                    </a:cubicBezTo>
                    <a:cubicBezTo>
                      <a:pt x="163" y="140"/>
                      <a:pt x="165" y="143"/>
                      <a:pt x="169" y="146"/>
                    </a:cubicBezTo>
                    <a:close/>
                    <a:moveTo>
                      <a:pt x="147" y="114"/>
                    </a:moveTo>
                    <a:cubicBezTo>
                      <a:pt x="150" y="114"/>
                      <a:pt x="154" y="114"/>
                      <a:pt x="157" y="114"/>
                    </a:cubicBezTo>
                    <a:cubicBezTo>
                      <a:pt x="154" y="122"/>
                      <a:pt x="152" y="132"/>
                      <a:pt x="145" y="137"/>
                    </a:cubicBezTo>
                    <a:cubicBezTo>
                      <a:pt x="132" y="145"/>
                      <a:pt x="129" y="124"/>
                      <a:pt x="129" y="116"/>
                    </a:cubicBezTo>
                    <a:cubicBezTo>
                      <a:pt x="129" y="115"/>
                      <a:pt x="129" y="114"/>
                      <a:pt x="128" y="113"/>
                    </a:cubicBezTo>
                    <a:cubicBezTo>
                      <a:pt x="135" y="114"/>
                      <a:pt x="142" y="114"/>
                      <a:pt x="147" y="114"/>
                    </a:cubicBezTo>
                    <a:close/>
                    <a:moveTo>
                      <a:pt x="130" y="148"/>
                    </a:moveTo>
                    <a:cubicBezTo>
                      <a:pt x="126" y="158"/>
                      <a:pt x="124" y="173"/>
                      <a:pt x="113" y="176"/>
                    </a:cubicBezTo>
                    <a:cubicBezTo>
                      <a:pt x="102" y="180"/>
                      <a:pt x="98" y="161"/>
                      <a:pt x="97" y="151"/>
                    </a:cubicBezTo>
                    <a:cubicBezTo>
                      <a:pt x="107" y="148"/>
                      <a:pt x="114" y="141"/>
                      <a:pt x="119" y="132"/>
                    </a:cubicBezTo>
                    <a:cubicBezTo>
                      <a:pt x="121" y="139"/>
                      <a:pt x="124" y="144"/>
                      <a:pt x="130" y="148"/>
                    </a:cubicBezTo>
                    <a:close/>
                    <a:moveTo>
                      <a:pt x="74" y="123"/>
                    </a:moveTo>
                    <a:cubicBezTo>
                      <a:pt x="75" y="123"/>
                      <a:pt x="75" y="122"/>
                      <a:pt x="75" y="121"/>
                    </a:cubicBezTo>
                    <a:cubicBezTo>
                      <a:pt x="75" y="121"/>
                      <a:pt x="75" y="121"/>
                      <a:pt x="75" y="121"/>
                    </a:cubicBezTo>
                    <a:cubicBezTo>
                      <a:pt x="85" y="113"/>
                      <a:pt x="101" y="112"/>
                      <a:pt x="116" y="113"/>
                    </a:cubicBezTo>
                    <a:cubicBezTo>
                      <a:pt x="116" y="113"/>
                      <a:pt x="116" y="113"/>
                      <a:pt x="116" y="113"/>
                    </a:cubicBezTo>
                    <a:cubicBezTo>
                      <a:pt x="112" y="122"/>
                      <a:pt x="107" y="132"/>
                      <a:pt x="99" y="138"/>
                    </a:cubicBezTo>
                    <a:cubicBezTo>
                      <a:pt x="89" y="144"/>
                      <a:pt x="67" y="138"/>
                      <a:pt x="74" y="123"/>
                    </a:cubicBezTo>
                    <a:close/>
                    <a:moveTo>
                      <a:pt x="64" y="138"/>
                    </a:moveTo>
                    <a:cubicBezTo>
                      <a:pt x="67" y="144"/>
                      <a:pt x="72" y="149"/>
                      <a:pt x="79" y="151"/>
                    </a:cubicBezTo>
                    <a:cubicBezTo>
                      <a:pt x="76" y="155"/>
                      <a:pt x="73" y="160"/>
                      <a:pt x="69" y="164"/>
                    </a:cubicBezTo>
                    <a:cubicBezTo>
                      <a:pt x="67" y="167"/>
                      <a:pt x="64" y="170"/>
                      <a:pt x="61" y="172"/>
                    </a:cubicBezTo>
                    <a:cubicBezTo>
                      <a:pt x="60" y="173"/>
                      <a:pt x="59" y="173"/>
                      <a:pt x="58" y="173"/>
                    </a:cubicBezTo>
                    <a:cubicBezTo>
                      <a:pt x="57" y="171"/>
                      <a:pt x="54" y="170"/>
                      <a:pt x="51" y="171"/>
                    </a:cubicBezTo>
                    <a:cubicBezTo>
                      <a:pt x="51" y="171"/>
                      <a:pt x="51" y="170"/>
                      <a:pt x="50" y="170"/>
                    </a:cubicBezTo>
                    <a:cubicBezTo>
                      <a:pt x="54" y="159"/>
                      <a:pt x="59" y="149"/>
                      <a:pt x="64" y="138"/>
                    </a:cubicBezTo>
                    <a:close/>
                    <a:moveTo>
                      <a:pt x="46" y="182"/>
                    </a:moveTo>
                    <a:cubicBezTo>
                      <a:pt x="46" y="182"/>
                      <a:pt x="47" y="183"/>
                      <a:pt x="47" y="183"/>
                    </a:cubicBezTo>
                    <a:cubicBezTo>
                      <a:pt x="48" y="192"/>
                      <a:pt x="50" y="200"/>
                      <a:pt x="56" y="207"/>
                    </a:cubicBezTo>
                    <a:cubicBezTo>
                      <a:pt x="50" y="210"/>
                      <a:pt x="43" y="212"/>
                      <a:pt x="37" y="210"/>
                    </a:cubicBezTo>
                    <a:cubicBezTo>
                      <a:pt x="40" y="200"/>
                      <a:pt x="43" y="191"/>
                      <a:pt x="46" y="182"/>
                    </a:cubicBezTo>
                    <a:close/>
                    <a:moveTo>
                      <a:pt x="34" y="221"/>
                    </a:moveTo>
                    <a:cubicBezTo>
                      <a:pt x="43" y="224"/>
                      <a:pt x="52" y="221"/>
                      <a:pt x="60" y="217"/>
                    </a:cubicBezTo>
                    <a:cubicBezTo>
                      <a:pt x="61" y="227"/>
                      <a:pt x="55" y="235"/>
                      <a:pt x="49" y="242"/>
                    </a:cubicBezTo>
                    <a:cubicBezTo>
                      <a:pt x="48" y="243"/>
                      <a:pt x="48" y="244"/>
                      <a:pt x="47" y="245"/>
                    </a:cubicBezTo>
                    <a:cubicBezTo>
                      <a:pt x="40" y="245"/>
                      <a:pt x="34" y="246"/>
                      <a:pt x="27" y="246"/>
                    </a:cubicBezTo>
                    <a:cubicBezTo>
                      <a:pt x="29" y="238"/>
                      <a:pt x="31" y="229"/>
                      <a:pt x="34" y="221"/>
                    </a:cubicBezTo>
                    <a:close/>
                    <a:moveTo>
                      <a:pt x="169" y="669"/>
                    </a:moveTo>
                    <a:cubicBezTo>
                      <a:pt x="168" y="697"/>
                      <a:pt x="169" y="726"/>
                      <a:pt x="169" y="754"/>
                    </a:cubicBezTo>
                    <a:cubicBezTo>
                      <a:pt x="150" y="755"/>
                      <a:pt x="130" y="757"/>
                      <a:pt x="111" y="758"/>
                    </a:cubicBezTo>
                    <a:cubicBezTo>
                      <a:pt x="101" y="759"/>
                      <a:pt x="92" y="759"/>
                      <a:pt x="82" y="759"/>
                    </a:cubicBezTo>
                    <a:cubicBezTo>
                      <a:pt x="83" y="703"/>
                      <a:pt x="89" y="647"/>
                      <a:pt x="88" y="591"/>
                    </a:cubicBezTo>
                    <a:cubicBezTo>
                      <a:pt x="112" y="584"/>
                      <a:pt x="139" y="588"/>
                      <a:pt x="163" y="591"/>
                    </a:cubicBezTo>
                    <a:cubicBezTo>
                      <a:pt x="164" y="592"/>
                      <a:pt x="164" y="592"/>
                      <a:pt x="164" y="593"/>
                    </a:cubicBezTo>
                    <a:cubicBezTo>
                      <a:pt x="173" y="617"/>
                      <a:pt x="170" y="644"/>
                      <a:pt x="169" y="669"/>
                    </a:cubicBezTo>
                    <a:close/>
                    <a:moveTo>
                      <a:pt x="181" y="753"/>
                    </a:moveTo>
                    <a:cubicBezTo>
                      <a:pt x="181" y="723"/>
                      <a:pt x="180" y="694"/>
                      <a:pt x="181" y="664"/>
                    </a:cubicBezTo>
                    <a:cubicBezTo>
                      <a:pt x="182" y="639"/>
                      <a:pt x="185" y="613"/>
                      <a:pt x="175" y="589"/>
                    </a:cubicBezTo>
                    <a:cubicBezTo>
                      <a:pt x="175" y="589"/>
                      <a:pt x="175" y="589"/>
                      <a:pt x="175" y="589"/>
                    </a:cubicBezTo>
                    <a:cubicBezTo>
                      <a:pt x="176" y="585"/>
                      <a:pt x="174" y="580"/>
                      <a:pt x="170" y="580"/>
                    </a:cubicBezTo>
                    <a:cubicBezTo>
                      <a:pt x="142" y="577"/>
                      <a:pt x="113" y="572"/>
                      <a:pt x="86" y="579"/>
                    </a:cubicBezTo>
                    <a:cubicBezTo>
                      <a:pt x="83" y="576"/>
                      <a:pt x="75" y="577"/>
                      <a:pt x="76" y="583"/>
                    </a:cubicBezTo>
                    <a:cubicBezTo>
                      <a:pt x="78" y="642"/>
                      <a:pt x="71" y="701"/>
                      <a:pt x="70" y="760"/>
                    </a:cubicBezTo>
                    <a:cubicBezTo>
                      <a:pt x="52" y="760"/>
                      <a:pt x="33" y="759"/>
                      <a:pt x="16" y="755"/>
                    </a:cubicBezTo>
                    <a:cubicBezTo>
                      <a:pt x="16" y="589"/>
                      <a:pt x="23" y="424"/>
                      <a:pt x="24" y="258"/>
                    </a:cubicBezTo>
                    <a:cubicBezTo>
                      <a:pt x="60" y="258"/>
                      <a:pt x="97" y="251"/>
                      <a:pt x="132" y="258"/>
                    </a:cubicBezTo>
                    <a:cubicBezTo>
                      <a:pt x="146" y="261"/>
                      <a:pt x="159" y="263"/>
                      <a:pt x="172" y="264"/>
                    </a:cubicBezTo>
                    <a:cubicBezTo>
                      <a:pt x="189" y="264"/>
                      <a:pt x="205" y="257"/>
                      <a:pt x="222" y="256"/>
                    </a:cubicBezTo>
                    <a:cubicBezTo>
                      <a:pt x="218" y="421"/>
                      <a:pt x="227" y="586"/>
                      <a:pt x="228" y="751"/>
                    </a:cubicBezTo>
                    <a:cubicBezTo>
                      <a:pt x="212" y="751"/>
                      <a:pt x="197" y="752"/>
                      <a:pt x="181" y="753"/>
                    </a:cubicBezTo>
                    <a:close/>
                    <a:moveTo>
                      <a:pt x="225" y="141"/>
                    </a:moveTo>
                    <a:cubicBezTo>
                      <a:pt x="212" y="143"/>
                      <a:pt x="210" y="126"/>
                      <a:pt x="211" y="116"/>
                    </a:cubicBezTo>
                    <a:cubicBezTo>
                      <a:pt x="211" y="116"/>
                      <a:pt x="211" y="116"/>
                      <a:pt x="211" y="116"/>
                    </a:cubicBezTo>
                    <a:cubicBezTo>
                      <a:pt x="221" y="116"/>
                      <a:pt x="231" y="117"/>
                      <a:pt x="241" y="117"/>
                    </a:cubicBezTo>
                    <a:cubicBezTo>
                      <a:pt x="238" y="125"/>
                      <a:pt x="234" y="134"/>
                      <a:pt x="230" y="142"/>
                    </a:cubicBezTo>
                    <a:cubicBezTo>
                      <a:pt x="229" y="141"/>
                      <a:pt x="227" y="140"/>
                      <a:pt x="225" y="141"/>
                    </a:cubicBezTo>
                    <a:close/>
                    <a:moveTo>
                      <a:pt x="548" y="756"/>
                    </a:moveTo>
                    <a:cubicBezTo>
                      <a:pt x="445" y="756"/>
                      <a:pt x="342" y="751"/>
                      <a:pt x="240" y="750"/>
                    </a:cubicBezTo>
                    <a:cubicBezTo>
                      <a:pt x="239" y="585"/>
                      <a:pt x="229" y="419"/>
                      <a:pt x="234" y="254"/>
                    </a:cubicBezTo>
                    <a:cubicBezTo>
                      <a:pt x="234" y="253"/>
                      <a:pt x="234" y="253"/>
                      <a:pt x="234" y="252"/>
                    </a:cubicBezTo>
                    <a:cubicBezTo>
                      <a:pt x="234" y="252"/>
                      <a:pt x="234" y="252"/>
                      <a:pt x="234" y="251"/>
                    </a:cubicBezTo>
                    <a:cubicBezTo>
                      <a:pt x="234" y="251"/>
                      <a:pt x="234" y="250"/>
                      <a:pt x="234" y="250"/>
                    </a:cubicBezTo>
                    <a:cubicBezTo>
                      <a:pt x="234" y="249"/>
                      <a:pt x="234" y="249"/>
                      <a:pt x="234" y="249"/>
                    </a:cubicBezTo>
                    <a:cubicBezTo>
                      <a:pt x="233" y="223"/>
                      <a:pt x="228" y="196"/>
                      <a:pt x="233" y="170"/>
                    </a:cubicBezTo>
                    <a:cubicBezTo>
                      <a:pt x="272" y="170"/>
                      <a:pt x="311" y="169"/>
                      <a:pt x="350" y="168"/>
                    </a:cubicBezTo>
                    <a:cubicBezTo>
                      <a:pt x="352" y="168"/>
                      <a:pt x="354" y="168"/>
                      <a:pt x="356" y="168"/>
                    </a:cubicBezTo>
                    <a:cubicBezTo>
                      <a:pt x="386" y="167"/>
                      <a:pt x="416" y="166"/>
                      <a:pt x="446" y="167"/>
                    </a:cubicBezTo>
                    <a:cubicBezTo>
                      <a:pt x="448" y="168"/>
                      <a:pt x="450" y="169"/>
                      <a:pt x="452" y="167"/>
                    </a:cubicBezTo>
                    <a:cubicBezTo>
                      <a:pt x="477" y="168"/>
                      <a:pt x="502" y="170"/>
                      <a:pt x="526" y="172"/>
                    </a:cubicBezTo>
                    <a:cubicBezTo>
                      <a:pt x="527" y="176"/>
                      <a:pt x="529" y="177"/>
                      <a:pt x="531" y="178"/>
                    </a:cubicBezTo>
                    <a:cubicBezTo>
                      <a:pt x="542" y="218"/>
                      <a:pt x="537" y="262"/>
                      <a:pt x="537" y="303"/>
                    </a:cubicBezTo>
                    <a:cubicBezTo>
                      <a:pt x="537" y="355"/>
                      <a:pt x="540" y="406"/>
                      <a:pt x="542" y="458"/>
                    </a:cubicBezTo>
                    <a:cubicBezTo>
                      <a:pt x="545" y="511"/>
                      <a:pt x="545" y="565"/>
                      <a:pt x="545" y="618"/>
                    </a:cubicBezTo>
                    <a:cubicBezTo>
                      <a:pt x="545" y="664"/>
                      <a:pt x="549" y="710"/>
                      <a:pt x="548" y="7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75" name="Freeform 6"/>
              <p:cNvSpPr>
                <a:spLocks noEditPoints="1"/>
              </p:cNvSpPr>
              <p:nvPr/>
            </p:nvSpPr>
            <p:spPr bwMode="auto">
              <a:xfrm>
                <a:off x="6439089" y="10146475"/>
                <a:ext cx="863600" cy="412750"/>
              </a:xfrm>
              <a:custGeom>
                <a:avLst/>
                <a:gdLst>
                  <a:gd name="T0" fmla="*/ 225 w 230"/>
                  <a:gd name="T1" fmla="*/ 14 h 110"/>
                  <a:gd name="T2" fmla="*/ 218 w 230"/>
                  <a:gd name="T3" fmla="*/ 11 h 110"/>
                  <a:gd name="T4" fmla="*/ 215 w 230"/>
                  <a:gd name="T5" fmla="*/ 11 h 110"/>
                  <a:gd name="T6" fmla="*/ 86 w 230"/>
                  <a:gd name="T7" fmla="*/ 11 h 110"/>
                  <a:gd name="T8" fmla="*/ 8 w 230"/>
                  <a:gd name="T9" fmla="*/ 15 h 110"/>
                  <a:gd name="T10" fmla="*/ 0 w 230"/>
                  <a:gd name="T11" fmla="*/ 20 h 110"/>
                  <a:gd name="T12" fmla="*/ 2 w 230"/>
                  <a:gd name="T13" fmla="*/ 83 h 110"/>
                  <a:gd name="T14" fmla="*/ 3 w 230"/>
                  <a:gd name="T15" fmla="*/ 85 h 110"/>
                  <a:gd name="T16" fmla="*/ 10 w 230"/>
                  <a:gd name="T17" fmla="*/ 91 h 110"/>
                  <a:gd name="T18" fmla="*/ 221 w 230"/>
                  <a:gd name="T19" fmla="*/ 86 h 110"/>
                  <a:gd name="T20" fmla="*/ 224 w 230"/>
                  <a:gd name="T21" fmla="*/ 83 h 110"/>
                  <a:gd name="T22" fmla="*/ 230 w 230"/>
                  <a:gd name="T23" fmla="*/ 77 h 110"/>
                  <a:gd name="T24" fmla="*/ 225 w 230"/>
                  <a:gd name="T25" fmla="*/ 14 h 110"/>
                  <a:gd name="T26" fmla="*/ 14 w 230"/>
                  <a:gd name="T27" fmla="*/ 78 h 110"/>
                  <a:gd name="T28" fmla="*/ 12 w 230"/>
                  <a:gd name="T29" fmla="*/ 25 h 110"/>
                  <a:gd name="T30" fmla="*/ 14 w 230"/>
                  <a:gd name="T31" fmla="*/ 26 h 110"/>
                  <a:gd name="T32" fmla="*/ 101 w 230"/>
                  <a:gd name="T33" fmla="*/ 23 h 110"/>
                  <a:gd name="T34" fmla="*/ 214 w 230"/>
                  <a:gd name="T35" fmla="*/ 23 h 110"/>
                  <a:gd name="T36" fmla="*/ 218 w 230"/>
                  <a:gd name="T37" fmla="*/ 75 h 110"/>
                  <a:gd name="T38" fmla="*/ 217 w 230"/>
                  <a:gd name="T39" fmla="*/ 75 h 110"/>
                  <a:gd name="T40" fmla="*/ 14 w 230"/>
                  <a:gd name="T41" fmla="*/ 7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110">
                    <a:moveTo>
                      <a:pt x="225" y="14"/>
                    </a:moveTo>
                    <a:cubicBezTo>
                      <a:pt x="224" y="11"/>
                      <a:pt x="221" y="11"/>
                      <a:pt x="218" y="11"/>
                    </a:cubicBezTo>
                    <a:cubicBezTo>
                      <a:pt x="217" y="11"/>
                      <a:pt x="216" y="11"/>
                      <a:pt x="215" y="11"/>
                    </a:cubicBezTo>
                    <a:cubicBezTo>
                      <a:pt x="86" y="11"/>
                      <a:pt x="86" y="11"/>
                      <a:pt x="86" y="11"/>
                    </a:cubicBezTo>
                    <a:cubicBezTo>
                      <a:pt x="61" y="11"/>
                      <a:pt x="30" y="0"/>
                      <a:pt x="8" y="15"/>
                    </a:cubicBezTo>
                    <a:cubicBezTo>
                      <a:pt x="5" y="14"/>
                      <a:pt x="0" y="15"/>
                      <a:pt x="0" y="20"/>
                    </a:cubicBezTo>
                    <a:cubicBezTo>
                      <a:pt x="0" y="41"/>
                      <a:pt x="2" y="62"/>
                      <a:pt x="2" y="83"/>
                    </a:cubicBezTo>
                    <a:cubicBezTo>
                      <a:pt x="2" y="84"/>
                      <a:pt x="2" y="84"/>
                      <a:pt x="3" y="85"/>
                    </a:cubicBezTo>
                    <a:cubicBezTo>
                      <a:pt x="2" y="89"/>
                      <a:pt x="5" y="93"/>
                      <a:pt x="10" y="91"/>
                    </a:cubicBezTo>
                    <a:cubicBezTo>
                      <a:pt x="79" y="70"/>
                      <a:pt x="152" y="110"/>
                      <a:pt x="221" y="86"/>
                    </a:cubicBezTo>
                    <a:cubicBezTo>
                      <a:pt x="222" y="85"/>
                      <a:pt x="223" y="84"/>
                      <a:pt x="224" y="83"/>
                    </a:cubicBezTo>
                    <a:cubicBezTo>
                      <a:pt x="227" y="84"/>
                      <a:pt x="230" y="82"/>
                      <a:pt x="230" y="77"/>
                    </a:cubicBezTo>
                    <a:cubicBezTo>
                      <a:pt x="230" y="57"/>
                      <a:pt x="230" y="35"/>
                      <a:pt x="225" y="14"/>
                    </a:cubicBezTo>
                    <a:close/>
                    <a:moveTo>
                      <a:pt x="14" y="78"/>
                    </a:moveTo>
                    <a:cubicBezTo>
                      <a:pt x="14" y="60"/>
                      <a:pt x="12" y="42"/>
                      <a:pt x="12" y="25"/>
                    </a:cubicBezTo>
                    <a:cubicBezTo>
                      <a:pt x="13" y="25"/>
                      <a:pt x="13" y="26"/>
                      <a:pt x="14" y="26"/>
                    </a:cubicBezTo>
                    <a:cubicBezTo>
                      <a:pt x="36" y="11"/>
                      <a:pt x="75" y="23"/>
                      <a:pt x="101" y="23"/>
                    </a:cubicBezTo>
                    <a:cubicBezTo>
                      <a:pt x="214" y="23"/>
                      <a:pt x="214" y="23"/>
                      <a:pt x="214" y="23"/>
                    </a:cubicBezTo>
                    <a:cubicBezTo>
                      <a:pt x="218" y="39"/>
                      <a:pt x="218" y="56"/>
                      <a:pt x="218" y="75"/>
                    </a:cubicBezTo>
                    <a:cubicBezTo>
                      <a:pt x="218" y="75"/>
                      <a:pt x="218" y="75"/>
                      <a:pt x="217" y="75"/>
                    </a:cubicBezTo>
                    <a:cubicBezTo>
                      <a:pt x="151" y="98"/>
                      <a:pt x="81" y="61"/>
                      <a:pt x="14"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76" name="Freeform 7"/>
              <p:cNvSpPr>
                <a:spLocks noEditPoints="1"/>
              </p:cNvSpPr>
              <p:nvPr/>
            </p:nvSpPr>
            <p:spPr bwMode="auto">
              <a:xfrm>
                <a:off x="6447027" y="10548113"/>
                <a:ext cx="904875" cy="376238"/>
              </a:xfrm>
              <a:custGeom>
                <a:avLst/>
                <a:gdLst>
                  <a:gd name="T0" fmla="*/ 236 w 241"/>
                  <a:gd name="T1" fmla="*/ 77 h 100"/>
                  <a:gd name="T2" fmla="*/ 236 w 241"/>
                  <a:gd name="T3" fmla="*/ 77 h 100"/>
                  <a:gd name="T4" fmla="*/ 216 w 241"/>
                  <a:gd name="T5" fmla="*/ 15 h 100"/>
                  <a:gd name="T6" fmla="*/ 212 w 241"/>
                  <a:gd name="T7" fmla="*/ 12 h 100"/>
                  <a:gd name="T8" fmla="*/ 112 w 241"/>
                  <a:gd name="T9" fmla="*/ 13 h 100"/>
                  <a:gd name="T10" fmla="*/ 15 w 241"/>
                  <a:gd name="T11" fmla="*/ 13 h 100"/>
                  <a:gd name="T12" fmla="*/ 14 w 241"/>
                  <a:gd name="T13" fmla="*/ 13 h 100"/>
                  <a:gd name="T14" fmla="*/ 6 w 241"/>
                  <a:gd name="T15" fmla="*/ 20 h 100"/>
                  <a:gd name="T16" fmla="*/ 12 w 241"/>
                  <a:gd name="T17" fmla="*/ 96 h 100"/>
                  <a:gd name="T18" fmla="*/ 21 w 241"/>
                  <a:gd name="T19" fmla="*/ 97 h 100"/>
                  <a:gd name="T20" fmla="*/ 25 w 241"/>
                  <a:gd name="T21" fmla="*/ 99 h 100"/>
                  <a:gd name="T22" fmla="*/ 127 w 241"/>
                  <a:gd name="T23" fmla="*/ 93 h 100"/>
                  <a:gd name="T24" fmla="*/ 233 w 241"/>
                  <a:gd name="T25" fmla="*/ 88 h 100"/>
                  <a:gd name="T26" fmla="*/ 236 w 241"/>
                  <a:gd name="T27" fmla="*/ 77 h 100"/>
                  <a:gd name="T28" fmla="*/ 25 w 241"/>
                  <a:gd name="T29" fmla="*/ 87 h 100"/>
                  <a:gd name="T30" fmla="*/ 21 w 241"/>
                  <a:gd name="T31" fmla="*/ 88 h 100"/>
                  <a:gd name="T32" fmla="*/ 19 w 241"/>
                  <a:gd name="T33" fmla="*/ 24 h 100"/>
                  <a:gd name="T34" fmla="*/ 119 w 241"/>
                  <a:gd name="T35" fmla="*/ 25 h 100"/>
                  <a:gd name="T36" fmla="*/ 212 w 241"/>
                  <a:gd name="T37" fmla="*/ 24 h 100"/>
                  <a:gd name="T38" fmla="*/ 212 w 241"/>
                  <a:gd name="T39" fmla="*/ 24 h 100"/>
                  <a:gd name="T40" fmla="*/ 221 w 241"/>
                  <a:gd name="T41" fmla="*/ 25 h 100"/>
                  <a:gd name="T42" fmla="*/ 222 w 241"/>
                  <a:gd name="T43" fmla="*/ 25 h 100"/>
                  <a:gd name="T44" fmla="*/ 222 w 241"/>
                  <a:gd name="T45" fmla="*/ 25 h 100"/>
                  <a:gd name="T46" fmla="*/ 224 w 241"/>
                  <a:gd name="T47" fmla="*/ 30 h 100"/>
                  <a:gd name="T48" fmla="*/ 225 w 241"/>
                  <a:gd name="T49" fmla="*/ 49 h 100"/>
                  <a:gd name="T50" fmla="*/ 224 w 241"/>
                  <a:gd name="T51" fmla="*/ 77 h 100"/>
                  <a:gd name="T52" fmla="*/ 134 w 241"/>
                  <a:gd name="T53" fmla="*/ 81 h 100"/>
                  <a:gd name="T54" fmla="*/ 25 w 241"/>
                  <a:gd name="T55" fmla="*/ 8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100">
                    <a:moveTo>
                      <a:pt x="236" y="77"/>
                    </a:moveTo>
                    <a:cubicBezTo>
                      <a:pt x="236" y="77"/>
                      <a:pt x="236" y="77"/>
                      <a:pt x="236" y="77"/>
                    </a:cubicBezTo>
                    <a:cubicBezTo>
                      <a:pt x="236" y="65"/>
                      <a:pt x="241" y="0"/>
                      <a:pt x="216" y="15"/>
                    </a:cubicBezTo>
                    <a:cubicBezTo>
                      <a:pt x="215" y="13"/>
                      <a:pt x="214" y="12"/>
                      <a:pt x="212" y="12"/>
                    </a:cubicBezTo>
                    <a:cubicBezTo>
                      <a:pt x="178" y="13"/>
                      <a:pt x="145" y="14"/>
                      <a:pt x="112" y="13"/>
                    </a:cubicBezTo>
                    <a:cubicBezTo>
                      <a:pt x="79" y="11"/>
                      <a:pt x="48" y="7"/>
                      <a:pt x="15" y="13"/>
                    </a:cubicBezTo>
                    <a:cubicBezTo>
                      <a:pt x="15" y="13"/>
                      <a:pt x="14" y="13"/>
                      <a:pt x="14" y="13"/>
                    </a:cubicBezTo>
                    <a:cubicBezTo>
                      <a:pt x="10" y="11"/>
                      <a:pt x="4" y="15"/>
                      <a:pt x="6" y="20"/>
                    </a:cubicBezTo>
                    <a:cubicBezTo>
                      <a:pt x="13" y="45"/>
                      <a:pt x="0" y="72"/>
                      <a:pt x="12" y="96"/>
                    </a:cubicBezTo>
                    <a:cubicBezTo>
                      <a:pt x="14" y="100"/>
                      <a:pt x="18" y="100"/>
                      <a:pt x="21" y="97"/>
                    </a:cubicBezTo>
                    <a:cubicBezTo>
                      <a:pt x="22" y="98"/>
                      <a:pt x="23" y="99"/>
                      <a:pt x="25" y="99"/>
                    </a:cubicBezTo>
                    <a:cubicBezTo>
                      <a:pt x="59" y="99"/>
                      <a:pt x="93" y="96"/>
                      <a:pt x="127" y="93"/>
                    </a:cubicBezTo>
                    <a:cubicBezTo>
                      <a:pt x="162" y="90"/>
                      <a:pt x="198" y="91"/>
                      <a:pt x="233" y="88"/>
                    </a:cubicBezTo>
                    <a:cubicBezTo>
                      <a:pt x="239" y="88"/>
                      <a:pt x="240" y="80"/>
                      <a:pt x="236" y="77"/>
                    </a:cubicBezTo>
                    <a:close/>
                    <a:moveTo>
                      <a:pt x="25" y="87"/>
                    </a:moveTo>
                    <a:cubicBezTo>
                      <a:pt x="24" y="87"/>
                      <a:pt x="22" y="88"/>
                      <a:pt x="21" y="88"/>
                    </a:cubicBezTo>
                    <a:cubicBezTo>
                      <a:pt x="13" y="69"/>
                      <a:pt x="22" y="45"/>
                      <a:pt x="19" y="24"/>
                    </a:cubicBezTo>
                    <a:cubicBezTo>
                      <a:pt x="52" y="19"/>
                      <a:pt x="85" y="24"/>
                      <a:pt x="119" y="25"/>
                    </a:cubicBezTo>
                    <a:cubicBezTo>
                      <a:pt x="150" y="27"/>
                      <a:pt x="181" y="25"/>
                      <a:pt x="212" y="24"/>
                    </a:cubicBezTo>
                    <a:cubicBezTo>
                      <a:pt x="212" y="24"/>
                      <a:pt x="212" y="24"/>
                      <a:pt x="212" y="24"/>
                    </a:cubicBezTo>
                    <a:cubicBezTo>
                      <a:pt x="214" y="27"/>
                      <a:pt x="218" y="28"/>
                      <a:pt x="221" y="25"/>
                    </a:cubicBezTo>
                    <a:cubicBezTo>
                      <a:pt x="222" y="25"/>
                      <a:pt x="222" y="25"/>
                      <a:pt x="222" y="25"/>
                    </a:cubicBezTo>
                    <a:cubicBezTo>
                      <a:pt x="222" y="25"/>
                      <a:pt x="222" y="25"/>
                      <a:pt x="222" y="25"/>
                    </a:cubicBezTo>
                    <a:cubicBezTo>
                      <a:pt x="223" y="26"/>
                      <a:pt x="223" y="29"/>
                      <a:pt x="224" y="30"/>
                    </a:cubicBezTo>
                    <a:cubicBezTo>
                      <a:pt x="225" y="36"/>
                      <a:pt x="225" y="43"/>
                      <a:pt x="225" y="49"/>
                    </a:cubicBezTo>
                    <a:cubicBezTo>
                      <a:pt x="225" y="58"/>
                      <a:pt x="224" y="68"/>
                      <a:pt x="224" y="77"/>
                    </a:cubicBezTo>
                    <a:cubicBezTo>
                      <a:pt x="194" y="79"/>
                      <a:pt x="164" y="78"/>
                      <a:pt x="134" y="81"/>
                    </a:cubicBezTo>
                    <a:cubicBezTo>
                      <a:pt x="98" y="83"/>
                      <a:pt x="61" y="87"/>
                      <a:pt x="25" y="8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77" name="Freeform 8"/>
              <p:cNvSpPr>
                <a:spLocks noEditPoints="1"/>
              </p:cNvSpPr>
              <p:nvPr/>
            </p:nvSpPr>
            <p:spPr bwMode="auto">
              <a:xfrm>
                <a:off x="6480364" y="11032300"/>
                <a:ext cx="874713" cy="393700"/>
              </a:xfrm>
              <a:custGeom>
                <a:avLst/>
                <a:gdLst>
                  <a:gd name="T0" fmla="*/ 227 w 233"/>
                  <a:gd name="T1" fmla="*/ 13 h 105"/>
                  <a:gd name="T2" fmla="*/ 227 w 233"/>
                  <a:gd name="T3" fmla="*/ 12 h 105"/>
                  <a:gd name="T4" fmla="*/ 221 w 233"/>
                  <a:gd name="T5" fmla="*/ 3 h 105"/>
                  <a:gd name="T6" fmla="*/ 111 w 233"/>
                  <a:gd name="T7" fmla="*/ 1 h 105"/>
                  <a:gd name="T8" fmla="*/ 10 w 233"/>
                  <a:gd name="T9" fmla="*/ 1 h 105"/>
                  <a:gd name="T10" fmla="*/ 3 w 233"/>
                  <a:gd name="T11" fmla="*/ 4 h 105"/>
                  <a:gd name="T12" fmla="*/ 0 w 233"/>
                  <a:gd name="T13" fmla="*/ 9 h 105"/>
                  <a:gd name="T14" fmla="*/ 0 w 233"/>
                  <a:gd name="T15" fmla="*/ 77 h 105"/>
                  <a:gd name="T16" fmla="*/ 4 w 233"/>
                  <a:gd name="T17" fmla="*/ 83 h 105"/>
                  <a:gd name="T18" fmla="*/ 77 w 233"/>
                  <a:gd name="T19" fmla="*/ 99 h 105"/>
                  <a:gd name="T20" fmla="*/ 124 w 233"/>
                  <a:gd name="T21" fmla="*/ 93 h 105"/>
                  <a:gd name="T22" fmla="*/ 224 w 233"/>
                  <a:gd name="T23" fmla="*/ 87 h 105"/>
                  <a:gd name="T24" fmla="*/ 230 w 233"/>
                  <a:gd name="T25" fmla="*/ 80 h 105"/>
                  <a:gd name="T26" fmla="*/ 230 w 233"/>
                  <a:gd name="T27" fmla="*/ 79 h 105"/>
                  <a:gd name="T28" fmla="*/ 227 w 233"/>
                  <a:gd name="T29" fmla="*/ 13 h 105"/>
                  <a:gd name="T30" fmla="*/ 101 w 233"/>
                  <a:gd name="T31" fmla="*/ 84 h 105"/>
                  <a:gd name="T32" fmla="*/ 14 w 233"/>
                  <a:gd name="T33" fmla="*/ 74 h 105"/>
                  <a:gd name="T34" fmla="*/ 12 w 233"/>
                  <a:gd name="T35" fmla="*/ 71 h 105"/>
                  <a:gd name="T36" fmla="*/ 12 w 233"/>
                  <a:gd name="T37" fmla="*/ 14 h 105"/>
                  <a:gd name="T38" fmla="*/ 98 w 233"/>
                  <a:gd name="T39" fmla="*/ 13 h 105"/>
                  <a:gd name="T40" fmla="*/ 215 w 233"/>
                  <a:gd name="T41" fmla="*/ 15 h 105"/>
                  <a:gd name="T42" fmla="*/ 216 w 233"/>
                  <a:gd name="T43" fmla="*/ 16 h 105"/>
                  <a:gd name="T44" fmla="*/ 218 w 233"/>
                  <a:gd name="T45" fmla="*/ 75 h 105"/>
                  <a:gd name="T46" fmla="*/ 101 w 233"/>
                  <a:gd name="T47" fmla="*/ 8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3" h="105">
                    <a:moveTo>
                      <a:pt x="227" y="13"/>
                    </a:moveTo>
                    <a:cubicBezTo>
                      <a:pt x="227" y="13"/>
                      <a:pt x="227" y="12"/>
                      <a:pt x="227" y="12"/>
                    </a:cubicBezTo>
                    <a:cubicBezTo>
                      <a:pt x="228" y="8"/>
                      <a:pt x="226" y="3"/>
                      <a:pt x="221" y="3"/>
                    </a:cubicBezTo>
                    <a:cubicBezTo>
                      <a:pt x="185" y="3"/>
                      <a:pt x="148" y="1"/>
                      <a:pt x="111" y="1"/>
                    </a:cubicBezTo>
                    <a:cubicBezTo>
                      <a:pt x="78" y="0"/>
                      <a:pt x="42" y="12"/>
                      <a:pt x="10" y="1"/>
                    </a:cubicBezTo>
                    <a:cubicBezTo>
                      <a:pt x="6" y="0"/>
                      <a:pt x="4" y="2"/>
                      <a:pt x="3" y="4"/>
                    </a:cubicBezTo>
                    <a:cubicBezTo>
                      <a:pt x="1" y="5"/>
                      <a:pt x="0" y="7"/>
                      <a:pt x="0" y="9"/>
                    </a:cubicBezTo>
                    <a:cubicBezTo>
                      <a:pt x="0" y="77"/>
                      <a:pt x="0" y="77"/>
                      <a:pt x="0" y="77"/>
                    </a:cubicBezTo>
                    <a:cubicBezTo>
                      <a:pt x="0" y="80"/>
                      <a:pt x="2" y="82"/>
                      <a:pt x="4" y="83"/>
                    </a:cubicBezTo>
                    <a:cubicBezTo>
                      <a:pt x="14" y="105"/>
                      <a:pt x="59" y="100"/>
                      <a:pt x="77" y="99"/>
                    </a:cubicBezTo>
                    <a:cubicBezTo>
                      <a:pt x="93" y="98"/>
                      <a:pt x="108" y="96"/>
                      <a:pt x="124" y="93"/>
                    </a:cubicBezTo>
                    <a:cubicBezTo>
                      <a:pt x="157" y="89"/>
                      <a:pt x="190" y="87"/>
                      <a:pt x="224" y="87"/>
                    </a:cubicBezTo>
                    <a:cubicBezTo>
                      <a:pt x="228" y="87"/>
                      <a:pt x="230" y="84"/>
                      <a:pt x="230" y="80"/>
                    </a:cubicBezTo>
                    <a:cubicBezTo>
                      <a:pt x="230" y="80"/>
                      <a:pt x="230" y="79"/>
                      <a:pt x="230" y="79"/>
                    </a:cubicBezTo>
                    <a:cubicBezTo>
                      <a:pt x="230" y="57"/>
                      <a:pt x="233" y="35"/>
                      <a:pt x="227" y="13"/>
                    </a:cubicBezTo>
                    <a:close/>
                    <a:moveTo>
                      <a:pt x="101" y="84"/>
                    </a:moveTo>
                    <a:cubicBezTo>
                      <a:pt x="85" y="86"/>
                      <a:pt x="18" y="98"/>
                      <a:pt x="14" y="74"/>
                    </a:cubicBezTo>
                    <a:cubicBezTo>
                      <a:pt x="14" y="73"/>
                      <a:pt x="13" y="72"/>
                      <a:pt x="12" y="71"/>
                    </a:cubicBezTo>
                    <a:cubicBezTo>
                      <a:pt x="12" y="14"/>
                      <a:pt x="12" y="14"/>
                      <a:pt x="12" y="14"/>
                    </a:cubicBezTo>
                    <a:cubicBezTo>
                      <a:pt x="40" y="22"/>
                      <a:pt x="70" y="14"/>
                      <a:pt x="98" y="13"/>
                    </a:cubicBezTo>
                    <a:cubicBezTo>
                      <a:pt x="137" y="11"/>
                      <a:pt x="177" y="15"/>
                      <a:pt x="215" y="15"/>
                    </a:cubicBezTo>
                    <a:cubicBezTo>
                      <a:pt x="215" y="16"/>
                      <a:pt x="215" y="16"/>
                      <a:pt x="216" y="16"/>
                    </a:cubicBezTo>
                    <a:cubicBezTo>
                      <a:pt x="220" y="36"/>
                      <a:pt x="218" y="56"/>
                      <a:pt x="218" y="75"/>
                    </a:cubicBezTo>
                    <a:cubicBezTo>
                      <a:pt x="178" y="76"/>
                      <a:pt x="140" y="80"/>
                      <a:pt x="101"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78" name="Freeform 9"/>
              <p:cNvSpPr>
                <a:spLocks noEditPoints="1"/>
              </p:cNvSpPr>
              <p:nvPr/>
            </p:nvSpPr>
            <p:spPr bwMode="auto">
              <a:xfrm>
                <a:off x="6480364" y="11497438"/>
                <a:ext cx="858838" cy="387350"/>
              </a:xfrm>
              <a:custGeom>
                <a:avLst/>
                <a:gdLst>
                  <a:gd name="T0" fmla="*/ 225 w 229"/>
                  <a:gd name="T1" fmla="*/ 75 h 103"/>
                  <a:gd name="T2" fmla="*/ 222 w 229"/>
                  <a:gd name="T3" fmla="*/ 12 h 103"/>
                  <a:gd name="T4" fmla="*/ 222 w 229"/>
                  <a:gd name="T5" fmla="*/ 12 h 103"/>
                  <a:gd name="T6" fmla="*/ 216 w 229"/>
                  <a:gd name="T7" fmla="*/ 5 h 103"/>
                  <a:gd name="T8" fmla="*/ 104 w 229"/>
                  <a:gd name="T9" fmla="*/ 10 h 103"/>
                  <a:gd name="T10" fmla="*/ 13 w 229"/>
                  <a:gd name="T11" fmla="*/ 5 h 103"/>
                  <a:gd name="T12" fmla="*/ 2 w 229"/>
                  <a:gd name="T13" fmla="*/ 10 h 103"/>
                  <a:gd name="T14" fmla="*/ 5 w 229"/>
                  <a:gd name="T15" fmla="*/ 70 h 103"/>
                  <a:gd name="T16" fmla="*/ 2 w 229"/>
                  <a:gd name="T17" fmla="*/ 76 h 103"/>
                  <a:gd name="T18" fmla="*/ 79 w 229"/>
                  <a:gd name="T19" fmla="*/ 95 h 103"/>
                  <a:gd name="T20" fmla="*/ 221 w 229"/>
                  <a:gd name="T21" fmla="*/ 86 h 103"/>
                  <a:gd name="T22" fmla="*/ 225 w 229"/>
                  <a:gd name="T23" fmla="*/ 75 h 103"/>
                  <a:gd name="T24" fmla="*/ 16 w 229"/>
                  <a:gd name="T25" fmla="*/ 77 h 103"/>
                  <a:gd name="T26" fmla="*/ 17 w 229"/>
                  <a:gd name="T27" fmla="*/ 75 h 103"/>
                  <a:gd name="T28" fmla="*/ 17 w 229"/>
                  <a:gd name="T29" fmla="*/ 18 h 103"/>
                  <a:gd name="T30" fmla="*/ 95 w 229"/>
                  <a:gd name="T31" fmla="*/ 22 h 103"/>
                  <a:gd name="T32" fmla="*/ 211 w 229"/>
                  <a:gd name="T33" fmla="*/ 17 h 103"/>
                  <a:gd name="T34" fmla="*/ 213 w 229"/>
                  <a:gd name="T35" fmla="*/ 74 h 103"/>
                  <a:gd name="T36" fmla="*/ 99 w 229"/>
                  <a:gd name="T37" fmla="*/ 81 h 103"/>
                  <a:gd name="T38" fmla="*/ 16 w 229"/>
                  <a:gd name="T39" fmla="*/ 7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9" h="103">
                    <a:moveTo>
                      <a:pt x="225" y="75"/>
                    </a:moveTo>
                    <a:cubicBezTo>
                      <a:pt x="225" y="54"/>
                      <a:pt x="229" y="32"/>
                      <a:pt x="222" y="12"/>
                    </a:cubicBezTo>
                    <a:cubicBezTo>
                      <a:pt x="222" y="12"/>
                      <a:pt x="222" y="12"/>
                      <a:pt x="222" y="12"/>
                    </a:cubicBezTo>
                    <a:cubicBezTo>
                      <a:pt x="222" y="8"/>
                      <a:pt x="220" y="5"/>
                      <a:pt x="216" y="5"/>
                    </a:cubicBezTo>
                    <a:cubicBezTo>
                      <a:pt x="179" y="5"/>
                      <a:pt x="141" y="7"/>
                      <a:pt x="104" y="10"/>
                    </a:cubicBezTo>
                    <a:cubicBezTo>
                      <a:pt x="75" y="12"/>
                      <a:pt x="42" y="13"/>
                      <a:pt x="13" y="5"/>
                    </a:cubicBezTo>
                    <a:cubicBezTo>
                      <a:pt x="10" y="0"/>
                      <a:pt x="0" y="3"/>
                      <a:pt x="2" y="10"/>
                    </a:cubicBezTo>
                    <a:cubicBezTo>
                      <a:pt x="9" y="29"/>
                      <a:pt x="6" y="50"/>
                      <a:pt x="5" y="70"/>
                    </a:cubicBezTo>
                    <a:cubicBezTo>
                      <a:pt x="2" y="71"/>
                      <a:pt x="1" y="73"/>
                      <a:pt x="2" y="76"/>
                    </a:cubicBezTo>
                    <a:cubicBezTo>
                      <a:pt x="13" y="103"/>
                      <a:pt x="57" y="97"/>
                      <a:pt x="79" y="95"/>
                    </a:cubicBezTo>
                    <a:cubicBezTo>
                      <a:pt x="126" y="91"/>
                      <a:pt x="174" y="86"/>
                      <a:pt x="221" y="86"/>
                    </a:cubicBezTo>
                    <a:cubicBezTo>
                      <a:pt x="228" y="86"/>
                      <a:pt x="229" y="78"/>
                      <a:pt x="225" y="75"/>
                    </a:cubicBezTo>
                    <a:close/>
                    <a:moveTo>
                      <a:pt x="16" y="77"/>
                    </a:moveTo>
                    <a:cubicBezTo>
                      <a:pt x="16" y="76"/>
                      <a:pt x="17" y="76"/>
                      <a:pt x="17" y="75"/>
                    </a:cubicBezTo>
                    <a:cubicBezTo>
                      <a:pt x="17" y="56"/>
                      <a:pt x="20" y="37"/>
                      <a:pt x="17" y="18"/>
                    </a:cubicBezTo>
                    <a:cubicBezTo>
                      <a:pt x="42" y="24"/>
                      <a:pt x="69" y="23"/>
                      <a:pt x="95" y="22"/>
                    </a:cubicBezTo>
                    <a:cubicBezTo>
                      <a:pt x="134" y="22"/>
                      <a:pt x="172" y="17"/>
                      <a:pt x="211" y="17"/>
                    </a:cubicBezTo>
                    <a:cubicBezTo>
                      <a:pt x="217" y="35"/>
                      <a:pt x="213" y="55"/>
                      <a:pt x="213" y="74"/>
                    </a:cubicBezTo>
                    <a:cubicBezTo>
                      <a:pt x="175" y="75"/>
                      <a:pt x="137" y="77"/>
                      <a:pt x="99" y="81"/>
                    </a:cubicBezTo>
                    <a:cubicBezTo>
                      <a:pt x="84" y="83"/>
                      <a:pt x="30" y="93"/>
                      <a:pt x="16" y="7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79" name="Freeform 10"/>
              <p:cNvSpPr>
                <a:spLocks noEditPoints="1"/>
              </p:cNvSpPr>
              <p:nvPr/>
            </p:nvSpPr>
            <p:spPr bwMode="auto">
              <a:xfrm>
                <a:off x="5707252" y="10465563"/>
                <a:ext cx="420688" cy="349250"/>
              </a:xfrm>
              <a:custGeom>
                <a:avLst/>
                <a:gdLst>
                  <a:gd name="T0" fmla="*/ 106 w 112"/>
                  <a:gd name="T1" fmla="*/ 40 h 93"/>
                  <a:gd name="T2" fmla="*/ 105 w 112"/>
                  <a:gd name="T3" fmla="*/ 8 h 93"/>
                  <a:gd name="T4" fmla="*/ 99 w 112"/>
                  <a:gd name="T5" fmla="*/ 2 h 93"/>
                  <a:gd name="T6" fmla="*/ 14 w 112"/>
                  <a:gd name="T7" fmla="*/ 2 h 93"/>
                  <a:gd name="T8" fmla="*/ 12 w 112"/>
                  <a:gd name="T9" fmla="*/ 3 h 93"/>
                  <a:gd name="T10" fmla="*/ 6 w 112"/>
                  <a:gd name="T11" fmla="*/ 10 h 93"/>
                  <a:gd name="T12" fmla="*/ 0 w 112"/>
                  <a:gd name="T13" fmla="*/ 75 h 93"/>
                  <a:gd name="T14" fmla="*/ 6 w 112"/>
                  <a:gd name="T15" fmla="*/ 81 h 93"/>
                  <a:gd name="T16" fmla="*/ 93 w 112"/>
                  <a:gd name="T17" fmla="*/ 86 h 93"/>
                  <a:gd name="T18" fmla="*/ 94 w 112"/>
                  <a:gd name="T19" fmla="*/ 86 h 93"/>
                  <a:gd name="T20" fmla="*/ 102 w 112"/>
                  <a:gd name="T21" fmla="*/ 82 h 93"/>
                  <a:gd name="T22" fmla="*/ 106 w 112"/>
                  <a:gd name="T23" fmla="*/ 52 h 93"/>
                  <a:gd name="T24" fmla="*/ 106 w 112"/>
                  <a:gd name="T25" fmla="*/ 40 h 93"/>
                  <a:gd name="T26" fmla="*/ 93 w 112"/>
                  <a:gd name="T27" fmla="*/ 14 h 93"/>
                  <a:gd name="T28" fmla="*/ 94 w 112"/>
                  <a:gd name="T29" fmla="*/ 39 h 93"/>
                  <a:gd name="T30" fmla="*/ 63 w 112"/>
                  <a:gd name="T31" fmla="*/ 36 h 93"/>
                  <a:gd name="T32" fmla="*/ 63 w 112"/>
                  <a:gd name="T33" fmla="*/ 16 h 93"/>
                  <a:gd name="T34" fmla="*/ 62 w 112"/>
                  <a:gd name="T35" fmla="*/ 13 h 93"/>
                  <a:gd name="T36" fmla="*/ 93 w 112"/>
                  <a:gd name="T37" fmla="*/ 14 h 93"/>
                  <a:gd name="T38" fmla="*/ 51 w 112"/>
                  <a:gd name="T39" fmla="*/ 14 h 93"/>
                  <a:gd name="T40" fmla="*/ 51 w 112"/>
                  <a:gd name="T41" fmla="*/ 16 h 93"/>
                  <a:gd name="T42" fmla="*/ 51 w 112"/>
                  <a:gd name="T43" fmla="*/ 35 h 93"/>
                  <a:gd name="T44" fmla="*/ 17 w 112"/>
                  <a:gd name="T45" fmla="*/ 39 h 93"/>
                  <a:gd name="T46" fmla="*/ 18 w 112"/>
                  <a:gd name="T47" fmla="*/ 14 h 93"/>
                  <a:gd name="T48" fmla="*/ 51 w 112"/>
                  <a:gd name="T49" fmla="*/ 14 h 93"/>
                  <a:gd name="T50" fmla="*/ 12 w 112"/>
                  <a:gd name="T51" fmla="*/ 69 h 93"/>
                  <a:gd name="T52" fmla="*/ 15 w 112"/>
                  <a:gd name="T53" fmla="*/ 52 h 93"/>
                  <a:gd name="T54" fmla="*/ 18 w 112"/>
                  <a:gd name="T55" fmla="*/ 52 h 93"/>
                  <a:gd name="T56" fmla="*/ 51 w 112"/>
                  <a:gd name="T57" fmla="*/ 47 h 93"/>
                  <a:gd name="T58" fmla="*/ 48 w 112"/>
                  <a:gd name="T59" fmla="*/ 75 h 93"/>
                  <a:gd name="T60" fmla="*/ 12 w 112"/>
                  <a:gd name="T61" fmla="*/ 69 h 93"/>
                  <a:gd name="T62" fmla="*/ 92 w 112"/>
                  <a:gd name="T63" fmla="*/ 74 h 93"/>
                  <a:gd name="T64" fmla="*/ 90 w 112"/>
                  <a:gd name="T65" fmla="*/ 75 h 93"/>
                  <a:gd name="T66" fmla="*/ 60 w 112"/>
                  <a:gd name="T67" fmla="*/ 76 h 93"/>
                  <a:gd name="T68" fmla="*/ 63 w 112"/>
                  <a:gd name="T69" fmla="*/ 48 h 93"/>
                  <a:gd name="T70" fmla="*/ 94 w 112"/>
                  <a:gd name="T71" fmla="*/ 51 h 93"/>
                  <a:gd name="T72" fmla="*/ 92 w 112"/>
                  <a:gd name="T73" fmla="*/ 7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93">
                    <a:moveTo>
                      <a:pt x="106" y="40"/>
                    </a:moveTo>
                    <a:cubicBezTo>
                      <a:pt x="106" y="29"/>
                      <a:pt x="105" y="19"/>
                      <a:pt x="105" y="8"/>
                    </a:cubicBezTo>
                    <a:cubicBezTo>
                      <a:pt x="105" y="5"/>
                      <a:pt x="103" y="3"/>
                      <a:pt x="99" y="2"/>
                    </a:cubicBezTo>
                    <a:cubicBezTo>
                      <a:pt x="71" y="0"/>
                      <a:pt x="42" y="2"/>
                      <a:pt x="14" y="2"/>
                    </a:cubicBezTo>
                    <a:cubicBezTo>
                      <a:pt x="13" y="2"/>
                      <a:pt x="13" y="2"/>
                      <a:pt x="12" y="3"/>
                    </a:cubicBezTo>
                    <a:cubicBezTo>
                      <a:pt x="9" y="2"/>
                      <a:pt x="4" y="5"/>
                      <a:pt x="6" y="10"/>
                    </a:cubicBezTo>
                    <a:cubicBezTo>
                      <a:pt x="11" y="31"/>
                      <a:pt x="1" y="54"/>
                      <a:pt x="0" y="75"/>
                    </a:cubicBezTo>
                    <a:cubicBezTo>
                      <a:pt x="0" y="78"/>
                      <a:pt x="3" y="81"/>
                      <a:pt x="6" y="81"/>
                    </a:cubicBezTo>
                    <a:cubicBezTo>
                      <a:pt x="35" y="82"/>
                      <a:pt x="64" y="93"/>
                      <a:pt x="93" y="86"/>
                    </a:cubicBezTo>
                    <a:cubicBezTo>
                      <a:pt x="93" y="86"/>
                      <a:pt x="94" y="86"/>
                      <a:pt x="94" y="86"/>
                    </a:cubicBezTo>
                    <a:cubicBezTo>
                      <a:pt x="97" y="87"/>
                      <a:pt x="102" y="86"/>
                      <a:pt x="102" y="82"/>
                    </a:cubicBezTo>
                    <a:cubicBezTo>
                      <a:pt x="105" y="72"/>
                      <a:pt x="105" y="62"/>
                      <a:pt x="106" y="52"/>
                    </a:cubicBezTo>
                    <a:cubicBezTo>
                      <a:pt x="112" y="51"/>
                      <a:pt x="112" y="41"/>
                      <a:pt x="106" y="40"/>
                    </a:cubicBezTo>
                    <a:close/>
                    <a:moveTo>
                      <a:pt x="93" y="14"/>
                    </a:moveTo>
                    <a:cubicBezTo>
                      <a:pt x="94" y="22"/>
                      <a:pt x="94" y="31"/>
                      <a:pt x="94" y="39"/>
                    </a:cubicBezTo>
                    <a:cubicBezTo>
                      <a:pt x="84" y="38"/>
                      <a:pt x="73" y="37"/>
                      <a:pt x="63" y="36"/>
                    </a:cubicBezTo>
                    <a:cubicBezTo>
                      <a:pt x="63" y="29"/>
                      <a:pt x="63" y="23"/>
                      <a:pt x="63" y="16"/>
                    </a:cubicBezTo>
                    <a:cubicBezTo>
                      <a:pt x="63" y="15"/>
                      <a:pt x="62" y="14"/>
                      <a:pt x="62" y="13"/>
                    </a:cubicBezTo>
                    <a:cubicBezTo>
                      <a:pt x="72" y="13"/>
                      <a:pt x="83" y="13"/>
                      <a:pt x="93" y="14"/>
                    </a:cubicBezTo>
                    <a:close/>
                    <a:moveTo>
                      <a:pt x="51" y="14"/>
                    </a:moveTo>
                    <a:cubicBezTo>
                      <a:pt x="51" y="14"/>
                      <a:pt x="51" y="15"/>
                      <a:pt x="51" y="16"/>
                    </a:cubicBezTo>
                    <a:cubicBezTo>
                      <a:pt x="51" y="23"/>
                      <a:pt x="51" y="29"/>
                      <a:pt x="51" y="35"/>
                    </a:cubicBezTo>
                    <a:cubicBezTo>
                      <a:pt x="40" y="35"/>
                      <a:pt x="28" y="35"/>
                      <a:pt x="17" y="39"/>
                    </a:cubicBezTo>
                    <a:cubicBezTo>
                      <a:pt x="19" y="31"/>
                      <a:pt x="19" y="23"/>
                      <a:pt x="18" y="14"/>
                    </a:cubicBezTo>
                    <a:cubicBezTo>
                      <a:pt x="29" y="14"/>
                      <a:pt x="40" y="14"/>
                      <a:pt x="51" y="14"/>
                    </a:cubicBezTo>
                    <a:close/>
                    <a:moveTo>
                      <a:pt x="12" y="69"/>
                    </a:moveTo>
                    <a:cubicBezTo>
                      <a:pt x="13" y="64"/>
                      <a:pt x="14" y="58"/>
                      <a:pt x="15" y="52"/>
                    </a:cubicBezTo>
                    <a:cubicBezTo>
                      <a:pt x="16" y="52"/>
                      <a:pt x="17" y="52"/>
                      <a:pt x="18" y="52"/>
                    </a:cubicBezTo>
                    <a:cubicBezTo>
                      <a:pt x="29" y="47"/>
                      <a:pt x="40" y="47"/>
                      <a:pt x="51" y="47"/>
                    </a:cubicBezTo>
                    <a:cubicBezTo>
                      <a:pt x="51" y="56"/>
                      <a:pt x="51" y="66"/>
                      <a:pt x="48" y="75"/>
                    </a:cubicBezTo>
                    <a:cubicBezTo>
                      <a:pt x="36" y="73"/>
                      <a:pt x="24" y="70"/>
                      <a:pt x="12" y="69"/>
                    </a:cubicBezTo>
                    <a:close/>
                    <a:moveTo>
                      <a:pt x="92" y="74"/>
                    </a:moveTo>
                    <a:cubicBezTo>
                      <a:pt x="91" y="74"/>
                      <a:pt x="90" y="74"/>
                      <a:pt x="90" y="75"/>
                    </a:cubicBezTo>
                    <a:cubicBezTo>
                      <a:pt x="80" y="77"/>
                      <a:pt x="70" y="77"/>
                      <a:pt x="60" y="76"/>
                    </a:cubicBezTo>
                    <a:cubicBezTo>
                      <a:pt x="62" y="67"/>
                      <a:pt x="63" y="57"/>
                      <a:pt x="63" y="48"/>
                    </a:cubicBezTo>
                    <a:cubicBezTo>
                      <a:pt x="73" y="49"/>
                      <a:pt x="84" y="50"/>
                      <a:pt x="94" y="51"/>
                    </a:cubicBezTo>
                    <a:cubicBezTo>
                      <a:pt x="94" y="59"/>
                      <a:pt x="93" y="67"/>
                      <a:pt x="92" y="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0" name="Freeform 11"/>
              <p:cNvSpPr>
                <a:spLocks noEditPoints="1"/>
              </p:cNvSpPr>
              <p:nvPr/>
            </p:nvSpPr>
            <p:spPr bwMode="auto">
              <a:xfrm>
                <a:off x="5699314" y="10941813"/>
                <a:ext cx="412750" cy="338138"/>
              </a:xfrm>
              <a:custGeom>
                <a:avLst/>
                <a:gdLst>
                  <a:gd name="T0" fmla="*/ 104 w 110"/>
                  <a:gd name="T1" fmla="*/ 6 h 90"/>
                  <a:gd name="T2" fmla="*/ 101 w 110"/>
                  <a:gd name="T3" fmla="*/ 6 h 90"/>
                  <a:gd name="T4" fmla="*/ 60 w 110"/>
                  <a:gd name="T5" fmla="*/ 2 h 90"/>
                  <a:gd name="T6" fmla="*/ 18 w 110"/>
                  <a:gd name="T7" fmla="*/ 4 h 90"/>
                  <a:gd name="T8" fmla="*/ 15 w 110"/>
                  <a:gd name="T9" fmla="*/ 4 h 90"/>
                  <a:gd name="T10" fmla="*/ 6 w 110"/>
                  <a:gd name="T11" fmla="*/ 9 h 90"/>
                  <a:gd name="T12" fmla="*/ 0 w 110"/>
                  <a:gd name="T13" fmla="*/ 76 h 90"/>
                  <a:gd name="T14" fmla="*/ 0 w 110"/>
                  <a:gd name="T15" fmla="*/ 84 h 90"/>
                  <a:gd name="T16" fmla="*/ 7 w 110"/>
                  <a:gd name="T17" fmla="*/ 90 h 90"/>
                  <a:gd name="T18" fmla="*/ 101 w 110"/>
                  <a:gd name="T19" fmla="*/ 90 h 90"/>
                  <a:gd name="T20" fmla="*/ 107 w 110"/>
                  <a:gd name="T21" fmla="*/ 84 h 90"/>
                  <a:gd name="T22" fmla="*/ 110 w 110"/>
                  <a:gd name="T23" fmla="*/ 12 h 90"/>
                  <a:gd name="T24" fmla="*/ 104 w 110"/>
                  <a:gd name="T25" fmla="*/ 6 h 90"/>
                  <a:gd name="T26" fmla="*/ 98 w 110"/>
                  <a:gd name="T27" fmla="*/ 18 h 90"/>
                  <a:gd name="T28" fmla="*/ 96 w 110"/>
                  <a:gd name="T29" fmla="*/ 44 h 90"/>
                  <a:gd name="T30" fmla="*/ 63 w 110"/>
                  <a:gd name="T31" fmla="*/ 46 h 90"/>
                  <a:gd name="T32" fmla="*/ 65 w 110"/>
                  <a:gd name="T33" fmla="*/ 14 h 90"/>
                  <a:gd name="T34" fmla="*/ 98 w 110"/>
                  <a:gd name="T35" fmla="*/ 18 h 90"/>
                  <a:gd name="T36" fmla="*/ 18 w 110"/>
                  <a:gd name="T37" fmla="*/ 16 h 90"/>
                  <a:gd name="T38" fmla="*/ 53 w 110"/>
                  <a:gd name="T39" fmla="*/ 13 h 90"/>
                  <a:gd name="T40" fmla="*/ 51 w 110"/>
                  <a:gd name="T41" fmla="*/ 47 h 90"/>
                  <a:gd name="T42" fmla="*/ 15 w 110"/>
                  <a:gd name="T43" fmla="*/ 41 h 90"/>
                  <a:gd name="T44" fmla="*/ 18 w 110"/>
                  <a:gd name="T45" fmla="*/ 16 h 90"/>
                  <a:gd name="T46" fmla="*/ 12 w 110"/>
                  <a:gd name="T47" fmla="*/ 78 h 90"/>
                  <a:gd name="T48" fmla="*/ 12 w 110"/>
                  <a:gd name="T49" fmla="*/ 76 h 90"/>
                  <a:gd name="T50" fmla="*/ 14 w 110"/>
                  <a:gd name="T51" fmla="*/ 53 h 90"/>
                  <a:gd name="T52" fmla="*/ 50 w 110"/>
                  <a:gd name="T53" fmla="*/ 58 h 90"/>
                  <a:gd name="T54" fmla="*/ 50 w 110"/>
                  <a:gd name="T55" fmla="*/ 73 h 90"/>
                  <a:gd name="T56" fmla="*/ 51 w 110"/>
                  <a:gd name="T57" fmla="*/ 77 h 90"/>
                  <a:gd name="T58" fmla="*/ 12 w 110"/>
                  <a:gd name="T59" fmla="*/ 78 h 90"/>
                  <a:gd name="T60" fmla="*/ 61 w 110"/>
                  <a:gd name="T61" fmla="*/ 77 h 90"/>
                  <a:gd name="T62" fmla="*/ 62 w 110"/>
                  <a:gd name="T63" fmla="*/ 73 h 90"/>
                  <a:gd name="T64" fmla="*/ 62 w 110"/>
                  <a:gd name="T65" fmla="*/ 58 h 90"/>
                  <a:gd name="T66" fmla="*/ 95 w 110"/>
                  <a:gd name="T67" fmla="*/ 56 h 90"/>
                  <a:gd name="T68" fmla="*/ 94 w 110"/>
                  <a:gd name="T69" fmla="*/ 78 h 90"/>
                  <a:gd name="T70" fmla="*/ 61 w 110"/>
                  <a:gd name="T71" fmla="*/ 7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 h="90">
                    <a:moveTo>
                      <a:pt x="104" y="6"/>
                    </a:moveTo>
                    <a:cubicBezTo>
                      <a:pt x="103" y="6"/>
                      <a:pt x="102" y="6"/>
                      <a:pt x="101" y="6"/>
                    </a:cubicBezTo>
                    <a:cubicBezTo>
                      <a:pt x="87" y="7"/>
                      <a:pt x="74" y="3"/>
                      <a:pt x="60" y="2"/>
                    </a:cubicBezTo>
                    <a:cubicBezTo>
                      <a:pt x="46" y="0"/>
                      <a:pt x="32" y="6"/>
                      <a:pt x="18" y="4"/>
                    </a:cubicBezTo>
                    <a:cubicBezTo>
                      <a:pt x="17" y="3"/>
                      <a:pt x="16" y="4"/>
                      <a:pt x="15" y="4"/>
                    </a:cubicBezTo>
                    <a:cubicBezTo>
                      <a:pt x="12" y="3"/>
                      <a:pt x="6" y="5"/>
                      <a:pt x="6" y="9"/>
                    </a:cubicBezTo>
                    <a:cubicBezTo>
                      <a:pt x="6" y="32"/>
                      <a:pt x="0" y="54"/>
                      <a:pt x="0" y="76"/>
                    </a:cubicBezTo>
                    <a:cubicBezTo>
                      <a:pt x="0" y="84"/>
                      <a:pt x="0" y="84"/>
                      <a:pt x="0" y="84"/>
                    </a:cubicBezTo>
                    <a:cubicBezTo>
                      <a:pt x="0" y="87"/>
                      <a:pt x="4" y="90"/>
                      <a:pt x="7" y="90"/>
                    </a:cubicBezTo>
                    <a:cubicBezTo>
                      <a:pt x="38" y="90"/>
                      <a:pt x="70" y="88"/>
                      <a:pt x="101" y="90"/>
                    </a:cubicBezTo>
                    <a:cubicBezTo>
                      <a:pt x="104" y="90"/>
                      <a:pt x="107" y="87"/>
                      <a:pt x="107" y="84"/>
                    </a:cubicBezTo>
                    <a:cubicBezTo>
                      <a:pt x="107" y="60"/>
                      <a:pt x="110" y="36"/>
                      <a:pt x="110" y="12"/>
                    </a:cubicBezTo>
                    <a:cubicBezTo>
                      <a:pt x="110" y="8"/>
                      <a:pt x="107" y="6"/>
                      <a:pt x="104" y="6"/>
                    </a:cubicBezTo>
                    <a:close/>
                    <a:moveTo>
                      <a:pt x="98" y="18"/>
                    </a:moveTo>
                    <a:cubicBezTo>
                      <a:pt x="97" y="27"/>
                      <a:pt x="97" y="35"/>
                      <a:pt x="96" y="44"/>
                    </a:cubicBezTo>
                    <a:cubicBezTo>
                      <a:pt x="85" y="44"/>
                      <a:pt x="74" y="45"/>
                      <a:pt x="63" y="46"/>
                    </a:cubicBezTo>
                    <a:cubicBezTo>
                      <a:pt x="64" y="35"/>
                      <a:pt x="64" y="25"/>
                      <a:pt x="65" y="14"/>
                    </a:cubicBezTo>
                    <a:cubicBezTo>
                      <a:pt x="76" y="16"/>
                      <a:pt x="86" y="19"/>
                      <a:pt x="98" y="18"/>
                    </a:cubicBezTo>
                    <a:close/>
                    <a:moveTo>
                      <a:pt x="18" y="16"/>
                    </a:moveTo>
                    <a:cubicBezTo>
                      <a:pt x="29" y="16"/>
                      <a:pt x="41" y="13"/>
                      <a:pt x="53" y="13"/>
                    </a:cubicBezTo>
                    <a:cubicBezTo>
                      <a:pt x="52" y="24"/>
                      <a:pt x="52" y="35"/>
                      <a:pt x="51" y="47"/>
                    </a:cubicBezTo>
                    <a:cubicBezTo>
                      <a:pt x="39" y="47"/>
                      <a:pt x="27" y="45"/>
                      <a:pt x="15" y="41"/>
                    </a:cubicBezTo>
                    <a:cubicBezTo>
                      <a:pt x="16" y="33"/>
                      <a:pt x="17" y="24"/>
                      <a:pt x="18" y="16"/>
                    </a:cubicBezTo>
                    <a:close/>
                    <a:moveTo>
                      <a:pt x="12" y="78"/>
                    </a:moveTo>
                    <a:cubicBezTo>
                      <a:pt x="12" y="76"/>
                      <a:pt x="12" y="76"/>
                      <a:pt x="12" y="76"/>
                    </a:cubicBezTo>
                    <a:cubicBezTo>
                      <a:pt x="12" y="68"/>
                      <a:pt x="13" y="61"/>
                      <a:pt x="14" y="53"/>
                    </a:cubicBezTo>
                    <a:cubicBezTo>
                      <a:pt x="25" y="57"/>
                      <a:pt x="38" y="59"/>
                      <a:pt x="50" y="58"/>
                    </a:cubicBezTo>
                    <a:cubicBezTo>
                      <a:pt x="50" y="63"/>
                      <a:pt x="50" y="68"/>
                      <a:pt x="50" y="73"/>
                    </a:cubicBezTo>
                    <a:cubicBezTo>
                      <a:pt x="50" y="75"/>
                      <a:pt x="50" y="76"/>
                      <a:pt x="51" y="77"/>
                    </a:cubicBezTo>
                    <a:cubicBezTo>
                      <a:pt x="38" y="77"/>
                      <a:pt x="25" y="78"/>
                      <a:pt x="12" y="78"/>
                    </a:cubicBezTo>
                    <a:close/>
                    <a:moveTo>
                      <a:pt x="61" y="77"/>
                    </a:moveTo>
                    <a:cubicBezTo>
                      <a:pt x="62" y="76"/>
                      <a:pt x="62" y="75"/>
                      <a:pt x="62" y="73"/>
                    </a:cubicBezTo>
                    <a:cubicBezTo>
                      <a:pt x="62" y="68"/>
                      <a:pt x="62" y="63"/>
                      <a:pt x="62" y="58"/>
                    </a:cubicBezTo>
                    <a:cubicBezTo>
                      <a:pt x="74" y="57"/>
                      <a:pt x="85" y="56"/>
                      <a:pt x="95" y="56"/>
                    </a:cubicBezTo>
                    <a:cubicBezTo>
                      <a:pt x="95" y="63"/>
                      <a:pt x="95" y="70"/>
                      <a:pt x="94" y="78"/>
                    </a:cubicBezTo>
                    <a:cubicBezTo>
                      <a:pt x="83" y="77"/>
                      <a:pt x="72" y="77"/>
                      <a:pt x="61" y="7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1" name="Freeform 12"/>
              <p:cNvSpPr>
                <a:spLocks/>
              </p:cNvSpPr>
              <p:nvPr/>
            </p:nvSpPr>
            <p:spPr bwMode="auto">
              <a:xfrm>
                <a:off x="5792977" y="11816525"/>
                <a:ext cx="71438" cy="82550"/>
              </a:xfrm>
              <a:custGeom>
                <a:avLst/>
                <a:gdLst>
                  <a:gd name="T0" fmla="*/ 18 w 19"/>
                  <a:gd name="T1" fmla="*/ 11 h 22"/>
                  <a:gd name="T2" fmla="*/ 18 w 19"/>
                  <a:gd name="T3" fmla="*/ 11 h 22"/>
                  <a:gd name="T4" fmla="*/ 12 w 19"/>
                  <a:gd name="T5" fmla="*/ 6 h 22"/>
                  <a:gd name="T6" fmla="*/ 12 w 19"/>
                  <a:gd name="T7" fmla="*/ 6 h 22"/>
                  <a:gd name="T8" fmla="*/ 11 w 19"/>
                  <a:gd name="T9" fmla="*/ 3 h 22"/>
                  <a:gd name="T10" fmla="*/ 3 w 19"/>
                  <a:gd name="T11" fmla="*/ 2 h 22"/>
                  <a:gd name="T12" fmla="*/ 3 w 19"/>
                  <a:gd name="T13" fmla="*/ 10 h 22"/>
                  <a:gd name="T14" fmla="*/ 3 w 19"/>
                  <a:gd name="T15" fmla="*/ 11 h 22"/>
                  <a:gd name="T16" fmla="*/ 3 w 19"/>
                  <a:gd name="T17" fmla="*/ 11 h 22"/>
                  <a:gd name="T18" fmla="*/ 4 w 19"/>
                  <a:gd name="T19" fmla="*/ 12 h 22"/>
                  <a:gd name="T20" fmla="*/ 4 w 19"/>
                  <a:gd name="T21" fmla="*/ 12 h 22"/>
                  <a:gd name="T22" fmla="*/ 4 w 19"/>
                  <a:gd name="T23" fmla="*/ 12 h 22"/>
                  <a:gd name="T24" fmla="*/ 4 w 19"/>
                  <a:gd name="T25" fmla="*/ 14 h 22"/>
                  <a:gd name="T26" fmla="*/ 15 w 19"/>
                  <a:gd name="T27" fmla="*/ 17 h 22"/>
                  <a:gd name="T28" fmla="*/ 18 w 19"/>
                  <a:gd name="T2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2">
                    <a:moveTo>
                      <a:pt x="18" y="11"/>
                    </a:moveTo>
                    <a:cubicBezTo>
                      <a:pt x="18" y="11"/>
                      <a:pt x="18" y="12"/>
                      <a:pt x="18" y="11"/>
                    </a:cubicBezTo>
                    <a:cubicBezTo>
                      <a:pt x="19" y="8"/>
                      <a:pt x="16" y="6"/>
                      <a:pt x="12" y="6"/>
                    </a:cubicBezTo>
                    <a:cubicBezTo>
                      <a:pt x="12" y="6"/>
                      <a:pt x="12" y="6"/>
                      <a:pt x="12" y="6"/>
                    </a:cubicBezTo>
                    <a:cubicBezTo>
                      <a:pt x="12" y="2"/>
                      <a:pt x="12" y="4"/>
                      <a:pt x="11" y="3"/>
                    </a:cubicBezTo>
                    <a:cubicBezTo>
                      <a:pt x="9" y="1"/>
                      <a:pt x="5" y="0"/>
                      <a:pt x="3" y="2"/>
                    </a:cubicBezTo>
                    <a:cubicBezTo>
                      <a:pt x="0" y="5"/>
                      <a:pt x="1" y="8"/>
                      <a:pt x="3" y="10"/>
                    </a:cubicBezTo>
                    <a:cubicBezTo>
                      <a:pt x="3" y="11"/>
                      <a:pt x="3" y="11"/>
                      <a:pt x="3" y="11"/>
                    </a:cubicBezTo>
                    <a:cubicBezTo>
                      <a:pt x="3" y="11"/>
                      <a:pt x="3" y="11"/>
                      <a:pt x="3" y="11"/>
                    </a:cubicBezTo>
                    <a:cubicBezTo>
                      <a:pt x="3" y="10"/>
                      <a:pt x="4" y="11"/>
                      <a:pt x="4" y="12"/>
                    </a:cubicBezTo>
                    <a:cubicBezTo>
                      <a:pt x="4" y="12"/>
                      <a:pt x="4" y="12"/>
                      <a:pt x="4" y="12"/>
                    </a:cubicBezTo>
                    <a:cubicBezTo>
                      <a:pt x="4" y="12"/>
                      <a:pt x="4" y="12"/>
                      <a:pt x="4" y="12"/>
                    </a:cubicBezTo>
                    <a:cubicBezTo>
                      <a:pt x="4" y="13"/>
                      <a:pt x="4" y="13"/>
                      <a:pt x="4" y="14"/>
                    </a:cubicBezTo>
                    <a:cubicBezTo>
                      <a:pt x="4" y="19"/>
                      <a:pt x="12" y="22"/>
                      <a:pt x="15" y="17"/>
                    </a:cubicBezTo>
                    <a:cubicBezTo>
                      <a:pt x="17" y="16"/>
                      <a:pt x="18" y="14"/>
                      <a:pt x="1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2" name="Freeform 13"/>
              <p:cNvSpPr>
                <a:spLocks noEditPoints="1"/>
              </p:cNvSpPr>
              <p:nvPr/>
            </p:nvSpPr>
            <p:spPr bwMode="auto">
              <a:xfrm>
                <a:off x="1143189" y="10105200"/>
                <a:ext cx="1185863" cy="2147888"/>
              </a:xfrm>
              <a:custGeom>
                <a:avLst/>
                <a:gdLst>
                  <a:gd name="T0" fmla="*/ 304 w 316"/>
                  <a:gd name="T1" fmla="*/ 260 h 572"/>
                  <a:gd name="T2" fmla="*/ 306 w 316"/>
                  <a:gd name="T3" fmla="*/ 175 h 572"/>
                  <a:gd name="T4" fmla="*/ 245 w 316"/>
                  <a:gd name="T5" fmla="*/ 14 h 572"/>
                  <a:gd name="T6" fmla="*/ 234 w 316"/>
                  <a:gd name="T7" fmla="*/ 11 h 572"/>
                  <a:gd name="T8" fmla="*/ 69 w 316"/>
                  <a:gd name="T9" fmla="*/ 17 h 572"/>
                  <a:gd name="T10" fmla="*/ 30 w 316"/>
                  <a:gd name="T11" fmla="*/ 103 h 572"/>
                  <a:gd name="T12" fmla="*/ 8 w 316"/>
                  <a:gd name="T13" fmla="*/ 180 h 572"/>
                  <a:gd name="T14" fmla="*/ 0 w 316"/>
                  <a:gd name="T15" fmla="*/ 551 h 572"/>
                  <a:gd name="T16" fmla="*/ 4 w 316"/>
                  <a:gd name="T17" fmla="*/ 556 h 572"/>
                  <a:gd name="T18" fmla="*/ 4 w 316"/>
                  <a:gd name="T19" fmla="*/ 557 h 572"/>
                  <a:gd name="T20" fmla="*/ 308 w 316"/>
                  <a:gd name="T21" fmla="*/ 556 h 572"/>
                  <a:gd name="T22" fmla="*/ 309 w 316"/>
                  <a:gd name="T23" fmla="*/ 353 h 572"/>
                  <a:gd name="T24" fmla="*/ 236 w 316"/>
                  <a:gd name="T25" fmla="*/ 22 h 572"/>
                  <a:gd name="T26" fmla="*/ 292 w 316"/>
                  <a:gd name="T27" fmla="*/ 168 h 572"/>
                  <a:gd name="T28" fmla="*/ 233 w 316"/>
                  <a:gd name="T29" fmla="*/ 96 h 572"/>
                  <a:gd name="T30" fmla="*/ 234 w 316"/>
                  <a:gd name="T31" fmla="*/ 23 h 572"/>
                  <a:gd name="T32" fmla="*/ 203 w 316"/>
                  <a:gd name="T33" fmla="*/ 22 h 572"/>
                  <a:gd name="T34" fmla="*/ 229 w 316"/>
                  <a:gd name="T35" fmla="*/ 159 h 572"/>
                  <a:gd name="T36" fmla="*/ 186 w 316"/>
                  <a:gd name="T37" fmla="*/ 21 h 572"/>
                  <a:gd name="T38" fmla="*/ 152 w 316"/>
                  <a:gd name="T39" fmla="*/ 19 h 572"/>
                  <a:gd name="T40" fmla="*/ 164 w 316"/>
                  <a:gd name="T41" fmla="*/ 160 h 572"/>
                  <a:gd name="T42" fmla="*/ 120 w 316"/>
                  <a:gd name="T43" fmla="*/ 163 h 572"/>
                  <a:gd name="T44" fmla="*/ 120 w 316"/>
                  <a:gd name="T45" fmla="*/ 21 h 572"/>
                  <a:gd name="T46" fmla="*/ 140 w 316"/>
                  <a:gd name="T47" fmla="*/ 19 h 572"/>
                  <a:gd name="T48" fmla="*/ 108 w 316"/>
                  <a:gd name="T49" fmla="*/ 164 h 572"/>
                  <a:gd name="T50" fmla="*/ 86 w 316"/>
                  <a:gd name="T51" fmla="*/ 103 h 572"/>
                  <a:gd name="T52" fmla="*/ 42 w 316"/>
                  <a:gd name="T53" fmla="*/ 106 h 572"/>
                  <a:gd name="T54" fmla="*/ 76 w 316"/>
                  <a:gd name="T55" fmla="*/ 27 h 572"/>
                  <a:gd name="T56" fmla="*/ 81 w 316"/>
                  <a:gd name="T57" fmla="*/ 80 h 572"/>
                  <a:gd name="T58" fmla="*/ 19 w 316"/>
                  <a:gd name="T59" fmla="*/ 169 h 572"/>
                  <a:gd name="T60" fmla="*/ 113 w 316"/>
                  <a:gd name="T61" fmla="*/ 546 h 572"/>
                  <a:gd name="T62" fmla="*/ 119 w 316"/>
                  <a:gd name="T63" fmla="*/ 452 h 572"/>
                  <a:gd name="T64" fmla="*/ 202 w 316"/>
                  <a:gd name="T65" fmla="*/ 351 h 572"/>
                  <a:gd name="T66" fmla="*/ 224 w 316"/>
                  <a:gd name="T67" fmla="*/ 539 h 572"/>
                  <a:gd name="T68" fmla="*/ 304 w 316"/>
                  <a:gd name="T69" fmla="*/ 549 h 572"/>
                  <a:gd name="T70" fmla="*/ 236 w 316"/>
                  <a:gd name="T71" fmla="*/ 537 h 572"/>
                  <a:gd name="T72" fmla="*/ 214 w 316"/>
                  <a:gd name="T73" fmla="*/ 347 h 572"/>
                  <a:gd name="T74" fmla="*/ 206 w 316"/>
                  <a:gd name="T75" fmla="*/ 339 h 572"/>
                  <a:gd name="T76" fmla="*/ 116 w 316"/>
                  <a:gd name="T77" fmla="*/ 342 h 572"/>
                  <a:gd name="T78" fmla="*/ 108 w 316"/>
                  <a:gd name="T79" fmla="*/ 438 h 572"/>
                  <a:gd name="T80" fmla="*/ 100 w 316"/>
                  <a:gd name="T81" fmla="*/ 545 h 572"/>
                  <a:gd name="T82" fmla="*/ 10 w 316"/>
                  <a:gd name="T83" fmla="*/ 545 h 572"/>
                  <a:gd name="T84" fmla="*/ 19 w 316"/>
                  <a:gd name="T85" fmla="*/ 181 h 572"/>
                  <a:gd name="T86" fmla="*/ 54 w 316"/>
                  <a:gd name="T87" fmla="*/ 181 h 572"/>
                  <a:gd name="T88" fmla="*/ 167 w 316"/>
                  <a:gd name="T89" fmla="*/ 172 h 572"/>
                  <a:gd name="T90" fmla="*/ 292 w 316"/>
                  <a:gd name="T91" fmla="*/ 181 h 572"/>
                  <a:gd name="T92" fmla="*/ 298 w 316"/>
                  <a:gd name="T93" fmla="*/ 360 h 572"/>
                  <a:gd name="T94" fmla="*/ 304 w 316"/>
                  <a:gd name="T95" fmla="*/ 549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6" h="572">
                    <a:moveTo>
                      <a:pt x="309" y="353"/>
                    </a:moveTo>
                    <a:cubicBezTo>
                      <a:pt x="306" y="322"/>
                      <a:pt x="304" y="291"/>
                      <a:pt x="304" y="260"/>
                    </a:cubicBezTo>
                    <a:cubicBezTo>
                      <a:pt x="305" y="233"/>
                      <a:pt x="310" y="207"/>
                      <a:pt x="304" y="180"/>
                    </a:cubicBezTo>
                    <a:cubicBezTo>
                      <a:pt x="305" y="179"/>
                      <a:pt x="306" y="177"/>
                      <a:pt x="306" y="175"/>
                    </a:cubicBezTo>
                    <a:cubicBezTo>
                      <a:pt x="301" y="145"/>
                      <a:pt x="289" y="117"/>
                      <a:pt x="278" y="89"/>
                    </a:cubicBezTo>
                    <a:cubicBezTo>
                      <a:pt x="268" y="64"/>
                      <a:pt x="259" y="37"/>
                      <a:pt x="245" y="14"/>
                    </a:cubicBezTo>
                    <a:cubicBezTo>
                      <a:pt x="243" y="11"/>
                      <a:pt x="240" y="10"/>
                      <a:pt x="237" y="12"/>
                    </a:cubicBezTo>
                    <a:cubicBezTo>
                      <a:pt x="236" y="11"/>
                      <a:pt x="235" y="11"/>
                      <a:pt x="234" y="11"/>
                    </a:cubicBezTo>
                    <a:cubicBezTo>
                      <a:pt x="180" y="10"/>
                      <a:pt x="125" y="0"/>
                      <a:pt x="72" y="15"/>
                    </a:cubicBezTo>
                    <a:cubicBezTo>
                      <a:pt x="71" y="15"/>
                      <a:pt x="70" y="16"/>
                      <a:pt x="69" y="17"/>
                    </a:cubicBezTo>
                    <a:cubicBezTo>
                      <a:pt x="67" y="17"/>
                      <a:pt x="65" y="19"/>
                      <a:pt x="64" y="21"/>
                    </a:cubicBezTo>
                    <a:cubicBezTo>
                      <a:pt x="55" y="50"/>
                      <a:pt x="39" y="75"/>
                      <a:pt x="30" y="103"/>
                    </a:cubicBezTo>
                    <a:cubicBezTo>
                      <a:pt x="23" y="126"/>
                      <a:pt x="9" y="146"/>
                      <a:pt x="6" y="170"/>
                    </a:cubicBezTo>
                    <a:cubicBezTo>
                      <a:pt x="3" y="172"/>
                      <a:pt x="4" y="178"/>
                      <a:pt x="8" y="180"/>
                    </a:cubicBezTo>
                    <a:cubicBezTo>
                      <a:pt x="8" y="239"/>
                      <a:pt x="0" y="297"/>
                      <a:pt x="0" y="355"/>
                    </a:cubicBezTo>
                    <a:cubicBezTo>
                      <a:pt x="0" y="420"/>
                      <a:pt x="0" y="486"/>
                      <a:pt x="0" y="551"/>
                    </a:cubicBezTo>
                    <a:cubicBezTo>
                      <a:pt x="0" y="551"/>
                      <a:pt x="0" y="551"/>
                      <a:pt x="0" y="552"/>
                    </a:cubicBezTo>
                    <a:cubicBezTo>
                      <a:pt x="0" y="554"/>
                      <a:pt x="1" y="556"/>
                      <a:pt x="4" y="556"/>
                    </a:cubicBezTo>
                    <a:cubicBezTo>
                      <a:pt x="4" y="556"/>
                      <a:pt x="4" y="557"/>
                      <a:pt x="4" y="557"/>
                    </a:cubicBezTo>
                    <a:cubicBezTo>
                      <a:pt x="4" y="557"/>
                      <a:pt x="4" y="557"/>
                      <a:pt x="4" y="557"/>
                    </a:cubicBezTo>
                    <a:cubicBezTo>
                      <a:pt x="103" y="572"/>
                      <a:pt x="203" y="534"/>
                      <a:pt x="300" y="561"/>
                    </a:cubicBezTo>
                    <a:cubicBezTo>
                      <a:pt x="304" y="562"/>
                      <a:pt x="307" y="559"/>
                      <a:pt x="308" y="556"/>
                    </a:cubicBezTo>
                    <a:cubicBezTo>
                      <a:pt x="311" y="558"/>
                      <a:pt x="316" y="556"/>
                      <a:pt x="316" y="551"/>
                    </a:cubicBezTo>
                    <a:cubicBezTo>
                      <a:pt x="316" y="485"/>
                      <a:pt x="315" y="419"/>
                      <a:pt x="309" y="353"/>
                    </a:cubicBezTo>
                    <a:close/>
                    <a:moveTo>
                      <a:pt x="234" y="23"/>
                    </a:moveTo>
                    <a:cubicBezTo>
                      <a:pt x="235" y="23"/>
                      <a:pt x="236" y="23"/>
                      <a:pt x="236" y="22"/>
                    </a:cubicBezTo>
                    <a:cubicBezTo>
                      <a:pt x="250" y="47"/>
                      <a:pt x="259" y="73"/>
                      <a:pt x="269" y="99"/>
                    </a:cubicBezTo>
                    <a:cubicBezTo>
                      <a:pt x="278" y="122"/>
                      <a:pt x="287" y="144"/>
                      <a:pt x="292" y="168"/>
                    </a:cubicBezTo>
                    <a:cubicBezTo>
                      <a:pt x="276" y="163"/>
                      <a:pt x="260" y="161"/>
                      <a:pt x="243" y="160"/>
                    </a:cubicBezTo>
                    <a:cubicBezTo>
                      <a:pt x="232" y="141"/>
                      <a:pt x="236" y="117"/>
                      <a:pt x="233" y="96"/>
                    </a:cubicBezTo>
                    <a:cubicBezTo>
                      <a:pt x="229" y="71"/>
                      <a:pt x="222" y="47"/>
                      <a:pt x="216" y="22"/>
                    </a:cubicBezTo>
                    <a:cubicBezTo>
                      <a:pt x="222" y="23"/>
                      <a:pt x="228" y="23"/>
                      <a:pt x="234" y="23"/>
                    </a:cubicBezTo>
                    <a:close/>
                    <a:moveTo>
                      <a:pt x="186" y="21"/>
                    </a:moveTo>
                    <a:cubicBezTo>
                      <a:pt x="192" y="21"/>
                      <a:pt x="197" y="21"/>
                      <a:pt x="203" y="22"/>
                    </a:cubicBezTo>
                    <a:cubicBezTo>
                      <a:pt x="210" y="50"/>
                      <a:pt x="219" y="79"/>
                      <a:pt x="222" y="108"/>
                    </a:cubicBezTo>
                    <a:cubicBezTo>
                      <a:pt x="224" y="125"/>
                      <a:pt x="223" y="143"/>
                      <a:pt x="229" y="159"/>
                    </a:cubicBezTo>
                    <a:cubicBezTo>
                      <a:pt x="212" y="158"/>
                      <a:pt x="194" y="159"/>
                      <a:pt x="176" y="159"/>
                    </a:cubicBezTo>
                    <a:cubicBezTo>
                      <a:pt x="177" y="113"/>
                      <a:pt x="185" y="67"/>
                      <a:pt x="186" y="21"/>
                    </a:cubicBezTo>
                    <a:close/>
                    <a:moveTo>
                      <a:pt x="152" y="20"/>
                    </a:moveTo>
                    <a:cubicBezTo>
                      <a:pt x="152" y="20"/>
                      <a:pt x="152" y="20"/>
                      <a:pt x="152" y="19"/>
                    </a:cubicBezTo>
                    <a:cubicBezTo>
                      <a:pt x="159" y="19"/>
                      <a:pt x="167" y="20"/>
                      <a:pt x="174" y="20"/>
                    </a:cubicBezTo>
                    <a:cubicBezTo>
                      <a:pt x="173" y="67"/>
                      <a:pt x="165" y="113"/>
                      <a:pt x="164" y="160"/>
                    </a:cubicBezTo>
                    <a:cubicBezTo>
                      <a:pt x="162" y="160"/>
                      <a:pt x="160" y="160"/>
                      <a:pt x="158" y="160"/>
                    </a:cubicBezTo>
                    <a:cubicBezTo>
                      <a:pt x="145" y="160"/>
                      <a:pt x="133" y="162"/>
                      <a:pt x="120" y="163"/>
                    </a:cubicBezTo>
                    <a:cubicBezTo>
                      <a:pt x="130" y="115"/>
                      <a:pt x="135" y="66"/>
                      <a:pt x="152" y="20"/>
                    </a:cubicBezTo>
                    <a:close/>
                    <a:moveTo>
                      <a:pt x="120" y="21"/>
                    </a:moveTo>
                    <a:cubicBezTo>
                      <a:pt x="121" y="21"/>
                      <a:pt x="121" y="20"/>
                      <a:pt x="121" y="19"/>
                    </a:cubicBezTo>
                    <a:cubicBezTo>
                      <a:pt x="127" y="19"/>
                      <a:pt x="134" y="19"/>
                      <a:pt x="140" y="19"/>
                    </a:cubicBezTo>
                    <a:cubicBezTo>
                      <a:pt x="123" y="66"/>
                      <a:pt x="118" y="115"/>
                      <a:pt x="108" y="163"/>
                    </a:cubicBezTo>
                    <a:cubicBezTo>
                      <a:pt x="108" y="164"/>
                      <a:pt x="108" y="164"/>
                      <a:pt x="108" y="164"/>
                    </a:cubicBezTo>
                    <a:cubicBezTo>
                      <a:pt x="93" y="166"/>
                      <a:pt x="78" y="168"/>
                      <a:pt x="62" y="169"/>
                    </a:cubicBezTo>
                    <a:cubicBezTo>
                      <a:pt x="74" y="148"/>
                      <a:pt x="79" y="125"/>
                      <a:pt x="86" y="103"/>
                    </a:cubicBezTo>
                    <a:cubicBezTo>
                      <a:pt x="94" y="77"/>
                      <a:pt x="99" y="40"/>
                      <a:pt x="120" y="21"/>
                    </a:cubicBezTo>
                    <a:close/>
                    <a:moveTo>
                      <a:pt x="42" y="106"/>
                    </a:moveTo>
                    <a:cubicBezTo>
                      <a:pt x="53" y="80"/>
                      <a:pt x="66" y="54"/>
                      <a:pt x="75" y="27"/>
                    </a:cubicBezTo>
                    <a:cubicBezTo>
                      <a:pt x="75" y="27"/>
                      <a:pt x="75" y="27"/>
                      <a:pt x="76" y="27"/>
                    </a:cubicBezTo>
                    <a:cubicBezTo>
                      <a:pt x="85" y="24"/>
                      <a:pt x="95" y="22"/>
                      <a:pt x="104" y="21"/>
                    </a:cubicBezTo>
                    <a:cubicBezTo>
                      <a:pt x="91" y="38"/>
                      <a:pt x="87" y="61"/>
                      <a:pt x="81" y="80"/>
                    </a:cubicBezTo>
                    <a:cubicBezTo>
                      <a:pt x="72" y="109"/>
                      <a:pt x="65" y="144"/>
                      <a:pt x="48" y="170"/>
                    </a:cubicBezTo>
                    <a:cubicBezTo>
                      <a:pt x="38" y="170"/>
                      <a:pt x="28" y="170"/>
                      <a:pt x="19" y="169"/>
                    </a:cubicBezTo>
                    <a:cubicBezTo>
                      <a:pt x="21" y="147"/>
                      <a:pt x="33" y="127"/>
                      <a:pt x="42" y="106"/>
                    </a:cubicBezTo>
                    <a:close/>
                    <a:moveTo>
                      <a:pt x="113" y="546"/>
                    </a:moveTo>
                    <a:cubicBezTo>
                      <a:pt x="112" y="546"/>
                      <a:pt x="112" y="545"/>
                      <a:pt x="112" y="544"/>
                    </a:cubicBezTo>
                    <a:cubicBezTo>
                      <a:pt x="111" y="513"/>
                      <a:pt x="117" y="483"/>
                      <a:pt x="119" y="452"/>
                    </a:cubicBezTo>
                    <a:cubicBezTo>
                      <a:pt x="123" y="418"/>
                      <a:pt x="118" y="383"/>
                      <a:pt x="125" y="349"/>
                    </a:cubicBezTo>
                    <a:cubicBezTo>
                      <a:pt x="151" y="351"/>
                      <a:pt x="179" y="351"/>
                      <a:pt x="202" y="351"/>
                    </a:cubicBezTo>
                    <a:cubicBezTo>
                      <a:pt x="203" y="384"/>
                      <a:pt x="210" y="417"/>
                      <a:pt x="213" y="450"/>
                    </a:cubicBezTo>
                    <a:cubicBezTo>
                      <a:pt x="216" y="480"/>
                      <a:pt x="215" y="510"/>
                      <a:pt x="224" y="539"/>
                    </a:cubicBezTo>
                    <a:cubicBezTo>
                      <a:pt x="187" y="539"/>
                      <a:pt x="150" y="543"/>
                      <a:pt x="113" y="546"/>
                    </a:cubicBezTo>
                    <a:close/>
                    <a:moveTo>
                      <a:pt x="304" y="549"/>
                    </a:moveTo>
                    <a:cubicBezTo>
                      <a:pt x="281" y="543"/>
                      <a:pt x="259" y="540"/>
                      <a:pt x="236" y="539"/>
                    </a:cubicBezTo>
                    <a:cubicBezTo>
                      <a:pt x="236" y="539"/>
                      <a:pt x="236" y="538"/>
                      <a:pt x="236" y="537"/>
                    </a:cubicBezTo>
                    <a:cubicBezTo>
                      <a:pt x="227" y="509"/>
                      <a:pt x="228" y="479"/>
                      <a:pt x="225" y="450"/>
                    </a:cubicBezTo>
                    <a:cubicBezTo>
                      <a:pt x="223" y="415"/>
                      <a:pt x="215" y="381"/>
                      <a:pt x="214" y="347"/>
                    </a:cubicBezTo>
                    <a:cubicBezTo>
                      <a:pt x="214" y="345"/>
                      <a:pt x="213" y="343"/>
                      <a:pt x="211" y="342"/>
                    </a:cubicBezTo>
                    <a:cubicBezTo>
                      <a:pt x="210" y="340"/>
                      <a:pt x="209" y="339"/>
                      <a:pt x="206" y="339"/>
                    </a:cubicBezTo>
                    <a:cubicBezTo>
                      <a:pt x="178" y="339"/>
                      <a:pt x="150" y="339"/>
                      <a:pt x="121" y="337"/>
                    </a:cubicBezTo>
                    <a:cubicBezTo>
                      <a:pt x="117" y="337"/>
                      <a:pt x="116" y="339"/>
                      <a:pt x="116" y="342"/>
                    </a:cubicBezTo>
                    <a:cubicBezTo>
                      <a:pt x="115" y="343"/>
                      <a:pt x="114" y="344"/>
                      <a:pt x="114" y="345"/>
                    </a:cubicBezTo>
                    <a:cubicBezTo>
                      <a:pt x="107" y="376"/>
                      <a:pt x="109" y="407"/>
                      <a:pt x="108" y="438"/>
                    </a:cubicBezTo>
                    <a:cubicBezTo>
                      <a:pt x="107" y="473"/>
                      <a:pt x="99" y="508"/>
                      <a:pt x="100" y="544"/>
                    </a:cubicBezTo>
                    <a:cubicBezTo>
                      <a:pt x="100" y="544"/>
                      <a:pt x="100" y="545"/>
                      <a:pt x="100" y="545"/>
                    </a:cubicBezTo>
                    <a:cubicBezTo>
                      <a:pt x="100" y="546"/>
                      <a:pt x="100" y="547"/>
                      <a:pt x="100" y="547"/>
                    </a:cubicBezTo>
                    <a:cubicBezTo>
                      <a:pt x="70" y="549"/>
                      <a:pt x="40" y="550"/>
                      <a:pt x="10" y="545"/>
                    </a:cubicBezTo>
                    <a:cubicBezTo>
                      <a:pt x="10" y="363"/>
                      <a:pt x="10" y="363"/>
                      <a:pt x="10" y="363"/>
                    </a:cubicBezTo>
                    <a:cubicBezTo>
                      <a:pt x="10" y="302"/>
                      <a:pt x="18" y="242"/>
                      <a:pt x="19" y="181"/>
                    </a:cubicBezTo>
                    <a:cubicBezTo>
                      <a:pt x="28" y="182"/>
                      <a:pt x="37" y="182"/>
                      <a:pt x="47" y="181"/>
                    </a:cubicBezTo>
                    <a:cubicBezTo>
                      <a:pt x="49" y="183"/>
                      <a:pt x="52" y="183"/>
                      <a:pt x="54" y="181"/>
                    </a:cubicBezTo>
                    <a:cubicBezTo>
                      <a:pt x="87" y="179"/>
                      <a:pt x="119" y="173"/>
                      <a:pt x="152" y="172"/>
                    </a:cubicBezTo>
                    <a:cubicBezTo>
                      <a:pt x="157" y="172"/>
                      <a:pt x="162" y="172"/>
                      <a:pt x="167" y="172"/>
                    </a:cubicBezTo>
                    <a:cubicBezTo>
                      <a:pt x="169" y="173"/>
                      <a:pt x="172" y="173"/>
                      <a:pt x="174" y="171"/>
                    </a:cubicBezTo>
                    <a:cubicBezTo>
                      <a:pt x="213" y="170"/>
                      <a:pt x="254" y="169"/>
                      <a:pt x="292" y="181"/>
                    </a:cubicBezTo>
                    <a:cubicBezTo>
                      <a:pt x="299" y="209"/>
                      <a:pt x="293" y="238"/>
                      <a:pt x="292" y="267"/>
                    </a:cubicBezTo>
                    <a:cubicBezTo>
                      <a:pt x="291" y="298"/>
                      <a:pt x="295" y="329"/>
                      <a:pt x="298" y="360"/>
                    </a:cubicBezTo>
                    <a:cubicBezTo>
                      <a:pt x="304" y="423"/>
                      <a:pt x="304" y="486"/>
                      <a:pt x="304" y="549"/>
                    </a:cubicBezTo>
                    <a:cubicBezTo>
                      <a:pt x="304" y="549"/>
                      <a:pt x="304" y="549"/>
                      <a:pt x="304" y="5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3" name="Freeform 14"/>
              <p:cNvSpPr>
                <a:spLocks/>
              </p:cNvSpPr>
              <p:nvPr/>
            </p:nvSpPr>
            <p:spPr bwMode="auto">
              <a:xfrm>
                <a:off x="1641664" y="11783188"/>
                <a:ext cx="71438" cy="98425"/>
              </a:xfrm>
              <a:custGeom>
                <a:avLst/>
                <a:gdLst>
                  <a:gd name="T0" fmla="*/ 19 w 19"/>
                  <a:gd name="T1" fmla="*/ 8 h 26"/>
                  <a:gd name="T2" fmla="*/ 19 w 19"/>
                  <a:gd name="T3" fmla="*/ 8 h 26"/>
                  <a:gd name="T4" fmla="*/ 19 w 19"/>
                  <a:gd name="T5" fmla="*/ 8 h 26"/>
                  <a:gd name="T6" fmla="*/ 19 w 19"/>
                  <a:gd name="T7" fmla="*/ 7 h 26"/>
                  <a:gd name="T8" fmla="*/ 11 w 19"/>
                  <a:gd name="T9" fmla="*/ 0 h 26"/>
                  <a:gd name="T10" fmla="*/ 5 w 19"/>
                  <a:gd name="T11" fmla="*/ 6 h 26"/>
                  <a:gd name="T12" fmla="*/ 2 w 19"/>
                  <a:gd name="T13" fmla="*/ 11 h 26"/>
                  <a:gd name="T14" fmla="*/ 8 w 19"/>
                  <a:gd name="T15" fmla="*/ 23 h 26"/>
                  <a:gd name="T16" fmla="*/ 17 w 19"/>
                  <a:gd name="T17" fmla="*/ 18 h 26"/>
                  <a:gd name="T18" fmla="*/ 18 w 19"/>
                  <a:gd name="T19" fmla="*/ 14 h 26"/>
                  <a:gd name="T20" fmla="*/ 19 w 19"/>
                  <a:gd name="T21" fmla="*/ 9 h 26"/>
                  <a:gd name="T22" fmla="*/ 19 w 19"/>
                  <a:gd name="T2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19" y="8"/>
                    </a:moveTo>
                    <a:cubicBezTo>
                      <a:pt x="19" y="8"/>
                      <a:pt x="19" y="8"/>
                      <a:pt x="19" y="8"/>
                    </a:cubicBezTo>
                    <a:cubicBezTo>
                      <a:pt x="19" y="8"/>
                      <a:pt x="19" y="8"/>
                      <a:pt x="19" y="8"/>
                    </a:cubicBezTo>
                    <a:cubicBezTo>
                      <a:pt x="19" y="8"/>
                      <a:pt x="19" y="7"/>
                      <a:pt x="19" y="7"/>
                    </a:cubicBezTo>
                    <a:cubicBezTo>
                      <a:pt x="19" y="3"/>
                      <a:pt x="15" y="0"/>
                      <a:pt x="11" y="0"/>
                    </a:cubicBezTo>
                    <a:cubicBezTo>
                      <a:pt x="8" y="0"/>
                      <a:pt x="5" y="2"/>
                      <a:pt x="5" y="6"/>
                    </a:cubicBezTo>
                    <a:cubicBezTo>
                      <a:pt x="3" y="7"/>
                      <a:pt x="2" y="9"/>
                      <a:pt x="2" y="11"/>
                    </a:cubicBezTo>
                    <a:cubicBezTo>
                      <a:pt x="0" y="16"/>
                      <a:pt x="4" y="20"/>
                      <a:pt x="8" y="23"/>
                    </a:cubicBezTo>
                    <a:cubicBezTo>
                      <a:pt x="12" y="26"/>
                      <a:pt x="17" y="22"/>
                      <a:pt x="17" y="18"/>
                    </a:cubicBezTo>
                    <a:cubicBezTo>
                      <a:pt x="17" y="17"/>
                      <a:pt x="18" y="15"/>
                      <a:pt x="18" y="14"/>
                    </a:cubicBezTo>
                    <a:cubicBezTo>
                      <a:pt x="19" y="12"/>
                      <a:pt x="19" y="11"/>
                      <a:pt x="19" y="9"/>
                    </a:cubicBezTo>
                    <a:cubicBezTo>
                      <a:pt x="19" y="9"/>
                      <a:pt x="19" y="8"/>
                      <a:pt x="1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4" name="Freeform 15"/>
              <p:cNvSpPr>
                <a:spLocks noEditPoints="1"/>
              </p:cNvSpPr>
              <p:nvPr/>
            </p:nvSpPr>
            <p:spPr bwMode="auto">
              <a:xfrm>
                <a:off x="1286064" y="10916413"/>
                <a:ext cx="325438" cy="412750"/>
              </a:xfrm>
              <a:custGeom>
                <a:avLst/>
                <a:gdLst>
                  <a:gd name="T0" fmla="*/ 74 w 87"/>
                  <a:gd name="T1" fmla="*/ 8 h 110"/>
                  <a:gd name="T2" fmla="*/ 56 w 87"/>
                  <a:gd name="T3" fmla="*/ 0 h 110"/>
                  <a:gd name="T4" fmla="*/ 8 w 87"/>
                  <a:gd name="T5" fmla="*/ 3 h 110"/>
                  <a:gd name="T6" fmla="*/ 4 w 87"/>
                  <a:gd name="T7" fmla="*/ 9 h 110"/>
                  <a:gd name="T8" fmla="*/ 2 w 87"/>
                  <a:gd name="T9" fmla="*/ 14 h 110"/>
                  <a:gd name="T10" fmla="*/ 0 w 87"/>
                  <a:gd name="T11" fmla="*/ 103 h 110"/>
                  <a:gd name="T12" fmla="*/ 6 w 87"/>
                  <a:gd name="T13" fmla="*/ 109 h 110"/>
                  <a:gd name="T14" fmla="*/ 70 w 87"/>
                  <a:gd name="T15" fmla="*/ 109 h 110"/>
                  <a:gd name="T16" fmla="*/ 78 w 87"/>
                  <a:gd name="T17" fmla="*/ 103 h 110"/>
                  <a:gd name="T18" fmla="*/ 78 w 87"/>
                  <a:gd name="T19" fmla="*/ 101 h 110"/>
                  <a:gd name="T20" fmla="*/ 74 w 87"/>
                  <a:gd name="T21" fmla="*/ 8 h 110"/>
                  <a:gd name="T22" fmla="*/ 47 w 87"/>
                  <a:gd name="T23" fmla="*/ 13 h 110"/>
                  <a:gd name="T24" fmla="*/ 56 w 87"/>
                  <a:gd name="T25" fmla="*/ 12 h 110"/>
                  <a:gd name="T26" fmla="*/ 67 w 87"/>
                  <a:gd name="T27" fmla="*/ 31 h 110"/>
                  <a:gd name="T28" fmla="*/ 68 w 87"/>
                  <a:gd name="T29" fmla="*/ 45 h 110"/>
                  <a:gd name="T30" fmla="*/ 45 w 87"/>
                  <a:gd name="T31" fmla="*/ 47 h 110"/>
                  <a:gd name="T32" fmla="*/ 46 w 87"/>
                  <a:gd name="T33" fmla="*/ 13 h 110"/>
                  <a:gd name="T34" fmla="*/ 46 w 87"/>
                  <a:gd name="T35" fmla="*/ 13 h 110"/>
                  <a:gd name="T36" fmla="*/ 47 w 87"/>
                  <a:gd name="T37" fmla="*/ 13 h 110"/>
                  <a:gd name="T38" fmla="*/ 34 w 87"/>
                  <a:gd name="T39" fmla="*/ 13 h 110"/>
                  <a:gd name="T40" fmla="*/ 33 w 87"/>
                  <a:gd name="T41" fmla="*/ 48 h 110"/>
                  <a:gd name="T42" fmla="*/ 18 w 87"/>
                  <a:gd name="T43" fmla="*/ 45 h 110"/>
                  <a:gd name="T44" fmla="*/ 16 w 87"/>
                  <a:gd name="T45" fmla="*/ 43 h 110"/>
                  <a:gd name="T46" fmla="*/ 14 w 87"/>
                  <a:gd name="T47" fmla="*/ 14 h 110"/>
                  <a:gd name="T48" fmla="*/ 34 w 87"/>
                  <a:gd name="T49" fmla="*/ 13 h 110"/>
                  <a:gd name="T50" fmla="*/ 12 w 87"/>
                  <a:gd name="T51" fmla="*/ 96 h 110"/>
                  <a:gd name="T52" fmla="*/ 15 w 87"/>
                  <a:gd name="T53" fmla="*/ 57 h 110"/>
                  <a:gd name="T54" fmla="*/ 33 w 87"/>
                  <a:gd name="T55" fmla="*/ 59 h 110"/>
                  <a:gd name="T56" fmla="*/ 37 w 87"/>
                  <a:gd name="T57" fmla="*/ 94 h 110"/>
                  <a:gd name="T58" fmla="*/ 12 w 87"/>
                  <a:gd name="T59" fmla="*/ 96 h 110"/>
                  <a:gd name="T60" fmla="*/ 49 w 87"/>
                  <a:gd name="T61" fmla="*/ 93 h 110"/>
                  <a:gd name="T62" fmla="*/ 45 w 87"/>
                  <a:gd name="T63" fmla="*/ 59 h 110"/>
                  <a:gd name="T64" fmla="*/ 68 w 87"/>
                  <a:gd name="T65" fmla="*/ 57 h 110"/>
                  <a:gd name="T66" fmla="*/ 66 w 87"/>
                  <a:gd name="T67" fmla="*/ 95 h 110"/>
                  <a:gd name="T68" fmla="*/ 49 w 87"/>
                  <a:gd name="T69" fmla="*/ 9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10">
                    <a:moveTo>
                      <a:pt x="74" y="8"/>
                    </a:moveTo>
                    <a:cubicBezTo>
                      <a:pt x="71" y="2"/>
                      <a:pt x="62" y="0"/>
                      <a:pt x="56" y="0"/>
                    </a:cubicBezTo>
                    <a:cubicBezTo>
                      <a:pt x="40" y="0"/>
                      <a:pt x="24" y="1"/>
                      <a:pt x="8" y="3"/>
                    </a:cubicBezTo>
                    <a:cubicBezTo>
                      <a:pt x="5" y="4"/>
                      <a:pt x="4" y="6"/>
                      <a:pt x="4" y="9"/>
                    </a:cubicBezTo>
                    <a:cubicBezTo>
                      <a:pt x="3" y="10"/>
                      <a:pt x="2" y="12"/>
                      <a:pt x="2" y="14"/>
                    </a:cubicBezTo>
                    <a:cubicBezTo>
                      <a:pt x="7" y="44"/>
                      <a:pt x="1" y="73"/>
                      <a:pt x="0" y="103"/>
                    </a:cubicBezTo>
                    <a:cubicBezTo>
                      <a:pt x="0" y="106"/>
                      <a:pt x="3" y="109"/>
                      <a:pt x="6" y="109"/>
                    </a:cubicBezTo>
                    <a:cubicBezTo>
                      <a:pt x="27" y="108"/>
                      <a:pt x="50" y="101"/>
                      <a:pt x="70" y="109"/>
                    </a:cubicBezTo>
                    <a:cubicBezTo>
                      <a:pt x="75" y="110"/>
                      <a:pt x="78" y="106"/>
                      <a:pt x="78" y="103"/>
                    </a:cubicBezTo>
                    <a:cubicBezTo>
                      <a:pt x="78" y="102"/>
                      <a:pt x="78" y="102"/>
                      <a:pt x="78" y="101"/>
                    </a:cubicBezTo>
                    <a:cubicBezTo>
                      <a:pt x="78" y="73"/>
                      <a:pt x="87" y="34"/>
                      <a:pt x="74" y="8"/>
                    </a:cubicBezTo>
                    <a:close/>
                    <a:moveTo>
                      <a:pt x="47" y="13"/>
                    </a:moveTo>
                    <a:cubicBezTo>
                      <a:pt x="50" y="13"/>
                      <a:pt x="53" y="12"/>
                      <a:pt x="56" y="12"/>
                    </a:cubicBezTo>
                    <a:cubicBezTo>
                      <a:pt x="65" y="12"/>
                      <a:pt x="67" y="24"/>
                      <a:pt x="67" y="31"/>
                    </a:cubicBezTo>
                    <a:cubicBezTo>
                      <a:pt x="68" y="36"/>
                      <a:pt x="68" y="40"/>
                      <a:pt x="68" y="45"/>
                    </a:cubicBezTo>
                    <a:cubicBezTo>
                      <a:pt x="60" y="45"/>
                      <a:pt x="53" y="46"/>
                      <a:pt x="45" y="47"/>
                    </a:cubicBezTo>
                    <a:cubicBezTo>
                      <a:pt x="45" y="35"/>
                      <a:pt x="46" y="24"/>
                      <a:pt x="46" y="13"/>
                    </a:cubicBezTo>
                    <a:cubicBezTo>
                      <a:pt x="46" y="13"/>
                      <a:pt x="46" y="13"/>
                      <a:pt x="46" y="13"/>
                    </a:cubicBezTo>
                    <a:cubicBezTo>
                      <a:pt x="46" y="13"/>
                      <a:pt x="47" y="13"/>
                      <a:pt x="47" y="13"/>
                    </a:cubicBezTo>
                    <a:close/>
                    <a:moveTo>
                      <a:pt x="34" y="13"/>
                    </a:moveTo>
                    <a:cubicBezTo>
                      <a:pt x="34" y="24"/>
                      <a:pt x="33" y="36"/>
                      <a:pt x="33" y="48"/>
                    </a:cubicBezTo>
                    <a:cubicBezTo>
                      <a:pt x="27" y="48"/>
                      <a:pt x="21" y="47"/>
                      <a:pt x="18" y="45"/>
                    </a:cubicBezTo>
                    <a:cubicBezTo>
                      <a:pt x="17" y="44"/>
                      <a:pt x="17" y="43"/>
                      <a:pt x="16" y="43"/>
                    </a:cubicBezTo>
                    <a:cubicBezTo>
                      <a:pt x="16" y="33"/>
                      <a:pt x="16" y="24"/>
                      <a:pt x="14" y="14"/>
                    </a:cubicBezTo>
                    <a:cubicBezTo>
                      <a:pt x="21" y="13"/>
                      <a:pt x="27" y="13"/>
                      <a:pt x="34" y="13"/>
                    </a:cubicBezTo>
                    <a:close/>
                    <a:moveTo>
                      <a:pt x="12" y="96"/>
                    </a:moveTo>
                    <a:cubicBezTo>
                      <a:pt x="13" y="83"/>
                      <a:pt x="14" y="70"/>
                      <a:pt x="15" y="57"/>
                    </a:cubicBezTo>
                    <a:cubicBezTo>
                      <a:pt x="21" y="59"/>
                      <a:pt x="27" y="59"/>
                      <a:pt x="33" y="59"/>
                    </a:cubicBezTo>
                    <a:cubicBezTo>
                      <a:pt x="33" y="71"/>
                      <a:pt x="34" y="83"/>
                      <a:pt x="37" y="94"/>
                    </a:cubicBezTo>
                    <a:cubicBezTo>
                      <a:pt x="29" y="95"/>
                      <a:pt x="20" y="96"/>
                      <a:pt x="12" y="96"/>
                    </a:cubicBezTo>
                    <a:close/>
                    <a:moveTo>
                      <a:pt x="49" y="93"/>
                    </a:moveTo>
                    <a:cubicBezTo>
                      <a:pt x="46" y="82"/>
                      <a:pt x="45" y="70"/>
                      <a:pt x="45" y="59"/>
                    </a:cubicBezTo>
                    <a:cubicBezTo>
                      <a:pt x="53" y="58"/>
                      <a:pt x="60" y="57"/>
                      <a:pt x="68" y="57"/>
                    </a:cubicBezTo>
                    <a:cubicBezTo>
                      <a:pt x="67" y="70"/>
                      <a:pt x="67" y="82"/>
                      <a:pt x="66" y="95"/>
                    </a:cubicBezTo>
                    <a:cubicBezTo>
                      <a:pt x="61" y="94"/>
                      <a:pt x="55" y="93"/>
                      <a:pt x="49" y="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5" name="Freeform 16"/>
              <p:cNvSpPr>
                <a:spLocks noEditPoints="1"/>
              </p:cNvSpPr>
              <p:nvPr/>
            </p:nvSpPr>
            <p:spPr bwMode="auto">
              <a:xfrm>
                <a:off x="1870264" y="10883075"/>
                <a:ext cx="323850" cy="438150"/>
              </a:xfrm>
              <a:custGeom>
                <a:avLst/>
                <a:gdLst>
                  <a:gd name="T0" fmla="*/ 74 w 86"/>
                  <a:gd name="T1" fmla="*/ 20 h 117"/>
                  <a:gd name="T2" fmla="*/ 16 w 86"/>
                  <a:gd name="T3" fmla="*/ 8 h 117"/>
                  <a:gd name="T4" fmla="*/ 8 w 86"/>
                  <a:gd name="T5" fmla="*/ 12 h 117"/>
                  <a:gd name="T6" fmla="*/ 4 w 86"/>
                  <a:gd name="T7" fmla="*/ 18 h 117"/>
                  <a:gd name="T8" fmla="*/ 4 w 86"/>
                  <a:gd name="T9" fmla="*/ 108 h 117"/>
                  <a:gd name="T10" fmla="*/ 10 w 86"/>
                  <a:gd name="T11" fmla="*/ 114 h 117"/>
                  <a:gd name="T12" fmla="*/ 56 w 86"/>
                  <a:gd name="T13" fmla="*/ 116 h 117"/>
                  <a:gd name="T14" fmla="*/ 61 w 86"/>
                  <a:gd name="T15" fmla="*/ 115 h 117"/>
                  <a:gd name="T16" fmla="*/ 70 w 86"/>
                  <a:gd name="T17" fmla="*/ 110 h 117"/>
                  <a:gd name="T18" fmla="*/ 74 w 86"/>
                  <a:gd name="T19" fmla="*/ 20 h 117"/>
                  <a:gd name="T20" fmla="*/ 65 w 86"/>
                  <a:gd name="T21" fmla="*/ 40 h 117"/>
                  <a:gd name="T22" fmla="*/ 65 w 86"/>
                  <a:gd name="T23" fmla="*/ 56 h 117"/>
                  <a:gd name="T24" fmla="*/ 42 w 86"/>
                  <a:gd name="T25" fmla="*/ 55 h 117"/>
                  <a:gd name="T26" fmla="*/ 48 w 86"/>
                  <a:gd name="T27" fmla="*/ 22 h 117"/>
                  <a:gd name="T28" fmla="*/ 65 w 86"/>
                  <a:gd name="T29" fmla="*/ 40 h 117"/>
                  <a:gd name="T30" fmla="*/ 16 w 86"/>
                  <a:gd name="T31" fmla="*/ 21 h 117"/>
                  <a:gd name="T32" fmla="*/ 35 w 86"/>
                  <a:gd name="T33" fmla="*/ 22 h 117"/>
                  <a:gd name="T34" fmla="*/ 31 w 86"/>
                  <a:gd name="T35" fmla="*/ 55 h 117"/>
                  <a:gd name="T36" fmla="*/ 13 w 86"/>
                  <a:gd name="T37" fmla="*/ 58 h 117"/>
                  <a:gd name="T38" fmla="*/ 16 w 86"/>
                  <a:gd name="T39" fmla="*/ 21 h 117"/>
                  <a:gd name="T40" fmla="*/ 15 w 86"/>
                  <a:gd name="T41" fmla="*/ 102 h 117"/>
                  <a:gd name="T42" fmla="*/ 13 w 86"/>
                  <a:gd name="T43" fmla="*/ 70 h 117"/>
                  <a:gd name="T44" fmla="*/ 16 w 86"/>
                  <a:gd name="T45" fmla="*/ 70 h 117"/>
                  <a:gd name="T46" fmla="*/ 30 w 86"/>
                  <a:gd name="T47" fmla="*/ 67 h 117"/>
                  <a:gd name="T48" fmla="*/ 32 w 86"/>
                  <a:gd name="T49" fmla="*/ 101 h 117"/>
                  <a:gd name="T50" fmla="*/ 15 w 86"/>
                  <a:gd name="T51" fmla="*/ 102 h 117"/>
                  <a:gd name="T52" fmla="*/ 59 w 86"/>
                  <a:gd name="T53" fmla="*/ 102 h 117"/>
                  <a:gd name="T54" fmla="*/ 56 w 86"/>
                  <a:gd name="T55" fmla="*/ 103 h 117"/>
                  <a:gd name="T56" fmla="*/ 44 w 86"/>
                  <a:gd name="T57" fmla="*/ 102 h 117"/>
                  <a:gd name="T58" fmla="*/ 42 w 86"/>
                  <a:gd name="T59" fmla="*/ 67 h 117"/>
                  <a:gd name="T60" fmla="*/ 64 w 86"/>
                  <a:gd name="T61" fmla="*/ 68 h 117"/>
                  <a:gd name="T62" fmla="*/ 59 w 86"/>
                  <a:gd name="T63" fmla="*/ 10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117">
                    <a:moveTo>
                      <a:pt x="74" y="20"/>
                    </a:moveTo>
                    <a:cubicBezTo>
                      <a:pt x="65" y="0"/>
                      <a:pt x="33" y="14"/>
                      <a:pt x="16" y="8"/>
                    </a:cubicBezTo>
                    <a:cubicBezTo>
                      <a:pt x="12" y="7"/>
                      <a:pt x="9" y="9"/>
                      <a:pt x="8" y="12"/>
                    </a:cubicBezTo>
                    <a:cubicBezTo>
                      <a:pt x="6" y="13"/>
                      <a:pt x="4" y="15"/>
                      <a:pt x="4" y="18"/>
                    </a:cubicBezTo>
                    <a:cubicBezTo>
                      <a:pt x="0" y="48"/>
                      <a:pt x="0" y="78"/>
                      <a:pt x="4" y="108"/>
                    </a:cubicBezTo>
                    <a:cubicBezTo>
                      <a:pt x="4" y="111"/>
                      <a:pt x="6" y="114"/>
                      <a:pt x="10" y="114"/>
                    </a:cubicBezTo>
                    <a:cubicBezTo>
                      <a:pt x="26" y="114"/>
                      <a:pt x="41" y="112"/>
                      <a:pt x="56" y="116"/>
                    </a:cubicBezTo>
                    <a:cubicBezTo>
                      <a:pt x="58" y="116"/>
                      <a:pt x="60" y="116"/>
                      <a:pt x="61" y="115"/>
                    </a:cubicBezTo>
                    <a:cubicBezTo>
                      <a:pt x="65" y="117"/>
                      <a:pt x="70" y="115"/>
                      <a:pt x="70" y="110"/>
                    </a:cubicBezTo>
                    <a:cubicBezTo>
                      <a:pt x="73" y="84"/>
                      <a:pt x="86" y="45"/>
                      <a:pt x="74" y="20"/>
                    </a:cubicBezTo>
                    <a:close/>
                    <a:moveTo>
                      <a:pt x="65" y="40"/>
                    </a:moveTo>
                    <a:cubicBezTo>
                      <a:pt x="65" y="45"/>
                      <a:pt x="65" y="51"/>
                      <a:pt x="65" y="56"/>
                    </a:cubicBezTo>
                    <a:cubicBezTo>
                      <a:pt x="57" y="56"/>
                      <a:pt x="50" y="55"/>
                      <a:pt x="42" y="55"/>
                    </a:cubicBezTo>
                    <a:cubicBezTo>
                      <a:pt x="42" y="43"/>
                      <a:pt x="44" y="32"/>
                      <a:pt x="48" y="22"/>
                    </a:cubicBezTo>
                    <a:cubicBezTo>
                      <a:pt x="57" y="22"/>
                      <a:pt x="64" y="25"/>
                      <a:pt x="65" y="40"/>
                    </a:cubicBezTo>
                    <a:close/>
                    <a:moveTo>
                      <a:pt x="16" y="21"/>
                    </a:moveTo>
                    <a:cubicBezTo>
                      <a:pt x="22" y="22"/>
                      <a:pt x="28" y="22"/>
                      <a:pt x="35" y="22"/>
                    </a:cubicBezTo>
                    <a:cubicBezTo>
                      <a:pt x="32" y="33"/>
                      <a:pt x="31" y="44"/>
                      <a:pt x="31" y="55"/>
                    </a:cubicBezTo>
                    <a:cubicBezTo>
                      <a:pt x="25" y="55"/>
                      <a:pt x="19" y="56"/>
                      <a:pt x="13" y="58"/>
                    </a:cubicBezTo>
                    <a:cubicBezTo>
                      <a:pt x="13" y="45"/>
                      <a:pt x="14" y="33"/>
                      <a:pt x="16" y="21"/>
                    </a:cubicBezTo>
                    <a:close/>
                    <a:moveTo>
                      <a:pt x="15" y="102"/>
                    </a:moveTo>
                    <a:cubicBezTo>
                      <a:pt x="14" y="91"/>
                      <a:pt x="14" y="81"/>
                      <a:pt x="13" y="70"/>
                    </a:cubicBezTo>
                    <a:cubicBezTo>
                      <a:pt x="14" y="70"/>
                      <a:pt x="15" y="70"/>
                      <a:pt x="16" y="70"/>
                    </a:cubicBezTo>
                    <a:cubicBezTo>
                      <a:pt x="20" y="68"/>
                      <a:pt x="25" y="67"/>
                      <a:pt x="30" y="67"/>
                    </a:cubicBezTo>
                    <a:cubicBezTo>
                      <a:pt x="31" y="78"/>
                      <a:pt x="32" y="90"/>
                      <a:pt x="32" y="101"/>
                    </a:cubicBezTo>
                    <a:cubicBezTo>
                      <a:pt x="26" y="101"/>
                      <a:pt x="21" y="102"/>
                      <a:pt x="15" y="102"/>
                    </a:cubicBezTo>
                    <a:close/>
                    <a:moveTo>
                      <a:pt x="59" y="102"/>
                    </a:moveTo>
                    <a:cubicBezTo>
                      <a:pt x="58" y="102"/>
                      <a:pt x="56" y="102"/>
                      <a:pt x="56" y="103"/>
                    </a:cubicBezTo>
                    <a:cubicBezTo>
                      <a:pt x="52" y="103"/>
                      <a:pt x="48" y="102"/>
                      <a:pt x="44" y="102"/>
                    </a:cubicBezTo>
                    <a:cubicBezTo>
                      <a:pt x="44" y="90"/>
                      <a:pt x="42" y="79"/>
                      <a:pt x="42" y="67"/>
                    </a:cubicBezTo>
                    <a:cubicBezTo>
                      <a:pt x="49" y="67"/>
                      <a:pt x="57" y="68"/>
                      <a:pt x="64" y="68"/>
                    </a:cubicBezTo>
                    <a:cubicBezTo>
                      <a:pt x="62" y="79"/>
                      <a:pt x="60" y="90"/>
                      <a:pt x="59" y="1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6" name="Freeform 17"/>
              <p:cNvSpPr>
                <a:spLocks noEditPoints="1"/>
              </p:cNvSpPr>
              <p:nvPr/>
            </p:nvSpPr>
            <p:spPr bwMode="auto">
              <a:xfrm>
                <a:off x="2610039" y="9428925"/>
                <a:ext cx="1543050" cy="2789238"/>
              </a:xfrm>
              <a:custGeom>
                <a:avLst/>
                <a:gdLst>
                  <a:gd name="T0" fmla="*/ 349 w 411"/>
                  <a:gd name="T1" fmla="*/ 260 h 743"/>
                  <a:gd name="T2" fmla="*/ 367 w 411"/>
                  <a:gd name="T3" fmla="*/ 212 h 743"/>
                  <a:gd name="T4" fmla="*/ 285 w 411"/>
                  <a:gd name="T5" fmla="*/ 61 h 743"/>
                  <a:gd name="T6" fmla="*/ 241 w 411"/>
                  <a:gd name="T7" fmla="*/ 0 h 743"/>
                  <a:gd name="T8" fmla="*/ 139 w 411"/>
                  <a:gd name="T9" fmla="*/ 6 h 743"/>
                  <a:gd name="T10" fmla="*/ 71 w 411"/>
                  <a:gd name="T11" fmla="*/ 114 h 743"/>
                  <a:gd name="T12" fmla="*/ 28 w 411"/>
                  <a:gd name="T13" fmla="*/ 203 h 743"/>
                  <a:gd name="T14" fmla="*/ 21 w 411"/>
                  <a:gd name="T15" fmla="*/ 587 h 743"/>
                  <a:gd name="T16" fmla="*/ 8 w 411"/>
                  <a:gd name="T17" fmla="*/ 729 h 743"/>
                  <a:gd name="T18" fmla="*/ 402 w 411"/>
                  <a:gd name="T19" fmla="*/ 740 h 743"/>
                  <a:gd name="T20" fmla="*/ 319 w 411"/>
                  <a:gd name="T21" fmla="*/ 134 h 743"/>
                  <a:gd name="T22" fmla="*/ 285 w 411"/>
                  <a:gd name="T23" fmla="*/ 138 h 743"/>
                  <a:gd name="T24" fmla="*/ 319 w 411"/>
                  <a:gd name="T25" fmla="*/ 134 h 743"/>
                  <a:gd name="T26" fmla="*/ 172 w 411"/>
                  <a:gd name="T27" fmla="*/ 138 h 743"/>
                  <a:gd name="T28" fmla="*/ 129 w 411"/>
                  <a:gd name="T29" fmla="*/ 97 h 743"/>
                  <a:gd name="T30" fmla="*/ 179 w 411"/>
                  <a:gd name="T31" fmla="*/ 102 h 743"/>
                  <a:gd name="T32" fmla="*/ 212 w 411"/>
                  <a:gd name="T33" fmla="*/ 65 h 743"/>
                  <a:gd name="T34" fmla="*/ 217 w 411"/>
                  <a:gd name="T35" fmla="*/ 133 h 743"/>
                  <a:gd name="T36" fmla="*/ 248 w 411"/>
                  <a:gd name="T37" fmla="*/ 140 h 743"/>
                  <a:gd name="T38" fmla="*/ 241 w 411"/>
                  <a:gd name="T39" fmla="*/ 120 h 743"/>
                  <a:gd name="T40" fmla="*/ 251 w 411"/>
                  <a:gd name="T41" fmla="*/ 92 h 743"/>
                  <a:gd name="T42" fmla="*/ 291 w 411"/>
                  <a:gd name="T43" fmla="*/ 95 h 743"/>
                  <a:gd name="T44" fmla="*/ 266 w 411"/>
                  <a:gd name="T45" fmla="*/ 55 h 743"/>
                  <a:gd name="T46" fmla="*/ 252 w 411"/>
                  <a:gd name="T47" fmla="*/ 31 h 743"/>
                  <a:gd name="T48" fmla="*/ 244 w 411"/>
                  <a:gd name="T49" fmla="*/ 20 h 743"/>
                  <a:gd name="T50" fmla="*/ 239 w 411"/>
                  <a:gd name="T51" fmla="*/ 12 h 743"/>
                  <a:gd name="T52" fmla="*/ 186 w 411"/>
                  <a:gd name="T53" fmla="*/ 86 h 743"/>
                  <a:gd name="T54" fmla="*/ 159 w 411"/>
                  <a:gd name="T55" fmla="*/ 65 h 743"/>
                  <a:gd name="T56" fmla="*/ 161 w 411"/>
                  <a:gd name="T57" fmla="*/ 57 h 743"/>
                  <a:gd name="T58" fmla="*/ 147 w 411"/>
                  <a:gd name="T59" fmla="*/ 14 h 743"/>
                  <a:gd name="T60" fmla="*/ 135 w 411"/>
                  <a:gd name="T61" fmla="*/ 31 h 743"/>
                  <a:gd name="T62" fmla="*/ 149 w 411"/>
                  <a:gd name="T63" fmla="*/ 58 h 743"/>
                  <a:gd name="T64" fmla="*/ 128 w 411"/>
                  <a:gd name="T65" fmla="*/ 84 h 743"/>
                  <a:gd name="T66" fmla="*/ 107 w 411"/>
                  <a:gd name="T67" fmla="*/ 74 h 743"/>
                  <a:gd name="T68" fmla="*/ 116 w 411"/>
                  <a:gd name="T69" fmla="*/ 130 h 743"/>
                  <a:gd name="T70" fmla="*/ 97 w 411"/>
                  <a:gd name="T71" fmla="*/ 90 h 743"/>
                  <a:gd name="T72" fmla="*/ 102 w 411"/>
                  <a:gd name="T73" fmla="*/ 129 h 743"/>
                  <a:gd name="T74" fmla="*/ 97 w 411"/>
                  <a:gd name="T75" fmla="*/ 90 h 743"/>
                  <a:gd name="T76" fmla="*/ 73 w 411"/>
                  <a:gd name="T77" fmla="*/ 133 h 743"/>
                  <a:gd name="T78" fmla="*/ 168 w 411"/>
                  <a:gd name="T79" fmla="*/ 720 h 743"/>
                  <a:gd name="T80" fmla="*/ 183 w 411"/>
                  <a:gd name="T81" fmla="*/ 538 h 743"/>
                  <a:gd name="T82" fmla="*/ 265 w 411"/>
                  <a:gd name="T83" fmla="*/ 726 h 743"/>
                  <a:gd name="T84" fmla="*/ 273 w 411"/>
                  <a:gd name="T85" fmla="*/ 526 h 743"/>
                  <a:gd name="T86" fmla="*/ 179 w 411"/>
                  <a:gd name="T87" fmla="*/ 527 h 743"/>
                  <a:gd name="T88" fmla="*/ 159 w 411"/>
                  <a:gd name="T89" fmla="*/ 676 h 743"/>
                  <a:gd name="T90" fmla="*/ 15 w 411"/>
                  <a:gd name="T91" fmla="*/ 719 h 743"/>
                  <a:gd name="T92" fmla="*/ 64 w 411"/>
                  <a:gd name="T93" fmla="*/ 153 h 743"/>
                  <a:gd name="T94" fmla="*/ 104 w 411"/>
                  <a:gd name="T95" fmla="*/ 141 h 743"/>
                  <a:gd name="T96" fmla="*/ 170 w 411"/>
                  <a:gd name="T97" fmla="*/ 149 h 743"/>
                  <a:gd name="T98" fmla="*/ 361 w 411"/>
                  <a:gd name="T99" fmla="*/ 441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1" h="743">
                    <a:moveTo>
                      <a:pt x="410" y="730"/>
                    </a:moveTo>
                    <a:cubicBezTo>
                      <a:pt x="381" y="629"/>
                      <a:pt x="383" y="523"/>
                      <a:pt x="371" y="419"/>
                    </a:cubicBezTo>
                    <a:cubicBezTo>
                      <a:pt x="364" y="366"/>
                      <a:pt x="355" y="313"/>
                      <a:pt x="349" y="260"/>
                    </a:cubicBezTo>
                    <a:cubicBezTo>
                      <a:pt x="345" y="219"/>
                      <a:pt x="342" y="179"/>
                      <a:pt x="324" y="142"/>
                    </a:cubicBezTo>
                    <a:cubicBezTo>
                      <a:pt x="325" y="142"/>
                      <a:pt x="325" y="141"/>
                      <a:pt x="325" y="140"/>
                    </a:cubicBezTo>
                    <a:cubicBezTo>
                      <a:pt x="342" y="162"/>
                      <a:pt x="359" y="184"/>
                      <a:pt x="367" y="212"/>
                    </a:cubicBezTo>
                    <a:cubicBezTo>
                      <a:pt x="369" y="219"/>
                      <a:pt x="381" y="216"/>
                      <a:pt x="379" y="208"/>
                    </a:cubicBezTo>
                    <a:cubicBezTo>
                      <a:pt x="368" y="171"/>
                      <a:pt x="342" y="143"/>
                      <a:pt x="318" y="113"/>
                    </a:cubicBezTo>
                    <a:cubicBezTo>
                      <a:pt x="305" y="97"/>
                      <a:pt x="295" y="79"/>
                      <a:pt x="285" y="61"/>
                    </a:cubicBezTo>
                    <a:cubicBezTo>
                      <a:pt x="275" y="42"/>
                      <a:pt x="262" y="25"/>
                      <a:pt x="250" y="7"/>
                    </a:cubicBezTo>
                    <a:cubicBezTo>
                      <a:pt x="249" y="5"/>
                      <a:pt x="248" y="5"/>
                      <a:pt x="247" y="4"/>
                    </a:cubicBezTo>
                    <a:cubicBezTo>
                      <a:pt x="246" y="2"/>
                      <a:pt x="244" y="0"/>
                      <a:pt x="241" y="0"/>
                    </a:cubicBezTo>
                    <a:cubicBezTo>
                      <a:pt x="210" y="1"/>
                      <a:pt x="179" y="11"/>
                      <a:pt x="149" y="2"/>
                    </a:cubicBezTo>
                    <a:cubicBezTo>
                      <a:pt x="146" y="1"/>
                      <a:pt x="144" y="2"/>
                      <a:pt x="143" y="4"/>
                    </a:cubicBezTo>
                    <a:cubicBezTo>
                      <a:pt x="141" y="4"/>
                      <a:pt x="140" y="4"/>
                      <a:pt x="139" y="6"/>
                    </a:cubicBezTo>
                    <a:cubicBezTo>
                      <a:pt x="115" y="36"/>
                      <a:pt x="97" y="70"/>
                      <a:pt x="77" y="103"/>
                    </a:cubicBezTo>
                    <a:cubicBezTo>
                      <a:pt x="76" y="105"/>
                      <a:pt x="75" y="107"/>
                      <a:pt x="74" y="109"/>
                    </a:cubicBezTo>
                    <a:cubicBezTo>
                      <a:pt x="72" y="110"/>
                      <a:pt x="71" y="112"/>
                      <a:pt x="71" y="114"/>
                    </a:cubicBezTo>
                    <a:cubicBezTo>
                      <a:pt x="64" y="126"/>
                      <a:pt x="56" y="138"/>
                      <a:pt x="48" y="150"/>
                    </a:cubicBezTo>
                    <a:cubicBezTo>
                      <a:pt x="37" y="165"/>
                      <a:pt x="29" y="182"/>
                      <a:pt x="18" y="197"/>
                    </a:cubicBezTo>
                    <a:cubicBezTo>
                      <a:pt x="13" y="203"/>
                      <a:pt x="24" y="209"/>
                      <a:pt x="28" y="203"/>
                    </a:cubicBezTo>
                    <a:cubicBezTo>
                      <a:pt x="36" y="192"/>
                      <a:pt x="44" y="180"/>
                      <a:pt x="51" y="169"/>
                    </a:cubicBezTo>
                    <a:cubicBezTo>
                      <a:pt x="49" y="260"/>
                      <a:pt x="33" y="350"/>
                      <a:pt x="29" y="441"/>
                    </a:cubicBezTo>
                    <a:cubicBezTo>
                      <a:pt x="27" y="490"/>
                      <a:pt x="25" y="539"/>
                      <a:pt x="21" y="587"/>
                    </a:cubicBezTo>
                    <a:cubicBezTo>
                      <a:pt x="17" y="632"/>
                      <a:pt x="16" y="678"/>
                      <a:pt x="1" y="722"/>
                    </a:cubicBezTo>
                    <a:cubicBezTo>
                      <a:pt x="0" y="727"/>
                      <a:pt x="4" y="729"/>
                      <a:pt x="8" y="729"/>
                    </a:cubicBezTo>
                    <a:cubicBezTo>
                      <a:pt x="8" y="729"/>
                      <a:pt x="8" y="729"/>
                      <a:pt x="8" y="729"/>
                    </a:cubicBezTo>
                    <a:cubicBezTo>
                      <a:pt x="29" y="738"/>
                      <a:pt x="56" y="731"/>
                      <a:pt x="78" y="730"/>
                    </a:cubicBezTo>
                    <a:cubicBezTo>
                      <a:pt x="112" y="727"/>
                      <a:pt x="146" y="731"/>
                      <a:pt x="179" y="733"/>
                    </a:cubicBezTo>
                    <a:cubicBezTo>
                      <a:pt x="254" y="738"/>
                      <a:pt x="327" y="743"/>
                      <a:pt x="402" y="740"/>
                    </a:cubicBezTo>
                    <a:cubicBezTo>
                      <a:pt x="404" y="740"/>
                      <a:pt x="406" y="738"/>
                      <a:pt x="407" y="737"/>
                    </a:cubicBezTo>
                    <a:cubicBezTo>
                      <a:pt x="409" y="736"/>
                      <a:pt x="411" y="733"/>
                      <a:pt x="410" y="730"/>
                    </a:cubicBezTo>
                    <a:close/>
                    <a:moveTo>
                      <a:pt x="319" y="134"/>
                    </a:moveTo>
                    <a:cubicBezTo>
                      <a:pt x="319" y="133"/>
                      <a:pt x="318" y="133"/>
                      <a:pt x="318" y="133"/>
                    </a:cubicBezTo>
                    <a:cubicBezTo>
                      <a:pt x="317" y="133"/>
                      <a:pt x="315" y="133"/>
                      <a:pt x="314" y="134"/>
                    </a:cubicBezTo>
                    <a:cubicBezTo>
                      <a:pt x="304" y="136"/>
                      <a:pt x="294" y="137"/>
                      <a:pt x="285" y="138"/>
                    </a:cubicBezTo>
                    <a:cubicBezTo>
                      <a:pt x="291" y="129"/>
                      <a:pt x="296" y="117"/>
                      <a:pt x="299" y="108"/>
                    </a:cubicBezTo>
                    <a:cubicBezTo>
                      <a:pt x="300" y="109"/>
                      <a:pt x="301" y="110"/>
                      <a:pt x="302" y="111"/>
                    </a:cubicBezTo>
                    <a:cubicBezTo>
                      <a:pt x="307" y="119"/>
                      <a:pt x="313" y="126"/>
                      <a:pt x="319" y="134"/>
                    </a:cubicBezTo>
                    <a:close/>
                    <a:moveTo>
                      <a:pt x="185" y="122"/>
                    </a:moveTo>
                    <a:cubicBezTo>
                      <a:pt x="188" y="129"/>
                      <a:pt x="191" y="134"/>
                      <a:pt x="196" y="139"/>
                    </a:cubicBezTo>
                    <a:cubicBezTo>
                      <a:pt x="188" y="139"/>
                      <a:pt x="180" y="138"/>
                      <a:pt x="172" y="138"/>
                    </a:cubicBezTo>
                    <a:cubicBezTo>
                      <a:pt x="177" y="134"/>
                      <a:pt x="182" y="128"/>
                      <a:pt x="185" y="122"/>
                    </a:cubicBezTo>
                    <a:close/>
                    <a:moveTo>
                      <a:pt x="158" y="131"/>
                    </a:moveTo>
                    <a:cubicBezTo>
                      <a:pt x="137" y="136"/>
                      <a:pt x="130" y="112"/>
                      <a:pt x="129" y="97"/>
                    </a:cubicBezTo>
                    <a:cubicBezTo>
                      <a:pt x="136" y="94"/>
                      <a:pt x="143" y="89"/>
                      <a:pt x="148" y="83"/>
                    </a:cubicBezTo>
                    <a:cubicBezTo>
                      <a:pt x="153" y="95"/>
                      <a:pt x="164" y="104"/>
                      <a:pt x="179" y="102"/>
                    </a:cubicBezTo>
                    <a:cubicBezTo>
                      <a:pt x="179" y="102"/>
                      <a:pt x="179" y="102"/>
                      <a:pt x="179" y="102"/>
                    </a:cubicBezTo>
                    <a:cubicBezTo>
                      <a:pt x="177" y="114"/>
                      <a:pt x="171" y="127"/>
                      <a:pt x="158" y="131"/>
                    </a:cubicBezTo>
                    <a:close/>
                    <a:moveTo>
                      <a:pt x="191" y="97"/>
                    </a:moveTo>
                    <a:cubicBezTo>
                      <a:pt x="202" y="90"/>
                      <a:pt x="207" y="78"/>
                      <a:pt x="212" y="65"/>
                    </a:cubicBezTo>
                    <a:cubicBezTo>
                      <a:pt x="215" y="77"/>
                      <a:pt x="219" y="89"/>
                      <a:pt x="231" y="93"/>
                    </a:cubicBezTo>
                    <a:cubicBezTo>
                      <a:pt x="233" y="94"/>
                      <a:pt x="235" y="94"/>
                      <a:pt x="237" y="94"/>
                    </a:cubicBezTo>
                    <a:cubicBezTo>
                      <a:pt x="233" y="108"/>
                      <a:pt x="229" y="125"/>
                      <a:pt x="217" y="133"/>
                    </a:cubicBezTo>
                    <a:cubicBezTo>
                      <a:pt x="203" y="143"/>
                      <a:pt x="193" y="112"/>
                      <a:pt x="191" y="97"/>
                    </a:cubicBezTo>
                    <a:close/>
                    <a:moveTo>
                      <a:pt x="241" y="120"/>
                    </a:moveTo>
                    <a:cubicBezTo>
                      <a:pt x="243" y="127"/>
                      <a:pt x="245" y="134"/>
                      <a:pt x="248" y="140"/>
                    </a:cubicBezTo>
                    <a:cubicBezTo>
                      <a:pt x="243" y="140"/>
                      <a:pt x="238" y="140"/>
                      <a:pt x="233" y="140"/>
                    </a:cubicBezTo>
                    <a:cubicBezTo>
                      <a:pt x="231" y="140"/>
                      <a:pt x="230" y="140"/>
                      <a:pt x="229" y="139"/>
                    </a:cubicBezTo>
                    <a:cubicBezTo>
                      <a:pt x="234" y="134"/>
                      <a:pt x="238" y="127"/>
                      <a:pt x="241" y="120"/>
                    </a:cubicBezTo>
                    <a:close/>
                    <a:moveTo>
                      <a:pt x="291" y="95"/>
                    </a:moveTo>
                    <a:cubicBezTo>
                      <a:pt x="285" y="108"/>
                      <a:pt x="281" y="128"/>
                      <a:pt x="269" y="136"/>
                    </a:cubicBezTo>
                    <a:cubicBezTo>
                      <a:pt x="254" y="146"/>
                      <a:pt x="251" y="99"/>
                      <a:pt x="251" y="92"/>
                    </a:cubicBezTo>
                    <a:cubicBezTo>
                      <a:pt x="251" y="91"/>
                      <a:pt x="251" y="91"/>
                      <a:pt x="251" y="90"/>
                    </a:cubicBezTo>
                    <a:cubicBezTo>
                      <a:pt x="260" y="85"/>
                      <a:pt x="269" y="74"/>
                      <a:pt x="274" y="65"/>
                    </a:cubicBezTo>
                    <a:cubicBezTo>
                      <a:pt x="280" y="75"/>
                      <a:pt x="285" y="85"/>
                      <a:pt x="291" y="95"/>
                    </a:cubicBezTo>
                    <a:close/>
                    <a:moveTo>
                      <a:pt x="252" y="31"/>
                    </a:moveTo>
                    <a:cubicBezTo>
                      <a:pt x="257" y="39"/>
                      <a:pt x="262" y="46"/>
                      <a:pt x="267" y="54"/>
                    </a:cubicBezTo>
                    <a:cubicBezTo>
                      <a:pt x="266" y="54"/>
                      <a:pt x="266" y="54"/>
                      <a:pt x="266" y="55"/>
                    </a:cubicBezTo>
                    <a:cubicBezTo>
                      <a:pt x="261" y="65"/>
                      <a:pt x="248" y="84"/>
                      <a:pt x="234" y="82"/>
                    </a:cubicBezTo>
                    <a:cubicBezTo>
                      <a:pt x="225" y="80"/>
                      <a:pt x="223" y="63"/>
                      <a:pt x="222" y="51"/>
                    </a:cubicBezTo>
                    <a:cubicBezTo>
                      <a:pt x="235" y="51"/>
                      <a:pt x="245" y="42"/>
                      <a:pt x="252" y="31"/>
                    </a:cubicBezTo>
                    <a:close/>
                    <a:moveTo>
                      <a:pt x="239" y="12"/>
                    </a:moveTo>
                    <a:cubicBezTo>
                      <a:pt x="239" y="12"/>
                      <a:pt x="240" y="13"/>
                      <a:pt x="240" y="13"/>
                    </a:cubicBezTo>
                    <a:cubicBezTo>
                      <a:pt x="241" y="15"/>
                      <a:pt x="243" y="18"/>
                      <a:pt x="244" y="20"/>
                    </a:cubicBezTo>
                    <a:cubicBezTo>
                      <a:pt x="234" y="44"/>
                      <a:pt x="202" y="46"/>
                      <a:pt x="195" y="18"/>
                    </a:cubicBezTo>
                    <a:cubicBezTo>
                      <a:pt x="195" y="18"/>
                      <a:pt x="194" y="17"/>
                      <a:pt x="194" y="17"/>
                    </a:cubicBezTo>
                    <a:cubicBezTo>
                      <a:pt x="209" y="15"/>
                      <a:pt x="224" y="13"/>
                      <a:pt x="239" y="12"/>
                    </a:cubicBezTo>
                    <a:close/>
                    <a:moveTo>
                      <a:pt x="206" y="49"/>
                    </a:moveTo>
                    <a:cubicBezTo>
                      <a:pt x="201" y="60"/>
                      <a:pt x="198" y="73"/>
                      <a:pt x="190" y="83"/>
                    </a:cubicBezTo>
                    <a:cubicBezTo>
                      <a:pt x="188" y="84"/>
                      <a:pt x="187" y="85"/>
                      <a:pt x="186" y="86"/>
                    </a:cubicBezTo>
                    <a:cubicBezTo>
                      <a:pt x="184" y="86"/>
                      <a:pt x="182" y="87"/>
                      <a:pt x="180" y="89"/>
                    </a:cubicBezTo>
                    <a:cubicBezTo>
                      <a:pt x="168" y="92"/>
                      <a:pt x="155" y="81"/>
                      <a:pt x="158" y="68"/>
                    </a:cubicBezTo>
                    <a:cubicBezTo>
                      <a:pt x="159" y="67"/>
                      <a:pt x="159" y="66"/>
                      <a:pt x="159" y="65"/>
                    </a:cubicBezTo>
                    <a:cubicBezTo>
                      <a:pt x="160" y="64"/>
                      <a:pt x="160" y="64"/>
                      <a:pt x="160" y="63"/>
                    </a:cubicBezTo>
                    <a:cubicBezTo>
                      <a:pt x="161" y="61"/>
                      <a:pt x="161" y="60"/>
                      <a:pt x="161" y="59"/>
                    </a:cubicBezTo>
                    <a:cubicBezTo>
                      <a:pt x="161" y="58"/>
                      <a:pt x="161" y="57"/>
                      <a:pt x="161" y="57"/>
                    </a:cubicBezTo>
                    <a:cubicBezTo>
                      <a:pt x="173" y="53"/>
                      <a:pt x="181" y="43"/>
                      <a:pt x="187" y="32"/>
                    </a:cubicBezTo>
                    <a:cubicBezTo>
                      <a:pt x="192" y="40"/>
                      <a:pt x="198" y="46"/>
                      <a:pt x="206" y="49"/>
                    </a:cubicBezTo>
                    <a:close/>
                    <a:moveTo>
                      <a:pt x="147" y="14"/>
                    </a:moveTo>
                    <a:cubicBezTo>
                      <a:pt x="158" y="17"/>
                      <a:pt x="170" y="18"/>
                      <a:pt x="181" y="18"/>
                    </a:cubicBezTo>
                    <a:cubicBezTo>
                      <a:pt x="177" y="27"/>
                      <a:pt x="171" y="37"/>
                      <a:pt x="163" y="43"/>
                    </a:cubicBezTo>
                    <a:cubicBezTo>
                      <a:pt x="152" y="50"/>
                      <a:pt x="135" y="44"/>
                      <a:pt x="135" y="31"/>
                    </a:cubicBezTo>
                    <a:cubicBezTo>
                      <a:pt x="139" y="25"/>
                      <a:pt x="143" y="20"/>
                      <a:pt x="147" y="14"/>
                    </a:cubicBezTo>
                    <a:close/>
                    <a:moveTo>
                      <a:pt x="126" y="43"/>
                    </a:moveTo>
                    <a:cubicBezTo>
                      <a:pt x="131" y="51"/>
                      <a:pt x="139" y="57"/>
                      <a:pt x="149" y="58"/>
                    </a:cubicBezTo>
                    <a:cubicBezTo>
                      <a:pt x="149" y="59"/>
                      <a:pt x="148" y="60"/>
                      <a:pt x="148" y="61"/>
                    </a:cubicBezTo>
                    <a:cubicBezTo>
                      <a:pt x="148" y="62"/>
                      <a:pt x="148" y="62"/>
                      <a:pt x="148" y="62"/>
                    </a:cubicBezTo>
                    <a:cubicBezTo>
                      <a:pt x="144" y="72"/>
                      <a:pt x="136" y="79"/>
                      <a:pt x="128" y="84"/>
                    </a:cubicBezTo>
                    <a:cubicBezTo>
                      <a:pt x="124" y="87"/>
                      <a:pt x="118" y="89"/>
                      <a:pt x="112" y="89"/>
                    </a:cubicBezTo>
                    <a:cubicBezTo>
                      <a:pt x="106" y="88"/>
                      <a:pt x="107" y="80"/>
                      <a:pt x="107" y="76"/>
                    </a:cubicBezTo>
                    <a:cubicBezTo>
                      <a:pt x="107" y="75"/>
                      <a:pt x="107" y="75"/>
                      <a:pt x="107" y="74"/>
                    </a:cubicBezTo>
                    <a:cubicBezTo>
                      <a:pt x="113" y="64"/>
                      <a:pt x="119" y="53"/>
                      <a:pt x="126" y="43"/>
                    </a:cubicBezTo>
                    <a:close/>
                    <a:moveTo>
                      <a:pt x="129" y="131"/>
                    </a:moveTo>
                    <a:cubicBezTo>
                      <a:pt x="125" y="131"/>
                      <a:pt x="120" y="130"/>
                      <a:pt x="116" y="130"/>
                    </a:cubicBezTo>
                    <a:cubicBezTo>
                      <a:pt x="118" y="126"/>
                      <a:pt x="120" y="123"/>
                      <a:pt x="121" y="119"/>
                    </a:cubicBezTo>
                    <a:cubicBezTo>
                      <a:pt x="123" y="124"/>
                      <a:pt x="125" y="128"/>
                      <a:pt x="129" y="131"/>
                    </a:cubicBezTo>
                    <a:close/>
                    <a:moveTo>
                      <a:pt x="97" y="90"/>
                    </a:moveTo>
                    <a:cubicBezTo>
                      <a:pt x="101" y="97"/>
                      <a:pt x="107" y="100"/>
                      <a:pt x="115" y="100"/>
                    </a:cubicBezTo>
                    <a:cubicBezTo>
                      <a:pt x="112" y="108"/>
                      <a:pt x="110" y="116"/>
                      <a:pt x="106" y="123"/>
                    </a:cubicBezTo>
                    <a:cubicBezTo>
                      <a:pt x="105" y="125"/>
                      <a:pt x="103" y="127"/>
                      <a:pt x="102" y="129"/>
                    </a:cubicBezTo>
                    <a:cubicBezTo>
                      <a:pt x="98" y="129"/>
                      <a:pt x="95" y="129"/>
                      <a:pt x="91" y="129"/>
                    </a:cubicBezTo>
                    <a:cubicBezTo>
                      <a:pt x="87" y="125"/>
                      <a:pt x="85" y="119"/>
                      <a:pt x="83" y="114"/>
                    </a:cubicBezTo>
                    <a:cubicBezTo>
                      <a:pt x="88" y="106"/>
                      <a:pt x="93" y="98"/>
                      <a:pt x="97" y="90"/>
                    </a:cubicBezTo>
                    <a:close/>
                    <a:moveTo>
                      <a:pt x="76" y="127"/>
                    </a:moveTo>
                    <a:cubicBezTo>
                      <a:pt x="77" y="128"/>
                      <a:pt x="78" y="130"/>
                      <a:pt x="78" y="131"/>
                    </a:cubicBezTo>
                    <a:cubicBezTo>
                      <a:pt x="76" y="132"/>
                      <a:pt x="74" y="132"/>
                      <a:pt x="73" y="133"/>
                    </a:cubicBezTo>
                    <a:cubicBezTo>
                      <a:pt x="74" y="131"/>
                      <a:pt x="75" y="129"/>
                      <a:pt x="76" y="127"/>
                    </a:cubicBezTo>
                    <a:close/>
                    <a:moveTo>
                      <a:pt x="194" y="722"/>
                    </a:moveTo>
                    <a:cubicBezTo>
                      <a:pt x="185" y="722"/>
                      <a:pt x="177" y="721"/>
                      <a:pt x="168" y="720"/>
                    </a:cubicBezTo>
                    <a:cubicBezTo>
                      <a:pt x="171" y="710"/>
                      <a:pt x="170" y="699"/>
                      <a:pt x="170" y="687"/>
                    </a:cubicBezTo>
                    <a:cubicBezTo>
                      <a:pt x="170" y="672"/>
                      <a:pt x="173" y="658"/>
                      <a:pt x="174" y="643"/>
                    </a:cubicBezTo>
                    <a:cubicBezTo>
                      <a:pt x="178" y="607"/>
                      <a:pt x="182" y="570"/>
                      <a:pt x="183" y="538"/>
                    </a:cubicBezTo>
                    <a:cubicBezTo>
                      <a:pt x="183" y="534"/>
                      <a:pt x="183" y="538"/>
                      <a:pt x="183" y="538"/>
                    </a:cubicBezTo>
                    <a:cubicBezTo>
                      <a:pt x="209" y="534"/>
                      <a:pt x="235" y="533"/>
                      <a:pt x="261" y="535"/>
                    </a:cubicBezTo>
                    <a:cubicBezTo>
                      <a:pt x="261" y="599"/>
                      <a:pt x="265" y="663"/>
                      <a:pt x="265" y="726"/>
                    </a:cubicBezTo>
                    <a:cubicBezTo>
                      <a:pt x="241" y="725"/>
                      <a:pt x="218" y="724"/>
                      <a:pt x="194" y="722"/>
                    </a:cubicBezTo>
                    <a:close/>
                    <a:moveTo>
                      <a:pt x="277" y="727"/>
                    </a:moveTo>
                    <a:cubicBezTo>
                      <a:pt x="277" y="660"/>
                      <a:pt x="273" y="593"/>
                      <a:pt x="273" y="526"/>
                    </a:cubicBezTo>
                    <a:cubicBezTo>
                      <a:pt x="273" y="520"/>
                      <a:pt x="265" y="519"/>
                      <a:pt x="262" y="522"/>
                    </a:cubicBezTo>
                    <a:cubicBezTo>
                      <a:pt x="236" y="521"/>
                      <a:pt x="209" y="522"/>
                      <a:pt x="183" y="524"/>
                    </a:cubicBezTo>
                    <a:cubicBezTo>
                      <a:pt x="181" y="524"/>
                      <a:pt x="180" y="525"/>
                      <a:pt x="179" y="527"/>
                    </a:cubicBezTo>
                    <a:cubicBezTo>
                      <a:pt x="175" y="526"/>
                      <a:pt x="171" y="528"/>
                      <a:pt x="171" y="532"/>
                    </a:cubicBezTo>
                    <a:cubicBezTo>
                      <a:pt x="171" y="564"/>
                      <a:pt x="167" y="596"/>
                      <a:pt x="164" y="628"/>
                    </a:cubicBezTo>
                    <a:cubicBezTo>
                      <a:pt x="162" y="644"/>
                      <a:pt x="161" y="660"/>
                      <a:pt x="159" y="676"/>
                    </a:cubicBezTo>
                    <a:cubicBezTo>
                      <a:pt x="158" y="691"/>
                      <a:pt x="160" y="706"/>
                      <a:pt x="155" y="720"/>
                    </a:cubicBezTo>
                    <a:cubicBezTo>
                      <a:pt x="133" y="718"/>
                      <a:pt x="110" y="717"/>
                      <a:pt x="87" y="717"/>
                    </a:cubicBezTo>
                    <a:cubicBezTo>
                      <a:pt x="64" y="717"/>
                      <a:pt x="37" y="726"/>
                      <a:pt x="15" y="719"/>
                    </a:cubicBezTo>
                    <a:cubicBezTo>
                      <a:pt x="26" y="680"/>
                      <a:pt x="28" y="640"/>
                      <a:pt x="32" y="600"/>
                    </a:cubicBezTo>
                    <a:cubicBezTo>
                      <a:pt x="35" y="552"/>
                      <a:pt x="38" y="504"/>
                      <a:pt x="40" y="456"/>
                    </a:cubicBezTo>
                    <a:cubicBezTo>
                      <a:pt x="44" y="355"/>
                      <a:pt x="63" y="254"/>
                      <a:pt x="64" y="153"/>
                    </a:cubicBezTo>
                    <a:cubicBezTo>
                      <a:pt x="65" y="153"/>
                      <a:pt x="67" y="152"/>
                      <a:pt x="68" y="150"/>
                    </a:cubicBezTo>
                    <a:cubicBezTo>
                      <a:pt x="73" y="145"/>
                      <a:pt x="80" y="142"/>
                      <a:pt x="89" y="141"/>
                    </a:cubicBezTo>
                    <a:cubicBezTo>
                      <a:pt x="93" y="144"/>
                      <a:pt x="98" y="144"/>
                      <a:pt x="104" y="141"/>
                    </a:cubicBezTo>
                    <a:cubicBezTo>
                      <a:pt x="104" y="141"/>
                      <a:pt x="104" y="141"/>
                      <a:pt x="104" y="141"/>
                    </a:cubicBezTo>
                    <a:cubicBezTo>
                      <a:pt x="110" y="142"/>
                      <a:pt x="116" y="142"/>
                      <a:pt x="121" y="143"/>
                    </a:cubicBezTo>
                    <a:cubicBezTo>
                      <a:pt x="137" y="145"/>
                      <a:pt x="153" y="148"/>
                      <a:pt x="170" y="149"/>
                    </a:cubicBezTo>
                    <a:cubicBezTo>
                      <a:pt x="218" y="151"/>
                      <a:pt x="266" y="155"/>
                      <a:pt x="313" y="147"/>
                    </a:cubicBezTo>
                    <a:cubicBezTo>
                      <a:pt x="334" y="188"/>
                      <a:pt x="335" y="237"/>
                      <a:pt x="340" y="283"/>
                    </a:cubicBezTo>
                    <a:cubicBezTo>
                      <a:pt x="346" y="336"/>
                      <a:pt x="355" y="388"/>
                      <a:pt x="361" y="441"/>
                    </a:cubicBezTo>
                    <a:cubicBezTo>
                      <a:pt x="371" y="537"/>
                      <a:pt x="371" y="635"/>
                      <a:pt x="397" y="728"/>
                    </a:cubicBezTo>
                    <a:cubicBezTo>
                      <a:pt x="357" y="730"/>
                      <a:pt x="317" y="729"/>
                      <a:pt x="277" y="7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7" name="Freeform 18"/>
              <p:cNvSpPr>
                <a:spLocks noEditPoints="1"/>
              </p:cNvSpPr>
              <p:nvPr/>
            </p:nvSpPr>
            <p:spPr bwMode="auto">
              <a:xfrm>
                <a:off x="2945002" y="10308400"/>
                <a:ext cx="217488" cy="382588"/>
              </a:xfrm>
              <a:custGeom>
                <a:avLst/>
                <a:gdLst>
                  <a:gd name="T0" fmla="*/ 52 w 58"/>
                  <a:gd name="T1" fmla="*/ 0 h 102"/>
                  <a:gd name="T2" fmla="*/ 8 w 58"/>
                  <a:gd name="T3" fmla="*/ 0 h 102"/>
                  <a:gd name="T4" fmla="*/ 2 w 58"/>
                  <a:gd name="T5" fmla="*/ 7 h 102"/>
                  <a:gd name="T6" fmla="*/ 2 w 58"/>
                  <a:gd name="T7" fmla="*/ 10 h 102"/>
                  <a:gd name="T8" fmla="*/ 0 w 58"/>
                  <a:gd name="T9" fmla="*/ 96 h 102"/>
                  <a:gd name="T10" fmla="*/ 8 w 58"/>
                  <a:gd name="T11" fmla="*/ 102 h 102"/>
                  <a:gd name="T12" fmla="*/ 33 w 58"/>
                  <a:gd name="T13" fmla="*/ 99 h 102"/>
                  <a:gd name="T14" fmla="*/ 40 w 58"/>
                  <a:gd name="T15" fmla="*/ 98 h 102"/>
                  <a:gd name="T16" fmla="*/ 52 w 58"/>
                  <a:gd name="T17" fmla="*/ 96 h 102"/>
                  <a:gd name="T18" fmla="*/ 52 w 58"/>
                  <a:gd name="T19" fmla="*/ 96 h 102"/>
                  <a:gd name="T20" fmla="*/ 58 w 58"/>
                  <a:gd name="T21" fmla="*/ 90 h 102"/>
                  <a:gd name="T22" fmla="*/ 58 w 58"/>
                  <a:gd name="T23" fmla="*/ 6 h 102"/>
                  <a:gd name="T24" fmla="*/ 52 w 58"/>
                  <a:gd name="T25" fmla="*/ 0 h 102"/>
                  <a:gd name="T26" fmla="*/ 46 w 58"/>
                  <a:gd name="T27" fmla="*/ 13 h 102"/>
                  <a:gd name="T28" fmla="*/ 46 w 58"/>
                  <a:gd name="T29" fmla="*/ 50 h 102"/>
                  <a:gd name="T30" fmla="*/ 41 w 58"/>
                  <a:gd name="T31" fmla="*/ 50 h 102"/>
                  <a:gd name="T32" fmla="*/ 40 w 58"/>
                  <a:gd name="T33" fmla="*/ 13 h 102"/>
                  <a:gd name="T34" fmla="*/ 46 w 58"/>
                  <a:gd name="T35" fmla="*/ 13 h 102"/>
                  <a:gd name="T36" fmla="*/ 28 w 58"/>
                  <a:gd name="T37" fmla="*/ 13 h 102"/>
                  <a:gd name="T38" fmla="*/ 29 w 58"/>
                  <a:gd name="T39" fmla="*/ 51 h 102"/>
                  <a:gd name="T40" fmla="*/ 15 w 58"/>
                  <a:gd name="T41" fmla="*/ 52 h 102"/>
                  <a:gd name="T42" fmla="*/ 14 w 58"/>
                  <a:gd name="T43" fmla="*/ 12 h 102"/>
                  <a:gd name="T44" fmla="*/ 28 w 58"/>
                  <a:gd name="T45" fmla="*/ 13 h 102"/>
                  <a:gd name="T46" fmla="*/ 12 w 58"/>
                  <a:gd name="T47" fmla="*/ 89 h 102"/>
                  <a:gd name="T48" fmla="*/ 14 w 58"/>
                  <a:gd name="T49" fmla="*/ 64 h 102"/>
                  <a:gd name="T50" fmla="*/ 29 w 58"/>
                  <a:gd name="T51" fmla="*/ 63 h 102"/>
                  <a:gd name="T52" fmla="*/ 30 w 58"/>
                  <a:gd name="T53" fmla="*/ 88 h 102"/>
                  <a:gd name="T54" fmla="*/ 12 w 58"/>
                  <a:gd name="T55" fmla="*/ 89 h 102"/>
                  <a:gd name="T56" fmla="*/ 46 w 58"/>
                  <a:gd name="T57" fmla="*/ 85 h 102"/>
                  <a:gd name="T58" fmla="*/ 42 w 58"/>
                  <a:gd name="T59" fmla="*/ 86 h 102"/>
                  <a:gd name="T60" fmla="*/ 41 w 58"/>
                  <a:gd name="T61" fmla="*/ 62 h 102"/>
                  <a:gd name="T62" fmla="*/ 46 w 58"/>
                  <a:gd name="T63" fmla="*/ 62 h 102"/>
                  <a:gd name="T64" fmla="*/ 46 w 58"/>
                  <a:gd name="T65" fmla="*/ 8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102">
                    <a:moveTo>
                      <a:pt x="52" y="0"/>
                    </a:moveTo>
                    <a:cubicBezTo>
                      <a:pt x="37" y="2"/>
                      <a:pt x="23" y="0"/>
                      <a:pt x="8" y="0"/>
                    </a:cubicBezTo>
                    <a:cubicBezTo>
                      <a:pt x="4" y="0"/>
                      <a:pt x="2" y="4"/>
                      <a:pt x="2" y="7"/>
                    </a:cubicBezTo>
                    <a:cubicBezTo>
                      <a:pt x="2" y="8"/>
                      <a:pt x="2" y="9"/>
                      <a:pt x="2" y="10"/>
                    </a:cubicBezTo>
                    <a:cubicBezTo>
                      <a:pt x="6" y="39"/>
                      <a:pt x="0" y="67"/>
                      <a:pt x="0" y="96"/>
                    </a:cubicBezTo>
                    <a:cubicBezTo>
                      <a:pt x="0" y="100"/>
                      <a:pt x="4" y="102"/>
                      <a:pt x="8" y="102"/>
                    </a:cubicBezTo>
                    <a:cubicBezTo>
                      <a:pt x="16" y="101"/>
                      <a:pt x="25" y="100"/>
                      <a:pt x="33" y="99"/>
                    </a:cubicBezTo>
                    <a:cubicBezTo>
                      <a:pt x="35" y="100"/>
                      <a:pt x="38" y="100"/>
                      <a:pt x="40" y="98"/>
                    </a:cubicBezTo>
                    <a:cubicBezTo>
                      <a:pt x="44" y="98"/>
                      <a:pt x="48" y="97"/>
                      <a:pt x="52" y="96"/>
                    </a:cubicBezTo>
                    <a:cubicBezTo>
                      <a:pt x="52" y="96"/>
                      <a:pt x="52" y="96"/>
                      <a:pt x="52" y="96"/>
                    </a:cubicBezTo>
                    <a:cubicBezTo>
                      <a:pt x="55" y="96"/>
                      <a:pt x="58" y="94"/>
                      <a:pt x="58" y="90"/>
                    </a:cubicBezTo>
                    <a:cubicBezTo>
                      <a:pt x="58" y="6"/>
                      <a:pt x="58" y="6"/>
                      <a:pt x="58" y="6"/>
                    </a:cubicBezTo>
                    <a:cubicBezTo>
                      <a:pt x="58" y="3"/>
                      <a:pt x="55" y="0"/>
                      <a:pt x="52" y="0"/>
                    </a:cubicBezTo>
                    <a:close/>
                    <a:moveTo>
                      <a:pt x="46" y="13"/>
                    </a:moveTo>
                    <a:cubicBezTo>
                      <a:pt x="46" y="50"/>
                      <a:pt x="46" y="50"/>
                      <a:pt x="46" y="50"/>
                    </a:cubicBezTo>
                    <a:cubicBezTo>
                      <a:pt x="44" y="50"/>
                      <a:pt x="43" y="50"/>
                      <a:pt x="41" y="50"/>
                    </a:cubicBezTo>
                    <a:cubicBezTo>
                      <a:pt x="41" y="38"/>
                      <a:pt x="40" y="25"/>
                      <a:pt x="40" y="13"/>
                    </a:cubicBezTo>
                    <a:cubicBezTo>
                      <a:pt x="42" y="13"/>
                      <a:pt x="44" y="13"/>
                      <a:pt x="46" y="13"/>
                    </a:cubicBezTo>
                    <a:close/>
                    <a:moveTo>
                      <a:pt x="28" y="13"/>
                    </a:moveTo>
                    <a:cubicBezTo>
                      <a:pt x="28" y="25"/>
                      <a:pt x="29" y="38"/>
                      <a:pt x="29" y="51"/>
                    </a:cubicBezTo>
                    <a:cubicBezTo>
                      <a:pt x="24" y="51"/>
                      <a:pt x="19" y="52"/>
                      <a:pt x="15" y="52"/>
                    </a:cubicBezTo>
                    <a:cubicBezTo>
                      <a:pt x="15" y="39"/>
                      <a:pt x="16" y="25"/>
                      <a:pt x="14" y="12"/>
                    </a:cubicBezTo>
                    <a:cubicBezTo>
                      <a:pt x="19" y="12"/>
                      <a:pt x="23" y="13"/>
                      <a:pt x="28" y="13"/>
                    </a:cubicBezTo>
                    <a:close/>
                    <a:moveTo>
                      <a:pt x="12" y="89"/>
                    </a:moveTo>
                    <a:cubicBezTo>
                      <a:pt x="13" y="81"/>
                      <a:pt x="13" y="72"/>
                      <a:pt x="14" y="64"/>
                    </a:cubicBezTo>
                    <a:cubicBezTo>
                      <a:pt x="19" y="64"/>
                      <a:pt x="24" y="63"/>
                      <a:pt x="29" y="63"/>
                    </a:cubicBezTo>
                    <a:cubicBezTo>
                      <a:pt x="30" y="71"/>
                      <a:pt x="30" y="79"/>
                      <a:pt x="30" y="88"/>
                    </a:cubicBezTo>
                    <a:cubicBezTo>
                      <a:pt x="24" y="88"/>
                      <a:pt x="18" y="89"/>
                      <a:pt x="12" y="89"/>
                    </a:cubicBezTo>
                    <a:close/>
                    <a:moveTo>
                      <a:pt x="46" y="85"/>
                    </a:moveTo>
                    <a:cubicBezTo>
                      <a:pt x="45" y="85"/>
                      <a:pt x="43" y="85"/>
                      <a:pt x="42" y="86"/>
                    </a:cubicBezTo>
                    <a:cubicBezTo>
                      <a:pt x="42" y="78"/>
                      <a:pt x="42" y="70"/>
                      <a:pt x="41" y="62"/>
                    </a:cubicBezTo>
                    <a:cubicBezTo>
                      <a:pt x="43" y="62"/>
                      <a:pt x="44" y="62"/>
                      <a:pt x="46" y="62"/>
                    </a:cubicBezTo>
                    <a:lnTo>
                      <a:pt x="46" y="8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8" name="Freeform 19"/>
              <p:cNvSpPr>
                <a:spLocks noEditPoints="1"/>
              </p:cNvSpPr>
              <p:nvPr/>
            </p:nvSpPr>
            <p:spPr bwMode="auto">
              <a:xfrm>
                <a:off x="3229164" y="10303638"/>
                <a:ext cx="200025" cy="409575"/>
              </a:xfrm>
              <a:custGeom>
                <a:avLst/>
                <a:gdLst>
                  <a:gd name="T0" fmla="*/ 52 w 53"/>
                  <a:gd name="T1" fmla="*/ 7 h 109"/>
                  <a:gd name="T2" fmla="*/ 46 w 53"/>
                  <a:gd name="T3" fmla="*/ 1 h 109"/>
                  <a:gd name="T4" fmla="*/ 14 w 53"/>
                  <a:gd name="T5" fmla="*/ 3 h 109"/>
                  <a:gd name="T6" fmla="*/ 9 w 53"/>
                  <a:gd name="T7" fmla="*/ 7 h 109"/>
                  <a:gd name="T8" fmla="*/ 4 w 53"/>
                  <a:gd name="T9" fmla="*/ 13 h 109"/>
                  <a:gd name="T10" fmla="*/ 2 w 53"/>
                  <a:gd name="T11" fmla="*/ 57 h 109"/>
                  <a:gd name="T12" fmla="*/ 3 w 53"/>
                  <a:gd name="T13" fmla="*/ 95 h 109"/>
                  <a:gd name="T14" fmla="*/ 36 w 53"/>
                  <a:gd name="T15" fmla="*/ 104 h 109"/>
                  <a:gd name="T16" fmla="*/ 46 w 53"/>
                  <a:gd name="T17" fmla="*/ 99 h 109"/>
                  <a:gd name="T18" fmla="*/ 52 w 53"/>
                  <a:gd name="T19" fmla="*/ 7 h 109"/>
                  <a:gd name="T20" fmla="*/ 33 w 53"/>
                  <a:gd name="T21" fmla="*/ 13 h 109"/>
                  <a:gd name="T22" fmla="*/ 40 w 53"/>
                  <a:gd name="T23" fmla="*/ 13 h 109"/>
                  <a:gd name="T24" fmla="*/ 38 w 53"/>
                  <a:gd name="T25" fmla="*/ 45 h 109"/>
                  <a:gd name="T26" fmla="*/ 32 w 53"/>
                  <a:gd name="T27" fmla="*/ 46 h 109"/>
                  <a:gd name="T28" fmla="*/ 34 w 53"/>
                  <a:gd name="T29" fmla="*/ 17 h 109"/>
                  <a:gd name="T30" fmla="*/ 33 w 53"/>
                  <a:gd name="T31" fmla="*/ 13 h 109"/>
                  <a:gd name="T32" fmla="*/ 22 w 53"/>
                  <a:gd name="T33" fmla="*/ 14 h 109"/>
                  <a:gd name="T34" fmla="*/ 20 w 53"/>
                  <a:gd name="T35" fmla="*/ 47 h 109"/>
                  <a:gd name="T36" fmla="*/ 16 w 53"/>
                  <a:gd name="T37" fmla="*/ 47 h 109"/>
                  <a:gd name="T38" fmla="*/ 15 w 53"/>
                  <a:gd name="T39" fmla="*/ 47 h 109"/>
                  <a:gd name="T40" fmla="*/ 16 w 53"/>
                  <a:gd name="T41" fmla="*/ 15 h 109"/>
                  <a:gd name="T42" fmla="*/ 22 w 53"/>
                  <a:gd name="T43" fmla="*/ 14 h 109"/>
                  <a:gd name="T44" fmla="*/ 19 w 53"/>
                  <a:gd name="T45" fmla="*/ 94 h 109"/>
                  <a:gd name="T46" fmla="*/ 14 w 53"/>
                  <a:gd name="T47" fmla="*/ 70 h 109"/>
                  <a:gd name="T48" fmla="*/ 14 w 53"/>
                  <a:gd name="T49" fmla="*/ 59 h 109"/>
                  <a:gd name="T50" fmla="*/ 16 w 53"/>
                  <a:gd name="T51" fmla="*/ 59 h 109"/>
                  <a:gd name="T52" fmla="*/ 21 w 53"/>
                  <a:gd name="T53" fmla="*/ 59 h 109"/>
                  <a:gd name="T54" fmla="*/ 26 w 53"/>
                  <a:gd name="T55" fmla="*/ 91 h 109"/>
                  <a:gd name="T56" fmla="*/ 27 w 53"/>
                  <a:gd name="T57" fmla="*/ 93 h 109"/>
                  <a:gd name="T58" fmla="*/ 19 w 53"/>
                  <a:gd name="T59" fmla="*/ 94 h 109"/>
                  <a:gd name="T60" fmla="*/ 35 w 53"/>
                  <a:gd name="T61" fmla="*/ 76 h 109"/>
                  <a:gd name="T62" fmla="*/ 33 w 53"/>
                  <a:gd name="T63" fmla="*/ 58 h 109"/>
                  <a:gd name="T64" fmla="*/ 37 w 53"/>
                  <a:gd name="T65" fmla="*/ 57 h 109"/>
                  <a:gd name="T66" fmla="*/ 35 w 53"/>
                  <a:gd name="T67"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109">
                    <a:moveTo>
                      <a:pt x="52" y="7"/>
                    </a:moveTo>
                    <a:cubicBezTo>
                      <a:pt x="52" y="3"/>
                      <a:pt x="49" y="1"/>
                      <a:pt x="46" y="1"/>
                    </a:cubicBezTo>
                    <a:cubicBezTo>
                      <a:pt x="35" y="0"/>
                      <a:pt x="25" y="2"/>
                      <a:pt x="14" y="3"/>
                    </a:cubicBezTo>
                    <a:cubicBezTo>
                      <a:pt x="11" y="3"/>
                      <a:pt x="9" y="5"/>
                      <a:pt x="9" y="7"/>
                    </a:cubicBezTo>
                    <a:cubicBezTo>
                      <a:pt x="6" y="8"/>
                      <a:pt x="4" y="10"/>
                      <a:pt x="4" y="13"/>
                    </a:cubicBezTo>
                    <a:cubicBezTo>
                      <a:pt x="4" y="28"/>
                      <a:pt x="3" y="43"/>
                      <a:pt x="2" y="57"/>
                    </a:cubicBezTo>
                    <a:cubicBezTo>
                      <a:pt x="2" y="69"/>
                      <a:pt x="0" y="83"/>
                      <a:pt x="3" y="95"/>
                    </a:cubicBezTo>
                    <a:cubicBezTo>
                      <a:pt x="7" y="109"/>
                      <a:pt x="25" y="106"/>
                      <a:pt x="36" y="104"/>
                    </a:cubicBezTo>
                    <a:cubicBezTo>
                      <a:pt x="40" y="106"/>
                      <a:pt x="46" y="105"/>
                      <a:pt x="46" y="99"/>
                    </a:cubicBezTo>
                    <a:cubicBezTo>
                      <a:pt x="47" y="68"/>
                      <a:pt x="53" y="38"/>
                      <a:pt x="52" y="7"/>
                    </a:cubicBezTo>
                    <a:close/>
                    <a:moveTo>
                      <a:pt x="33" y="13"/>
                    </a:moveTo>
                    <a:cubicBezTo>
                      <a:pt x="36" y="13"/>
                      <a:pt x="38" y="13"/>
                      <a:pt x="40" y="13"/>
                    </a:cubicBezTo>
                    <a:cubicBezTo>
                      <a:pt x="40" y="24"/>
                      <a:pt x="39" y="34"/>
                      <a:pt x="38" y="45"/>
                    </a:cubicBezTo>
                    <a:cubicBezTo>
                      <a:pt x="36" y="45"/>
                      <a:pt x="34" y="45"/>
                      <a:pt x="32" y="46"/>
                    </a:cubicBezTo>
                    <a:cubicBezTo>
                      <a:pt x="32" y="36"/>
                      <a:pt x="32" y="26"/>
                      <a:pt x="34" y="17"/>
                    </a:cubicBezTo>
                    <a:cubicBezTo>
                      <a:pt x="34" y="15"/>
                      <a:pt x="34" y="14"/>
                      <a:pt x="33" y="13"/>
                    </a:cubicBezTo>
                    <a:close/>
                    <a:moveTo>
                      <a:pt x="22" y="14"/>
                    </a:moveTo>
                    <a:cubicBezTo>
                      <a:pt x="21" y="25"/>
                      <a:pt x="20" y="36"/>
                      <a:pt x="20" y="47"/>
                    </a:cubicBezTo>
                    <a:cubicBezTo>
                      <a:pt x="19" y="47"/>
                      <a:pt x="17" y="47"/>
                      <a:pt x="16" y="47"/>
                    </a:cubicBezTo>
                    <a:cubicBezTo>
                      <a:pt x="16" y="47"/>
                      <a:pt x="15" y="47"/>
                      <a:pt x="15" y="47"/>
                    </a:cubicBezTo>
                    <a:cubicBezTo>
                      <a:pt x="15" y="36"/>
                      <a:pt x="16" y="26"/>
                      <a:pt x="16" y="15"/>
                    </a:cubicBezTo>
                    <a:cubicBezTo>
                      <a:pt x="18" y="15"/>
                      <a:pt x="20" y="14"/>
                      <a:pt x="22" y="14"/>
                    </a:cubicBezTo>
                    <a:close/>
                    <a:moveTo>
                      <a:pt x="19" y="94"/>
                    </a:moveTo>
                    <a:cubicBezTo>
                      <a:pt x="11" y="94"/>
                      <a:pt x="14" y="74"/>
                      <a:pt x="14" y="70"/>
                    </a:cubicBezTo>
                    <a:cubicBezTo>
                      <a:pt x="14" y="67"/>
                      <a:pt x="14" y="63"/>
                      <a:pt x="14" y="59"/>
                    </a:cubicBezTo>
                    <a:cubicBezTo>
                      <a:pt x="15" y="59"/>
                      <a:pt x="15" y="59"/>
                      <a:pt x="16" y="59"/>
                    </a:cubicBezTo>
                    <a:cubicBezTo>
                      <a:pt x="18" y="59"/>
                      <a:pt x="19" y="59"/>
                      <a:pt x="21" y="59"/>
                    </a:cubicBezTo>
                    <a:cubicBezTo>
                      <a:pt x="22" y="69"/>
                      <a:pt x="24" y="80"/>
                      <a:pt x="26" y="91"/>
                    </a:cubicBezTo>
                    <a:cubicBezTo>
                      <a:pt x="26" y="92"/>
                      <a:pt x="27" y="92"/>
                      <a:pt x="27" y="93"/>
                    </a:cubicBezTo>
                    <a:cubicBezTo>
                      <a:pt x="25" y="93"/>
                      <a:pt x="22" y="94"/>
                      <a:pt x="19" y="94"/>
                    </a:cubicBezTo>
                    <a:close/>
                    <a:moveTo>
                      <a:pt x="35" y="76"/>
                    </a:moveTo>
                    <a:cubicBezTo>
                      <a:pt x="34" y="70"/>
                      <a:pt x="33" y="64"/>
                      <a:pt x="33" y="58"/>
                    </a:cubicBezTo>
                    <a:cubicBezTo>
                      <a:pt x="34" y="57"/>
                      <a:pt x="36" y="57"/>
                      <a:pt x="37" y="57"/>
                    </a:cubicBezTo>
                    <a:cubicBezTo>
                      <a:pt x="37" y="63"/>
                      <a:pt x="36" y="70"/>
                      <a:pt x="35" y="7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89" name="Freeform 20"/>
              <p:cNvSpPr>
                <a:spLocks noEditPoints="1"/>
              </p:cNvSpPr>
              <p:nvPr/>
            </p:nvSpPr>
            <p:spPr bwMode="auto">
              <a:xfrm>
                <a:off x="3476814" y="10308400"/>
                <a:ext cx="247650" cy="360363"/>
              </a:xfrm>
              <a:custGeom>
                <a:avLst/>
                <a:gdLst>
                  <a:gd name="T0" fmla="*/ 62 w 66"/>
                  <a:gd name="T1" fmla="*/ 6 h 96"/>
                  <a:gd name="T2" fmla="*/ 56 w 66"/>
                  <a:gd name="T3" fmla="*/ 0 h 96"/>
                  <a:gd name="T4" fmla="*/ 14 w 66"/>
                  <a:gd name="T5" fmla="*/ 2 h 96"/>
                  <a:gd name="T6" fmla="*/ 9 w 66"/>
                  <a:gd name="T7" fmla="*/ 11 h 96"/>
                  <a:gd name="T8" fmla="*/ 8 w 66"/>
                  <a:gd name="T9" fmla="*/ 12 h 96"/>
                  <a:gd name="T10" fmla="*/ 6 w 66"/>
                  <a:gd name="T11" fmla="*/ 90 h 96"/>
                  <a:gd name="T12" fmla="*/ 12 w 66"/>
                  <a:gd name="T13" fmla="*/ 96 h 96"/>
                  <a:gd name="T14" fmla="*/ 52 w 66"/>
                  <a:gd name="T15" fmla="*/ 94 h 96"/>
                  <a:gd name="T16" fmla="*/ 54 w 66"/>
                  <a:gd name="T17" fmla="*/ 94 h 96"/>
                  <a:gd name="T18" fmla="*/ 62 w 66"/>
                  <a:gd name="T19" fmla="*/ 88 h 96"/>
                  <a:gd name="T20" fmla="*/ 62 w 66"/>
                  <a:gd name="T21" fmla="*/ 6 h 96"/>
                  <a:gd name="T22" fmla="*/ 20 w 66"/>
                  <a:gd name="T23" fmla="*/ 16 h 96"/>
                  <a:gd name="T24" fmla="*/ 20 w 66"/>
                  <a:gd name="T25" fmla="*/ 14 h 96"/>
                  <a:gd name="T26" fmla="*/ 28 w 66"/>
                  <a:gd name="T27" fmla="*/ 14 h 96"/>
                  <a:gd name="T28" fmla="*/ 23 w 66"/>
                  <a:gd name="T29" fmla="*/ 42 h 96"/>
                  <a:gd name="T30" fmla="*/ 16 w 66"/>
                  <a:gd name="T31" fmla="*/ 42 h 96"/>
                  <a:gd name="T32" fmla="*/ 16 w 66"/>
                  <a:gd name="T33" fmla="*/ 42 h 96"/>
                  <a:gd name="T34" fmla="*/ 20 w 66"/>
                  <a:gd name="T35" fmla="*/ 16 h 96"/>
                  <a:gd name="T36" fmla="*/ 16 w 66"/>
                  <a:gd name="T37" fmla="*/ 54 h 96"/>
                  <a:gd name="T38" fmla="*/ 16 w 66"/>
                  <a:gd name="T39" fmla="*/ 54 h 96"/>
                  <a:gd name="T40" fmla="*/ 23 w 66"/>
                  <a:gd name="T41" fmla="*/ 54 h 96"/>
                  <a:gd name="T42" fmla="*/ 30 w 66"/>
                  <a:gd name="T43" fmla="*/ 83 h 96"/>
                  <a:gd name="T44" fmla="*/ 18 w 66"/>
                  <a:gd name="T45" fmla="*/ 84 h 96"/>
                  <a:gd name="T46" fmla="*/ 16 w 66"/>
                  <a:gd name="T47" fmla="*/ 54 h 96"/>
                  <a:gd name="T48" fmla="*/ 50 w 66"/>
                  <a:gd name="T49" fmla="*/ 82 h 96"/>
                  <a:gd name="T50" fmla="*/ 42 w 66"/>
                  <a:gd name="T51" fmla="*/ 82 h 96"/>
                  <a:gd name="T52" fmla="*/ 35 w 66"/>
                  <a:gd name="T53" fmla="*/ 53 h 96"/>
                  <a:gd name="T54" fmla="*/ 51 w 66"/>
                  <a:gd name="T55" fmla="*/ 52 h 96"/>
                  <a:gd name="T56" fmla="*/ 50 w 66"/>
                  <a:gd name="T57" fmla="*/ 82 h 96"/>
                  <a:gd name="T58" fmla="*/ 52 w 66"/>
                  <a:gd name="T59" fmla="*/ 41 h 96"/>
                  <a:gd name="T60" fmla="*/ 48 w 66"/>
                  <a:gd name="T61" fmla="*/ 40 h 96"/>
                  <a:gd name="T62" fmla="*/ 35 w 66"/>
                  <a:gd name="T63" fmla="*/ 42 h 96"/>
                  <a:gd name="T64" fmla="*/ 40 w 66"/>
                  <a:gd name="T65" fmla="*/ 16 h 96"/>
                  <a:gd name="T66" fmla="*/ 40 w 66"/>
                  <a:gd name="T67" fmla="*/ 13 h 96"/>
                  <a:gd name="T68" fmla="*/ 51 w 66"/>
                  <a:gd name="T69" fmla="*/ 12 h 96"/>
                  <a:gd name="T70" fmla="*/ 52 w 66"/>
                  <a:gd name="T71" fmla="*/ 4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96">
                    <a:moveTo>
                      <a:pt x="62" y="6"/>
                    </a:moveTo>
                    <a:cubicBezTo>
                      <a:pt x="62" y="3"/>
                      <a:pt x="60" y="0"/>
                      <a:pt x="56" y="0"/>
                    </a:cubicBezTo>
                    <a:cubicBezTo>
                      <a:pt x="42" y="0"/>
                      <a:pt x="28" y="3"/>
                      <a:pt x="14" y="2"/>
                    </a:cubicBezTo>
                    <a:cubicBezTo>
                      <a:pt x="9" y="1"/>
                      <a:pt x="7" y="7"/>
                      <a:pt x="9" y="11"/>
                    </a:cubicBezTo>
                    <a:cubicBezTo>
                      <a:pt x="9" y="11"/>
                      <a:pt x="8" y="12"/>
                      <a:pt x="8" y="12"/>
                    </a:cubicBezTo>
                    <a:cubicBezTo>
                      <a:pt x="0" y="37"/>
                      <a:pt x="6" y="64"/>
                      <a:pt x="6" y="90"/>
                    </a:cubicBezTo>
                    <a:cubicBezTo>
                      <a:pt x="6" y="93"/>
                      <a:pt x="9" y="96"/>
                      <a:pt x="12" y="96"/>
                    </a:cubicBezTo>
                    <a:cubicBezTo>
                      <a:pt x="25" y="96"/>
                      <a:pt x="39" y="94"/>
                      <a:pt x="52" y="94"/>
                    </a:cubicBezTo>
                    <a:cubicBezTo>
                      <a:pt x="53" y="94"/>
                      <a:pt x="54" y="94"/>
                      <a:pt x="54" y="94"/>
                    </a:cubicBezTo>
                    <a:cubicBezTo>
                      <a:pt x="58" y="94"/>
                      <a:pt x="62" y="93"/>
                      <a:pt x="62" y="88"/>
                    </a:cubicBezTo>
                    <a:cubicBezTo>
                      <a:pt x="62" y="61"/>
                      <a:pt x="66" y="33"/>
                      <a:pt x="62" y="6"/>
                    </a:cubicBezTo>
                    <a:close/>
                    <a:moveTo>
                      <a:pt x="20" y="16"/>
                    </a:moveTo>
                    <a:cubicBezTo>
                      <a:pt x="20" y="15"/>
                      <a:pt x="20" y="15"/>
                      <a:pt x="20" y="14"/>
                    </a:cubicBezTo>
                    <a:cubicBezTo>
                      <a:pt x="23" y="14"/>
                      <a:pt x="25" y="14"/>
                      <a:pt x="28" y="14"/>
                    </a:cubicBezTo>
                    <a:cubicBezTo>
                      <a:pt x="25" y="23"/>
                      <a:pt x="23" y="32"/>
                      <a:pt x="23" y="42"/>
                    </a:cubicBezTo>
                    <a:cubicBezTo>
                      <a:pt x="21" y="42"/>
                      <a:pt x="18" y="42"/>
                      <a:pt x="16" y="42"/>
                    </a:cubicBezTo>
                    <a:cubicBezTo>
                      <a:pt x="16" y="42"/>
                      <a:pt x="16" y="42"/>
                      <a:pt x="16" y="42"/>
                    </a:cubicBezTo>
                    <a:cubicBezTo>
                      <a:pt x="16" y="33"/>
                      <a:pt x="17" y="24"/>
                      <a:pt x="20" y="16"/>
                    </a:cubicBezTo>
                    <a:close/>
                    <a:moveTo>
                      <a:pt x="16" y="54"/>
                    </a:moveTo>
                    <a:cubicBezTo>
                      <a:pt x="16" y="54"/>
                      <a:pt x="16" y="54"/>
                      <a:pt x="16" y="54"/>
                    </a:cubicBezTo>
                    <a:cubicBezTo>
                      <a:pt x="18" y="54"/>
                      <a:pt x="21" y="54"/>
                      <a:pt x="23" y="54"/>
                    </a:cubicBezTo>
                    <a:cubicBezTo>
                      <a:pt x="24" y="64"/>
                      <a:pt x="26" y="74"/>
                      <a:pt x="30" y="83"/>
                    </a:cubicBezTo>
                    <a:cubicBezTo>
                      <a:pt x="26" y="83"/>
                      <a:pt x="22" y="84"/>
                      <a:pt x="18" y="84"/>
                    </a:cubicBezTo>
                    <a:cubicBezTo>
                      <a:pt x="17" y="74"/>
                      <a:pt x="16" y="64"/>
                      <a:pt x="16" y="54"/>
                    </a:cubicBezTo>
                    <a:close/>
                    <a:moveTo>
                      <a:pt x="50" y="82"/>
                    </a:moveTo>
                    <a:cubicBezTo>
                      <a:pt x="47" y="82"/>
                      <a:pt x="45" y="82"/>
                      <a:pt x="42" y="82"/>
                    </a:cubicBezTo>
                    <a:cubicBezTo>
                      <a:pt x="38" y="73"/>
                      <a:pt x="36" y="64"/>
                      <a:pt x="35" y="53"/>
                    </a:cubicBezTo>
                    <a:cubicBezTo>
                      <a:pt x="41" y="53"/>
                      <a:pt x="46" y="53"/>
                      <a:pt x="51" y="52"/>
                    </a:cubicBezTo>
                    <a:cubicBezTo>
                      <a:pt x="51" y="62"/>
                      <a:pt x="50" y="72"/>
                      <a:pt x="50" y="82"/>
                    </a:cubicBezTo>
                    <a:close/>
                    <a:moveTo>
                      <a:pt x="52" y="41"/>
                    </a:moveTo>
                    <a:cubicBezTo>
                      <a:pt x="51" y="40"/>
                      <a:pt x="50" y="40"/>
                      <a:pt x="48" y="40"/>
                    </a:cubicBezTo>
                    <a:cubicBezTo>
                      <a:pt x="44" y="41"/>
                      <a:pt x="39" y="41"/>
                      <a:pt x="35" y="42"/>
                    </a:cubicBezTo>
                    <a:cubicBezTo>
                      <a:pt x="35" y="33"/>
                      <a:pt x="37" y="24"/>
                      <a:pt x="40" y="16"/>
                    </a:cubicBezTo>
                    <a:cubicBezTo>
                      <a:pt x="40" y="15"/>
                      <a:pt x="40" y="14"/>
                      <a:pt x="40" y="13"/>
                    </a:cubicBezTo>
                    <a:cubicBezTo>
                      <a:pt x="44" y="13"/>
                      <a:pt x="47" y="13"/>
                      <a:pt x="51" y="12"/>
                    </a:cubicBezTo>
                    <a:cubicBezTo>
                      <a:pt x="52" y="22"/>
                      <a:pt x="52" y="31"/>
                      <a:pt x="52"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0" name="Freeform 21"/>
              <p:cNvSpPr>
                <a:spLocks noEditPoints="1"/>
              </p:cNvSpPr>
              <p:nvPr/>
            </p:nvSpPr>
            <p:spPr bwMode="auto">
              <a:xfrm>
                <a:off x="2918014" y="10798938"/>
                <a:ext cx="285750" cy="409575"/>
              </a:xfrm>
              <a:custGeom>
                <a:avLst/>
                <a:gdLst>
                  <a:gd name="T0" fmla="*/ 72 w 76"/>
                  <a:gd name="T1" fmla="*/ 24 h 109"/>
                  <a:gd name="T2" fmla="*/ 14 w 76"/>
                  <a:gd name="T3" fmla="*/ 11 h 109"/>
                  <a:gd name="T4" fmla="*/ 9 w 76"/>
                  <a:gd name="T5" fmla="*/ 17 h 109"/>
                  <a:gd name="T6" fmla="*/ 9 w 76"/>
                  <a:gd name="T7" fmla="*/ 17 h 109"/>
                  <a:gd name="T8" fmla="*/ 2 w 76"/>
                  <a:gd name="T9" fmla="*/ 97 h 109"/>
                  <a:gd name="T10" fmla="*/ 8 w 76"/>
                  <a:gd name="T11" fmla="*/ 105 h 109"/>
                  <a:gd name="T12" fmla="*/ 13 w 76"/>
                  <a:gd name="T13" fmla="*/ 107 h 109"/>
                  <a:gd name="T14" fmla="*/ 26 w 76"/>
                  <a:gd name="T15" fmla="*/ 107 h 109"/>
                  <a:gd name="T16" fmla="*/ 35 w 76"/>
                  <a:gd name="T17" fmla="*/ 107 h 109"/>
                  <a:gd name="T18" fmla="*/ 61 w 76"/>
                  <a:gd name="T19" fmla="*/ 107 h 109"/>
                  <a:gd name="T20" fmla="*/ 65 w 76"/>
                  <a:gd name="T21" fmla="*/ 101 h 109"/>
                  <a:gd name="T22" fmla="*/ 72 w 76"/>
                  <a:gd name="T23" fmla="*/ 24 h 109"/>
                  <a:gd name="T24" fmla="*/ 41 w 76"/>
                  <a:gd name="T25" fmla="*/ 21 h 109"/>
                  <a:gd name="T26" fmla="*/ 60 w 76"/>
                  <a:gd name="T27" fmla="*/ 36 h 109"/>
                  <a:gd name="T28" fmla="*/ 59 w 76"/>
                  <a:gd name="T29" fmla="*/ 49 h 109"/>
                  <a:gd name="T30" fmla="*/ 39 w 76"/>
                  <a:gd name="T31" fmla="*/ 50 h 109"/>
                  <a:gd name="T32" fmla="*/ 41 w 76"/>
                  <a:gd name="T33" fmla="*/ 24 h 109"/>
                  <a:gd name="T34" fmla="*/ 41 w 76"/>
                  <a:gd name="T35" fmla="*/ 21 h 109"/>
                  <a:gd name="T36" fmla="*/ 18 w 76"/>
                  <a:gd name="T37" fmla="*/ 23 h 109"/>
                  <a:gd name="T38" fmla="*/ 30 w 76"/>
                  <a:gd name="T39" fmla="*/ 22 h 109"/>
                  <a:gd name="T40" fmla="*/ 27 w 76"/>
                  <a:gd name="T41" fmla="*/ 51 h 109"/>
                  <a:gd name="T42" fmla="*/ 17 w 76"/>
                  <a:gd name="T43" fmla="*/ 52 h 109"/>
                  <a:gd name="T44" fmla="*/ 18 w 76"/>
                  <a:gd name="T45" fmla="*/ 23 h 109"/>
                  <a:gd name="T46" fmla="*/ 25 w 76"/>
                  <a:gd name="T47" fmla="*/ 95 h 109"/>
                  <a:gd name="T48" fmla="*/ 15 w 76"/>
                  <a:gd name="T49" fmla="*/ 95 h 109"/>
                  <a:gd name="T50" fmla="*/ 17 w 76"/>
                  <a:gd name="T51" fmla="*/ 65 h 109"/>
                  <a:gd name="T52" fmla="*/ 27 w 76"/>
                  <a:gd name="T53" fmla="*/ 63 h 109"/>
                  <a:gd name="T54" fmla="*/ 25 w 76"/>
                  <a:gd name="T55" fmla="*/ 95 h 109"/>
                  <a:gd name="T56" fmla="*/ 37 w 76"/>
                  <a:gd name="T57" fmla="*/ 96 h 109"/>
                  <a:gd name="T58" fmla="*/ 38 w 76"/>
                  <a:gd name="T59" fmla="*/ 62 h 109"/>
                  <a:gd name="T60" fmla="*/ 58 w 76"/>
                  <a:gd name="T61" fmla="*/ 61 h 109"/>
                  <a:gd name="T62" fmla="*/ 53 w 76"/>
                  <a:gd name="T63" fmla="*/ 96 h 109"/>
                  <a:gd name="T64" fmla="*/ 37 w 76"/>
                  <a:gd name="T65" fmla="*/ 9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109">
                    <a:moveTo>
                      <a:pt x="72" y="24"/>
                    </a:moveTo>
                    <a:cubicBezTo>
                      <a:pt x="68" y="0"/>
                      <a:pt x="29" y="10"/>
                      <a:pt x="14" y="11"/>
                    </a:cubicBezTo>
                    <a:cubicBezTo>
                      <a:pt x="10" y="11"/>
                      <a:pt x="9" y="14"/>
                      <a:pt x="9" y="17"/>
                    </a:cubicBezTo>
                    <a:cubicBezTo>
                      <a:pt x="9" y="17"/>
                      <a:pt x="9" y="17"/>
                      <a:pt x="9" y="17"/>
                    </a:cubicBezTo>
                    <a:cubicBezTo>
                      <a:pt x="1" y="43"/>
                      <a:pt x="12" y="72"/>
                      <a:pt x="2" y="97"/>
                    </a:cubicBezTo>
                    <a:cubicBezTo>
                      <a:pt x="0" y="102"/>
                      <a:pt x="4" y="105"/>
                      <a:pt x="8" y="105"/>
                    </a:cubicBezTo>
                    <a:cubicBezTo>
                      <a:pt x="9" y="106"/>
                      <a:pt x="11" y="107"/>
                      <a:pt x="13" y="107"/>
                    </a:cubicBezTo>
                    <a:cubicBezTo>
                      <a:pt x="18" y="106"/>
                      <a:pt x="22" y="106"/>
                      <a:pt x="26" y="107"/>
                    </a:cubicBezTo>
                    <a:cubicBezTo>
                      <a:pt x="28" y="109"/>
                      <a:pt x="33" y="109"/>
                      <a:pt x="35" y="107"/>
                    </a:cubicBezTo>
                    <a:cubicBezTo>
                      <a:pt x="44" y="108"/>
                      <a:pt x="52" y="108"/>
                      <a:pt x="61" y="107"/>
                    </a:cubicBezTo>
                    <a:cubicBezTo>
                      <a:pt x="63" y="106"/>
                      <a:pt x="65" y="104"/>
                      <a:pt x="65" y="101"/>
                    </a:cubicBezTo>
                    <a:cubicBezTo>
                      <a:pt x="66" y="75"/>
                      <a:pt x="76" y="50"/>
                      <a:pt x="72" y="24"/>
                    </a:cubicBezTo>
                    <a:close/>
                    <a:moveTo>
                      <a:pt x="41" y="21"/>
                    </a:moveTo>
                    <a:cubicBezTo>
                      <a:pt x="57" y="20"/>
                      <a:pt x="60" y="22"/>
                      <a:pt x="60" y="36"/>
                    </a:cubicBezTo>
                    <a:cubicBezTo>
                      <a:pt x="60" y="41"/>
                      <a:pt x="59" y="45"/>
                      <a:pt x="59" y="49"/>
                    </a:cubicBezTo>
                    <a:cubicBezTo>
                      <a:pt x="52" y="49"/>
                      <a:pt x="45" y="49"/>
                      <a:pt x="39" y="50"/>
                    </a:cubicBezTo>
                    <a:cubicBezTo>
                      <a:pt x="39" y="41"/>
                      <a:pt x="40" y="33"/>
                      <a:pt x="41" y="24"/>
                    </a:cubicBezTo>
                    <a:cubicBezTo>
                      <a:pt x="42" y="23"/>
                      <a:pt x="41" y="22"/>
                      <a:pt x="41" y="21"/>
                    </a:cubicBezTo>
                    <a:close/>
                    <a:moveTo>
                      <a:pt x="18" y="23"/>
                    </a:moveTo>
                    <a:cubicBezTo>
                      <a:pt x="22" y="22"/>
                      <a:pt x="26" y="22"/>
                      <a:pt x="30" y="22"/>
                    </a:cubicBezTo>
                    <a:cubicBezTo>
                      <a:pt x="29" y="31"/>
                      <a:pt x="28" y="41"/>
                      <a:pt x="27" y="51"/>
                    </a:cubicBezTo>
                    <a:cubicBezTo>
                      <a:pt x="24" y="51"/>
                      <a:pt x="20" y="52"/>
                      <a:pt x="17" y="52"/>
                    </a:cubicBezTo>
                    <a:cubicBezTo>
                      <a:pt x="17" y="42"/>
                      <a:pt x="17" y="32"/>
                      <a:pt x="18" y="23"/>
                    </a:cubicBezTo>
                    <a:close/>
                    <a:moveTo>
                      <a:pt x="25" y="95"/>
                    </a:moveTo>
                    <a:cubicBezTo>
                      <a:pt x="22" y="95"/>
                      <a:pt x="18" y="95"/>
                      <a:pt x="15" y="95"/>
                    </a:cubicBezTo>
                    <a:cubicBezTo>
                      <a:pt x="17" y="85"/>
                      <a:pt x="18" y="75"/>
                      <a:pt x="17" y="65"/>
                    </a:cubicBezTo>
                    <a:cubicBezTo>
                      <a:pt x="20" y="64"/>
                      <a:pt x="23" y="63"/>
                      <a:pt x="27" y="63"/>
                    </a:cubicBezTo>
                    <a:cubicBezTo>
                      <a:pt x="26" y="74"/>
                      <a:pt x="25" y="84"/>
                      <a:pt x="25" y="95"/>
                    </a:cubicBezTo>
                    <a:close/>
                    <a:moveTo>
                      <a:pt x="37" y="96"/>
                    </a:moveTo>
                    <a:cubicBezTo>
                      <a:pt x="37" y="84"/>
                      <a:pt x="38" y="73"/>
                      <a:pt x="38" y="62"/>
                    </a:cubicBezTo>
                    <a:cubicBezTo>
                      <a:pt x="45" y="61"/>
                      <a:pt x="51" y="61"/>
                      <a:pt x="58" y="61"/>
                    </a:cubicBezTo>
                    <a:cubicBezTo>
                      <a:pt x="56" y="73"/>
                      <a:pt x="54" y="84"/>
                      <a:pt x="53" y="96"/>
                    </a:cubicBezTo>
                    <a:cubicBezTo>
                      <a:pt x="48" y="96"/>
                      <a:pt x="43" y="96"/>
                      <a:pt x="37" y="9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1" name="Freeform 22"/>
              <p:cNvSpPr>
                <a:spLocks noEditPoints="1"/>
              </p:cNvSpPr>
              <p:nvPr/>
            </p:nvSpPr>
            <p:spPr bwMode="auto">
              <a:xfrm>
                <a:off x="3229164" y="10825925"/>
                <a:ext cx="252413" cy="404813"/>
              </a:xfrm>
              <a:custGeom>
                <a:avLst/>
                <a:gdLst>
                  <a:gd name="T0" fmla="*/ 66 w 67"/>
                  <a:gd name="T1" fmla="*/ 6 h 108"/>
                  <a:gd name="T2" fmla="*/ 58 w 67"/>
                  <a:gd name="T3" fmla="*/ 0 h 108"/>
                  <a:gd name="T4" fmla="*/ 22 w 67"/>
                  <a:gd name="T5" fmla="*/ 2 h 108"/>
                  <a:gd name="T6" fmla="*/ 17 w 67"/>
                  <a:gd name="T7" fmla="*/ 5 h 108"/>
                  <a:gd name="T8" fmla="*/ 8 w 67"/>
                  <a:gd name="T9" fmla="*/ 8 h 108"/>
                  <a:gd name="T10" fmla="*/ 5 w 67"/>
                  <a:gd name="T11" fmla="*/ 87 h 108"/>
                  <a:gd name="T12" fmla="*/ 48 w 67"/>
                  <a:gd name="T13" fmla="*/ 104 h 108"/>
                  <a:gd name="T14" fmla="*/ 56 w 67"/>
                  <a:gd name="T15" fmla="*/ 100 h 108"/>
                  <a:gd name="T16" fmla="*/ 66 w 67"/>
                  <a:gd name="T17" fmla="*/ 6 h 108"/>
                  <a:gd name="T18" fmla="*/ 44 w 67"/>
                  <a:gd name="T19" fmla="*/ 14 h 108"/>
                  <a:gd name="T20" fmla="*/ 45 w 67"/>
                  <a:gd name="T21" fmla="*/ 13 h 108"/>
                  <a:gd name="T22" fmla="*/ 54 w 67"/>
                  <a:gd name="T23" fmla="*/ 13 h 108"/>
                  <a:gd name="T24" fmla="*/ 52 w 67"/>
                  <a:gd name="T25" fmla="*/ 43 h 108"/>
                  <a:gd name="T26" fmla="*/ 38 w 67"/>
                  <a:gd name="T27" fmla="*/ 43 h 108"/>
                  <a:gd name="T28" fmla="*/ 44 w 67"/>
                  <a:gd name="T29" fmla="*/ 14 h 108"/>
                  <a:gd name="T30" fmla="*/ 19 w 67"/>
                  <a:gd name="T31" fmla="*/ 13 h 108"/>
                  <a:gd name="T32" fmla="*/ 22 w 67"/>
                  <a:gd name="T33" fmla="*/ 14 h 108"/>
                  <a:gd name="T34" fmla="*/ 30 w 67"/>
                  <a:gd name="T35" fmla="*/ 14 h 108"/>
                  <a:gd name="T36" fmla="*/ 27 w 67"/>
                  <a:gd name="T37" fmla="*/ 37 h 108"/>
                  <a:gd name="T38" fmla="*/ 27 w 67"/>
                  <a:gd name="T39" fmla="*/ 43 h 108"/>
                  <a:gd name="T40" fmla="*/ 16 w 67"/>
                  <a:gd name="T41" fmla="*/ 44 h 108"/>
                  <a:gd name="T42" fmla="*/ 15 w 67"/>
                  <a:gd name="T43" fmla="*/ 44 h 108"/>
                  <a:gd name="T44" fmla="*/ 19 w 67"/>
                  <a:gd name="T45" fmla="*/ 13 h 108"/>
                  <a:gd name="T46" fmla="*/ 25 w 67"/>
                  <a:gd name="T47" fmla="*/ 89 h 108"/>
                  <a:gd name="T48" fmla="*/ 16 w 67"/>
                  <a:gd name="T49" fmla="*/ 75 h 108"/>
                  <a:gd name="T50" fmla="*/ 15 w 67"/>
                  <a:gd name="T51" fmla="*/ 56 h 108"/>
                  <a:gd name="T52" fmla="*/ 16 w 67"/>
                  <a:gd name="T53" fmla="*/ 56 h 108"/>
                  <a:gd name="T54" fmla="*/ 27 w 67"/>
                  <a:gd name="T55" fmla="*/ 55 h 108"/>
                  <a:gd name="T56" fmla="*/ 25 w 67"/>
                  <a:gd name="T57" fmla="*/ 89 h 108"/>
                  <a:gd name="T58" fmla="*/ 45 w 67"/>
                  <a:gd name="T59" fmla="*/ 91 h 108"/>
                  <a:gd name="T60" fmla="*/ 37 w 67"/>
                  <a:gd name="T61" fmla="*/ 90 h 108"/>
                  <a:gd name="T62" fmla="*/ 39 w 67"/>
                  <a:gd name="T63" fmla="*/ 57 h 108"/>
                  <a:gd name="T64" fmla="*/ 39 w 67"/>
                  <a:gd name="T65" fmla="*/ 55 h 108"/>
                  <a:gd name="T66" fmla="*/ 51 w 67"/>
                  <a:gd name="T67" fmla="*/ 55 h 108"/>
                  <a:gd name="T68" fmla="*/ 45 w 67"/>
                  <a:gd name="T69" fmla="*/ 9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 h="108">
                    <a:moveTo>
                      <a:pt x="66" y="6"/>
                    </a:moveTo>
                    <a:cubicBezTo>
                      <a:pt x="66" y="2"/>
                      <a:pt x="62" y="0"/>
                      <a:pt x="58" y="0"/>
                    </a:cubicBezTo>
                    <a:cubicBezTo>
                      <a:pt x="46" y="2"/>
                      <a:pt x="34" y="2"/>
                      <a:pt x="22" y="2"/>
                    </a:cubicBezTo>
                    <a:cubicBezTo>
                      <a:pt x="19" y="2"/>
                      <a:pt x="18" y="3"/>
                      <a:pt x="17" y="5"/>
                    </a:cubicBezTo>
                    <a:cubicBezTo>
                      <a:pt x="14" y="3"/>
                      <a:pt x="9" y="4"/>
                      <a:pt x="8" y="8"/>
                    </a:cubicBezTo>
                    <a:cubicBezTo>
                      <a:pt x="2" y="33"/>
                      <a:pt x="0" y="62"/>
                      <a:pt x="5" y="87"/>
                    </a:cubicBezTo>
                    <a:cubicBezTo>
                      <a:pt x="10" y="108"/>
                      <a:pt x="34" y="99"/>
                      <a:pt x="48" y="104"/>
                    </a:cubicBezTo>
                    <a:cubicBezTo>
                      <a:pt x="51" y="105"/>
                      <a:pt x="55" y="103"/>
                      <a:pt x="56" y="100"/>
                    </a:cubicBezTo>
                    <a:cubicBezTo>
                      <a:pt x="60" y="68"/>
                      <a:pt x="67" y="38"/>
                      <a:pt x="66" y="6"/>
                    </a:cubicBezTo>
                    <a:close/>
                    <a:moveTo>
                      <a:pt x="44" y="14"/>
                    </a:moveTo>
                    <a:cubicBezTo>
                      <a:pt x="45" y="14"/>
                      <a:pt x="45" y="14"/>
                      <a:pt x="45" y="13"/>
                    </a:cubicBezTo>
                    <a:cubicBezTo>
                      <a:pt x="48" y="13"/>
                      <a:pt x="51" y="13"/>
                      <a:pt x="54" y="13"/>
                    </a:cubicBezTo>
                    <a:cubicBezTo>
                      <a:pt x="54" y="23"/>
                      <a:pt x="53" y="33"/>
                      <a:pt x="52" y="43"/>
                    </a:cubicBezTo>
                    <a:cubicBezTo>
                      <a:pt x="48" y="43"/>
                      <a:pt x="43" y="43"/>
                      <a:pt x="38" y="43"/>
                    </a:cubicBezTo>
                    <a:cubicBezTo>
                      <a:pt x="38" y="32"/>
                      <a:pt x="38" y="20"/>
                      <a:pt x="44" y="14"/>
                    </a:cubicBezTo>
                    <a:close/>
                    <a:moveTo>
                      <a:pt x="19" y="13"/>
                    </a:moveTo>
                    <a:cubicBezTo>
                      <a:pt x="20" y="14"/>
                      <a:pt x="21" y="14"/>
                      <a:pt x="22" y="14"/>
                    </a:cubicBezTo>
                    <a:cubicBezTo>
                      <a:pt x="25" y="14"/>
                      <a:pt x="27" y="14"/>
                      <a:pt x="30" y="14"/>
                    </a:cubicBezTo>
                    <a:cubicBezTo>
                      <a:pt x="27" y="21"/>
                      <a:pt x="27" y="30"/>
                      <a:pt x="27" y="37"/>
                    </a:cubicBezTo>
                    <a:cubicBezTo>
                      <a:pt x="27" y="39"/>
                      <a:pt x="27" y="41"/>
                      <a:pt x="27" y="43"/>
                    </a:cubicBezTo>
                    <a:cubicBezTo>
                      <a:pt x="23" y="43"/>
                      <a:pt x="20" y="44"/>
                      <a:pt x="16" y="44"/>
                    </a:cubicBezTo>
                    <a:cubicBezTo>
                      <a:pt x="16" y="44"/>
                      <a:pt x="15" y="44"/>
                      <a:pt x="15" y="44"/>
                    </a:cubicBezTo>
                    <a:cubicBezTo>
                      <a:pt x="15" y="34"/>
                      <a:pt x="17" y="23"/>
                      <a:pt x="19" y="13"/>
                    </a:cubicBezTo>
                    <a:close/>
                    <a:moveTo>
                      <a:pt x="25" y="89"/>
                    </a:moveTo>
                    <a:cubicBezTo>
                      <a:pt x="20" y="87"/>
                      <a:pt x="16" y="84"/>
                      <a:pt x="16" y="75"/>
                    </a:cubicBezTo>
                    <a:cubicBezTo>
                      <a:pt x="15" y="69"/>
                      <a:pt x="15" y="62"/>
                      <a:pt x="15" y="56"/>
                    </a:cubicBezTo>
                    <a:cubicBezTo>
                      <a:pt x="15" y="56"/>
                      <a:pt x="16" y="56"/>
                      <a:pt x="16" y="56"/>
                    </a:cubicBezTo>
                    <a:cubicBezTo>
                      <a:pt x="20" y="56"/>
                      <a:pt x="23" y="55"/>
                      <a:pt x="27" y="55"/>
                    </a:cubicBezTo>
                    <a:cubicBezTo>
                      <a:pt x="28" y="67"/>
                      <a:pt x="28" y="78"/>
                      <a:pt x="25" y="89"/>
                    </a:cubicBezTo>
                    <a:close/>
                    <a:moveTo>
                      <a:pt x="45" y="91"/>
                    </a:moveTo>
                    <a:cubicBezTo>
                      <a:pt x="42" y="90"/>
                      <a:pt x="39" y="90"/>
                      <a:pt x="37" y="90"/>
                    </a:cubicBezTo>
                    <a:cubicBezTo>
                      <a:pt x="40" y="80"/>
                      <a:pt x="39" y="68"/>
                      <a:pt x="39" y="57"/>
                    </a:cubicBezTo>
                    <a:cubicBezTo>
                      <a:pt x="39" y="57"/>
                      <a:pt x="39" y="56"/>
                      <a:pt x="39" y="55"/>
                    </a:cubicBezTo>
                    <a:cubicBezTo>
                      <a:pt x="43" y="55"/>
                      <a:pt x="47" y="55"/>
                      <a:pt x="51" y="55"/>
                    </a:cubicBezTo>
                    <a:cubicBezTo>
                      <a:pt x="49" y="67"/>
                      <a:pt x="47" y="79"/>
                      <a:pt x="45"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2" name="Freeform 23"/>
              <p:cNvSpPr>
                <a:spLocks noEditPoints="1"/>
              </p:cNvSpPr>
              <p:nvPr/>
            </p:nvSpPr>
            <p:spPr bwMode="auto">
              <a:xfrm>
                <a:off x="3526027" y="10825925"/>
                <a:ext cx="307975" cy="412750"/>
              </a:xfrm>
              <a:custGeom>
                <a:avLst/>
                <a:gdLst>
                  <a:gd name="T0" fmla="*/ 71 w 82"/>
                  <a:gd name="T1" fmla="*/ 11 h 110"/>
                  <a:gd name="T2" fmla="*/ 57 w 82"/>
                  <a:gd name="T3" fmla="*/ 1 h 110"/>
                  <a:gd name="T4" fmla="*/ 17 w 82"/>
                  <a:gd name="T5" fmla="*/ 2 h 110"/>
                  <a:gd name="T6" fmla="*/ 12 w 82"/>
                  <a:gd name="T7" fmla="*/ 4 h 110"/>
                  <a:gd name="T8" fmla="*/ 5 w 82"/>
                  <a:gd name="T9" fmla="*/ 10 h 110"/>
                  <a:gd name="T10" fmla="*/ 4 w 82"/>
                  <a:gd name="T11" fmla="*/ 62 h 110"/>
                  <a:gd name="T12" fmla="*/ 7 w 82"/>
                  <a:gd name="T13" fmla="*/ 94 h 110"/>
                  <a:gd name="T14" fmla="*/ 69 w 82"/>
                  <a:gd name="T15" fmla="*/ 98 h 110"/>
                  <a:gd name="T16" fmla="*/ 75 w 82"/>
                  <a:gd name="T17" fmla="*/ 92 h 110"/>
                  <a:gd name="T18" fmla="*/ 71 w 82"/>
                  <a:gd name="T19" fmla="*/ 11 h 110"/>
                  <a:gd name="T20" fmla="*/ 62 w 82"/>
                  <a:gd name="T21" fmla="*/ 24 h 110"/>
                  <a:gd name="T22" fmla="*/ 65 w 82"/>
                  <a:gd name="T23" fmla="*/ 46 h 110"/>
                  <a:gd name="T24" fmla="*/ 48 w 82"/>
                  <a:gd name="T25" fmla="*/ 47 h 110"/>
                  <a:gd name="T26" fmla="*/ 47 w 82"/>
                  <a:gd name="T27" fmla="*/ 14 h 110"/>
                  <a:gd name="T28" fmla="*/ 62 w 82"/>
                  <a:gd name="T29" fmla="*/ 24 h 110"/>
                  <a:gd name="T30" fmla="*/ 35 w 82"/>
                  <a:gd name="T31" fmla="*/ 14 h 110"/>
                  <a:gd name="T32" fmla="*/ 36 w 82"/>
                  <a:gd name="T33" fmla="*/ 47 h 110"/>
                  <a:gd name="T34" fmla="*/ 19 w 82"/>
                  <a:gd name="T35" fmla="*/ 48 h 110"/>
                  <a:gd name="T36" fmla="*/ 17 w 82"/>
                  <a:gd name="T37" fmla="*/ 48 h 110"/>
                  <a:gd name="T38" fmla="*/ 17 w 82"/>
                  <a:gd name="T39" fmla="*/ 14 h 110"/>
                  <a:gd name="T40" fmla="*/ 35 w 82"/>
                  <a:gd name="T41" fmla="*/ 14 h 110"/>
                  <a:gd name="T42" fmla="*/ 16 w 82"/>
                  <a:gd name="T43" fmla="*/ 86 h 110"/>
                  <a:gd name="T44" fmla="*/ 16 w 82"/>
                  <a:gd name="T45" fmla="*/ 59 h 110"/>
                  <a:gd name="T46" fmla="*/ 19 w 82"/>
                  <a:gd name="T47" fmla="*/ 60 h 110"/>
                  <a:gd name="T48" fmla="*/ 34 w 82"/>
                  <a:gd name="T49" fmla="*/ 60 h 110"/>
                  <a:gd name="T50" fmla="*/ 31 w 82"/>
                  <a:gd name="T51" fmla="*/ 90 h 110"/>
                  <a:gd name="T52" fmla="*/ 31 w 82"/>
                  <a:gd name="T53" fmla="*/ 91 h 110"/>
                  <a:gd name="T54" fmla="*/ 16 w 82"/>
                  <a:gd name="T55" fmla="*/ 86 h 110"/>
                  <a:gd name="T56" fmla="*/ 43 w 82"/>
                  <a:gd name="T57" fmla="*/ 90 h 110"/>
                  <a:gd name="T58" fmla="*/ 46 w 82"/>
                  <a:gd name="T59" fmla="*/ 59 h 110"/>
                  <a:gd name="T60" fmla="*/ 65 w 82"/>
                  <a:gd name="T61" fmla="*/ 58 h 110"/>
                  <a:gd name="T62" fmla="*/ 63 w 82"/>
                  <a:gd name="T63" fmla="*/ 87 h 110"/>
                  <a:gd name="T64" fmla="*/ 43 w 82"/>
                  <a:gd name="T65" fmla="*/ 9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110">
                    <a:moveTo>
                      <a:pt x="71" y="11"/>
                    </a:moveTo>
                    <a:cubicBezTo>
                      <a:pt x="68" y="5"/>
                      <a:pt x="64" y="2"/>
                      <a:pt x="57" y="1"/>
                    </a:cubicBezTo>
                    <a:cubicBezTo>
                      <a:pt x="44" y="0"/>
                      <a:pt x="30" y="2"/>
                      <a:pt x="17" y="2"/>
                    </a:cubicBezTo>
                    <a:cubicBezTo>
                      <a:pt x="15" y="2"/>
                      <a:pt x="13" y="3"/>
                      <a:pt x="12" y="4"/>
                    </a:cubicBezTo>
                    <a:cubicBezTo>
                      <a:pt x="9" y="4"/>
                      <a:pt x="5" y="6"/>
                      <a:pt x="5" y="10"/>
                    </a:cubicBezTo>
                    <a:cubicBezTo>
                      <a:pt x="5" y="27"/>
                      <a:pt x="6" y="45"/>
                      <a:pt x="4" y="62"/>
                    </a:cubicBezTo>
                    <a:cubicBezTo>
                      <a:pt x="3" y="71"/>
                      <a:pt x="0" y="87"/>
                      <a:pt x="7" y="94"/>
                    </a:cubicBezTo>
                    <a:cubicBezTo>
                      <a:pt x="21" y="110"/>
                      <a:pt x="51" y="99"/>
                      <a:pt x="69" y="98"/>
                    </a:cubicBezTo>
                    <a:cubicBezTo>
                      <a:pt x="72" y="98"/>
                      <a:pt x="75" y="95"/>
                      <a:pt x="75" y="92"/>
                    </a:cubicBezTo>
                    <a:cubicBezTo>
                      <a:pt x="75" y="67"/>
                      <a:pt x="82" y="35"/>
                      <a:pt x="71" y="11"/>
                    </a:cubicBezTo>
                    <a:close/>
                    <a:moveTo>
                      <a:pt x="62" y="24"/>
                    </a:moveTo>
                    <a:cubicBezTo>
                      <a:pt x="64" y="31"/>
                      <a:pt x="65" y="39"/>
                      <a:pt x="65" y="46"/>
                    </a:cubicBezTo>
                    <a:cubicBezTo>
                      <a:pt x="59" y="46"/>
                      <a:pt x="53" y="46"/>
                      <a:pt x="48" y="47"/>
                    </a:cubicBezTo>
                    <a:cubicBezTo>
                      <a:pt x="49" y="36"/>
                      <a:pt x="49" y="25"/>
                      <a:pt x="47" y="14"/>
                    </a:cubicBezTo>
                    <a:cubicBezTo>
                      <a:pt x="58" y="14"/>
                      <a:pt x="60" y="13"/>
                      <a:pt x="62" y="24"/>
                    </a:cubicBezTo>
                    <a:close/>
                    <a:moveTo>
                      <a:pt x="35" y="14"/>
                    </a:moveTo>
                    <a:cubicBezTo>
                      <a:pt x="38" y="25"/>
                      <a:pt x="37" y="36"/>
                      <a:pt x="36" y="47"/>
                    </a:cubicBezTo>
                    <a:cubicBezTo>
                      <a:pt x="30" y="48"/>
                      <a:pt x="25" y="48"/>
                      <a:pt x="19" y="48"/>
                    </a:cubicBezTo>
                    <a:cubicBezTo>
                      <a:pt x="18" y="48"/>
                      <a:pt x="18" y="48"/>
                      <a:pt x="17" y="48"/>
                    </a:cubicBezTo>
                    <a:cubicBezTo>
                      <a:pt x="18" y="37"/>
                      <a:pt x="17" y="25"/>
                      <a:pt x="17" y="14"/>
                    </a:cubicBezTo>
                    <a:cubicBezTo>
                      <a:pt x="23" y="14"/>
                      <a:pt x="29" y="14"/>
                      <a:pt x="35" y="14"/>
                    </a:cubicBezTo>
                    <a:close/>
                    <a:moveTo>
                      <a:pt x="16" y="86"/>
                    </a:moveTo>
                    <a:cubicBezTo>
                      <a:pt x="13" y="78"/>
                      <a:pt x="15" y="68"/>
                      <a:pt x="16" y="59"/>
                    </a:cubicBezTo>
                    <a:cubicBezTo>
                      <a:pt x="17" y="60"/>
                      <a:pt x="18" y="60"/>
                      <a:pt x="19" y="60"/>
                    </a:cubicBezTo>
                    <a:cubicBezTo>
                      <a:pt x="24" y="60"/>
                      <a:pt x="29" y="60"/>
                      <a:pt x="34" y="60"/>
                    </a:cubicBezTo>
                    <a:cubicBezTo>
                      <a:pt x="33" y="70"/>
                      <a:pt x="31" y="80"/>
                      <a:pt x="31" y="90"/>
                    </a:cubicBezTo>
                    <a:cubicBezTo>
                      <a:pt x="31" y="90"/>
                      <a:pt x="31" y="91"/>
                      <a:pt x="31" y="91"/>
                    </a:cubicBezTo>
                    <a:cubicBezTo>
                      <a:pt x="23" y="91"/>
                      <a:pt x="17" y="90"/>
                      <a:pt x="16" y="86"/>
                    </a:cubicBezTo>
                    <a:close/>
                    <a:moveTo>
                      <a:pt x="43" y="90"/>
                    </a:moveTo>
                    <a:cubicBezTo>
                      <a:pt x="43" y="80"/>
                      <a:pt x="45" y="69"/>
                      <a:pt x="46" y="59"/>
                    </a:cubicBezTo>
                    <a:cubicBezTo>
                      <a:pt x="52" y="59"/>
                      <a:pt x="59" y="58"/>
                      <a:pt x="65" y="58"/>
                    </a:cubicBezTo>
                    <a:cubicBezTo>
                      <a:pt x="64" y="68"/>
                      <a:pt x="63" y="77"/>
                      <a:pt x="63" y="87"/>
                    </a:cubicBezTo>
                    <a:cubicBezTo>
                      <a:pt x="58" y="88"/>
                      <a:pt x="50" y="89"/>
                      <a:pt x="43"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3" name="Freeform 24"/>
              <p:cNvSpPr>
                <a:spLocks noEditPoints="1"/>
              </p:cNvSpPr>
              <p:nvPr/>
            </p:nvSpPr>
            <p:spPr bwMode="auto">
              <a:xfrm>
                <a:off x="2895789" y="11373613"/>
                <a:ext cx="269875" cy="417513"/>
              </a:xfrm>
              <a:custGeom>
                <a:avLst/>
                <a:gdLst>
                  <a:gd name="T0" fmla="*/ 68 w 72"/>
                  <a:gd name="T1" fmla="*/ 18 h 111"/>
                  <a:gd name="T2" fmla="*/ 23 w 72"/>
                  <a:gd name="T3" fmla="*/ 10 h 111"/>
                  <a:gd name="T4" fmla="*/ 17 w 72"/>
                  <a:gd name="T5" fmla="*/ 16 h 111"/>
                  <a:gd name="T6" fmla="*/ 14 w 72"/>
                  <a:gd name="T7" fmla="*/ 19 h 111"/>
                  <a:gd name="T8" fmla="*/ 7 w 72"/>
                  <a:gd name="T9" fmla="*/ 102 h 111"/>
                  <a:gd name="T10" fmla="*/ 11 w 72"/>
                  <a:gd name="T11" fmla="*/ 108 h 111"/>
                  <a:gd name="T12" fmla="*/ 63 w 72"/>
                  <a:gd name="T13" fmla="*/ 108 h 111"/>
                  <a:gd name="T14" fmla="*/ 69 w 72"/>
                  <a:gd name="T15" fmla="*/ 102 h 111"/>
                  <a:gd name="T16" fmla="*/ 69 w 72"/>
                  <a:gd name="T17" fmla="*/ 100 h 111"/>
                  <a:gd name="T18" fmla="*/ 68 w 72"/>
                  <a:gd name="T19" fmla="*/ 18 h 111"/>
                  <a:gd name="T20" fmla="*/ 49 w 72"/>
                  <a:gd name="T21" fmla="*/ 20 h 111"/>
                  <a:gd name="T22" fmla="*/ 57 w 72"/>
                  <a:gd name="T23" fmla="*/ 33 h 111"/>
                  <a:gd name="T24" fmla="*/ 57 w 72"/>
                  <a:gd name="T25" fmla="*/ 54 h 111"/>
                  <a:gd name="T26" fmla="*/ 38 w 72"/>
                  <a:gd name="T27" fmla="*/ 55 h 111"/>
                  <a:gd name="T28" fmla="*/ 41 w 72"/>
                  <a:gd name="T29" fmla="*/ 20 h 111"/>
                  <a:gd name="T30" fmla="*/ 49 w 72"/>
                  <a:gd name="T31" fmla="*/ 20 h 111"/>
                  <a:gd name="T32" fmla="*/ 24 w 72"/>
                  <a:gd name="T33" fmla="*/ 25 h 111"/>
                  <a:gd name="T34" fmla="*/ 25 w 72"/>
                  <a:gd name="T35" fmla="*/ 22 h 111"/>
                  <a:gd name="T36" fmla="*/ 29 w 72"/>
                  <a:gd name="T37" fmla="*/ 22 h 111"/>
                  <a:gd name="T38" fmla="*/ 26 w 72"/>
                  <a:gd name="T39" fmla="*/ 56 h 111"/>
                  <a:gd name="T40" fmla="*/ 16 w 72"/>
                  <a:gd name="T41" fmla="*/ 57 h 111"/>
                  <a:gd name="T42" fmla="*/ 24 w 72"/>
                  <a:gd name="T43" fmla="*/ 25 h 111"/>
                  <a:gd name="T44" fmla="*/ 19 w 72"/>
                  <a:gd name="T45" fmla="*/ 97 h 111"/>
                  <a:gd name="T46" fmla="*/ 16 w 72"/>
                  <a:gd name="T47" fmla="*/ 69 h 111"/>
                  <a:gd name="T48" fmla="*/ 25 w 72"/>
                  <a:gd name="T49" fmla="*/ 68 h 111"/>
                  <a:gd name="T50" fmla="*/ 29 w 72"/>
                  <a:gd name="T51" fmla="*/ 98 h 111"/>
                  <a:gd name="T52" fmla="*/ 19 w 72"/>
                  <a:gd name="T53" fmla="*/ 97 h 111"/>
                  <a:gd name="T54" fmla="*/ 41 w 72"/>
                  <a:gd name="T55" fmla="*/ 97 h 111"/>
                  <a:gd name="T56" fmla="*/ 37 w 72"/>
                  <a:gd name="T57" fmla="*/ 67 h 111"/>
                  <a:gd name="T58" fmla="*/ 57 w 72"/>
                  <a:gd name="T59" fmla="*/ 66 h 111"/>
                  <a:gd name="T60" fmla="*/ 57 w 72"/>
                  <a:gd name="T61" fmla="*/ 96 h 111"/>
                  <a:gd name="T62" fmla="*/ 41 w 72"/>
                  <a:gd name="T63"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1">
                    <a:moveTo>
                      <a:pt x="68" y="18"/>
                    </a:moveTo>
                    <a:cubicBezTo>
                      <a:pt x="66" y="0"/>
                      <a:pt x="33" y="9"/>
                      <a:pt x="23" y="10"/>
                    </a:cubicBezTo>
                    <a:cubicBezTo>
                      <a:pt x="19" y="10"/>
                      <a:pt x="17" y="13"/>
                      <a:pt x="17" y="16"/>
                    </a:cubicBezTo>
                    <a:cubicBezTo>
                      <a:pt x="16" y="17"/>
                      <a:pt x="15" y="17"/>
                      <a:pt x="14" y="19"/>
                    </a:cubicBezTo>
                    <a:cubicBezTo>
                      <a:pt x="0" y="44"/>
                      <a:pt x="5" y="75"/>
                      <a:pt x="7" y="102"/>
                    </a:cubicBezTo>
                    <a:cubicBezTo>
                      <a:pt x="7" y="105"/>
                      <a:pt x="9" y="107"/>
                      <a:pt x="11" y="108"/>
                    </a:cubicBezTo>
                    <a:cubicBezTo>
                      <a:pt x="29" y="111"/>
                      <a:pt x="46" y="108"/>
                      <a:pt x="63" y="108"/>
                    </a:cubicBezTo>
                    <a:cubicBezTo>
                      <a:pt x="67" y="108"/>
                      <a:pt x="69" y="105"/>
                      <a:pt x="69" y="102"/>
                    </a:cubicBezTo>
                    <a:cubicBezTo>
                      <a:pt x="69" y="101"/>
                      <a:pt x="69" y="101"/>
                      <a:pt x="69" y="100"/>
                    </a:cubicBezTo>
                    <a:cubicBezTo>
                      <a:pt x="69" y="73"/>
                      <a:pt x="72" y="45"/>
                      <a:pt x="68" y="18"/>
                    </a:cubicBezTo>
                    <a:close/>
                    <a:moveTo>
                      <a:pt x="49" y="20"/>
                    </a:moveTo>
                    <a:cubicBezTo>
                      <a:pt x="59" y="19"/>
                      <a:pt x="57" y="26"/>
                      <a:pt x="57" y="33"/>
                    </a:cubicBezTo>
                    <a:cubicBezTo>
                      <a:pt x="57" y="40"/>
                      <a:pt x="57" y="47"/>
                      <a:pt x="57" y="54"/>
                    </a:cubicBezTo>
                    <a:cubicBezTo>
                      <a:pt x="51" y="54"/>
                      <a:pt x="44" y="54"/>
                      <a:pt x="38" y="55"/>
                    </a:cubicBezTo>
                    <a:cubicBezTo>
                      <a:pt x="39" y="43"/>
                      <a:pt x="41" y="31"/>
                      <a:pt x="41" y="20"/>
                    </a:cubicBezTo>
                    <a:cubicBezTo>
                      <a:pt x="44" y="20"/>
                      <a:pt x="46" y="20"/>
                      <a:pt x="49" y="20"/>
                    </a:cubicBezTo>
                    <a:close/>
                    <a:moveTo>
                      <a:pt x="24" y="25"/>
                    </a:moveTo>
                    <a:cubicBezTo>
                      <a:pt x="25" y="24"/>
                      <a:pt x="25" y="23"/>
                      <a:pt x="25" y="22"/>
                    </a:cubicBezTo>
                    <a:cubicBezTo>
                      <a:pt x="26" y="22"/>
                      <a:pt x="28" y="22"/>
                      <a:pt x="29" y="22"/>
                    </a:cubicBezTo>
                    <a:cubicBezTo>
                      <a:pt x="29" y="32"/>
                      <a:pt x="27" y="44"/>
                      <a:pt x="26" y="56"/>
                    </a:cubicBezTo>
                    <a:cubicBezTo>
                      <a:pt x="23" y="56"/>
                      <a:pt x="20" y="57"/>
                      <a:pt x="16" y="57"/>
                    </a:cubicBezTo>
                    <a:cubicBezTo>
                      <a:pt x="17" y="46"/>
                      <a:pt x="19" y="35"/>
                      <a:pt x="24" y="25"/>
                    </a:cubicBezTo>
                    <a:close/>
                    <a:moveTo>
                      <a:pt x="19" y="97"/>
                    </a:moveTo>
                    <a:cubicBezTo>
                      <a:pt x="18" y="88"/>
                      <a:pt x="17" y="79"/>
                      <a:pt x="16" y="69"/>
                    </a:cubicBezTo>
                    <a:cubicBezTo>
                      <a:pt x="19" y="69"/>
                      <a:pt x="22" y="68"/>
                      <a:pt x="25" y="68"/>
                    </a:cubicBezTo>
                    <a:cubicBezTo>
                      <a:pt x="25" y="78"/>
                      <a:pt x="26" y="88"/>
                      <a:pt x="29" y="98"/>
                    </a:cubicBezTo>
                    <a:cubicBezTo>
                      <a:pt x="25" y="98"/>
                      <a:pt x="22" y="97"/>
                      <a:pt x="19" y="97"/>
                    </a:cubicBezTo>
                    <a:close/>
                    <a:moveTo>
                      <a:pt x="41" y="97"/>
                    </a:moveTo>
                    <a:cubicBezTo>
                      <a:pt x="38" y="88"/>
                      <a:pt x="37" y="77"/>
                      <a:pt x="37" y="67"/>
                    </a:cubicBezTo>
                    <a:cubicBezTo>
                      <a:pt x="44" y="66"/>
                      <a:pt x="50" y="66"/>
                      <a:pt x="57" y="66"/>
                    </a:cubicBezTo>
                    <a:cubicBezTo>
                      <a:pt x="57" y="76"/>
                      <a:pt x="57" y="86"/>
                      <a:pt x="57" y="96"/>
                    </a:cubicBezTo>
                    <a:cubicBezTo>
                      <a:pt x="52" y="97"/>
                      <a:pt x="47" y="97"/>
                      <a:pt x="41" y="9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4" name="Freeform 25"/>
              <p:cNvSpPr>
                <a:spLocks noEditPoints="1"/>
              </p:cNvSpPr>
              <p:nvPr/>
            </p:nvSpPr>
            <p:spPr bwMode="auto">
              <a:xfrm>
                <a:off x="3330764" y="11508550"/>
                <a:ext cx="203200" cy="271463"/>
              </a:xfrm>
              <a:custGeom>
                <a:avLst/>
                <a:gdLst>
                  <a:gd name="T0" fmla="*/ 49 w 54"/>
                  <a:gd name="T1" fmla="*/ 6 h 72"/>
                  <a:gd name="T2" fmla="*/ 43 w 54"/>
                  <a:gd name="T3" fmla="*/ 0 h 72"/>
                  <a:gd name="T4" fmla="*/ 9 w 54"/>
                  <a:gd name="T5" fmla="*/ 2 h 72"/>
                  <a:gd name="T6" fmla="*/ 6 w 54"/>
                  <a:gd name="T7" fmla="*/ 4 h 72"/>
                  <a:gd name="T8" fmla="*/ 1 w 54"/>
                  <a:gd name="T9" fmla="*/ 12 h 72"/>
                  <a:gd name="T10" fmla="*/ 1 w 54"/>
                  <a:gd name="T11" fmla="*/ 66 h 72"/>
                  <a:gd name="T12" fmla="*/ 7 w 54"/>
                  <a:gd name="T13" fmla="*/ 72 h 72"/>
                  <a:gd name="T14" fmla="*/ 41 w 54"/>
                  <a:gd name="T15" fmla="*/ 68 h 72"/>
                  <a:gd name="T16" fmla="*/ 47 w 54"/>
                  <a:gd name="T17" fmla="*/ 64 h 72"/>
                  <a:gd name="T18" fmla="*/ 49 w 54"/>
                  <a:gd name="T19" fmla="*/ 6 h 72"/>
                  <a:gd name="T20" fmla="*/ 36 w 54"/>
                  <a:gd name="T21" fmla="*/ 56 h 72"/>
                  <a:gd name="T22" fmla="*/ 13 w 54"/>
                  <a:gd name="T23" fmla="*/ 60 h 72"/>
                  <a:gd name="T24" fmla="*/ 14 w 54"/>
                  <a:gd name="T25" fmla="*/ 14 h 72"/>
                  <a:gd name="T26" fmla="*/ 37 w 54"/>
                  <a:gd name="T27" fmla="*/ 12 h 72"/>
                  <a:gd name="T28" fmla="*/ 36 w 54"/>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2">
                    <a:moveTo>
                      <a:pt x="49" y="6"/>
                    </a:moveTo>
                    <a:cubicBezTo>
                      <a:pt x="49" y="3"/>
                      <a:pt x="46" y="0"/>
                      <a:pt x="43" y="0"/>
                    </a:cubicBezTo>
                    <a:cubicBezTo>
                      <a:pt x="32" y="0"/>
                      <a:pt x="21" y="0"/>
                      <a:pt x="9" y="2"/>
                    </a:cubicBezTo>
                    <a:cubicBezTo>
                      <a:pt x="8" y="3"/>
                      <a:pt x="7" y="3"/>
                      <a:pt x="6" y="4"/>
                    </a:cubicBezTo>
                    <a:cubicBezTo>
                      <a:pt x="3" y="5"/>
                      <a:pt x="0" y="8"/>
                      <a:pt x="1" y="12"/>
                    </a:cubicBezTo>
                    <a:cubicBezTo>
                      <a:pt x="7" y="29"/>
                      <a:pt x="1" y="48"/>
                      <a:pt x="1" y="66"/>
                    </a:cubicBezTo>
                    <a:cubicBezTo>
                      <a:pt x="1" y="69"/>
                      <a:pt x="4" y="72"/>
                      <a:pt x="7" y="72"/>
                    </a:cubicBezTo>
                    <a:cubicBezTo>
                      <a:pt x="18" y="72"/>
                      <a:pt x="30" y="69"/>
                      <a:pt x="41" y="68"/>
                    </a:cubicBezTo>
                    <a:cubicBezTo>
                      <a:pt x="44" y="68"/>
                      <a:pt x="46" y="66"/>
                      <a:pt x="47" y="64"/>
                    </a:cubicBezTo>
                    <a:cubicBezTo>
                      <a:pt x="54" y="45"/>
                      <a:pt x="49" y="25"/>
                      <a:pt x="49" y="6"/>
                    </a:cubicBezTo>
                    <a:close/>
                    <a:moveTo>
                      <a:pt x="36" y="56"/>
                    </a:moveTo>
                    <a:cubicBezTo>
                      <a:pt x="29" y="57"/>
                      <a:pt x="21" y="59"/>
                      <a:pt x="13" y="60"/>
                    </a:cubicBezTo>
                    <a:cubicBezTo>
                      <a:pt x="14" y="44"/>
                      <a:pt x="18" y="28"/>
                      <a:pt x="14" y="14"/>
                    </a:cubicBezTo>
                    <a:cubicBezTo>
                      <a:pt x="22" y="12"/>
                      <a:pt x="30" y="12"/>
                      <a:pt x="37" y="12"/>
                    </a:cubicBezTo>
                    <a:cubicBezTo>
                      <a:pt x="38" y="27"/>
                      <a:pt x="40" y="42"/>
                      <a:pt x="36"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5" name="Freeform 26"/>
              <p:cNvSpPr>
                <a:spLocks/>
              </p:cNvSpPr>
              <p:nvPr/>
            </p:nvSpPr>
            <p:spPr bwMode="auto">
              <a:xfrm>
                <a:off x="3319652" y="11843513"/>
                <a:ext cx="217488" cy="266700"/>
              </a:xfrm>
              <a:custGeom>
                <a:avLst/>
                <a:gdLst>
                  <a:gd name="T0" fmla="*/ 54 w 58"/>
                  <a:gd name="T1" fmla="*/ 11 h 71"/>
                  <a:gd name="T2" fmla="*/ 50 w 58"/>
                  <a:gd name="T3" fmla="*/ 5 h 71"/>
                  <a:gd name="T4" fmla="*/ 10 w 58"/>
                  <a:gd name="T5" fmla="*/ 7 h 71"/>
                  <a:gd name="T6" fmla="*/ 8 w 58"/>
                  <a:gd name="T7" fmla="*/ 9 h 71"/>
                  <a:gd name="T8" fmla="*/ 2 w 58"/>
                  <a:gd name="T9" fmla="*/ 14 h 71"/>
                  <a:gd name="T10" fmla="*/ 0 w 58"/>
                  <a:gd name="T11" fmla="*/ 63 h 71"/>
                  <a:gd name="T12" fmla="*/ 12 w 58"/>
                  <a:gd name="T13" fmla="*/ 63 h 71"/>
                  <a:gd name="T14" fmla="*/ 14 w 58"/>
                  <a:gd name="T15" fmla="*/ 19 h 71"/>
                  <a:gd name="T16" fmla="*/ 14 w 58"/>
                  <a:gd name="T17" fmla="*/ 19 h 71"/>
                  <a:gd name="T18" fmla="*/ 42 w 58"/>
                  <a:gd name="T19" fmla="*/ 15 h 71"/>
                  <a:gd name="T20" fmla="*/ 41 w 58"/>
                  <a:gd name="T21" fmla="*/ 47 h 71"/>
                  <a:gd name="T22" fmla="*/ 20 w 58"/>
                  <a:gd name="T23" fmla="*/ 53 h 71"/>
                  <a:gd name="T24" fmla="*/ 16 w 58"/>
                  <a:gd name="T25" fmla="*/ 65 h 71"/>
                  <a:gd name="T26" fmla="*/ 48 w 58"/>
                  <a:gd name="T27" fmla="*/ 60 h 71"/>
                  <a:gd name="T28" fmla="*/ 54 w 58"/>
                  <a:gd name="T29"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71">
                    <a:moveTo>
                      <a:pt x="54" y="11"/>
                    </a:moveTo>
                    <a:cubicBezTo>
                      <a:pt x="54" y="8"/>
                      <a:pt x="52" y="6"/>
                      <a:pt x="50" y="5"/>
                    </a:cubicBezTo>
                    <a:cubicBezTo>
                      <a:pt x="36" y="0"/>
                      <a:pt x="24" y="3"/>
                      <a:pt x="10" y="7"/>
                    </a:cubicBezTo>
                    <a:cubicBezTo>
                      <a:pt x="9" y="8"/>
                      <a:pt x="9" y="8"/>
                      <a:pt x="8" y="9"/>
                    </a:cubicBezTo>
                    <a:cubicBezTo>
                      <a:pt x="5" y="9"/>
                      <a:pt x="2" y="10"/>
                      <a:pt x="2" y="14"/>
                    </a:cubicBezTo>
                    <a:cubicBezTo>
                      <a:pt x="0" y="30"/>
                      <a:pt x="0" y="43"/>
                      <a:pt x="0" y="63"/>
                    </a:cubicBezTo>
                    <a:cubicBezTo>
                      <a:pt x="0" y="67"/>
                      <a:pt x="12" y="67"/>
                      <a:pt x="12" y="63"/>
                    </a:cubicBezTo>
                    <a:cubicBezTo>
                      <a:pt x="12" y="45"/>
                      <a:pt x="12" y="33"/>
                      <a:pt x="14" y="19"/>
                    </a:cubicBezTo>
                    <a:cubicBezTo>
                      <a:pt x="14" y="19"/>
                      <a:pt x="14" y="19"/>
                      <a:pt x="14" y="19"/>
                    </a:cubicBezTo>
                    <a:cubicBezTo>
                      <a:pt x="24" y="16"/>
                      <a:pt x="32" y="13"/>
                      <a:pt x="42" y="15"/>
                    </a:cubicBezTo>
                    <a:cubicBezTo>
                      <a:pt x="42" y="26"/>
                      <a:pt x="43" y="36"/>
                      <a:pt x="41" y="47"/>
                    </a:cubicBezTo>
                    <a:cubicBezTo>
                      <a:pt x="38" y="59"/>
                      <a:pt x="29" y="56"/>
                      <a:pt x="20" y="53"/>
                    </a:cubicBezTo>
                    <a:cubicBezTo>
                      <a:pt x="12" y="51"/>
                      <a:pt x="9" y="63"/>
                      <a:pt x="16" y="65"/>
                    </a:cubicBezTo>
                    <a:cubicBezTo>
                      <a:pt x="27" y="68"/>
                      <a:pt x="40" y="71"/>
                      <a:pt x="48" y="60"/>
                    </a:cubicBezTo>
                    <a:cubicBezTo>
                      <a:pt x="58" y="46"/>
                      <a:pt x="54" y="27"/>
                      <a:pt x="5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6" name="Freeform 27"/>
              <p:cNvSpPr>
                <a:spLocks/>
              </p:cNvSpPr>
              <p:nvPr/>
            </p:nvSpPr>
            <p:spPr bwMode="auto">
              <a:xfrm>
                <a:off x="3522852" y="11772075"/>
                <a:ext cx="52388" cy="68263"/>
              </a:xfrm>
              <a:custGeom>
                <a:avLst/>
                <a:gdLst>
                  <a:gd name="T0" fmla="*/ 14 w 14"/>
                  <a:gd name="T1" fmla="*/ 6 h 18"/>
                  <a:gd name="T2" fmla="*/ 8 w 14"/>
                  <a:gd name="T3" fmla="*/ 0 h 18"/>
                  <a:gd name="T4" fmla="*/ 0 w 14"/>
                  <a:gd name="T5" fmla="*/ 10 h 18"/>
                  <a:gd name="T6" fmla="*/ 12 w 14"/>
                  <a:gd name="T7" fmla="*/ 10 h 18"/>
                  <a:gd name="T8" fmla="*/ 14 w 14"/>
                  <a:gd name="T9" fmla="*/ 6 h 18"/>
                </a:gdLst>
                <a:ahLst/>
                <a:cxnLst>
                  <a:cxn ang="0">
                    <a:pos x="T0" y="T1"/>
                  </a:cxn>
                  <a:cxn ang="0">
                    <a:pos x="T2" y="T3"/>
                  </a:cxn>
                  <a:cxn ang="0">
                    <a:pos x="T4" y="T5"/>
                  </a:cxn>
                  <a:cxn ang="0">
                    <a:pos x="T6" y="T7"/>
                  </a:cxn>
                  <a:cxn ang="0">
                    <a:pos x="T8" y="T9"/>
                  </a:cxn>
                </a:cxnLst>
                <a:rect l="0" t="0" r="r" b="b"/>
                <a:pathLst>
                  <a:path w="14" h="18">
                    <a:moveTo>
                      <a:pt x="14" y="6"/>
                    </a:moveTo>
                    <a:cubicBezTo>
                      <a:pt x="14" y="3"/>
                      <a:pt x="11" y="0"/>
                      <a:pt x="8" y="0"/>
                    </a:cubicBezTo>
                    <a:cubicBezTo>
                      <a:pt x="2" y="1"/>
                      <a:pt x="0" y="5"/>
                      <a:pt x="0" y="10"/>
                    </a:cubicBezTo>
                    <a:cubicBezTo>
                      <a:pt x="0" y="18"/>
                      <a:pt x="12" y="18"/>
                      <a:pt x="12" y="10"/>
                    </a:cubicBezTo>
                    <a:cubicBezTo>
                      <a:pt x="13" y="9"/>
                      <a:pt x="14" y="8"/>
                      <a:pt x="14"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7" name="Freeform 28"/>
              <p:cNvSpPr>
                <a:spLocks noEditPoints="1"/>
              </p:cNvSpPr>
              <p:nvPr/>
            </p:nvSpPr>
            <p:spPr bwMode="auto">
              <a:xfrm>
                <a:off x="8898127" y="9043162"/>
                <a:ext cx="941388" cy="3171825"/>
              </a:xfrm>
              <a:custGeom>
                <a:avLst/>
                <a:gdLst>
                  <a:gd name="T0" fmla="*/ 246 w 251"/>
                  <a:gd name="T1" fmla="*/ 795 h 845"/>
                  <a:gd name="T2" fmla="*/ 246 w 251"/>
                  <a:gd name="T3" fmla="*/ 782 h 845"/>
                  <a:gd name="T4" fmla="*/ 228 w 251"/>
                  <a:gd name="T5" fmla="*/ 136 h 845"/>
                  <a:gd name="T6" fmla="*/ 171 w 251"/>
                  <a:gd name="T7" fmla="*/ 9 h 845"/>
                  <a:gd name="T8" fmla="*/ 162 w 251"/>
                  <a:gd name="T9" fmla="*/ 6 h 845"/>
                  <a:gd name="T10" fmla="*/ 66 w 251"/>
                  <a:gd name="T11" fmla="*/ 13 h 845"/>
                  <a:gd name="T12" fmla="*/ 54 w 251"/>
                  <a:gd name="T13" fmla="*/ 36 h 845"/>
                  <a:gd name="T14" fmla="*/ 4 w 251"/>
                  <a:gd name="T15" fmla="*/ 140 h 845"/>
                  <a:gd name="T16" fmla="*/ 7 w 251"/>
                  <a:gd name="T17" fmla="*/ 489 h 845"/>
                  <a:gd name="T18" fmla="*/ 3 w 251"/>
                  <a:gd name="T19" fmla="*/ 843 h 845"/>
                  <a:gd name="T20" fmla="*/ 122 w 251"/>
                  <a:gd name="T21" fmla="*/ 844 h 845"/>
                  <a:gd name="T22" fmla="*/ 244 w 251"/>
                  <a:gd name="T23" fmla="*/ 821 h 845"/>
                  <a:gd name="T24" fmla="*/ 75 w 251"/>
                  <a:gd name="T25" fmla="*/ 23 h 845"/>
                  <a:gd name="T26" fmla="*/ 162 w 251"/>
                  <a:gd name="T27" fmla="*/ 18 h 845"/>
                  <a:gd name="T28" fmla="*/ 70 w 251"/>
                  <a:gd name="T29" fmla="*/ 32 h 845"/>
                  <a:gd name="T30" fmla="*/ 64 w 251"/>
                  <a:gd name="T31" fmla="*/ 43 h 845"/>
                  <a:gd name="T32" fmla="*/ 173 w 251"/>
                  <a:gd name="T33" fmla="*/ 41 h 845"/>
                  <a:gd name="T34" fmla="*/ 117 w 251"/>
                  <a:gd name="T35" fmla="*/ 60 h 845"/>
                  <a:gd name="T36" fmla="*/ 64 w 251"/>
                  <a:gd name="T37" fmla="*/ 43 h 845"/>
                  <a:gd name="T38" fmla="*/ 49 w 251"/>
                  <a:gd name="T39" fmla="*/ 74 h 845"/>
                  <a:gd name="T40" fmla="*/ 185 w 251"/>
                  <a:gd name="T41" fmla="*/ 72 h 845"/>
                  <a:gd name="T42" fmla="*/ 107 w 251"/>
                  <a:gd name="T43" fmla="*/ 99 h 845"/>
                  <a:gd name="T44" fmla="*/ 35 w 251"/>
                  <a:gd name="T45" fmla="*/ 100 h 845"/>
                  <a:gd name="T46" fmla="*/ 29 w 251"/>
                  <a:gd name="T47" fmla="*/ 111 h 845"/>
                  <a:gd name="T48" fmla="*/ 99 w 251"/>
                  <a:gd name="T49" fmla="*/ 111 h 845"/>
                  <a:gd name="T50" fmla="*/ 198 w 251"/>
                  <a:gd name="T51" fmla="*/ 106 h 845"/>
                  <a:gd name="T52" fmla="*/ 166 w 251"/>
                  <a:gd name="T53" fmla="*/ 128 h 845"/>
                  <a:gd name="T54" fmla="*/ 19 w 251"/>
                  <a:gd name="T55" fmla="*/ 132 h 845"/>
                  <a:gd name="T56" fmla="*/ 114 w 251"/>
                  <a:gd name="T57" fmla="*/ 832 h 845"/>
                  <a:gd name="T58" fmla="*/ 73 w 251"/>
                  <a:gd name="T59" fmla="*/ 827 h 845"/>
                  <a:gd name="T60" fmla="*/ 184 w 251"/>
                  <a:gd name="T61" fmla="*/ 826 h 845"/>
                  <a:gd name="T62" fmla="*/ 114 w 251"/>
                  <a:gd name="T63" fmla="*/ 832 h 845"/>
                  <a:gd name="T64" fmla="*/ 234 w 251"/>
                  <a:gd name="T65" fmla="*/ 790 h 845"/>
                  <a:gd name="T66" fmla="*/ 232 w 251"/>
                  <a:gd name="T67" fmla="*/ 821 h 845"/>
                  <a:gd name="T68" fmla="*/ 151 w 251"/>
                  <a:gd name="T69" fmla="*/ 701 h 845"/>
                  <a:gd name="T70" fmla="*/ 62 w 251"/>
                  <a:gd name="T71" fmla="*/ 824 h 845"/>
                  <a:gd name="T72" fmla="*/ 12 w 251"/>
                  <a:gd name="T73" fmla="*/ 830 h 845"/>
                  <a:gd name="T74" fmla="*/ 17 w 251"/>
                  <a:gd name="T75" fmla="*/ 145 h 845"/>
                  <a:gd name="T76" fmla="*/ 172 w 251"/>
                  <a:gd name="T77" fmla="*/ 140 h 845"/>
                  <a:gd name="T78" fmla="*/ 214 w 251"/>
                  <a:gd name="T79" fmla="*/ 141 h 845"/>
                  <a:gd name="T80" fmla="*/ 232 w 251"/>
                  <a:gd name="T81" fmla="*/ 458 h 845"/>
                  <a:gd name="T82" fmla="*/ 234 w 251"/>
                  <a:gd name="T83" fmla="*/ 786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1" h="845">
                    <a:moveTo>
                      <a:pt x="244" y="821"/>
                    </a:moveTo>
                    <a:cubicBezTo>
                      <a:pt x="244" y="812"/>
                      <a:pt x="245" y="804"/>
                      <a:pt x="246" y="795"/>
                    </a:cubicBezTo>
                    <a:cubicBezTo>
                      <a:pt x="246" y="793"/>
                      <a:pt x="246" y="788"/>
                      <a:pt x="246" y="784"/>
                    </a:cubicBezTo>
                    <a:cubicBezTo>
                      <a:pt x="246" y="784"/>
                      <a:pt x="246" y="783"/>
                      <a:pt x="246" y="782"/>
                    </a:cubicBezTo>
                    <a:cubicBezTo>
                      <a:pt x="246" y="674"/>
                      <a:pt x="244" y="566"/>
                      <a:pt x="244" y="458"/>
                    </a:cubicBezTo>
                    <a:cubicBezTo>
                      <a:pt x="243" y="351"/>
                      <a:pt x="233" y="244"/>
                      <a:pt x="228" y="136"/>
                    </a:cubicBezTo>
                    <a:cubicBezTo>
                      <a:pt x="227" y="133"/>
                      <a:pt x="225" y="131"/>
                      <a:pt x="223" y="131"/>
                    </a:cubicBezTo>
                    <a:cubicBezTo>
                      <a:pt x="203" y="91"/>
                      <a:pt x="192" y="48"/>
                      <a:pt x="171" y="9"/>
                    </a:cubicBezTo>
                    <a:cubicBezTo>
                      <a:pt x="169" y="6"/>
                      <a:pt x="166" y="5"/>
                      <a:pt x="164" y="6"/>
                    </a:cubicBezTo>
                    <a:cubicBezTo>
                      <a:pt x="163" y="6"/>
                      <a:pt x="162" y="6"/>
                      <a:pt x="162" y="6"/>
                    </a:cubicBezTo>
                    <a:cubicBezTo>
                      <a:pt x="133" y="5"/>
                      <a:pt x="103" y="0"/>
                      <a:pt x="75" y="11"/>
                    </a:cubicBezTo>
                    <a:cubicBezTo>
                      <a:pt x="72" y="9"/>
                      <a:pt x="68" y="9"/>
                      <a:pt x="66" y="13"/>
                    </a:cubicBezTo>
                    <a:cubicBezTo>
                      <a:pt x="63" y="18"/>
                      <a:pt x="60" y="24"/>
                      <a:pt x="57" y="30"/>
                    </a:cubicBezTo>
                    <a:cubicBezTo>
                      <a:pt x="55" y="31"/>
                      <a:pt x="54" y="34"/>
                      <a:pt x="54" y="36"/>
                    </a:cubicBezTo>
                    <a:cubicBezTo>
                      <a:pt x="46" y="51"/>
                      <a:pt x="39" y="67"/>
                      <a:pt x="32" y="82"/>
                    </a:cubicBezTo>
                    <a:cubicBezTo>
                      <a:pt x="21" y="101"/>
                      <a:pt x="9" y="118"/>
                      <a:pt x="4" y="140"/>
                    </a:cubicBezTo>
                    <a:cubicBezTo>
                      <a:pt x="3" y="142"/>
                      <a:pt x="4" y="144"/>
                      <a:pt x="5" y="145"/>
                    </a:cubicBezTo>
                    <a:cubicBezTo>
                      <a:pt x="5" y="260"/>
                      <a:pt x="9" y="375"/>
                      <a:pt x="7" y="489"/>
                    </a:cubicBezTo>
                    <a:cubicBezTo>
                      <a:pt x="5" y="606"/>
                      <a:pt x="0" y="722"/>
                      <a:pt x="0" y="838"/>
                    </a:cubicBezTo>
                    <a:cubicBezTo>
                      <a:pt x="0" y="840"/>
                      <a:pt x="1" y="842"/>
                      <a:pt x="3" y="843"/>
                    </a:cubicBezTo>
                    <a:cubicBezTo>
                      <a:pt x="4" y="844"/>
                      <a:pt x="5" y="844"/>
                      <a:pt x="7" y="843"/>
                    </a:cubicBezTo>
                    <a:cubicBezTo>
                      <a:pt x="45" y="834"/>
                      <a:pt x="83" y="845"/>
                      <a:pt x="122" y="844"/>
                    </a:cubicBezTo>
                    <a:cubicBezTo>
                      <a:pt x="162" y="843"/>
                      <a:pt x="202" y="834"/>
                      <a:pt x="243" y="833"/>
                    </a:cubicBezTo>
                    <a:cubicBezTo>
                      <a:pt x="250" y="833"/>
                      <a:pt x="251" y="822"/>
                      <a:pt x="244" y="821"/>
                    </a:cubicBezTo>
                    <a:close/>
                    <a:moveTo>
                      <a:pt x="74" y="24"/>
                    </a:moveTo>
                    <a:cubicBezTo>
                      <a:pt x="74" y="24"/>
                      <a:pt x="75" y="24"/>
                      <a:pt x="75" y="23"/>
                    </a:cubicBezTo>
                    <a:cubicBezTo>
                      <a:pt x="103" y="12"/>
                      <a:pt x="133" y="17"/>
                      <a:pt x="162" y="18"/>
                    </a:cubicBezTo>
                    <a:cubicBezTo>
                      <a:pt x="162" y="18"/>
                      <a:pt x="162" y="18"/>
                      <a:pt x="162" y="18"/>
                    </a:cubicBezTo>
                    <a:cubicBezTo>
                      <a:pt x="164" y="22"/>
                      <a:pt x="166" y="26"/>
                      <a:pt x="168" y="30"/>
                    </a:cubicBezTo>
                    <a:cubicBezTo>
                      <a:pt x="135" y="31"/>
                      <a:pt x="102" y="39"/>
                      <a:pt x="70" y="32"/>
                    </a:cubicBezTo>
                    <a:cubicBezTo>
                      <a:pt x="71" y="29"/>
                      <a:pt x="72" y="27"/>
                      <a:pt x="74" y="24"/>
                    </a:cubicBezTo>
                    <a:close/>
                    <a:moveTo>
                      <a:pt x="64" y="43"/>
                    </a:moveTo>
                    <a:cubicBezTo>
                      <a:pt x="98" y="52"/>
                      <a:pt x="134" y="42"/>
                      <a:pt x="170" y="42"/>
                    </a:cubicBezTo>
                    <a:cubicBezTo>
                      <a:pt x="171" y="42"/>
                      <a:pt x="172" y="41"/>
                      <a:pt x="173" y="41"/>
                    </a:cubicBezTo>
                    <a:cubicBezTo>
                      <a:pt x="175" y="47"/>
                      <a:pt x="178" y="53"/>
                      <a:pt x="180" y="60"/>
                    </a:cubicBezTo>
                    <a:cubicBezTo>
                      <a:pt x="159" y="59"/>
                      <a:pt x="138" y="59"/>
                      <a:pt x="117" y="60"/>
                    </a:cubicBezTo>
                    <a:cubicBezTo>
                      <a:pt x="97" y="62"/>
                      <a:pt x="75" y="68"/>
                      <a:pt x="55" y="63"/>
                    </a:cubicBezTo>
                    <a:cubicBezTo>
                      <a:pt x="58" y="56"/>
                      <a:pt x="61" y="50"/>
                      <a:pt x="64" y="43"/>
                    </a:cubicBezTo>
                    <a:close/>
                    <a:moveTo>
                      <a:pt x="45" y="83"/>
                    </a:moveTo>
                    <a:cubicBezTo>
                      <a:pt x="46" y="80"/>
                      <a:pt x="48" y="77"/>
                      <a:pt x="49" y="74"/>
                    </a:cubicBezTo>
                    <a:cubicBezTo>
                      <a:pt x="68" y="79"/>
                      <a:pt x="87" y="76"/>
                      <a:pt x="106" y="73"/>
                    </a:cubicBezTo>
                    <a:cubicBezTo>
                      <a:pt x="132" y="70"/>
                      <a:pt x="159" y="72"/>
                      <a:pt x="185" y="72"/>
                    </a:cubicBezTo>
                    <a:cubicBezTo>
                      <a:pt x="188" y="79"/>
                      <a:pt x="191" y="87"/>
                      <a:pt x="194" y="95"/>
                    </a:cubicBezTo>
                    <a:cubicBezTo>
                      <a:pt x="166" y="101"/>
                      <a:pt x="135" y="97"/>
                      <a:pt x="107" y="99"/>
                    </a:cubicBezTo>
                    <a:cubicBezTo>
                      <a:pt x="93" y="100"/>
                      <a:pt x="79" y="99"/>
                      <a:pt x="65" y="100"/>
                    </a:cubicBezTo>
                    <a:cubicBezTo>
                      <a:pt x="55" y="100"/>
                      <a:pt x="44" y="104"/>
                      <a:pt x="35" y="100"/>
                    </a:cubicBezTo>
                    <a:cubicBezTo>
                      <a:pt x="38" y="95"/>
                      <a:pt x="42" y="89"/>
                      <a:pt x="45" y="83"/>
                    </a:cubicBezTo>
                    <a:close/>
                    <a:moveTo>
                      <a:pt x="29" y="111"/>
                    </a:moveTo>
                    <a:cubicBezTo>
                      <a:pt x="36" y="114"/>
                      <a:pt x="43" y="114"/>
                      <a:pt x="50" y="113"/>
                    </a:cubicBezTo>
                    <a:cubicBezTo>
                      <a:pt x="67" y="112"/>
                      <a:pt x="83" y="112"/>
                      <a:pt x="99" y="111"/>
                    </a:cubicBezTo>
                    <a:cubicBezTo>
                      <a:pt x="116" y="111"/>
                      <a:pt x="133" y="109"/>
                      <a:pt x="150" y="110"/>
                    </a:cubicBezTo>
                    <a:cubicBezTo>
                      <a:pt x="167" y="110"/>
                      <a:pt x="183" y="110"/>
                      <a:pt x="198" y="106"/>
                    </a:cubicBezTo>
                    <a:cubicBezTo>
                      <a:pt x="202" y="114"/>
                      <a:pt x="205" y="121"/>
                      <a:pt x="209" y="129"/>
                    </a:cubicBezTo>
                    <a:cubicBezTo>
                      <a:pt x="194" y="131"/>
                      <a:pt x="180" y="128"/>
                      <a:pt x="166" y="128"/>
                    </a:cubicBezTo>
                    <a:cubicBezTo>
                      <a:pt x="149" y="127"/>
                      <a:pt x="132" y="129"/>
                      <a:pt x="116" y="130"/>
                    </a:cubicBezTo>
                    <a:cubicBezTo>
                      <a:pt x="83" y="132"/>
                      <a:pt x="51" y="131"/>
                      <a:pt x="19" y="132"/>
                    </a:cubicBezTo>
                    <a:cubicBezTo>
                      <a:pt x="21" y="125"/>
                      <a:pt x="25" y="118"/>
                      <a:pt x="29" y="111"/>
                    </a:cubicBezTo>
                    <a:close/>
                    <a:moveTo>
                      <a:pt x="114" y="832"/>
                    </a:moveTo>
                    <a:cubicBezTo>
                      <a:pt x="100" y="832"/>
                      <a:pt x="86" y="831"/>
                      <a:pt x="72" y="830"/>
                    </a:cubicBezTo>
                    <a:cubicBezTo>
                      <a:pt x="72" y="829"/>
                      <a:pt x="73" y="828"/>
                      <a:pt x="73" y="827"/>
                    </a:cubicBezTo>
                    <a:cubicBezTo>
                      <a:pt x="84" y="786"/>
                      <a:pt x="79" y="700"/>
                      <a:pt x="147" y="713"/>
                    </a:cubicBezTo>
                    <a:cubicBezTo>
                      <a:pt x="188" y="720"/>
                      <a:pt x="184" y="796"/>
                      <a:pt x="184" y="826"/>
                    </a:cubicBezTo>
                    <a:cubicBezTo>
                      <a:pt x="184" y="826"/>
                      <a:pt x="184" y="826"/>
                      <a:pt x="184" y="826"/>
                    </a:cubicBezTo>
                    <a:cubicBezTo>
                      <a:pt x="160" y="829"/>
                      <a:pt x="137" y="831"/>
                      <a:pt x="114" y="832"/>
                    </a:cubicBezTo>
                    <a:close/>
                    <a:moveTo>
                      <a:pt x="234" y="786"/>
                    </a:moveTo>
                    <a:cubicBezTo>
                      <a:pt x="234" y="788"/>
                      <a:pt x="234" y="789"/>
                      <a:pt x="234" y="790"/>
                    </a:cubicBezTo>
                    <a:cubicBezTo>
                      <a:pt x="234" y="795"/>
                      <a:pt x="234" y="799"/>
                      <a:pt x="233" y="803"/>
                    </a:cubicBezTo>
                    <a:cubicBezTo>
                      <a:pt x="233" y="809"/>
                      <a:pt x="232" y="815"/>
                      <a:pt x="232" y="821"/>
                    </a:cubicBezTo>
                    <a:cubicBezTo>
                      <a:pt x="220" y="822"/>
                      <a:pt x="208" y="823"/>
                      <a:pt x="196" y="824"/>
                    </a:cubicBezTo>
                    <a:cubicBezTo>
                      <a:pt x="196" y="785"/>
                      <a:pt x="198" y="715"/>
                      <a:pt x="151" y="701"/>
                    </a:cubicBezTo>
                    <a:cubicBezTo>
                      <a:pt x="124" y="694"/>
                      <a:pt x="95" y="711"/>
                      <a:pt x="82" y="733"/>
                    </a:cubicBezTo>
                    <a:cubicBezTo>
                      <a:pt x="66" y="760"/>
                      <a:pt x="70" y="795"/>
                      <a:pt x="62" y="824"/>
                    </a:cubicBezTo>
                    <a:cubicBezTo>
                      <a:pt x="61" y="826"/>
                      <a:pt x="62" y="828"/>
                      <a:pt x="63" y="829"/>
                    </a:cubicBezTo>
                    <a:cubicBezTo>
                      <a:pt x="46" y="828"/>
                      <a:pt x="29" y="827"/>
                      <a:pt x="12" y="830"/>
                    </a:cubicBezTo>
                    <a:cubicBezTo>
                      <a:pt x="12" y="717"/>
                      <a:pt x="17" y="603"/>
                      <a:pt x="19" y="489"/>
                    </a:cubicBezTo>
                    <a:cubicBezTo>
                      <a:pt x="21" y="374"/>
                      <a:pt x="17" y="260"/>
                      <a:pt x="17" y="145"/>
                    </a:cubicBezTo>
                    <a:cubicBezTo>
                      <a:pt x="50" y="142"/>
                      <a:pt x="83" y="143"/>
                      <a:pt x="116" y="142"/>
                    </a:cubicBezTo>
                    <a:cubicBezTo>
                      <a:pt x="134" y="141"/>
                      <a:pt x="153" y="139"/>
                      <a:pt x="172" y="140"/>
                    </a:cubicBezTo>
                    <a:cubicBezTo>
                      <a:pt x="186" y="140"/>
                      <a:pt x="200" y="143"/>
                      <a:pt x="214" y="140"/>
                    </a:cubicBezTo>
                    <a:cubicBezTo>
                      <a:pt x="214" y="140"/>
                      <a:pt x="214" y="140"/>
                      <a:pt x="214" y="141"/>
                    </a:cubicBezTo>
                    <a:cubicBezTo>
                      <a:pt x="215" y="141"/>
                      <a:pt x="215" y="142"/>
                      <a:pt x="216" y="143"/>
                    </a:cubicBezTo>
                    <a:cubicBezTo>
                      <a:pt x="222" y="248"/>
                      <a:pt x="231" y="353"/>
                      <a:pt x="232" y="458"/>
                    </a:cubicBezTo>
                    <a:cubicBezTo>
                      <a:pt x="232" y="564"/>
                      <a:pt x="234" y="670"/>
                      <a:pt x="234" y="777"/>
                    </a:cubicBezTo>
                    <a:cubicBezTo>
                      <a:pt x="231" y="779"/>
                      <a:pt x="231" y="784"/>
                      <a:pt x="234" y="7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8" name="Freeform 29"/>
              <p:cNvSpPr>
                <a:spLocks noEditPoints="1"/>
              </p:cNvSpPr>
              <p:nvPr/>
            </p:nvSpPr>
            <p:spPr bwMode="auto">
              <a:xfrm>
                <a:off x="9058464" y="9767063"/>
                <a:ext cx="236538" cy="263525"/>
              </a:xfrm>
              <a:custGeom>
                <a:avLst/>
                <a:gdLst>
                  <a:gd name="T0" fmla="*/ 57 w 63"/>
                  <a:gd name="T1" fmla="*/ 0 h 70"/>
                  <a:gd name="T2" fmla="*/ 11 w 63"/>
                  <a:gd name="T3" fmla="*/ 0 h 70"/>
                  <a:gd name="T4" fmla="*/ 8 w 63"/>
                  <a:gd name="T5" fmla="*/ 1 h 70"/>
                  <a:gd name="T6" fmla="*/ 5 w 63"/>
                  <a:gd name="T7" fmla="*/ 6 h 70"/>
                  <a:gd name="T8" fmla="*/ 1 w 63"/>
                  <a:gd name="T9" fmla="*/ 57 h 70"/>
                  <a:gd name="T10" fmla="*/ 5 w 63"/>
                  <a:gd name="T11" fmla="*/ 62 h 70"/>
                  <a:gd name="T12" fmla="*/ 53 w 63"/>
                  <a:gd name="T13" fmla="*/ 59 h 70"/>
                  <a:gd name="T14" fmla="*/ 60 w 63"/>
                  <a:gd name="T15" fmla="*/ 34 h 70"/>
                  <a:gd name="T16" fmla="*/ 63 w 63"/>
                  <a:gd name="T17" fmla="*/ 6 h 70"/>
                  <a:gd name="T18" fmla="*/ 57 w 63"/>
                  <a:gd name="T19" fmla="*/ 0 h 70"/>
                  <a:gd name="T20" fmla="*/ 50 w 63"/>
                  <a:gd name="T21" fmla="*/ 12 h 70"/>
                  <a:gd name="T22" fmla="*/ 49 w 63"/>
                  <a:gd name="T23" fmla="*/ 27 h 70"/>
                  <a:gd name="T24" fmla="*/ 47 w 63"/>
                  <a:gd name="T25" fmla="*/ 27 h 70"/>
                  <a:gd name="T26" fmla="*/ 36 w 63"/>
                  <a:gd name="T27" fmla="*/ 28 h 70"/>
                  <a:gd name="T28" fmla="*/ 37 w 63"/>
                  <a:gd name="T29" fmla="*/ 16 h 70"/>
                  <a:gd name="T30" fmla="*/ 35 w 63"/>
                  <a:gd name="T31" fmla="*/ 12 h 70"/>
                  <a:gd name="T32" fmla="*/ 50 w 63"/>
                  <a:gd name="T33" fmla="*/ 12 h 70"/>
                  <a:gd name="T34" fmla="*/ 26 w 63"/>
                  <a:gd name="T35" fmla="*/ 12 h 70"/>
                  <a:gd name="T36" fmla="*/ 25 w 63"/>
                  <a:gd name="T37" fmla="*/ 16 h 70"/>
                  <a:gd name="T38" fmla="*/ 24 w 63"/>
                  <a:gd name="T39" fmla="*/ 28 h 70"/>
                  <a:gd name="T40" fmla="*/ 16 w 63"/>
                  <a:gd name="T41" fmla="*/ 28 h 70"/>
                  <a:gd name="T42" fmla="*/ 17 w 63"/>
                  <a:gd name="T43" fmla="*/ 12 h 70"/>
                  <a:gd name="T44" fmla="*/ 26 w 63"/>
                  <a:gd name="T45" fmla="*/ 12 h 70"/>
                  <a:gd name="T46" fmla="*/ 13 w 63"/>
                  <a:gd name="T47" fmla="*/ 52 h 70"/>
                  <a:gd name="T48" fmla="*/ 14 w 63"/>
                  <a:gd name="T49" fmla="*/ 41 h 70"/>
                  <a:gd name="T50" fmla="*/ 15 w 63"/>
                  <a:gd name="T51" fmla="*/ 41 h 70"/>
                  <a:gd name="T52" fmla="*/ 23 w 63"/>
                  <a:gd name="T53" fmla="*/ 41 h 70"/>
                  <a:gd name="T54" fmla="*/ 23 w 63"/>
                  <a:gd name="T55" fmla="*/ 54 h 70"/>
                  <a:gd name="T56" fmla="*/ 13 w 63"/>
                  <a:gd name="T57" fmla="*/ 52 h 70"/>
                  <a:gd name="T58" fmla="*/ 35 w 63"/>
                  <a:gd name="T59" fmla="*/ 54 h 70"/>
                  <a:gd name="T60" fmla="*/ 35 w 63"/>
                  <a:gd name="T61" fmla="*/ 40 h 70"/>
                  <a:gd name="T62" fmla="*/ 48 w 63"/>
                  <a:gd name="T63" fmla="*/ 39 h 70"/>
                  <a:gd name="T64" fmla="*/ 46 w 63"/>
                  <a:gd name="T65" fmla="*/ 47 h 70"/>
                  <a:gd name="T66" fmla="*/ 35 w 63"/>
                  <a:gd name="T67"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70">
                    <a:moveTo>
                      <a:pt x="57" y="0"/>
                    </a:moveTo>
                    <a:cubicBezTo>
                      <a:pt x="11" y="0"/>
                      <a:pt x="11" y="0"/>
                      <a:pt x="11" y="0"/>
                    </a:cubicBezTo>
                    <a:cubicBezTo>
                      <a:pt x="10" y="0"/>
                      <a:pt x="9" y="1"/>
                      <a:pt x="8" y="1"/>
                    </a:cubicBezTo>
                    <a:cubicBezTo>
                      <a:pt x="6" y="2"/>
                      <a:pt x="4" y="4"/>
                      <a:pt x="5" y="6"/>
                    </a:cubicBezTo>
                    <a:cubicBezTo>
                      <a:pt x="6" y="23"/>
                      <a:pt x="1" y="40"/>
                      <a:pt x="1" y="57"/>
                    </a:cubicBezTo>
                    <a:cubicBezTo>
                      <a:pt x="0" y="59"/>
                      <a:pt x="2" y="61"/>
                      <a:pt x="5" y="62"/>
                    </a:cubicBezTo>
                    <a:cubicBezTo>
                      <a:pt x="18" y="67"/>
                      <a:pt x="42" y="70"/>
                      <a:pt x="53" y="59"/>
                    </a:cubicBezTo>
                    <a:cubicBezTo>
                      <a:pt x="58" y="53"/>
                      <a:pt x="59" y="42"/>
                      <a:pt x="60" y="34"/>
                    </a:cubicBezTo>
                    <a:cubicBezTo>
                      <a:pt x="62" y="25"/>
                      <a:pt x="62" y="16"/>
                      <a:pt x="63" y="6"/>
                    </a:cubicBezTo>
                    <a:cubicBezTo>
                      <a:pt x="63" y="3"/>
                      <a:pt x="60" y="0"/>
                      <a:pt x="57" y="0"/>
                    </a:cubicBezTo>
                    <a:close/>
                    <a:moveTo>
                      <a:pt x="50" y="12"/>
                    </a:moveTo>
                    <a:cubicBezTo>
                      <a:pt x="50" y="16"/>
                      <a:pt x="50" y="22"/>
                      <a:pt x="49" y="27"/>
                    </a:cubicBezTo>
                    <a:cubicBezTo>
                      <a:pt x="49" y="26"/>
                      <a:pt x="48" y="27"/>
                      <a:pt x="47" y="27"/>
                    </a:cubicBezTo>
                    <a:cubicBezTo>
                      <a:pt x="43" y="27"/>
                      <a:pt x="40" y="28"/>
                      <a:pt x="36" y="28"/>
                    </a:cubicBezTo>
                    <a:cubicBezTo>
                      <a:pt x="36" y="24"/>
                      <a:pt x="36" y="20"/>
                      <a:pt x="37" y="16"/>
                    </a:cubicBezTo>
                    <a:cubicBezTo>
                      <a:pt x="37" y="15"/>
                      <a:pt x="36" y="12"/>
                      <a:pt x="35" y="12"/>
                    </a:cubicBezTo>
                    <a:lnTo>
                      <a:pt x="50" y="12"/>
                    </a:lnTo>
                    <a:close/>
                    <a:moveTo>
                      <a:pt x="26" y="12"/>
                    </a:moveTo>
                    <a:cubicBezTo>
                      <a:pt x="25" y="12"/>
                      <a:pt x="25" y="15"/>
                      <a:pt x="25" y="16"/>
                    </a:cubicBezTo>
                    <a:cubicBezTo>
                      <a:pt x="24" y="20"/>
                      <a:pt x="24" y="24"/>
                      <a:pt x="24" y="28"/>
                    </a:cubicBezTo>
                    <a:cubicBezTo>
                      <a:pt x="21" y="28"/>
                      <a:pt x="18" y="28"/>
                      <a:pt x="16" y="28"/>
                    </a:cubicBezTo>
                    <a:cubicBezTo>
                      <a:pt x="16" y="23"/>
                      <a:pt x="17" y="16"/>
                      <a:pt x="17" y="12"/>
                    </a:cubicBezTo>
                    <a:lnTo>
                      <a:pt x="26" y="12"/>
                    </a:lnTo>
                    <a:close/>
                    <a:moveTo>
                      <a:pt x="13" y="52"/>
                    </a:moveTo>
                    <a:cubicBezTo>
                      <a:pt x="13" y="48"/>
                      <a:pt x="14" y="44"/>
                      <a:pt x="14" y="41"/>
                    </a:cubicBezTo>
                    <a:cubicBezTo>
                      <a:pt x="14" y="41"/>
                      <a:pt x="14" y="41"/>
                      <a:pt x="15" y="41"/>
                    </a:cubicBezTo>
                    <a:cubicBezTo>
                      <a:pt x="17" y="41"/>
                      <a:pt x="20" y="41"/>
                      <a:pt x="23" y="41"/>
                    </a:cubicBezTo>
                    <a:cubicBezTo>
                      <a:pt x="23" y="45"/>
                      <a:pt x="23" y="50"/>
                      <a:pt x="23" y="54"/>
                    </a:cubicBezTo>
                    <a:cubicBezTo>
                      <a:pt x="19" y="54"/>
                      <a:pt x="16" y="53"/>
                      <a:pt x="13" y="52"/>
                    </a:cubicBezTo>
                    <a:close/>
                    <a:moveTo>
                      <a:pt x="35" y="54"/>
                    </a:moveTo>
                    <a:cubicBezTo>
                      <a:pt x="35" y="50"/>
                      <a:pt x="35" y="45"/>
                      <a:pt x="35" y="40"/>
                    </a:cubicBezTo>
                    <a:cubicBezTo>
                      <a:pt x="39" y="40"/>
                      <a:pt x="43" y="39"/>
                      <a:pt x="48" y="39"/>
                    </a:cubicBezTo>
                    <a:cubicBezTo>
                      <a:pt x="47" y="42"/>
                      <a:pt x="46" y="44"/>
                      <a:pt x="46" y="47"/>
                    </a:cubicBezTo>
                    <a:cubicBezTo>
                      <a:pt x="44" y="52"/>
                      <a:pt x="40" y="54"/>
                      <a:pt x="35"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99" name="Freeform 30"/>
              <p:cNvSpPr>
                <a:spLocks noEditPoints="1"/>
              </p:cNvSpPr>
              <p:nvPr/>
            </p:nvSpPr>
            <p:spPr bwMode="auto">
              <a:xfrm>
                <a:off x="9374377" y="9752775"/>
                <a:ext cx="214313" cy="242888"/>
              </a:xfrm>
              <a:custGeom>
                <a:avLst/>
                <a:gdLst>
                  <a:gd name="T0" fmla="*/ 51 w 57"/>
                  <a:gd name="T1" fmla="*/ 0 h 65"/>
                  <a:gd name="T2" fmla="*/ 19 w 57"/>
                  <a:gd name="T3" fmla="*/ 0 h 65"/>
                  <a:gd name="T4" fmla="*/ 13 w 57"/>
                  <a:gd name="T5" fmla="*/ 5 h 65"/>
                  <a:gd name="T6" fmla="*/ 5 w 57"/>
                  <a:gd name="T7" fmla="*/ 10 h 65"/>
                  <a:gd name="T8" fmla="*/ 5 w 57"/>
                  <a:gd name="T9" fmla="*/ 60 h 65"/>
                  <a:gd name="T10" fmla="*/ 12 w 57"/>
                  <a:gd name="T11" fmla="*/ 64 h 65"/>
                  <a:gd name="T12" fmla="*/ 49 w 57"/>
                  <a:gd name="T13" fmla="*/ 61 h 65"/>
                  <a:gd name="T14" fmla="*/ 55 w 57"/>
                  <a:gd name="T15" fmla="*/ 55 h 65"/>
                  <a:gd name="T16" fmla="*/ 57 w 57"/>
                  <a:gd name="T17" fmla="*/ 6 h 65"/>
                  <a:gd name="T18" fmla="*/ 51 w 57"/>
                  <a:gd name="T19" fmla="*/ 0 h 65"/>
                  <a:gd name="T20" fmla="*/ 45 w 57"/>
                  <a:gd name="T21" fmla="*/ 12 h 65"/>
                  <a:gd name="T22" fmla="*/ 44 w 57"/>
                  <a:gd name="T23" fmla="*/ 25 h 65"/>
                  <a:gd name="T24" fmla="*/ 41 w 57"/>
                  <a:gd name="T25" fmla="*/ 25 h 65"/>
                  <a:gd name="T26" fmla="*/ 40 w 57"/>
                  <a:gd name="T27" fmla="*/ 25 h 65"/>
                  <a:gd name="T28" fmla="*/ 38 w 57"/>
                  <a:gd name="T29" fmla="*/ 12 h 65"/>
                  <a:gd name="T30" fmla="*/ 45 w 57"/>
                  <a:gd name="T31" fmla="*/ 12 h 65"/>
                  <a:gd name="T32" fmla="*/ 19 w 57"/>
                  <a:gd name="T33" fmla="*/ 12 h 65"/>
                  <a:gd name="T34" fmla="*/ 25 w 57"/>
                  <a:gd name="T35" fmla="*/ 12 h 65"/>
                  <a:gd name="T36" fmla="*/ 25 w 57"/>
                  <a:gd name="T37" fmla="*/ 13 h 65"/>
                  <a:gd name="T38" fmla="*/ 29 w 57"/>
                  <a:gd name="T39" fmla="*/ 27 h 65"/>
                  <a:gd name="T40" fmla="*/ 17 w 57"/>
                  <a:gd name="T41" fmla="*/ 29 h 65"/>
                  <a:gd name="T42" fmla="*/ 16 w 57"/>
                  <a:gd name="T43" fmla="*/ 29 h 65"/>
                  <a:gd name="T44" fmla="*/ 17 w 57"/>
                  <a:gd name="T45" fmla="*/ 12 h 65"/>
                  <a:gd name="T46" fmla="*/ 19 w 57"/>
                  <a:gd name="T47" fmla="*/ 12 h 65"/>
                  <a:gd name="T48" fmla="*/ 15 w 57"/>
                  <a:gd name="T49" fmla="*/ 51 h 65"/>
                  <a:gd name="T50" fmla="*/ 15 w 57"/>
                  <a:gd name="T51" fmla="*/ 40 h 65"/>
                  <a:gd name="T52" fmla="*/ 17 w 57"/>
                  <a:gd name="T53" fmla="*/ 41 h 65"/>
                  <a:gd name="T54" fmla="*/ 29 w 57"/>
                  <a:gd name="T55" fmla="*/ 40 h 65"/>
                  <a:gd name="T56" fmla="*/ 29 w 57"/>
                  <a:gd name="T57" fmla="*/ 49 h 65"/>
                  <a:gd name="T58" fmla="*/ 29 w 57"/>
                  <a:gd name="T59" fmla="*/ 49 h 65"/>
                  <a:gd name="T60" fmla="*/ 15 w 57"/>
                  <a:gd name="T61" fmla="*/ 51 h 65"/>
                  <a:gd name="T62" fmla="*/ 41 w 57"/>
                  <a:gd name="T63" fmla="*/ 49 h 65"/>
                  <a:gd name="T64" fmla="*/ 41 w 57"/>
                  <a:gd name="T65" fmla="*/ 49 h 65"/>
                  <a:gd name="T66" fmla="*/ 41 w 57"/>
                  <a:gd name="T67" fmla="*/ 37 h 65"/>
                  <a:gd name="T68" fmla="*/ 44 w 57"/>
                  <a:gd name="T69" fmla="*/ 36 h 65"/>
                  <a:gd name="T70" fmla="*/ 43 w 57"/>
                  <a:gd name="T71" fmla="*/ 49 h 65"/>
                  <a:gd name="T72" fmla="*/ 41 w 57"/>
                  <a:gd name="T73" fmla="*/ 4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65">
                    <a:moveTo>
                      <a:pt x="51" y="0"/>
                    </a:moveTo>
                    <a:cubicBezTo>
                      <a:pt x="19" y="0"/>
                      <a:pt x="19" y="0"/>
                      <a:pt x="19" y="0"/>
                    </a:cubicBezTo>
                    <a:cubicBezTo>
                      <a:pt x="15" y="0"/>
                      <a:pt x="13" y="3"/>
                      <a:pt x="13" y="5"/>
                    </a:cubicBezTo>
                    <a:cubicBezTo>
                      <a:pt x="9" y="4"/>
                      <a:pt x="4" y="5"/>
                      <a:pt x="5" y="10"/>
                    </a:cubicBezTo>
                    <a:cubicBezTo>
                      <a:pt x="6" y="27"/>
                      <a:pt x="0" y="44"/>
                      <a:pt x="5" y="60"/>
                    </a:cubicBezTo>
                    <a:cubicBezTo>
                      <a:pt x="6" y="63"/>
                      <a:pt x="9" y="65"/>
                      <a:pt x="12" y="64"/>
                    </a:cubicBezTo>
                    <a:cubicBezTo>
                      <a:pt x="24" y="61"/>
                      <a:pt x="36" y="61"/>
                      <a:pt x="49" y="61"/>
                    </a:cubicBezTo>
                    <a:cubicBezTo>
                      <a:pt x="52" y="61"/>
                      <a:pt x="54" y="58"/>
                      <a:pt x="55" y="55"/>
                    </a:cubicBezTo>
                    <a:cubicBezTo>
                      <a:pt x="56" y="39"/>
                      <a:pt x="57" y="22"/>
                      <a:pt x="57" y="6"/>
                    </a:cubicBezTo>
                    <a:cubicBezTo>
                      <a:pt x="57" y="3"/>
                      <a:pt x="54" y="0"/>
                      <a:pt x="51" y="0"/>
                    </a:cubicBezTo>
                    <a:close/>
                    <a:moveTo>
                      <a:pt x="45" y="12"/>
                    </a:moveTo>
                    <a:cubicBezTo>
                      <a:pt x="45" y="16"/>
                      <a:pt x="44" y="21"/>
                      <a:pt x="44" y="25"/>
                    </a:cubicBezTo>
                    <a:cubicBezTo>
                      <a:pt x="43" y="24"/>
                      <a:pt x="42" y="24"/>
                      <a:pt x="41" y="25"/>
                    </a:cubicBezTo>
                    <a:cubicBezTo>
                      <a:pt x="41" y="25"/>
                      <a:pt x="40" y="25"/>
                      <a:pt x="40" y="25"/>
                    </a:cubicBezTo>
                    <a:cubicBezTo>
                      <a:pt x="40" y="20"/>
                      <a:pt x="39" y="16"/>
                      <a:pt x="38" y="12"/>
                    </a:cubicBezTo>
                    <a:lnTo>
                      <a:pt x="45" y="12"/>
                    </a:lnTo>
                    <a:close/>
                    <a:moveTo>
                      <a:pt x="19" y="12"/>
                    </a:moveTo>
                    <a:cubicBezTo>
                      <a:pt x="25" y="12"/>
                      <a:pt x="25" y="12"/>
                      <a:pt x="25" y="12"/>
                    </a:cubicBezTo>
                    <a:cubicBezTo>
                      <a:pt x="25" y="12"/>
                      <a:pt x="25" y="13"/>
                      <a:pt x="25" y="13"/>
                    </a:cubicBezTo>
                    <a:cubicBezTo>
                      <a:pt x="27" y="18"/>
                      <a:pt x="28" y="23"/>
                      <a:pt x="29" y="27"/>
                    </a:cubicBezTo>
                    <a:cubicBezTo>
                      <a:pt x="25" y="28"/>
                      <a:pt x="21" y="28"/>
                      <a:pt x="17" y="29"/>
                    </a:cubicBezTo>
                    <a:cubicBezTo>
                      <a:pt x="16" y="29"/>
                      <a:pt x="16" y="29"/>
                      <a:pt x="16" y="29"/>
                    </a:cubicBezTo>
                    <a:cubicBezTo>
                      <a:pt x="16" y="23"/>
                      <a:pt x="17" y="17"/>
                      <a:pt x="17" y="12"/>
                    </a:cubicBezTo>
                    <a:cubicBezTo>
                      <a:pt x="17" y="12"/>
                      <a:pt x="18" y="12"/>
                      <a:pt x="19" y="12"/>
                    </a:cubicBezTo>
                    <a:close/>
                    <a:moveTo>
                      <a:pt x="15" y="51"/>
                    </a:moveTo>
                    <a:cubicBezTo>
                      <a:pt x="14" y="48"/>
                      <a:pt x="14" y="44"/>
                      <a:pt x="15" y="40"/>
                    </a:cubicBezTo>
                    <a:cubicBezTo>
                      <a:pt x="15" y="41"/>
                      <a:pt x="16" y="41"/>
                      <a:pt x="17" y="41"/>
                    </a:cubicBezTo>
                    <a:cubicBezTo>
                      <a:pt x="21" y="41"/>
                      <a:pt x="25" y="40"/>
                      <a:pt x="29" y="40"/>
                    </a:cubicBezTo>
                    <a:cubicBezTo>
                      <a:pt x="29" y="43"/>
                      <a:pt x="29" y="46"/>
                      <a:pt x="29" y="49"/>
                    </a:cubicBezTo>
                    <a:cubicBezTo>
                      <a:pt x="29" y="49"/>
                      <a:pt x="29" y="49"/>
                      <a:pt x="29" y="49"/>
                    </a:cubicBezTo>
                    <a:cubicBezTo>
                      <a:pt x="24" y="50"/>
                      <a:pt x="20" y="50"/>
                      <a:pt x="15" y="51"/>
                    </a:cubicBezTo>
                    <a:close/>
                    <a:moveTo>
                      <a:pt x="41" y="49"/>
                    </a:moveTo>
                    <a:cubicBezTo>
                      <a:pt x="41" y="49"/>
                      <a:pt x="41" y="49"/>
                      <a:pt x="41" y="49"/>
                    </a:cubicBezTo>
                    <a:cubicBezTo>
                      <a:pt x="41" y="45"/>
                      <a:pt x="41" y="41"/>
                      <a:pt x="41" y="37"/>
                    </a:cubicBezTo>
                    <a:cubicBezTo>
                      <a:pt x="42" y="37"/>
                      <a:pt x="43" y="37"/>
                      <a:pt x="44" y="36"/>
                    </a:cubicBezTo>
                    <a:cubicBezTo>
                      <a:pt x="44" y="41"/>
                      <a:pt x="43" y="45"/>
                      <a:pt x="43" y="49"/>
                    </a:cubicBezTo>
                    <a:cubicBezTo>
                      <a:pt x="42" y="49"/>
                      <a:pt x="41" y="49"/>
                      <a:pt x="41"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0" name="Freeform 31"/>
              <p:cNvSpPr>
                <a:spLocks noEditPoints="1"/>
              </p:cNvSpPr>
              <p:nvPr/>
            </p:nvSpPr>
            <p:spPr bwMode="auto">
              <a:xfrm>
                <a:off x="9055289" y="10116313"/>
                <a:ext cx="239713" cy="269875"/>
              </a:xfrm>
              <a:custGeom>
                <a:avLst/>
                <a:gdLst>
                  <a:gd name="T0" fmla="*/ 58 w 64"/>
                  <a:gd name="T1" fmla="*/ 0 h 72"/>
                  <a:gd name="T2" fmla="*/ 11 w 64"/>
                  <a:gd name="T3" fmla="*/ 11 h 72"/>
                  <a:gd name="T4" fmla="*/ 2 w 64"/>
                  <a:gd name="T5" fmla="*/ 16 h 72"/>
                  <a:gd name="T6" fmla="*/ 0 w 64"/>
                  <a:gd name="T7" fmla="*/ 64 h 72"/>
                  <a:gd name="T8" fmla="*/ 6 w 64"/>
                  <a:gd name="T9" fmla="*/ 70 h 72"/>
                  <a:gd name="T10" fmla="*/ 30 w 64"/>
                  <a:gd name="T11" fmla="*/ 71 h 72"/>
                  <a:gd name="T12" fmla="*/ 32 w 64"/>
                  <a:gd name="T13" fmla="*/ 71 h 72"/>
                  <a:gd name="T14" fmla="*/ 54 w 64"/>
                  <a:gd name="T15" fmla="*/ 72 h 72"/>
                  <a:gd name="T16" fmla="*/ 60 w 64"/>
                  <a:gd name="T17" fmla="*/ 66 h 72"/>
                  <a:gd name="T18" fmla="*/ 64 w 64"/>
                  <a:gd name="T19" fmla="*/ 6 h 72"/>
                  <a:gd name="T20" fmla="*/ 58 w 64"/>
                  <a:gd name="T21" fmla="*/ 0 h 72"/>
                  <a:gd name="T22" fmla="*/ 38 w 64"/>
                  <a:gd name="T23" fmla="*/ 14 h 72"/>
                  <a:gd name="T24" fmla="*/ 51 w 64"/>
                  <a:gd name="T25" fmla="*/ 12 h 72"/>
                  <a:gd name="T26" fmla="*/ 50 w 64"/>
                  <a:gd name="T27" fmla="*/ 32 h 72"/>
                  <a:gd name="T28" fmla="*/ 50 w 64"/>
                  <a:gd name="T29" fmla="*/ 32 h 72"/>
                  <a:gd name="T30" fmla="*/ 39 w 64"/>
                  <a:gd name="T31" fmla="*/ 33 h 72"/>
                  <a:gd name="T32" fmla="*/ 36 w 64"/>
                  <a:gd name="T33" fmla="*/ 14 h 72"/>
                  <a:gd name="T34" fmla="*/ 38 w 64"/>
                  <a:gd name="T35" fmla="*/ 14 h 72"/>
                  <a:gd name="T36" fmla="*/ 13 w 64"/>
                  <a:gd name="T37" fmla="*/ 21 h 72"/>
                  <a:gd name="T38" fmla="*/ 21 w 64"/>
                  <a:gd name="T39" fmla="*/ 19 h 72"/>
                  <a:gd name="T40" fmla="*/ 24 w 64"/>
                  <a:gd name="T41" fmla="*/ 16 h 72"/>
                  <a:gd name="T42" fmla="*/ 27 w 64"/>
                  <a:gd name="T43" fmla="*/ 33 h 72"/>
                  <a:gd name="T44" fmla="*/ 15 w 64"/>
                  <a:gd name="T45" fmla="*/ 32 h 72"/>
                  <a:gd name="T46" fmla="*/ 13 w 64"/>
                  <a:gd name="T47" fmla="*/ 32 h 72"/>
                  <a:gd name="T48" fmla="*/ 13 w 64"/>
                  <a:gd name="T49" fmla="*/ 21 h 72"/>
                  <a:gd name="T50" fmla="*/ 12 w 64"/>
                  <a:gd name="T51" fmla="*/ 58 h 72"/>
                  <a:gd name="T52" fmla="*/ 12 w 64"/>
                  <a:gd name="T53" fmla="*/ 44 h 72"/>
                  <a:gd name="T54" fmla="*/ 27 w 64"/>
                  <a:gd name="T55" fmla="*/ 45 h 72"/>
                  <a:gd name="T56" fmla="*/ 26 w 64"/>
                  <a:gd name="T57" fmla="*/ 59 h 72"/>
                  <a:gd name="T58" fmla="*/ 12 w 64"/>
                  <a:gd name="T59" fmla="*/ 58 h 72"/>
                  <a:gd name="T60" fmla="*/ 38 w 64"/>
                  <a:gd name="T61" fmla="*/ 59 h 72"/>
                  <a:gd name="T62" fmla="*/ 39 w 64"/>
                  <a:gd name="T63" fmla="*/ 44 h 72"/>
                  <a:gd name="T64" fmla="*/ 49 w 64"/>
                  <a:gd name="T65" fmla="*/ 44 h 72"/>
                  <a:gd name="T66" fmla="*/ 48 w 64"/>
                  <a:gd name="T67" fmla="*/ 60 h 72"/>
                  <a:gd name="T68" fmla="*/ 38 w 64"/>
                  <a:gd name="T69" fmla="*/ 5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72">
                    <a:moveTo>
                      <a:pt x="58" y="0"/>
                    </a:moveTo>
                    <a:cubicBezTo>
                      <a:pt x="46" y="0"/>
                      <a:pt x="20" y="0"/>
                      <a:pt x="11" y="11"/>
                    </a:cubicBezTo>
                    <a:cubicBezTo>
                      <a:pt x="8" y="8"/>
                      <a:pt x="2" y="10"/>
                      <a:pt x="2" y="16"/>
                    </a:cubicBezTo>
                    <a:cubicBezTo>
                      <a:pt x="1" y="32"/>
                      <a:pt x="0" y="48"/>
                      <a:pt x="0" y="64"/>
                    </a:cubicBezTo>
                    <a:cubicBezTo>
                      <a:pt x="0" y="67"/>
                      <a:pt x="2" y="69"/>
                      <a:pt x="6" y="70"/>
                    </a:cubicBezTo>
                    <a:cubicBezTo>
                      <a:pt x="14" y="71"/>
                      <a:pt x="22" y="71"/>
                      <a:pt x="30" y="71"/>
                    </a:cubicBezTo>
                    <a:cubicBezTo>
                      <a:pt x="31" y="71"/>
                      <a:pt x="32" y="71"/>
                      <a:pt x="32" y="71"/>
                    </a:cubicBezTo>
                    <a:cubicBezTo>
                      <a:pt x="39" y="72"/>
                      <a:pt x="46" y="72"/>
                      <a:pt x="54" y="72"/>
                    </a:cubicBezTo>
                    <a:cubicBezTo>
                      <a:pt x="57" y="72"/>
                      <a:pt x="60" y="69"/>
                      <a:pt x="60" y="66"/>
                    </a:cubicBezTo>
                    <a:cubicBezTo>
                      <a:pt x="60" y="46"/>
                      <a:pt x="63" y="26"/>
                      <a:pt x="64" y="6"/>
                    </a:cubicBezTo>
                    <a:cubicBezTo>
                      <a:pt x="64" y="2"/>
                      <a:pt x="61" y="0"/>
                      <a:pt x="58" y="0"/>
                    </a:cubicBezTo>
                    <a:close/>
                    <a:moveTo>
                      <a:pt x="38" y="14"/>
                    </a:moveTo>
                    <a:cubicBezTo>
                      <a:pt x="42" y="13"/>
                      <a:pt x="47" y="12"/>
                      <a:pt x="51" y="12"/>
                    </a:cubicBezTo>
                    <a:cubicBezTo>
                      <a:pt x="51" y="19"/>
                      <a:pt x="50" y="25"/>
                      <a:pt x="50" y="32"/>
                    </a:cubicBezTo>
                    <a:cubicBezTo>
                      <a:pt x="50" y="32"/>
                      <a:pt x="50" y="32"/>
                      <a:pt x="50" y="32"/>
                    </a:cubicBezTo>
                    <a:cubicBezTo>
                      <a:pt x="46" y="32"/>
                      <a:pt x="42" y="32"/>
                      <a:pt x="39" y="33"/>
                    </a:cubicBezTo>
                    <a:cubicBezTo>
                      <a:pt x="39" y="26"/>
                      <a:pt x="38" y="20"/>
                      <a:pt x="36" y="14"/>
                    </a:cubicBezTo>
                    <a:cubicBezTo>
                      <a:pt x="37" y="14"/>
                      <a:pt x="37" y="14"/>
                      <a:pt x="38" y="14"/>
                    </a:cubicBezTo>
                    <a:close/>
                    <a:moveTo>
                      <a:pt x="13" y="21"/>
                    </a:moveTo>
                    <a:cubicBezTo>
                      <a:pt x="16" y="22"/>
                      <a:pt x="19" y="22"/>
                      <a:pt x="21" y="19"/>
                    </a:cubicBezTo>
                    <a:cubicBezTo>
                      <a:pt x="21" y="18"/>
                      <a:pt x="23" y="17"/>
                      <a:pt x="24" y="16"/>
                    </a:cubicBezTo>
                    <a:cubicBezTo>
                      <a:pt x="26" y="22"/>
                      <a:pt x="27" y="28"/>
                      <a:pt x="27" y="33"/>
                    </a:cubicBezTo>
                    <a:cubicBezTo>
                      <a:pt x="23" y="34"/>
                      <a:pt x="19" y="33"/>
                      <a:pt x="15" y="32"/>
                    </a:cubicBezTo>
                    <a:cubicBezTo>
                      <a:pt x="14" y="32"/>
                      <a:pt x="14" y="31"/>
                      <a:pt x="13" y="32"/>
                    </a:cubicBezTo>
                    <a:cubicBezTo>
                      <a:pt x="13" y="28"/>
                      <a:pt x="13" y="25"/>
                      <a:pt x="13" y="21"/>
                    </a:cubicBezTo>
                    <a:close/>
                    <a:moveTo>
                      <a:pt x="12" y="58"/>
                    </a:moveTo>
                    <a:cubicBezTo>
                      <a:pt x="12" y="53"/>
                      <a:pt x="12" y="48"/>
                      <a:pt x="12" y="44"/>
                    </a:cubicBezTo>
                    <a:cubicBezTo>
                      <a:pt x="17" y="45"/>
                      <a:pt x="22" y="45"/>
                      <a:pt x="27" y="45"/>
                    </a:cubicBezTo>
                    <a:cubicBezTo>
                      <a:pt x="26" y="50"/>
                      <a:pt x="26" y="55"/>
                      <a:pt x="26" y="59"/>
                    </a:cubicBezTo>
                    <a:cubicBezTo>
                      <a:pt x="21" y="59"/>
                      <a:pt x="16" y="59"/>
                      <a:pt x="12" y="58"/>
                    </a:cubicBezTo>
                    <a:close/>
                    <a:moveTo>
                      <a:pt x="38" y="59"/>
                    </a:moveTo>
                    <a:cubicBezTo>
                      <a:pt x="38" y="55"/>
                      <a:pt x="38" y="49"/>
                      <a:pt x="39" y="44"/>
                    </a:cubicBezTo>
                    <a:cubicBezTo>
                      <a:pt x="42" y="44"/>
                      <a:pt x="45" y="44"/>
                      <a:pt x="49" y="44"/>
                    </a:cubicBezTo>
                    <a:cubicBezTo>
                      <a:pt x="48" y="49"/>
                      <a:pt x="48" y="54"/>
                      <a:pt x="48" y="60"/>
                    </a:cubicBezTo>
                    <a:cubicBezTo>
                      <a:pt x="44" y="60"/>
                      <a:pt x="41" y="60"/>
                      <a:pt x="38" y="5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1" name="Freeform 32"/>
              <p:cNvSpPr>
                <a:spLocks noEditPoints="1"/>
              </p:cNvSpPr>
              <p:nvPr/>
            </p:nvSpPr>
            <p:spPr bwMode="auto">
              <a:xfrm>
                <a:off x="9371202" y="10097263"/>
                <a:ext cx="247650" cy="277813"/>
              </a:xfrm>
              <a:custGeom>
                <a:avLst/>
                <a:gdLst>
                  <a:gd name="T0" fmla="*/ 60 w 66"/>
                  <a:gd name="T1" fmla="*/ 0 h 74"/>
                  <a:gd name="T2" fmla="*/ 16 w 66"/>
                  <a:gd name="T3" fmla="*/ 0 h 74"/>
                  <a:gd name="T4" fmla="*/ 10 w 66"/>
                  <a:gd name="T5" fmla="*/ 5 h 74"/>
                  <a:gd name="T6" fmla="*/ 6 w 66"/>
                  <a:gd name="T7" fmla="*/ 12 h 74"/>
                  <a:gd name="T8" fmla="*/ 10 w 66"/>
                  <a:gd name="T9" fmla="*/ 65 h 74"/>
                  <a:gd name="T10" fmla="*/ 39 w 66"/>
                  <a:gd name="T11" fmla="*/ 71 h 74"/>
                  <a:gd name="T12" fmla="*/ 62 w 66"/>
                  <a:gd name="T13" fmla="*/ 59 h 74"/>
                  <a:gd name="T14" fmla="*/ 64 w 66"/>
                  <a:gd name="T15" fmla="*/ 43 h 74"/>
                  <a:gd name="T16" fmla="*/ 66 w 66"/>
                  <a:gd name="T17" fmla="*/ 6 h 74"/>
                  <a:gd name="T18" fmla="*/ 60 w 66"/>
                  <a:gd name="T19" fmla="*/ 0 h 74"/>
                  <a:gd name="T20" fmla="*/ 53 w 66"/>
                  <a:gd name="T21" fmla="*/ 12 h 74"/>
                  <a:gd name="T22" fmla="*/ 53 w 66"/>
                  <a:gd name="T23" fmla="*/ 26 h 74"/>
                  <a:gd name="T24" fmla="*/ 52 w 66"/>
                  <a:gd name="T25" fmla="*/ 27 h 74"/>
                  <a:gd name="T26" fmla="*/ 45 w 66"/>
                  <a:gd name="T27" fmla="*/ 28 h 74"/>
                  <a:gd name="T28" fmla="*/ 43 w 66"/>
                  <a:gd name="T29" fmla="*/ 12 h 74"/>
                  <a:gd name="T30" fmla="*/ 53 w 66"/>
                  <a:gd name="T31" fmla="*/ 12 h 74"/>
                  <a:gd name="T32" fmla="*/ 30 w 66"/>
                  <a:gd name="T33" fmla="*/ 12 h 74"/>
                  <a:gd name="T34" fmla="*/ 33 w 66"/>
                  <a:gd name="T35" fmla="*/ 31 h 74"/>
                  <a:gd name="T36" fmla="*/ 17 w 66"/>
                  <a:gd name="T37" fmla="*/ 32 h 74"/>
                  <a:gd name="T38" fmla="*/ 18 w 66"/>
                  <a:gd name="T39" fmla="*/ 12 h 74"/>
                  <a:gd name="T40" fmla="*/ 30 w 66"/>
                  <a:gd name="T41" fmla="*/ 12 h 74"/>
                  <a:gd name="T42" fmla="*/ 25 w 66"/>
                  <a:gd name="T43" fmla="*/ 59 h 74"/>
                  <a:gd name="T44" fmla="*/ 17 w 66"/>
                  <a:gd name="T45" fmla="*/ 51 h 74"/>
                  <a:gd name="T46" fmla="*/ 16 w 66"/>
                  <a:gd name="T47" fmla="*/ 45 h 74"/>
                  <a:gd name="T48" fmla="*/ 33 w 66"/>
                  <a:gd name="T49" fmla="*/ 44 h 74"/>
                  <a:gd name="T50" fmla="*/ 32 w 66"/>
                  <a:gd name="T51" fmla="*/ 59 h 74"/>
                  <a:gd name="T52" fmla="*/ 25 w 66"/>
                  <a:gd name="T53" fmla="*/ 59 h 74"/>
                  <a:gd name="T54" fmla="*/ 44 w 66"/>
                  <a:gd name="T55" fmla="*/ 58 h 74"/>
                  <a:gd name="T56" fmla="*/ 45 w 66"/>
                  <a:gd name="T57" fmla="*/ 41 h 74"/>
                  <a:gd name="T58" fmla="*/ 52 w 66"/>
                  <a:gd name="T59" fmla="*/ 39 h 74"/>
                  <a:gd name="T60" fmla="*/ 52 w 66"/>
                  <a:gd name="T61" fmla="*/ 46 h 74"/>
                  <a:gd name="T62" fmla="*/ 44 w 66"/>
                  <a:gd name="T63" fmla="*/ 5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74">
                    <a:moveTo>
                      <a:pt x="60" y="0"/>
                    </a:moveTo>
                    <a:cubicBezTo>
                      <a:pt x="16" y="0"/>
                      <a:pt x="16" y="0"/>
                      <a:pt x="16" y="0"/>
                    </a:cubicBezTo>
                    <a:cubicBezTo>
                      <a:pt x="12" y="0"/>
                      <a:pt x="10" y="2"/>
                      <a:pt x="10" y="5"/>
                    </a:cubicBezTo>
                    <a:cubicBezTo>
                      <a:pt x="7" y="6"/>
                      <a:pt x="5" y="8"/>
                      <a:pt x="6" y="12"/>
                    </a:cubicBezTo>
                    <a:cubicBezTo>
                      <a:pt x="10" y="30"/>
                      <a:pt x="0" y="47"/>
                      <a:pt x="10" y="65"/>
                    </a:cubicBezTo>
                    <a:cubicBezTo>
                      <a:pt x="15" y="74"/>
                      <a:pt x="30" y="71"/>
                      <a:pt x="39" y="71"/>
                    </a:cubicBezTo>
                    <a:cubicBezTo>
                      <a:pt x="48" y="70"/>
                      <a:pt x="59" y="69"/>
                      <a:pt x="62" y="59"/>
                    </a:cubicBezTo>
                    <a:cubicBezTo>
                      <a:pt x="64" y="54"/>
                      <a:pt x="64" y="49"/>
                      <a:pt x="64" y="43"/>
                    </a:cubicBezTo>
                    <a:cubicBezTo>
                      <a:pt x="64" y="31"/>
                      <a:pt x="66" y="19"/>
                      <a:pt x="66" y="6"/>
                    </a:cubicBezTo>
                    <a:cubicBezTo>
                      <a:pt x="66" y="3"/>
                      <a:pt x="63" y="0"/>
                      <a:pt x="60" y="0"/>
                    </a:cubicBezTo>
                    <a:close/>
                    <a:moveTo>
                      <a:pt x="53" y="12"/>
                    </a:moveTo>
                    <a:cubicBezTo>
                      <a:pt x="53" y="16"/>
                      <a:pt x="53" y="22"/>
                      <a:pt x="53" y="26"/>
                    </a:cubicBezTo>
                    <a:cubicBezTo>
                      <a:pt x="52" y="27"/>
                      <a:pt x="52" y="27"/>
                      <a:pt x="52" y="27"/>
                    </a:cubicBezTo>
                    <a:cubicBezTo>
                      <a:pt x="50" y="27"/>
                      <a:pt x="47" y="27"/>
                      <a:pt x="45" y="28"/>
                    </a:cubicBezTo>
                    <a:cubicBezTo>
                      <a:pt x="45" y="23"/>
                      <a:pt x="44" y="16"/>
                      <a:pt x="43" y="12"/>
                    </a:cubicBezTo>
                    <a:lnTo>
                      <a:pt x="53" y="12"/>
                    </a:lnTo>
                    <a:close/>
                    <a:moveTo>
                      <a:pt x="30" y="12"/>
                    </a:moveTo>
                    <a:cubicBezTo>
                      <a:pt x="32" y="20"/>
                      <a:pt x="33" y="25"/>
                      <a:pt x="33" y="31"/>
                    </a:cubicBezTo>
                    <a:cubicBezTo>
                      <a:pt x="28" y="32"/>
                      <a:pt x="22" y="33"/>
                      <a:pt x="17" y="32"/>
                    </a:cubicBezTo>
                    <a:cubicBezTo>
                      <a:pt x="17" y="26"/>
                      <a:pt x="19" y="20"/>
                      <a:pt x="18" y="12"/>
                    </a:cubicBezTo>
                    <a:lnTo>
                      <a:pt x="30" y="12"/>
                    </a:lnTo>
                    <a:close/>
                    <a:moveTo>
                      <a:pt x="25" y="59"/>
                    </a:moveTo>
                    <a:cubicBezTo>
                      <a:pt x="19" y="59"/>
                      <a:pt x="19" y="57"/>
                      <a:pt x="17" y="51"/>
                    </a:cubicBezTo>
                    <a:cubicBezTo>
                      <a:pt x="17" y="49"/>
                      <a:pt x="16" y="47"/>
                      <a:pt x="16" y="45"/>
                    </a:cubicBezTo>
                    <a:cubicBezTo>
                      <a:pt x="22" y="45"/>
                      <a:pt x="27" y="45"/>
                      <a:pt x="33" y="44"/>
                    </a:cubicBezTo>
                    <a:cubicBezTo>
                      <a:pt x="32" y="49"/>
                      <a:pt x="32" y="54"/>
                      <a:pt x="32" y="59"/>
                    </a:cubicBezTo>
                    <a:cubicBezTo>
                      <a:pt x="29" y="59"/>
                      <a:pt x="27" y="59"/>
                      <a:pt x="25" y="59"/>
                    </a:cubicBezTo>
                    <a:close/>
                    <a:moveTo>
                      <a:pt x="44" y="58"/>
                    </a:moveTo>
                    <a:cubicBezTo>
                      <a:pt x="44" y="52"/>
                      <a:pt x="44" y="47"/>
                      <a:pt x="45" y="41"/>
                    </a:cubicBezTo>
                    <a:cubicBezTo>
                      <a:pt x="47" y="40"/>
                      <a:pt x="49" y="40"/>
                      <a:pt x="52" y="39"/>
                    </a:cubicBezTo>
                    <a:cubicBezTo>
                      <a:pt x="52" y="41"/>
                      <a:pt x="52" y="44"/>
                      <a:pt x="52" y="46"/>
                    </a:cubicBezTo>
                    <a:cubicBezTo>
                      <a:pt x="51" y="55"/>
                      <a:pt x="50" y="57"/>
                      <a:pt x="44"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2" name="Freeform 33"/>
              <p:cNvSpPr>
                <a:spLocks noEditPoints="1"/>
              </p:cNvSpPr>
              <p:nvPr/>
            </p:nvSpPr>
            <p:spPr bwMode="auto">
              <a:xfrm>
                <a:off x="9041002" y="10533825"/>
                <a:ext cx="236538" cy="265113"/>
              </a:xfrm>
              <a:custGeom>
                <a:avLst/>
                <a:gdLst>
                  <a:gd name="T0" fmla="*/ 60 w 63"/>
                  <a:gd name="T1" fmla="*/ 4 h 71"/>
                  <a:gd name="T2" fmla="*/ 40 w 63"/>
                  <a:gd name="T3" fmla="*/ 4 h 71"/>
                  <a:gd name="T4" fmla="*/ 26 w 63"/>
                  <a:gd name="T5" fmla="*/ 4 h 71"/>
                  <a:gd name="T6" fmla="*/ 16 w 63"/>
                  <a:gd name="T7" fmla="*/ 4 h 71"/>
                  <a:gd name="T8" fmla="*/ 8 w 63"/>
                  <a:gd name="T9" fmla="*/ 7 h 71"/>
                  <a:gd name="T10" fmla="*/ 2 w 63"/>
                  <a:gd name="T11" fmla="*/ 63 h 71"/>
                  <a:gd name="T12" fmla="*/ 8 w 63"/>
                  <a:gd name="T13" fmla="*/ 69 h 71"/>
                  <a:gd name="T14" fmla="*/ 59 w 63"/>
                  <a:gd name="T15" fmla="*/ 64 h 71"/>
                  <a:gd name="T16" fmla="*/ 62 w 63"/>
                  <a:gd name="T17" fmla="*/ 59 h 71"/>
                  <a:gd name="T18" fmla="*/ 62 w 63"/>
                  <a:gd name="T19" fmla="*/ 9 h 71"/>
                  <a:gd name="T20" fmla="*/ 60 w 63"/>
                  <a:gd name="T21" fmla="*/ 4 h 71"/>
                  <a:gd name="T22" fmla="*/ 50 w 63"/>
                  <a:gd name="T23" fmla="*/ 15 h 71"/>
                  <a:gd name="T24" fmla="*/ 50 w 63"/>
                  <a:gd name="T25" fmla="*/ 25 h 71"/>
                  <a:gd name="T26" fmla="*/ 38 w 63"/>
                  <a:gd name="T27" fmla="*/ 27 h 71"/>
                  <a:gd name="T28" fmla="*/ 38 w 63"/>
                  <a:gd name="T29" fmla="*/ 17 h 71"/>
                  <a:gd name="T30" fmla="*/ 38 w 63"/>
                  <a:gd name="T31" fmla="*/ 15 h 71"/>
                  <a:gd name="T32" fmla="*/ 50 w 63"/>
                  <a:gd name="T33" fmla="*/ 15 h 71"/>
                  <a:gd name="T34" fmla="*/ 18 w 63"/>
                  <a:gd name="T35" fmla="*/ 13 h 71"/>
                  <a:gd name="T36" fmla="*/ 24 w 63"/>
                  <a:gd name="T37" fmla="*/ 15 h 71"/>
                  <a:gd name="T38" fmla="*/ 27 w 63"/>
                  <a:gd name="T39" fmla="*/ 15 h 71"/>
                  <a:gd name="T40" fmla="*/ 26 w 63"/>
                  <a:gd name="T41" fmla="*/ 17 h 71"/>
                  <a:gd name="T42" fmla="*/ 26 w 63"/>
                  <a:gd name="T43" fmla="*/ 28 h 71"/>
                  <a:gd name="T44" fmla="*/ 12 w 63"/>
                  <a:gd name="T45" fmla="*/ 32 h 71"/>
                  <a:gd name="T46" fmla="*/ 18 w 63"/>
                  <a:gd name="T47" fmla="*/ 13 h 71"/>
                  <a:gd name="T48" fmla="*/ 11 w 63"/>
                  <a:gd name="T49" fmla="*/ 57 h 71"/>
                  <a:gd name="T50" fmla="*/ 12 w 63"/>
                  <a:gd name="T51" fmla="*/ 44 h 71"/>
                  <a:gd name="T52" fmla="*/ 16 w 63"/>
                  <a:gd name="T53" fmla="*/ 44 h 71"/>
                  <a:gd name="T54" fmla="*/ 26 w 63"/>
                  <a:gd name="T55" fmla="*/ 40 h 71"/>
                  <a:gd name="T56" fmla="*/ 26 w 63"/>
                  <a:gd name="T57" fmla="*/ 57 h 71"/>
                  <a:gd name="T58" fmla="*/ 11 w 63"/>
                  <a:gd name="T59" fmla="*/ 57 h 71"/>
                  <a:gd name="T60" fmla="*/ 38 w 63"/>
                  <a:gd name="T61" fmla="*/ 57 h 71"/>
                  <a:gd name="T62" fmla="*/ 38 w 63"/>
                  <a:gd name="T63" fmla="*/ 39 h 71"/>
                  <a:gd name="T64" fmla="*/ 50 w 63"/>
                  <a:gd name="T65" fmla="*/ 37 h 71"/>
                  <a:gd name="T66" fmla="*/ 50 w 63"/>
                  <a:gd name="T67" fmla="*/ 54 h 71"/>
                  <a:gd name="T68" fmla="*/ 38 w 63"/>
                  <a:gd name="T69"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71">
                    <a:moveTo>
                      <a:pt x="60" y="4"/>
                    </a:moveTo>
                    <a:cubicBezTo>
                      <a:pt x="40" y="4"/>
                      <a:pt x="40" y="4"/>
                      <a:pt x="40" y="4"/>
                    </a:cubicBezTo>
                    <a:cubicBezTo>
                      <a:pt x="38" y="4"/>
                      <a:pt x="29" y="5"/>
                      <a:pt x="26" y="4"/>
                    </a:cubicBezTo>
                    <a:cubicBezTo>
                      <a:pt x="24" y="1"/>
                      <a:pt x="18" y="0"/>
                      <a:pt x="16" y="4"/>
                    </a:cubicBezTo>
                    <a:cubicBezTo>
                      <a:pt x="13" y="3"/>
                      <a:pt x="9" y="3"/>
                      <a:pt x="8" y="7"/>
                    </a:cubicBezTo>
                    <a:cubicBezTo>
                      <a:pt x="1" y="24"/>
                      <a:pt x="0" y="44"/>
                      <a:pt x="2" y="63"/>
                    </a:cubicBezTo>
                    <a:cubicBezTo>
                      <a:pt x="2" y="66"/>
                      <a:pt x="4" y="69"/>
                      <a:pt x="8" y="69"/>
                    </a:cubicBezTo>
                    <a:cubicBezTo>
                      <a:pt x="25" y="69"/>
                      <a:pt x="42" y="71"/>
                      <a:pt x="59" y="64"/>
                    </a:cubicBezTo>
                    <a:cubicBezTo>
                      <a:pt x="62" y="63"/>
                      <a:pt x="62" y="61"/>
                      <a:pt x="62" y="59"/>
                    </a:cubicBezTo>
                    <a:cubicBezTo>
                      <a:pt x="62" y="9"/>
                      <a:pt x="62" y="9"/>
                      <a:pt x="62" y="9"/>
                    </a:cubicBezTo>
                    <a:cubicBezTo>
                      <a:pt x="62" y="5"/>
                      <a:pt x="63" y="4"/>
                      <a:pt x="60" y="4"/>
                    </a:cubicBezTo>
                    <a:close/>
                    <a:moveTo>
                      <a:pt x="50" y="15"/>
                    </a:moveTo>
                    <a:cubicBezTo>
                      <a:pt x="50" y="25"/>
                      <a:pt x="50" y="25"/>
                      <a:pt x="50" y="25"/>
                    </a:cubicBezTo>
                    <a:cubicBezTo>
                      <a:pt x="46" y="26"/>
                      <a:pt x="42" y="26"/>
                      <a:pt x="38" y="27"/>
                    </a:cubicBezTo>
                    <a:cubicBezTo>
                      <a:pt x="38" y="17"/>
                      <a:pt x="38" y="17"/>
                      <a:pt x="38" y="17"/>
                    </a:cubicBezTo>
                    <a:cubicBezTo>
                      <a:pt x="38" y="16"/>
                      <a:pt x="38" y="16"/>
                      <a:pt x="38" y="15"/>
                    </a:cubicBezTo>
                    <a:cubicBezTo>
                      <a:pt x="42" y="15"/>
                      <a:pt x="46" y="15"/>
                      <a:pt x="50" y="15"/>
                    </a:cubicBezTo>
                    <a:close/>
                    <a:moveTo>
                      <a:pt x="18" y="13"/>
                    </a:moveTo>
                    <a:cubicBezTo>
                      <a:pt x="20" y="14"/>
                      <a:pt x="21" y="15"/>
                      <a:pt x="24" y="15"/>
                    </a:cubicBezTo>
                    <a:cubicBezTo>
                      <a:pt x="25" y="15"/>
                      <a:pt x="26" y="15"/>
                      <a:pt x="27" y="15"/>
                    </a:cubicBezTo>
                    <a:cubicBezTo>
                      <a:pt x="27" y="16"/>
                      <a:pt x="26" y="16"/>
                      <a:pt x="26" y="17"/>
                    </a:cubicBezTo>
                    <a:cubicBezTo>
                      <a:pt x="26" y="28"/>
                      <a:pt x="26" y="28"/>
                      <a:pt x="26" y="28"/>
                    </a:cubicBezTo>
                    <a:cubicBezTo>
                      <a:pt x="22" y="29"/>
                      <a:pt x="17" y="30"/>
                      <a:pt x="12" y="32"/>
                    </a:cubicBezTo>
                    <a:cubicBezTo>
                      <a:pt x="13" y="26"/>
                      <a:pt x="16" y="19"/>
                      <a:pt x="18" y="13"/>
                    </a:cubicBezTo>
                    <a:close/>
                    <a:moveTo>
                      <a:pt x="11" y="57"/>
                    </a:moveTo>
                    <a:cubicBezTo>
                      <a:pt x="11" y="53"/>
                      <a:pt x="11" y="48"/>
                      <a:pt x="12" y="44"/>
                    </a:cubicBezTo>
                    <a:cubicBezTo>
                      <a:pt x="13" y="45"/>
                      <a:pt x="14" y="45"/>
                      <a:pt x="16" y="44"/>
                    </a:cubicBezTo>
                    <a:cubicBezTo>
                      <a:pt x="19" y="42"/>
                      <a:pt x="22" y="41"/>
                      <a:pt x="26" y="40"/>
                    </a:cubicBezTo>
                    <a:cubicBezTo>
                      <a:pt x="26" y="57"/>
                      <a:pt x="26" y="57"/>
                      <a:pt x="26" y="57"/>
                    </a:cubicBezTo>
                    <a:cubicBezTo>
                      <a:pt x="22" y="57"/>
                      <a:pt x="16" y="57"/>
                      <a:pt x="11" y="57"/>
                    </a:cubicBezTo>
                    <a:close/>
                    <a:moveTo>
                      <a:pt x="38" y="57"/>
                    </a:moveTo>
                    <a:cubicBezTo>
                      <a:pt x="38" y="39"/>
                      <a:pt x="38" y="39"/>
                      <a:pt x="38" y="39"/>
                    </a:cubicBezTo>
                    <a:cubicBezTo>
                      <a:pt x="42" y="38"/>
                      <a:pt x="46" y="38"/>
                      <a:pt x="50" y="37"/>
                    </a:cubicBezTo>
                    <a:cubicBezTo>
                      <a:pt x="50" y="54"/>
                      <a:pt x="50" y="54"/>
                      <a:pt x="50" y="54"/>
                    </a:cubicBezTo>
                    <a:cubicBezTo>
                      <a:pt x="46" y="55"/>
                      <a:pt x="42" y="56"/>
                      <a:pt x="38"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3" name="Freeform 34"/>
              <p:cNvSpPr>
                <a:spLocks noEditPoints="1"/>
              </p:cNvSpPr>
              <p:nvPr/>
            </p:nvSpPr>
            <p:spPr bwMode="auto">
              <a:xfrm>
                <a:off x="9393427" y="10498900"/>
                <a:ext cx="217488" cy="288925"/>
              </a:xfrm>
              <a:custGeom>
                <a:avLst/>
                <a:gdLst>
                  <a:gd name="T0" fmla="*/ 58 w 58"/>
                  <a:gd name="T1" fmla="*/ 33 h 77"/>
                  <a:gd name="T2" fmla="*/ 58 w 58"/>
                  <a:gd name="T3" fmla="*/ 6 h 77"/>
                  <a:gd name="T4" fmla="*/ 52 w 58"/>
                  <a:gd name="T5" fmla="*/ 0 h 77"/>
                  <a:gd name="T6" fmla="*/ 16 w 58"/>
                  <a:gd name="T7" fmla="*/ 2 h 77"/>
                  <a:gd name="T8" fmla="*/ 8 w 58"/>
                  <a:gd name="T9" fmla="*/ 10 h 77"/>
                  <a:gd name="T10" fmla="*/ 0 w 58"/>
                  <a:gd name="T11" fmla="*/ 16 h 77"/>
                  <a:gd name="T12" fmla="*/ 0 w 58"/>
                  <a:gd name="T13" fmla="*/ 64 h 77"/>
                  <a:gd name="T14" fmla="*/ 6 w 58"/>
                  <a:gd name="T15" fmla="*/ 69 h 77"/>
                  <a:gd name="T16" fmla="*/ 55 w 58"/>
                  <a:gd name="T17" fmla="*/ 60 h 77"/>
                  <a:gd name="T18" fmla="*/ 58 w 58"/>
                  <a:gd name="T19" fmla="*/ 33 h 77"/>
                  <a:gd name="T20" fmla="*/ 45 w 58"/>
                  <a:gd name="T21" fmla="*/ 12 h 77"/>
                  <a:gd name="T22" fmla="*/ 46 w 58"/>
                  <a:gd name="T23" fmla="*/ 29 h 77"/>
                  <a:gd name="T24" fmla="*/ 42 w 58"/>
                  <a:gd name="T25" fmla="*/ 28 h 77"/>
                  <a:gd name="T26" fmla="*/ 36 w 58"/>
                  <a:gd name="T27" fmla="*/ 28 h 77"/>
                  <a:gd name="T28" fmla="*/ 36 w 58"/>
                  <a:gd name="T29" fmla="*/ 12 h 77"/>
                  <a:gd name="T30" fmla="*/ 45 w 58"/>
                  <a:gd name="T31" fmla="*/ 12 h 77"/>
                  <a:gd name="T32" fmla="*/ 13 w 58"/>
                  <a:gd name="T33" fmla="*/ 14 h 77"/>
                  <a:gd name="T34" fmla="*/ 15 w 58"/>
                  <a:gd name="T35" fmla="*/ 14 h 77"/>
                  <a:gd name="T36" fmla="*/ 23 w 58"/>
                  <a:gd name="T37" fmla="*/ 13 h 77"/>
                  <a:gd name="T38" fmla="*/ 24 w 58"/>
                  <a:gd name="T39" fmla="*/ 30 h 77"/>
                  <a:gd name="T40" fmla="*/ 16 w 58"/>
                  <a:gd name="T41" fmla="*/ 30 h 77"/>
                  <a:gd name="T42" fmla="*/ 12 w 58"/>
                  <a:gd name="T43" fmla="*/ 30 h 77"/>
                  <a:gd name="T44" fmla="*/ 12 w 58"/>
                  <a:gd name="T45" fmla="*/ 16 h 77"/>
                  <a:gd name="T46" fmla="*/ 13 w 58"/>
                  <a:gd name="T47" fmla="*/ 14 h 77"/>
                  <a:gd name="T48" fmla="*/ 12 w 58"/>
                  <a:gd name="T49" fmla="*/ 59 h 77"/>
                  <a:gd name="T50" fmla="*/ 12 w 58"/>
                  <a:gd name="T51" fmla="*/ 41 h 77"/>
                  <a:gd name="T52" fmla="*/ 13 w 58"/>
                  <a:gd name="T53" fmla="*/ 41 h 77"/>
                  <a:gd name="T54" fmla="*/ 24 w 58"/>
                  <a:gd name="T55" fmla="*/ 42 h 77"/>
                  <a:gd name="T56" fmla="*/ 24 w 58"/>
                  <a:gd name="T57" fmla="*/ 60 h 77"/>
                  <a:gd name="T58" fmla="*/ 12 w 58"/>
                  <a:gd name="T59" fmla="*/ 59 h 77"/>
                  <a:gd name="T60" fmla="*/ 46 w 58"/>
                  <a:gd name="T61" fmla="*/ 47 h 77"/>
                  <a:gd name="T62" fmla="*/ 37 w 58"/>
                  <a:gd name="T63" fmla="*/ 59 h 77"/>
                  <a:gd name="T64" fmla="*/ 37 w 58"/>
                  <a:gd name="T65" fmla="*/ 59 h 77"/>
                  <a:gd name="T66" fmla="*/ 36 w 58"/>
                  <a:gd name="T67" fmla="*/ 40 h 77"/>
                  <a:gd name="T68" fmla="*/ 42 w 58"/>
                  <a:gd name="T69" fmla="*/ 40 h 77"/>
                  <a:gd name="T70" fmla="*/ 46 w 58"/>
                  <a:gd name="T71" fmla="*/ 38 h 77"/>
                  <a:gd name="T72" fmla="*/ 46 w 58"/>
                  <a:gd name="T73" fmla="*/ 4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77">
                    <a:moveTo>
                      <a:pt x="58" y="33"/>
                    </a:moveTo>
                    <a:cubicBezTo>
                      <a:pt x="58" y="24"/>
                      <a:pt x="58" y="15"/>
                      <a:pt x="58" y="6"/>
                    </a:cubicBezTo>
                    <a:cubicBezTo>
                      <a:pt x="58" y="2"/>
                      <a:pt x="55" y="0"/>
                      <a:pt x="52" y="0"/>
                    </a:cubicBezTo>
                    <a:cubicBezTo>
                      <a:pt x="40" y="0"/>
                      <a:pt x="28" y="1"/>
                      <a:pt x="16" y="2"/>
                    </a:cubicBezTo>
                    <a:cubicBezTo>
                      <a:pt x="11" y="2"/>
                      <a:pt x="7" y="6"/>
                      <a:pt x="8" y="10"/>
                    </a:cubicBezTo>
                    <a:cubicBezTo>
                      <a:pt x="5" y="10"/>
                      <a:pt x="0" y="12"/>
                      <a:pt x="0" y="16"/>
                    </a:cubicBezTo>
                    <a:cubicBezTo>
                      <a:pt x="0" y="64"/>
                      <a:pt x="0" y="64"/>
                      <a:pt x="0" y="64"/>
                    </a:cubicBezTo>
                    <a:cubicBezTo>
                      <a:pt x="0" y="66"/>
                      <a:pt x="4" y="69"/>
                      <a:pt x="6" y="69"/>
                    </a:cubicBezTo>
                    <a:cubicBezTo>
                      <a:pt x="20" y="72"/>
                      <a:pt x="48" y="77"/>
                      <a:pt x="55" y="60"/>
                    </a:cubicBezTo>
                    <a:cubicBezTo>
                      <a:pt x="58" y="52"/>
                      <a:pt x="58" y="42"/>
                      <a:pt x="58" y="33"/>
                    </a:cubicBezTo>
                    <a:close/>
                    <a:moveTo>
                      <a:pt x="45" y="12"/>
                    </a:moveTo>
                    <a:cubicBezTo>
                      <a:pt x="46" y="18"/>
                      <a:pt x="46" y="24"/>
                      <a:pt x="46" y="29"/>
                    </a:cubicBezTo>
                    <a:cubicBezTo>
                      <a:pt x="45" y="28"/>
                      <a:pt x="43" y="28"/>
                      <a:pt x="42" y="28"/>
                    </a:cubicBezTo>
                    <a:cubicBezTo>
                      <a:pt x="40" y="28"/>
                      <a:pt x="38" y="28"/>
                      <a:pt x="36" y="28"/>
                    </a:cubicBezTo>
                    <a:cubicBezTo>
                      <a:pt x="36" y="23"/>
                      <a:pt x="36" y="18"/>
                      <a:pt x="36" y="12"/>
                    </a:cubicBezTo>
                    <a:cubicBezTo>
                      <a:pt x="39" y="12"/>
                      <a:pt x="42" y="12"/>
                      <a:pt x="45" y="12"/>
                    </a:cubicBezTo>
                    <a:close/>
                    <a:moveTo>
                      <a:pt x="13" y="14"/>
                    </a:moveTo>
                    <a:cubicBezTo>
                      <a:pt x="14" y="14"/>
                      <a:pt x="15" y="14"/>
                      <a:pt x="15" y="14"/>
                    </a:cubicBezTo>
                    <a:cubicBezTo>
                      <a:pt x="17" y="14"/>
                      <a:pt x="21" y="13"/>
                      <a:pt x="23" y="13"/>
                    </a:cubicBezTo>
                    <a:cubicBezTo>
                      <a:pt x="23" y="19"/>
                      <a:pt x="24" y="25"/>
                      <a:pt x="24" y="30"/>
                    </a:cubicBezTo>
                    <a:cubicBezTo>
                      <a:pt x="21" y="30"/>
                      <a:pt x="18" y="30"/>
                      <a:pt x="16" y="30"/>
                    </a:cubicBezTo>
                    <a:cubicBezTo>
                      <a:pt x="15" y="30"/>
                      <a:pt x="16" y="30"/>
                      <a:pt x="12" y="30"/>
                    </a:cubicBezTo>
                    <a:cubicBezTo>
                      <a:pt x="12" y="16"/>
                      <a:pt x="12" y="16"/>
                      <a:pt x="12" y="16"/>
                    </a:cubicBezTo>
                    <a:cubicBezTo>
                      <a:pt x="12" y="15"/>
                      <a:pt x="14" y="14"/>
                      <a:pt x="13" y="14"/>
                    </a:cubicBezTo>
                    <a:close/>
                    <a:moveTo>
                      <a:pt x="12" y="59"/>
                    </a:moveTo>
                    <a:cubicBezTo>
                      <a:pt x="12" y="41"/>
                      <a:pt x="12" y="41"/>
                      <a:pt x="12" y="41"/>
                    </a:cubicBezTo>
                    <a:cubicBezTo>
                      <a:pt x="12" y="41"/>
                      <a:pt x="13" y="41"/>
                      <a:pt x="13" y="41"/>
                    </a:cubicBezTo>
                    <a:cubicBezTo>
                      <a:pt x="17" y="42"/>
                      <a:pt x="20" y="42"/>
                      <a:pt x="24" y="42"/>
                    </a:cubicBezTo>
                    <a:cubicBezTo>
                      <a:pt x="24" y="48"/>
                      <a:pt x="24" y="54"/>
                      <a:pt x="24" y="60"/>
                    </a:cubicBezTo>
                    <a:cubicBezTo>
                      <a:pt x="20" y="60"/>
                      <a:pt x="16" y="59"/>
                      <a:pt x="12" y="59"/>
                    </a:cubicBezTo>
                    <a:close/>
                    <a:moveTo>
                      <a:pt x="46" y="47"/>
                    </a:moveTo>
                    <a:cubicBezTo>
                      <a:pt x="45" y="54"/>
                      <a:pt x="45" y="57"/>
                      <a:pt x="37" y="59"/>
                    </a:cubicBezTo>
                    <a:cubicBezTo>
                      <a:pt x="37" y="59"/>
                      <a:pt x="37" y="59"/>
                      <a:pt x="37" y="59"/>
                    </a:cubicBezTo>
                    <a:cubicBezTo>
                      <a:pt x="37" y="53"/>
                      <a:pt x="36" y="46"/>
                      <a:pt x="36" y="40"/>
                    </a:cubicBezTo>
                    <a:cubicBezTo>
                      <a:pt x="38" y="40"/>
                      <a:pt x="40" y="40"/>
                      <a:pt x="42" y="40"/>
                    </a:cubicBezTo>
                    <a:cubicBezTo>
                      <a:pt x="44" y="40"/>
                      <a:pt x="45" y="39"/>
                      <a:pt x="46" y="38"/>
                    </a:cubicBezTo>
                    <a:cubicBezTo>
                      <a:pt x="46" y="41"/>
                      <a:pt x="46" y="44"/>
                      <a:pt x="46"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4" name="Freeform 35"/>
              <p:cNvSpPr>
                <a:spLocks noEditPoints="1"/>
              </p:cNvSpPr>
              <p:nvPr/>
            </p:nvSpPr>
            <p:spPr bwMode="auto">
              <a:xfrm>
                <a:off x="9041002" y="10938638"/>
                <a:ext cx="258763" cy="233363"/>
              </a:xfrm>
              <a:custGeom>
                <a:avLst/>
                <a:gdLst>
                  <a:gd name="T0" fmla="*/ 68 w 69"/>
                  <a:gd name="T1" fmla="*/ 11 h 62"/>
                  <a:gd name="T2" fmla="*/ 62 w 69"/>
                  <a:gd name="T3" fmla="*/ 5 h 62"/>
                  <a:gd name="T4" fmla="*/ 16 w 69"/>
                  <a:gd name="T5" fmla="*/ 3 h 62"/>
                  <a:gd name="T6" fmla="*/ 14 w 69"/>
                  <a:gd name="T7" fmla="*/ 3 h 62"/>
                  <a:gd name="T8" fmla="*/ 4 w 69"/>
                  <a:gd name="T9" fmla="*/ 5 h 62"/>
                  <a:gd name="T10" fmla="*/ 0 w 69"/>
                  <a:gd name="T11" fmla="*/ 55 h 62"/>
                  <a:gd name="T12" fmla="*/ 6 w 69"/>
                  <a:gd name="T13" fmla="*/ 61 h 62"/>
                  <a:gd name="T14" fmla="*/ 58 w 69"/>
                  <a:gd name="T15" fmla="*/ 61 h 62"/>
                  <a:gd name="T16" fmla="*/ 64 w 69"/>
                  <a:gd name="T17" fmla="*/ 55 h 62"/>
                  <a:gd name="T18" fmla="*/ 68 w 69"/>
                  <a:gd name="T19" fmla="*/ 11 h 62"/>
                  <a:gd name="T20" fmla="*/ 56 w 69"/>
                  <a:gd name="T21" fmla="*/ 16 h 62"/>
                  <a:gd name="T22" fmla="*/ 56 w 69"/>
                  <a:gd name="T23" fmla="*/ 19 h 62"/>
                  <a:gd name="T24" fmla="*/ 54 w 69"/>
                  <a:gd name="T25" fmla="*/ 19 h 62"/>
                  <a:gd name="T26" fmla="*/ 36 w 69"/>
                  <a:gd name="T27" fmla="*/ 22 h 62"/>
                  <a:gd name="T28" fmla="*/ 37 w 69"/>
                  <a:gd name="T29" fmla="*/ 15 h 62"/>
                  <a:gd name="T30" fmla="*/ 56 w 69"/>
                  <a:gd name="T31" fmla="*/ 16 h 62"/>
                  <a:gd name="T32" fmla="*/ 16 w 69"/>
                  <a:gd name="T33" fmla="*/ 15 h 62"/>
                  <a:gd name="T34" fmla="*/ 24 w 69"/>
                  <a:gd name="T35" fmla="*/ 15 h 62"/>
                  <a:gd name="T36" fmla="*/ 24 w 69"/>
                  <a:gd name="T37" fmla="*/ 21 h 62"/>
                  <a:gd name="T38" fmla="*/ 13 w 69"/>
                  <a:gd name="T39" fmla="*/ 19 h 62"/>
                  <a:gd name="T40" fmla="*/ 14 w 69"/>
                  <a:gd name="T41" fmla="*/ 14 h 62"/>
                  <a:gd name="T42" fmla="*/ 16 w 69"/>
                  <a:gd name="T43" fmla="*/ 15 h 62"/>
                  <a:gd name="T44" fmla="*/ 12 w 69"/>
                  <a:gd name="T45" fmla="*/ 49 h 62"/>
                  <a:gd name="T46" fmla="*/ 12 w 69"/>
                  <a:gd name="T47" fmla="*/ 31 h 62"/>
                  <a:gd name="T48" fmla="*/ 23 w 69"/>
                  <a:gd name="T49" fmla="*/ 33 h 62"/>
                  <a:gd name="T50" fmla="*/ 24 w 69"/>
                  <a:gd name="T51" fmla="*/ 47 h 62"/>
                  <a:gd name="T52" fmla="*/ 24 w 69"/>
                  <a:gd name="T53" fmla="*/ 49 h 62"/>
                  <a:gd name="T54" fmla="*/ 12 w 69"/>
                  <a:gd name="T55" fmla="*/ 49 h 62"/>
                  <a:gd name="T56" fmla="*/ 35 w 69"/>
                  <a:gd name="T57" fmla="*/ 49 h 62"/>
                  <a:gd name="T58" fmla="*/ 36 w 69"/>
                  <a:gd name="T59" fmla="*/ 47 h 62"/>
                  <a:gd name="T60" fmla="*/ 35 w 69"/>
                  <a:gd name="T61" fmla="*/ 34 h 62"/>
                  <a:gd name="T62" fmla="*/ 54 w 69"/>
                  <a:gd name="T63" fmla="*/ 31 h 62"/>
                  <a:gd name="T64" fmla="*/ 52 w 69"/>
                  <a:gd name="T65" fmla="*/ 49 h 62"/>
                  <a:gd name="T66" fmla="*/ 35 w 69"/>
                  <a:gd name="T67"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62">
                    <a:moveTo>
                      <a:pt x="68" y="11"/>
                    </a:moveTo>
                    <a:cubicBezTo>
                      <a:pt x="67" y="7"/>
                      <a:pt x="65" y="5"/>
                      <a:pt x="62" y="5"/>
                    </a:cubicBezTo>
                    <a:cubicBezTo>
                      <a:pt x="46" y="4"/>
                      <a:pt x="31" y="3"/>
                      <a:pt x="16" y="3"/>
                    </a:cubicBezTo>
                    <a:cubicBezTo>
                      <a:pt x="15" y="3"/>
                      <a:pt x="14" y="3"/>
                      <a:pt x="14" y="3"/>
                    </a:cubicBezTo>
                    <a:cubicBezTo>
                      <a:pt x="11" y="0"/>
                      <a:pt x="5" y="0"/>
                      <a:pt x="4" y="5"/>
                    </a:cubicBezTo>
                    <a:cubicBezTo>
                      <a:pt x="0" y="21"/>
                      <a:pt x="0" y="38"/>
                      <a:pt x="0" y="55"/>
                    </a:cubicBezTo>
                    <a:cubicBezTo>
                      <a:pt x="0" y="58"/>
                      <a:pt x="2" y="60"/>
                      <a:pt x="6" y="61"/>
                    </a:cubicBezTo>
                    <a:cubicBezTo>
                      <a:pt x="23" y="62"/>
                      <a:pt x="40" y="61"/>
                      <a:pt x="58" y="61"/>
                    </a:cubicBezTo>
                    <a:cubicBezTo>
                      <a:pt x="61" y="61"/>
                      <a:pt x="63" y="58"/>
                      <a:pt x="64" y="55"/>
                    </a:cubicBezTo>
                    <a:cubicBezTo>
                      <a:pt x="64" y="40"/>
                      <a:pt x="69" y="26"/>
                      <a:pt x="68" y="11"/>
                    </a:cubicBezTo>
                    <a:close/>
                    <a:moveTo>
                      <a:pt x="56" y="16"/>
                    </a:moveTo>
                    <a:cubicBezTo>
                      <a:pt x="56" y="17"/>
                      <a:pt x="56" y="18"/>
                      <a:pt x="56" y="19"/>
                    </a:cubicBezTo>
                    <a:cubicBezTo>
                      <a:pt x="55" y="19"/>
                      <a:pt x="55" y="19"/>
                      <a:pt x="54" y="19"/>
                    </a:cubicBezTo>
                    <a:cubicBezTo>
                      <a:pt x="48" y="21"/>
                      <a:pt x="42" y="22"/>
                      <a:pt x="36" y="22"/>
                    </a:cubicBezTo>
                    <a:cubicBezTo>
                      <a:pt x="36" y="20"/>
                      <a:pt x="36" y="18"/>
                      <a:pt x="37" y="15"/>
                    </a:cubicBezTo>
                    <a:cubicBezTo>
                      <a:pt x="43" y="16"/>
                      <a:pt x="49" y="16"/>
                      <a:pt x="56" y="16"/>
                    </a:cubicBezTo>
                    <a:close/>
                    <a:moveTo>
                      <a:pt x="16" y="15"/>
                    </a:moveTo>
                    <a:cubicBezTo>
                      <a:pt x="19" y="15"/>
                      <a:pt x="21" y="15"/>
                      <a:pt x="24" y="15"/>
                    </a:cubicBezTo>
                    <a:cubicBezTo>
                      <a:pt x="24" y="17"/>
                      <a:pt x="24" y="19"/>
                      <a:pt x="24" y="21"/>
                    </a:cubicBezTo>
                    <a:cubicBezTo>
                      <a:pt x="20" y="21"/>
                      <a:pt x="17" y="20"/>
                      <a:pt x="13" y="19"/>
                    </a:cubicBezTo>
                    <a:cubicBezTo>
                      <a:pt x="14" y="17"/>
                      <a:pt x="14" y="16"/>
                      <a:pt x="14" y="14"/>
                    </a:cubicBezTo>
                    <a:cubicBezTo>
                      <a:pt x="14" y="15"/>
                      <a:pt x="15" y="15"/>
                      <a:pt x="16" y="15"/>
                    </a:cubicBezTo>
                    <a:close/>
                    <a:moveTo>
                      <a:pt x="12" y="49"/>
                    </a:moveTo>
                    <a:cubicBezTo>
                      <a:pt x="12" y="43"/>
                      <a:pt x="12" y="37"/>
                      <a:pt x="12" y="31"/>
                    </a:cubicBezTo>
                    <a:cubicBezTo>
                      <a:pt x="16" y="32"/>
                      <a:pt x="19" y="33"/>
                      <a:pt x="23" y="33"/>
                    </a:cubicBezTo>
                    <a:cubicBezTo>
                      <a:pt x="23" y="38"/>
                      <a:pt x="24" y="42"/>
                      <a:pt x="24" y="47"/>
                    </a:cubicBezTo>
                    <a:cubicBezTo>
                      <a:pt x="24" y="48"/>
                      <a:pt x="24" y="49"/>
                      <a:pt x="24" y="49"/>
                    </a:cubicBezTo>
                    <a:cubicBezTo>
                      <a:pt x="20" y="49"/>
                      <a:pt x="16" y="49"/>
                      <a:pt x="12" y="49"/>
                    </a:cubicBezTo>
                    <a:close/>
                    <a:moveTo>
                      <a:pt x="35" y="49"/>
                    </a:moveTo>
                    <a:cubicBezTo>
                      <a:pt x="35" y="48"/>
                      <a:pt x="36" y="48"/>
                      <a:pt x="36" y="47"/>
                    </a:cubicBezTo>
                    <a:cubicBezTo>
                      <a:pt x="36" y="42"/>
                      <a:pt x="35" y="38"/>
                      <a:pt x="35" y="34"/>
                    </a:cubicBezTo>
                    <a:cubicBezTo>
                      <a:pt x="42" y="34"/>
                      <a:pt x="48" y="33"/>
                      <a:pt x="54" y="31"/>
                    </a:cubicBezTo>
                    <a:cubicBezTo>
                      <a:pt x="54" y="37"/>
                      <a:pt x="53" y="43"/>
                      <a:pt x="52" y="49"/>
                    </a:cubicBezTo>
                    <a:cubicBezTo>
                      <a:pt x="46" y="49"/>
                      <a:pt x="41" y="49"/>
                      <a:pt x="35"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5" name="Freeform 36"/>
              <p:cNvSpPr>
                <a:spLocks noEditPoints="1"/>
              </p:cNvSpPr>
              <p:nvPr/>
            </p:nvSpPr>
            <p:spPr bwMode="auto">
              <a:xfrm>
                <a:off x="9393427" y="10911650"/>
                <a:ext cx="239713" cy="255588"/>
              </a:xfrm>
              <a:custGeom>
                <a:avLst/>
                <a:gdLst>
                  <a:gd name="T0" fmla="*/ 64 w 64"/>
                  <a:gd name="T1" fmla="*/ 6 h 68"/>
                  <a:gd name="T2" fmla="*/ 58 w 64"/>
                  <a:gd name="T3" fmla="*/ 0 h 68"/>
                  <a:gd name="T4" fmla="*/ 10 w 64"/>
                  <a:gd name="T5" fmla="*/ 4 h 68"/>
                  <a:gd name="T6" fmla="*/ 4 w 64"/>
                  <a:gd name="T7" fmla="*/ 10 h 68"/>
                  <a:gd name="T8" fmla="*/ 0 w 64"/>
                  <a:gd name="T9" fmla="*/ 16 h 68"/>
                  <a:gd name="T10" fmla="*/ 2 w 64"/>
                  <a:gd name="T11" fmla="*/ 60 h 68"/>
                  <a:gd name="T12" fmla="*/ 6 w 64"/>
                  <a:gd name="T13" fmla="*/ 65 h 68"/>
                  <a:gd name="T14" fmla="*/ 39 w 64"/>
                  <a:gd name="T15" fmla="*/ 68 h 68"/>
                  <a:gd name="T16" fmla="*/ 54 w 64"/>
                  <a:gd name="T17" fmla="*/ 62 h 68"/>
                  <a:gd name="T18" fmla="*/ 61 w 64"/>
                  <a:gd name="T19" fmla="*/ 41 h 68"/>
                  <a:gd name="T20" fmla="*/ 64 w 64"/>
                  <a:gd name="T21" fmla="*/ 6 h 68"/>
                  <a:gd name="T22" fmla="*/ 51 w 64"/>
                  <a:gd name="T23" fmla="*/ 12 h 68"/>
                  <a:gd name="T24" fmla="*/ 50 w 64"/>
                  <a:gd name="T25" fmla="*/ 29 h 68"/>
                  <a:gd name="T26" fmla="*/ 46 w 64"/>
                  <a:gd name="T27" fmla="*/ 28 h 68"/>
                  <a:gd name="T28" fmla="*/ 38 w 64"/>
                  <a:gd name="T29" fmla="*/ 30 h 68"/>
                  <a:gd name="T30" fmla="*/ 36 w 64"/>
                  <a:gd name="T31" fmla="*/ 13 h 68"/>
                  <a:gd name="T32" fmla="*/ 51 w 64"/>
                  <a:gd name="T33" fmla="*/ 12 h 68"/>
                  <a:gd name="T34" fmla="*/ 24 w 64"/>
                  <a:gd name="T35" fmla="*/ 14 h 68"/>
                  <a:gd name="T36" fmla="*/ 26 w 64"/>
                  <a:gd name="T37" fmla="*/ 32 h 68"/>
                  <a:gd name="T38" fmla="*/ 15 w 64"/>
                  <a:gd name="T39" fmla="*/ 32 h 68"/>
                  <a:gd name="T40" fmla="*/ 12 w 64"/>
                  <a:gd name="T41" fmla="*/ 32 h 68"/>
                  <a:gd name="T42" fmla="*/ 12 w 64"/>
                  <a:gd name="T43" fmla="*/ 16 h 68"/>
                  <a:gd name="T44" fmla="*/ 12 w 64"/>
                  <a:gd name="T45" fmla="*/ 15 h 68"/>
                  <a:gd name="T46" fmla="*/ 24 w 64"/>
                  <a:gd name="T47" fmla="*/ 14 h 68"/>
                  <a:gd name="T48" fmla="*/ 13 w 64"/>
                  <a:gd name="T49" fmla="*/ 55 h 68"/>
                  <a:gd name="T50" fmla="*/ 13 w 64"/>
                  <a:gd name="T51" fmla="*/ 44 h 68"/>
                  <a:gd name="T52" fmla="*/ 26 w 64"/>
                  <a:gd name="T53" fmla="*/ 44 h 68"/>
                  <a:gd name="T54" fmla="*/ 26 w 64"/>
                  <a:gd name="T55" fmla="*/ 56 h 68"/>
                  <a:gd name="T56" fmla="*/ 13 w 64"/>
                  <a:gd name="T57" fmla="*/ 55 h 68"/>
                  <a:gd name="T58" fmla="*/ 38 w 64"/>
                  <a:gd name="T59" fmla="*/ 56 h 68"/>
                  <a:gd name="T60" fmla="*/ 38 w 64"/>
                  <a:gd name="T61" fmla="*/ 42 h 68"/>
                  <a:gd name="T62" fmla="*/ 49 w 64"/>
                  <a:gd name="T63" fmla="*/ 39 h 68"/>
                  <a:gd name="T64" fmla="*/ 46 w 64"/>
                  <a:gd name="T65" fmla="*/ 52 h 68"/>
                  <a:gd name="T66" fmla="*/ 38 w 64"/>
                  <a:gd name="T67"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68">
                    <a:moveTo>
                      <a:pt x="64" y="6"/>
                    </a:moveTo>
                    <a:cubicBezTo>
                      <a:pt x="64" y="2"/>
                      <a:pt x="61" y="0"/>
                      <a:pt x="58" y="0"/>
                    </a:cubicBezTo>
                    <a:cubicBezTo>
                      <a:pt x="41" y="0"/>
                      <a:pt x="26" y="2"/>
                      <a:pt x="10" y="4"/>
                    </a:cubicBezTo>
                    <a:cubicBezTo>
                      <a:pt x="6" y="4"/>
                      <a:pt x="4" y="7"/>
                      <a:pt x="4" y="10"/>
                    </a:cubicBezTo>
                    <a:cubicBezTo>
                      <a:pt x="1" y="11"/>
                      <a:pt x="0" y="12"/>
                      <a:pt x="0" y="16"/>
                    </a:cubicBezTo>
                    <a:cubicBezTo>
                      <a:pt x="0" y="30"/>
                      <a:pt x="1" y="45"/>
                      <a:pt x="2" y="60"/>
                    </a:cubicBezTo>
                    <a:cubicBezTo>
                      <a:pt x="2" y="62"/>
                      <a:pt x="3" y="65"/>
                      <a:pt x="6" y="65"/>
                    </a:cubicBezTo>
                    <a:cubicBezTo>
                      <a:pt x="17" y="68"/>
                      <a:pt x="28" y="68"/>
                      <a:pt x="39" y="68"/>
                    </a:cubicBezTo>
                    <a:cubicBezTo>
                      <a:pt x="45" y="68"/>
                      <a:pt x="51" y="67"/>
                      <a:pt x="54" y="62"/>
                    </a:cubicBezTo>
                    <a:cubicBezTo>
                      <a:pt x="59" y="57"/>
                      <a:pt x="59" y="48"/>
                      <a:pt x="61" y="41"/>
                    </a:cubicBezTo>
                    <a:cubicBezTo>
                      <a:pt x="64" y="29"/>
                      <a:pt x="64" y="17"/>
                      <a:pt x="64" y="6"/>
                    </a:cubicBezTo>
                    <a:close/>
                    <a:moveTo>
                      <a:pt x="51" y="12"/>
                    </a:moveTo>
                    <a:cubicBezTo>
                      <a:pt x="51" y="17"/>
                      <a:pt x="51" y="23"/>
                      <a:pt x="50" y="29"/>
                    </a:cubicBezTo>
                    <a:cubicBezTo>
                      <a:pt x="49" y="28"/>
                      <a:pt x="48" y="28"/>
                      <a:pt x="46" y="28"/>
                    </a:cubicBezTo>
                    <a:cubicBezTo>
                      <a:pt x="43" y="28"/>
                      <a:pt x="41" y="29"/>
                      <a:pt x="38" y="30"/>
                    </a:cubicBezTo>
                    <a:cubicBezTo>
                      <a:pt x="38" y="24"/>
                      <a:pt x="37" y="18"/>
                      <a:pt x="36" y="13"/>
                    </a:cubicBezTo>
                    <a:cubicBezTo>
                      <a:pt x="41" y="12"/>
                      <a:pt x="46" y="12"/>
                      <a:pt x="51" y="12"/>
                    </a:cubicBezTo>
                    <a:close/>
                    <a:moveTo>
                      <a:pt x="24" y="14"/>
                    </a:moveTo>
                    <a:cubicBezTo>
                      <a:pt x="25" y="20"/>
                      <a:pt x="26" y="26"/>
                      <a:pt x="26" y="32"/>
                    </a:cubicBezTo>
                    <a:cubicBezTo>
                      <a:pt x="22" y="32"/>
                      <a:pt x="19" y="32"/>
                      <a:pt x="15" y="32"/>
                    </a:cubicBezTo>
                    <a:cubicBezTo>
                      <a:pt x="14" y="32"/>
                      <a:pt x="13" y="32"/>
                      <a:pt x="12" y="32"/>
                    </a:cubicBezTo>
                    <a:cubicBezTo>
                      <a:pt x="12" y="27"/>
                      <a:pt x="12" y="21"/>
                      <a:pt x="12" y="16"/>
                    </a:cubicBezTo>
                    <a:cubicBezTo>
                      <a:pt x="12" y="16"/>
                      <a:pt x="12" y="15"/>
                      <a:pt x="12" y="15"/>
                    </a:cubicBezTo>
                    <a:cubicBezTo>
                      <a:pt x="16" y="15"/>
                      <a:pt x="20" y="14"/>
                      <a:pt x="24" y="14"/>
                    </a:cubicBezTo>
                    <a:close/>
                    <a:moveTo>
                      <a:pt x="13" y="55"/>
                    </a:moveTo>
                    <a:cubicBezTo>
                      <a:pt x="13" y="51"/>
                      <a:pt x="13" y="47"/>
                      <a:pt x="13" y="44"/>
                    </a:cubicBezTo>
                    <a:cubicBezTo>
                      <a:pt x="17" y="44"/>
                      <a:pt x="22" y="44"/>
                      <a:pt x="26" y="44"/>
                    </a:cubicBezTo>
                    <a:cubicBezTo>
                      <a:pt x="26" y="48"/>
                      <a:pt x="26" y="52"/>
                      <a:pt x="26" y="56"/>
                    </a:cubicBezTo>
                    <a:cubicBezTo>
                      <a:pt x="21" y="56"/>
                      <a:pt x="17" y="55"/>
                      <a:pt x="13" y="55"/>
                    </a:cubicBezTo>
                    <a:close/>
                    <a:moveTo>
                      <a:pt x="38" y="56"/>
                    </a:moveTo>
                    <a:cubicBezTo>
                      <a:pt x="38" y="52"/>
                      <a:pt x="38" y="47"/>
                      <a:pt x="38" y="42"/>
                    </a:cubicBezTo>
                    <a:cubicBezTo>
                      <a:pt x="42" y="41"/>
                      <a:pt x="45" y="40"/>
                      <a:pt x="49" y="39"/>
                    </a:cubicBezTo>
                    <a:cubicBezTo>
                      <a:pt x="48" y="44"/>
                      <a:pt x="47" y="48"/>
                      <a:pt x="46" y="52"/>
                    </a:cubicBezTo>
                    <a:cubicBezTo>
                      <a:pt x="46" y="55"/>
                      <a:pt x="42" y="56"/>
                      <a:pt x="38"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6" name="Freeform 37"/>
              <p:cNvSpPr>
                <a:spLocks noEditPoints="1"/>
              </p:cNvSpPr>
              <p:nvPr/>
            </p:nvSpPr>
            <p:spPr bwMode="auto">
              <a:xfrm>
                <a:off x="9033064" y="11268838"/>
                <a:ext cx="239713" cy="307975"/>
              </a:xfrm>
              <a:custGeom>
                <a:avLst/>
                <a:gdLst>
                  <a:gd name="T0" fmla="*/ 59 w 64"/>
                  <a:gd name="T1" fmla="*/ 9 h 82"/>
                  <a:gd name="T2" fmla="*/ 13 w 64"/>
                  <a:gd name="T3" fmla="*/ 7 h 82"/>
                  <a:gd name="T4" fmla="*/ 10 w 64"/>
                  <a:gd name="T5" fmla="*/ 13 h 82"/>
                  <a:gd name="T6" fmla="*/ 2 w 64"/>
                  <a:gd name="T7" fmla="*/ 20 h 82"/>
                  <a:gd name="T8" fmla="*/ 4 w 64"/>
                  <a:gd name="T9" fmla="*/ 75 h 82"/>
                  <a:gd name="T10" fmla="*/ 10 w 64"/>
                  <a:gd name="T11" fmla="*/ 81 h 82"/>
                  <a:gd name="T12" fmla="*/ 50 w 64"/>
                  <a:gd name="T13" fmla="*/ 77 h 82"/>
                  <a:gd name="T14" fmla="*/ 55 w 64"/>
                  <a:gd name="T15" fmla="*/ 72 h 82"/>
                  <a:gd name="T16" fmla="*/ 64 w 64"/>
                  <a:gd name="T17" fmla="*/ 15 h 82"/>
                  <a:gd name="T18" fmla="*/ 59 w 64"/>
                  <a:gd name="T19" fmla="*/ 9 h 82"/>
                  <a:gd name="T20" fmla="*/ 51 w 64"/>
                  <a:gd name="T21" fmla="*/ 19 h 82"/>
                  <a:gd name="T22" fmla="*/ 49 w 64"/>
                  <a:gd name="T23" fmla="*/ 33 h 82"/>
                  <a:gd name="T24" fmla="*/ 37 w 64"/>
                  <a:gd name="T25" fmla="*/ 34 h 82"/>
                  <a:gd name="T26" fmla="*/ 35 w 64"/>
                  <a:gd name="T27" fmla="*/ 15 h 82"/>
                  <a:gd name="T28" fmla="*/ 51 w 64"/>
                  <a:gd name="T29" fmla="*/ 19 h 82"/>
                  <a:gd name="T30" fmla="*/ 19 w 64"/>
                  <a:gd name="T31" fmla="*/ 18 h 82"/>
                  <a:gd name="T32" fmla="*/ 22 w 64"/>
                  <a:gd name="T33" fmla="*/ 16 h 82"/>
                  <a:gd name="T34" fmla="*/ 26 w 64"/>
                  <a:gd name="T35" fmla="*/ 35 h 82"/>
                  <a:gd name="T36" fmla="*/ 17 w 64"/>
                  <a:gd name="T37" fmla="*/ 37 h 82"/>
                  <a:gd name="T38" fmla="*/ 14 w 64"/>
                  <a:gd name="T39" fmla="*/ 18 h 82"/>
                  <a:gd name="T40" fmla="*/ 19 w 64"/>
                  <a:gd name="T41" fmla="*/ 18 h 82"/>
                  <a:gd name="T42" fmla="*/ 16 w 64"/>
                  <a:gd name="T43" fmla="*/ 69 h 82"/>
                  <a:gd name="T44" fmla="*/ 17 w 64"/>
                  <a:gd name="T45" fmla="*/ 48 h 82"/>
                  <a:gd name="T46" fmla="*/ 19 w 64"/>
                  <a:gd name="T47" fmla="*/ 48 h 82"/>
                  <a:gd name="T48" fmla="*/ 26 w 64"/>
                  <a:gd name="T49" fmla="*/ 47 h 82"/>
                  <a:gd name="T50" fmla="*/ 28 w 64"/>
                  <a:gd name="T51" fmla="*/ 67 h 82"/>
                  <a:gd name="T52" fmla="*/ 28 w 64"/>
                  <a:gd name="T53" fmla="*/ 68 h 82"/>
                  <a:gd name="T54" fmla="*/ 16 w 64"/>
                  <a:gd name="T55" fmla="*/ 69 h 82"/>
                  <a:gd name="T56" fmla="*/ 39 w 64"/>
                  <a:gd name="T57" fmla="*/ 66 h 82"/>
                  <a:gd name="T58" fmla="*/ 38 w 64"/>
                  <a:gd name="T59" fmla="*/ 46 h 82"/>
                  <a:gd name="T60" fmla="*/ 48 w 64"/>
                  <a:gd name="T61" fmla="*/ 45 h 82"/>
                  <a:gd name="T62" fmla="*/ 45 w 64"/>
                  <a:gd name="T63" fmla="*/ 65 h 82"/>
                  <a:gd name="T64" fmla="*/ 39 w 64"/>
                  <a:gd name="T65" fmla="*/ 6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82">
                    <a:moveTo>
                      <a:pt x="59" y="9"/>
                    </a:moveTo>
                    <a:cubicBezTo>
                      <a:pt x="44" y="4"/>
                      <a:pt x="27" y="0"/>
                      <a:pt x="13" y="7"/>
                    </a:cubicBezTo>
                    <a:cubicBezTo>
                      <a:pt x="10" y="9"/>
                      <a:pt x="9" y="11"/>
                      <a:pt x="10" y="13"/>
                    </a:cubicBezTo>
                    <a:cubicBezTo>
                      <a:pt x="5" y="12"/>
                      <a:pt x="0" y="15"/>
                      <a:pt x="2" y="20"/>
                    </a:cubicBezTo>
                    <a:cubicBezTo>
                      <a:pt x="7" y="38"/>
                      <a:pt x="4" y="57"/>
                      <a:pt x="4" y="75"/>
                    </a:cubicBezTo>
                    <a:cubicBezTo>
                      <a:pt x="3" y="78"/>
                      <a:pt x="6" y="80"/>
                      <a:pt x="10" y="81"/>
                    </a:cubicBezTo>
                    <a:cubicBezTo>
                      <a:pt x="23" y="82"/>
                      <a:pt x="36" y="77"/>
                      <a:pt x="50" y="77"/>
                    </a:cubicBezTo>
                    <a:cubicBezTo>
                      <a:pt x="52" y="77"/>
                      <a:pt x="55" y="75"/>
                      <a:pt x="55" y="72"/>
                    </a:cubicBezTo>
                    <a:cubicBezTo>
                      <a:pt x="59" y="53"/>
                      <a:pt x="61" y="34"/>
                      <a:pt x="64" y="15"/>
                    </a:cubicBezTo>
                    <a:cubicBezTo>
                      <a:pt x="64" y="12"/>
                      <a:pt x="61" y="10"/>
                      <a:pt x="59" y="9"/>
                    </a:cubicBezTo>
                    <a:close/>
                    <a:moveTo>
                      <a:pt x="51" y="19"/>
                    </a:moveTo>
                    <a:cubicBezTo>
                      <a:pt x="51" y="24"/>
                      <a:pt x="50" y="28"/>
                      <a:pt x="49" y="33"/>
                    </a:cubicBezTo>
                    <a:cubicBezTo>
                      <a:pt x="45" y="33"/>
                      <a:pt x="41" y="33"/>
                      <a:pt x="37" y="34"/>
                    </a:cubicBezTo>
                    <a:cubicBezTo>
                      <a:pt x="37" y="28"/>
                      <a:pt x="36" y="21"/>
                      <a:pt x="35" y="15"/>
                    </a:cubicBezTo>
                    <a:cubicBezTo>
                      <a:pt x="40" y="16"/>
                      <a:pt x="46" y="17"/>
                      <a:pt x="51" y="19"/>
                    </a:cubicBezTo>
                    <a:close/>
                    <a:moveTo>
                      <a:pt x="19" y="18"/>
                    </a:moveTo>
                    <a:cubicBezTo>
                      <a:pt x="20" y="17"/>
                      <a:pt x="21" y="17"/>
                      <a:pt x="22" y="16"/>
                    </a:cubicBezTo>
                    <a:cubicBezTo>
                      <a:pt x="24" y="23"/>
                      <a:pt x="25" y="29"/>
                      <a:pt x="26" y="35"/>
                    </a:cubicBezTo>
                    <a:cubicBezTo>
                      <a:pt x="23" y="36"/>
                      <a:pt x="20" y="36"/>
                      <a:pt x="17" y="37"/>
                    </a:cubicBezTo>
                    <a:cubicBezTo>
                      <a:pt x="16" y="30"/>
                      <a:pt x="15" y="24"/>
                      <a:pt x="14" y="18"/>
                    </a:cubicBezTo>
                    <a:cubicBezTo>
                      <a:pt x="15" y="19"/>
                      <a:pt x="17" y="19"/>
                      <a:pt x="19" y="18"/>
                    </a:cubicBezTo>
                    <a:close/>
                    <a:moveTo>
                      <a:pt x="16" y="69"/>
                    </a:moveTo>
                    <a:cubicBezTo>
                      <a:pt x="16" y="62"/>
                      <a:pt x="17" y="55"/>
                      <a:pt x="17" y="48"/>
                    </a:cubicBezTo>
                    <a:cubicBezTo>
                      <a:pt x="17" y="49"/>
                      <a:pt x="18" y="49"/>
                      <a:pt x="19" y="48"/>
                    </a:cubicBezTo>
                    <a:cubicBezTo>
                      <a:pt x="22" y="48"/>
                      <a:pt x="24" y="48"/>
                      <a:pt x="26" y="47"/>
                    </a:cubicBezTo>
                    <a:cubicBezTo>
                      <a:pt x="27" y="54"/>
                      <a:pt x="27" y="60"/>
                      <a:pt x="28" y="67"/>
                    </a:cubicBezTo>
                    <a:cubicBezTo>
                      <a:pt x="28" y="67"/>
                      <a:pt x="28" y="67"/>
                      <a:pt x="28" y="68"/>
                    </a:cubicBezTo>
                    <a:cubicBezTo>
                      <a:pt x="24" y="68"/>
                      <a:pt x="20" y="69"/>
                      <a:pt x="16" y="69"/>
                    </a:cubicBezTo>
                    <a:close/>
                    <a:moveTo>
                      <a:pt x="39" y="66"/>
                    </a:moveTo>
                    <a:cubicBezTo>
                      <a:pt x="39" y="59"/>
                      <a:pt x="38" y="52"/>
                      <a:pt x="38" y="46"/>
                    </a:cubicBezTo>
                    <a:cubicBezTo>
                      <a:pt x="41" y="45"/>
                      <a:pt x="45" y="45"/>
                      <a:pt x="48" y="45"/>
                    </a:cubicBezTo>
                    <a:cubicBezTo>
                      <a:pt x="47" y="52"/>
                      <a:pt x="46" y="58"/>
                      <a:pt x="45" y="65"/>
                    </a:cubicBezTo>
                    <a:cubicBezTo>
                      <a:pt x="43" y="65"/>
                      <a:pt x="41" y="65"/>
                      <a:pt x="39"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7" name="Freeform 38"/>
              <p:cNvSpPr>
                <a:spLocks noEditPoints="1"/>
              </p:cNvSpPr>
              <p:nvPr/>
            </p:nvSpPr>
            <p:spPr bwMode="auto">
              <a:xfrm>
                <a:off x="9382314" y="11272013"/>
                <a:ext cx="292100" cy="271463"/>
              </a:xfrm>
              <a:custGeom>
                <a:avLst/>
                <a:gdLst>
                  <a:gd name="T0" fmla="*/ 68 w 78"/>
                  <a:gd name="T1" fmla="*/ 4 h 72"/>
                  <a:gd name="T2" fmla="*/ 63 w 78"/>
                  <a:gd name="T3" fmla="*/ 0 h 72"/>
                  <a:gd name="T4" fmla="*/ 20 w 78"/>
                  <a:gd name="T5" fmla="*/ 4 h 72"/>
                  <a:gd name="T6" fmla="*/ 19 w 78"/>
                  <a:gd name="T7" fmla="*/ 4 h 72"/>
                  <a:gd name="T8" fmla="*/ 5 w 78"/>
                  <a:gd name="T9" fmla="*/ 15 h 72"/>
                  <a:gd name="T10" fmla="*/ 3 w 78"/>
                  <a:gd name="T11" fmla="*/ 20 h 72"/>
                  <a:gd name="T12" fmla="*/ 4 w 78"/>
                  <a:gd name="T13" fmla="*/ 60 h 72"/>
                  <a:gd name="T14" fmla="*/ 36 w 78"/>
                  <a:gd name="T15" fmla="*/ 68 h 72"/>
                  <a:gd name="T16" fmla="*/ 73 w 78"/>
                  <a:gd name="T17" fmla="*/ 56 h 72"/>
                  <a:gd name="T18" fmla="*/ 68 w 78"/>
                  <a:gd name="T19" fmla="*/ 4 h 72"/>
                  <a:gd name="T20" fmla="*/ 60 w 78"/>
                  <a:gd name="T21" fmla="*/ 24 h 72"/>
                  <a:gd name="T22" fmla="*/ 42 w 78"/>
                  <a:gd name="T23" fmla="*/ 26 h 72"/>
                  <a:gd name="T24" fmla="*/ 40 w 78"/>
                  <a:gd name="T25" fmla="*/ 14 h 72"/>
                  <a:gd name="T26" fmla="*/ 58 w 78"/>
                  <a:gd name="T27" fmla="*/ 12 h 72"/>
                  <a:gd name="T28" fmla="*/ 60 w 78"/>
                  <a:gd name="T29" fmla="*/ 24 h 72"/>
                  <a:gd name="T30" fmla="*/ 14 w 78"/>
                  <a:gd name="T31" fmla="*/ 22 h 72"/>
                  <a:gd name="T32" fmla="*/ 15 w 78"/>
                  <a:gd name="T33" fmla="*/ 18 h 72"/>
                  <a:gd name="T34" fmla="*/ 15 w 78"/>
                  <a:gd name="T35" fmla="*/ 18 h 72"/>
                  <a:gd name="T36" fmla="*/ 16 w 78"/>
                  <a:gd name="T37" fmla="*/ 17 h 72"/>
                  <a:gd name="T38" fmla="*/ 17 w 78"/>
                  <a:gd name="T39" fmla="*/ 17 h 72"/>
                  <a:gd name="T40" fmla="*/ 17 w 78"/>
                  <a:gd name="T41" fmla="*/ 16 h 72"/>
                  <a:gd name="T42" fmla="*/ 17 w 78"/>
                  <a:gd name="T43" fmla="*/ 16 h 72"/>
                  <a:gd name="T44" fmla="*/ 18 w 78"/>
                  <a:gd name="T45" fmla="*/ 15 h 72"/>
                  <a:gd name="T46" fmla="*/ 19 w 78"/>
                  <a:gd name="T47" fmla="*/ 15 h 72"/>
                  <a:gd name="T48" fmla="*/ 19 w 78"/>
                  <a:gd name="T49" fmla="*/ 15 h 72"/>
                  <a:gd name="T50" fmla="*/ 19 w 78"/>
                  <a:gd name="T51" fmla="*/ 15 h 72"/>
                  <a:gd name="T52" fmla="*/ 29 w 78"/>
                  <a:gd name="T53" fmla="*/ 16 h 72"/>
                  <a:gd name="T54" fmla="*/ 29 w 78"/>
                  <a:gd name="T55" fmla="*/ 17 h 72"/>
                  <a:gd name="T56" fmla="*/ 31 w 78"/>
                  <a:gd name="T57" fmla="*/ 28 h 72"/>
                  <a:gd name="T58" fmla="*/ 14 w 78"/>
                  <a:gd name="T59" fmla="*/ 32 h 72"/>
                  <a:gd name="T60" fmla="*/ 14 w 78"/>
                  <a:gd name="T61" fmla="*/ 22 h 72"/>
                  <a:gd name="T62" fmla="*/ 19 w 78"/>
                  <a:gd name="T63" fmla="*/ 56 h 72"/>
                  <a:gd name="T64" fmla="*/ 15 w 78"/>
                  <a:gd name="T65" fmla="*/ 48 h 72"/>
                  <a:gd name="T66" fmla="*/ 15 w 78"/>
                  <a:gd name="T67" fmla="*/ 43 h 72"/>
                  <a:gd name="T68" fmla="*/ 16 w 78"/>
                  <a:gd name="T69" fmla="*/ 43 h 72"/>
                  <a:gd name="T70" fmla="*/ 32 w 78"/>
                  <a:gd name="T71" fmla="*/ 40 h 72"/>
                  <a:gd name="T72" fmla="*/ 33 w 78"/>
                  <a:gd name="T73" fmla="*/ 56 h 72"/>
                  <a:gd name="T74" fmla="*/ 19 w 78"/>
                  <a:gd name="T75" fmla="*/ 56 h 72"/>
                  <a:gd name="T76" fmla="*/ 53 w 78"/>
                  <a:gd name="T77" fmla="*/ 56 h 72"/>
                  <a:gd name="T78" fmla="*/ 45 w 78"/>
                  <a:gd name="T79" fmla="*/ 56 h 72"/>
                  <a:gd name="T80" fmla="*/ 44 w 78"/>
                  <a:gd name="T81" fmla="*/ 38 h 72"/>
                  <a:gd name="T82" fmla="*/ 61 w 78"/>
                  <a:gd name="T83" fmla="*/ 36 h 72"/>
                  <a:gd name="T84" fmla="*/ 61 w 78"/>
                  <a:gd name="T85" fmla="*/ 36 h 72"/>
                  <a:gd name="T86" fmla="*/ 62 w 78"/>
                  <a:gd name="T87" fmla="*/ 45 h 72"/>
                  <a:gd name="T88" fmla="*/ 53 w 78"/>
                  <a:gd name="T8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 h="72">
                    <a:moveTo>
                      <a:pt x="68" y="4"/>
                    </a:moveTo>
                    <a:cubicBezTo>
                      <a:pt x="68" y="1"/>
                      <a:pt x="65" y="0"/>
                      <a:pt x="63" y="0"/>
                    </a:cubicBezTo>
                    <a:cubicBezTo>
                      <a:pt x="49" y="0"/>
                      <a:pt x="34" y="6"/>
                      <a:pt x="20" y="4"/>
                    </a:cubicBezTo>
                    <a:cubicBezTo>
                      <a:pt x="20" y="4"/>
                      <a:pt x="19" y="4"/>
                      <a:pt x="19" y="4"/>
                    </a:cubicBezTo>
                    <a:cubicBezTo>
                      <a:pt x="12" y="4"/>
                      <a:pt x="7" y="9"/>
                      <a:pt x="5" y="15"/>
                    </a:cubicBezTo>
                    <a:cubicBezTo>
                      <a:pt x="4" y="16"/>
                      <a:pt x="3" y="17"/>
                      <a:pt x="3" y="20"/>
                    </a:cubicBezTo>
                    <a:cubicBezTo>
                      <a:pt x="3" y="32"/>
                      <a:pt x="0" y="47"/>
                      <a:pt x="4" y="60"/>
                    </a:cubicBezTo>
                    <a:cubicBezTo>
                      <a:pt x="8" y="72"/>
                      <a:pt x="27" y="68"/>
                      <a:pt x="36" y="68"/>
                    </a:cubicBezTo>
                    <a:cubicBezTo>
                      <a:pt x="49" y="69"/>
                      <a:pt x="68" y="71"/>
                      <a:pt x="73" y="56"/>
                    </a:cubicBezTo>
                    <a:cubicBezTo>
                      <a:pt x="78" y="40"/>
                      <a:pt x="71" y="19"/>
                      <a:pt x="68" y="4"/>
                    </a:cubicBezTo>
                    <a:close/>
                    <a:moveTo>
                      <a:pt x="60" y="24"/>
                    </a:moveTo>
                    <a:cubicBezTo>
                      <a:pt x="54" y="24"/>
                      <a:pt x="48" y="25"/>
                      <a:pt x="42" y="26"/>
                    </a:cubicBezTo>
                    <a:cubicBezTo>
                      <a:pt x="42" y="22"/>
                      <a:pt x="41" y="18"/>
                      <a:pt x="40" y="14"/>
                    </a:cubicBezTo>
                    <a:cubicBezTo>
                      <a:pt x="46" y="13"/>
                      <a:pt x="52" y="12"/>
                      <a:pt x="58" y="12"/>
                    </a:cubicBezTo>
                    <a:cubicBezTo>
                      <a:pt x="58" y="16"/>
                      <a:pt x="59" y="20"/>
                      <a:pt x="60" y="24"/>
                    </a:cubicBezTo>
                    <a:close/>
                    <a:moveTo>
                      <a:pt x="14" y="22"/>
                    </a:moveTo>
                    <a:cubicBezTo>
                      <a:pt x="15" y="21"/>
                      <a:pt x="15" y="19"/>
                      <a:pt x="15" y="18"/>
                    </a:cubicBezTo>
                    <a:cubicBezTo>
                      <a:pt x="15" y="18"/>
                      <a:pt x="15" y="18"/>
                      <a:pt x="15" y="18"/>
                    </a:cubicBezTo>
                    <a:cubicBezTo>
                      <a:pt x="15" y="17"/>
                      <a:pt x="16" y="17"/>
                      <a:pt x="16" y="17"/>
                    </a:cubicBezTo>
                    <a:cubicBezTo>
                      <a:pt x="16" y="17"/>
                      <a:pt x="16" y="17"/>
                      <a:pt x="17" y="17"/>
                    </a:cubicBezTo>
                    <a:cubicBezTo>
                      <a:pt x="17" y="17"/>
                      <a:pt x="17" y="17"/>
                      <a:pt x="17" y="16"/>
                    </a:cubicBezTo>
                    <a:cubicBezTo>
                      <a:pt x="17" y="16"/>
                      <a:pt x="17" y="16"/>
                      <a:pt x="17" y="16"/>
                    </a:cubicBezTo>
                    <a:cubicBezTo>
                      <a:pt x="18" y="16"/>
                      <a:pt x="18" y="16"/>
                      <a:pt x="18" y="15"/>
                    </a:cubicBezTo>
                    <a:cubicBezTo>
                      <a:pt x="18" y="15"/>
                      <a:pt x="18" y="15"/>
                      <a:pt x="19" y="15"/>
                    </a:cubicBezTo>
                    <a:cubicBezTo>
                      <a:pt x="19" y="15"/>
                      <a:pt x="19" y="15"/>
                      <a:pt x="19" y="15"/>
                    </a:cubicBezTo>
                    <a:cubicBezTo>
                      <a:pt x="19" y="15"/>
                      <a:pt x="19" y="15"/>
                      <a:pt x="19" y="15"/>
                    </a:cubicBezTo>
                    <a:cubicBezTo>
                      <a:pt x="22" y="16"/>
                      <a:pt x="25" y="16"/>
                      <a:pt x="29" y="16"/>
                    </a:cubicBezTo>
                    <a:cubicBezTo>
                      <a:pt x="29" y="16"/>
                      <a:pt x="29" y="17"/>
                      <a:pt x="29" y="17"/>
                    </a:cubicBezTo>
                    <a:cubicBezTo>
                      <a:pt x="29" y="21"/>
                      <a:pt x="30" y="25"/>
                      <a:pt x="31" y="28"/>
                    </a:cubicBezTo>
                    <a:cubicBezTo>
                      <a:pt x="25" y="29"/>
                      <a:pt x="19" y="31"/>
                      <a:pt x="14" y="32"/>
                    </a:cubicBezTo>
                    <a:cubicBezTo>
                      <a:pt x="14" y="28"/>
                      <a:pt x="14" y="25"/>
                      <a:pt x="14" y="22"/>
                    </a:cubicBezTo>
                    <a:close/>
                    <a:moveTo>
                      <a:pt x="19" y="56"/>
                    </a:moveTo>
                    <a:cubicBezTo>
                      <a:pt x="13" y="56"/>
                      <a:pt x="15" y="52"/>
                      <a:pt x="15" y="48"/>
                    </a:cubicBezTo>
                    <a:cubicBezTo>
                      <a:pt x="15" y="46"/>
                      <a:pt x="15" y="45"/>
                      <a:pt x="15" y="43"/>
                    </a:cubicBezTo>
                    <a:cubicBezTo>
                      <a:pt x="15" y="43"/>
                      <a:pt x="16" y="44"/>
                      <a:pt x="16" y="43"/>
                    </a:cubicBezTo>
                    <a:cubicBezTo>
                      <a:pt x="22" y="43"/>
                      <a:pt x="27" y="41"/>
                      <a:pt x="32" y="40"/>
                    </a:cubicBezTo>
                    <a:cubicBezTo>
                      <a:pt x="33" y="45"/>
                      <a:pt x="33" y="51"/>
                      <a:pt x="33" y="56"/>
                    </a:cubicBezTo>
                    <a:cubicBezTo>
                      <a:pt x="28" y="56"/>
                      <a:pt x="23" y="56"/>
                      <a:pt x="19" y="56"/>
                    </a:cubicBezTo>
                    <a:close/>
                    <a:moveTo>
                      <a:pt x="53" y="56"/>
                    </a:moveTo>
                    <a:cubicBezTo>
                      <a:pt x="50" y="57"/>
                      <a:pt x="48" y="57"/>
                      <a:pt x="45" y="56"/>
                    </a:cubicBezTo>
                    <a:cubicBezTo>
                      <a:pt x="45" y="50"/>
                      <a:pt x="45" y="44"/>
                      <a:pt x="44" y="38"/>
                    </a:cubicBezTo>
                    <a:cubicBezTo>
                      <a:pt x="49" y="37"/>
                      <a:pt x="55" y="36"/>
                      <a:pt x="61" y="36"/>
                    </a:cubicBezTo>
                    <a:cubicBezTo>
                      <a:pt x="61" y="36"/>
                      <a:pt x="61" y="36"/>
                      <a:pt x="61" y="36"/>
                    </a:cubicBezTo>
                    <a:cubicBezTo>
                      <a:pt x="62" y="39"/>
                      <a:pt x="62" y="42"/>
                      <a:pt x="62" y="45"/>
                    </a:cubicBezTo>
                    <a:cubicBezTo>
                      <a:pt x="62" y="52"/>
                      <a:pt x="61" y="55"/>
                      <a:pt x="53"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8" name="Freeform 39"/>
              <p:cNvSpPr>
                <a:spLocks/>
              </p:cNvSpPr>
              <p:nvPr/>
            </p:nvSpPr>
            <p:spPr bwMode="auto">
              <a:xfrm>
                <a:off x="9258489" y="11945113"/>
                <a:ext cx="60325" cy="71438"/>
              </a:xfrm>
              <a:custGeom>
                <a:avLst/>
                <a:gdLst>
                  <a:gd name="T0" fmla="*/ 16 w 16"/>
                  <a:gd name="T1" fmla="*/ 9 h 19"/>
                  <a:gd name="T2" fmla="*/ 15 w 16"/>
                  <a:gd name="T3" fmla="*/ 7 h 19"/>
                  <a:gd name="T4" fmla="*/ 10 w 16"/>
                  <a:gd name="T5" fmla="*/ 0 h 19"/>
                  <a:gd name="T6" fmla="*/ 8 w 16"/>
                  <a:gd name="T7" fmla="*/ 0 h 19"/>
                  <a:gd name="T8" fmla="*/ 4 w 16"/>
                  <a:gd name="T9" fmla="*/ 2 h 19"/>
                  <a:gd name="T10" fmla="*/ 3 w 16"/>
                  <a:gd name="T11" fmla="*/ 2 h 19"/>
                  <a:gd name="T12" fmla="*/ 3 w 16"/>
                  <a:gd name="T13" fmla="*/ 2 h 19"/>
                  <a:gd name="T14" fmla="*/ 2 w 16"/>
                  <a:gd name="T15" fmla="*/ 3 h 19"/>
                  <a:gd name="T16" fmla="*/ 0 w 16"/>
                  <a:gd name="T17" fmla="*/ 7 h 19"/>
                  <a:gd name="T18" fmla="*/ 0 w 16"/>
                  <a:gd name="T19" fmla="*/ 11 h 19"/>
                  <a:gd name="T20" fmla="*/ 12 w 16"/>
                  <a:gd name="T21" fmla="*/ 14 h 19"/>
                  <a:gd name="T22" fmla="*/ 16 w 16"/>
                  <a:gd name="T2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6" y="9"/>
                    </a:moveTo>
                    <a:cubicBezTo>
                      <a:pt x="16" y="8"/>
                      <a:pt x="15" y="7"/>
                      <a:pt x="15" y="7"/>
                    </a:cubicBezTo>
                    <a:cubicBezTo>
                      <a:pt x="16" y="4"/>
                      <a:pt x="13" y="0"/>
                      <a:pt x="10" y="0"/>
                    </a:cubicBezTo>
                    <a:cubicBezTo>
                      <a:pt x="8" y="0"/>
                      <a:pt x="8" y="0"/>
                      <a:pt x="8" y="0"/>
                    </a:cubicBezTo>
                    <a:cubicBezTo>
                      <a:pt x="6" y="0"/>
                      <a:pt x="5" y="1"/>
                      <a:pt x="4" y="2"/>
                    </a:cubicBezTo>
                    <a:cubicBezTo>
                      <a:pt x="4" y="2"/>
                      <a:pt x="3" y="2"/>
                      <a:pt x="3" y="2"/>
                    </a:cubicBezTo>
                    <a:cubicBezTo>
                      <a:pt x="3" y="2"/>
                      <a:pt x="3" y="2"/>
                      <a:pt x="3" y="2"/>
                    </a:cubicBezTo>
                    <a:cubicBezTo>
                      <a:pt x="3" y="3"/>
                      <a:pt x="2" y="3"/>
                      <a:pt x="2" y="3"/>
                    </a:cubicBezTo>
                    <a:cubicBezTo>
                      <a:pt x="1" y="4"/>
                      <a:pt x="0" y="5"/>
                      <a:pt x="0" y="7"/>
                    </a:cubicBezTo>
                    <a:cubicBezTo>
                      <a:pt x="0" y="11"/>
                      <a:pt x="0" y="11"/>
                      <a:pt x="0" y="11"/>
                    </a:cubicBezTo>
                    <a:cubicBezTo>
                      <a:pt x="0" y="16"/>
                      <a:pt x="9" y="19"/>
                      <a:pt x="12" y="14"/>
                    </a:cubicBezTo>
                    <a:cubicBezTo>
                      <a:pt x="14" y="13"/>
                      <a:pt x="16" y="11"/>
                      <a:pt x="16"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09" name="Freeform 40"/>
              <p:cNvSpPr>
                <a:spLocks noEditPoints="1"/>
              </p:cNvSpPr>
              <p:nvPr/>
            </p:nvSpPr>
            <p:spPr bwMode="auto">
              <a:xfrm>
                <a:off x="-850711" y="9467025"/>
                <a:ext cx="1628775" cy="2751138"/>
              </a:xfrm>
              <a:custGeom>
                <a:avLst/>
                <a:gdLst>
                  <a:gd name="T0" fmla="*/ 412 w 434"/>
                  <a:gd name="T1" fmla="*/ 344 h 733"/>
                  <a:gd name="T2" fmla="*/ 354 w 434"/>
                  <a:gd name="T3" fmla="*/ 177 h 733"/>
                  <a:gd name="T4" fmla="*/ 159 w 434"/>
                  <a:gd name="T5" fmla="*/ 167 h 733"/>
                  <a:gd name="T6" fmla="*/ 101 w 434"/>
                  <a:gd name="T7" fmla="*/ 40 h 733"/>
                  <a:gd name="T8" fmla="*/ 101 w 434"/>
                  <a:gd name="T9" fmla="*/ 28 h 733"/>
                  <a:gd name="T10" fmla="*/ 89 w 434"/>
                  <a:gd name="T11" fmla="*/ 30 h 733"/>
                  <a:gd name="T12" fmla="*/ 89 w 434"/>
                  <a:gd name="T13" fmla="*/ 42 h 733"/>
                  <a:gd name="T14" fmla="*/ 56 w 434"/>
                  <a:gd name="T15" fmla="*/ 161 h 733"/>
                  <a:gd name="T16" fmla="*/ 12 w 434"/>
                  <a:gd name="T17" fmla="*/ 365 h 733"/>
                  <a:gd name="T18" fmla="*/ 5 w 434"/>
                  <a:gd name="T19" fmla="*/ 726 h 733"/>
                  <a:gd name="T20" fmla="*/ 199 w 434"/>
                  <a:gd name="T21" fmla="*/ 725 h 733"/>
                  <a:gd name="T22" fmla="*/ 434 w 434"/>
                  <a:gd name="T23" fmla="*/ 711 h 733"/>
                  <a:gd name="T24" fmla="*/ 355 w 434"/>
                  <a:gd name="T25" fmla="*/ 190 h 733"/>
                  <a:gd name="T26" fmla="*/ 365 w 434"/>
                  <a:gd name="T27" fmla="*/ 338 h 733"/>
                  <a:gd name="T28" fmla="*/ 355 w 434"/>
                  <a:gd name="T29" fmla="*/ 190 h 733"/>
                  <a:gd name="T30" fmla="*/ 352 w 434"/>
                  <a:gd name="T31" fmla="*/ 339 h 733"/>
                  <a:gd name="T32" fmla="*/ 282 w 434"/>
                  <a:gd name="T33" fmla="*/ 184 h 733"/>
                  <a:gd name="T34" fmla="*/ 295 w 434"/>
                  <a:gd name="T35" fmla="*/ 278 h 733"/>
                  <a:gd name="T36" fmla="*/ 276 w 434"/>
                  <a:gd name="T37" fmla="*/ 342 h 733"/>
                  <a:gd name="T38" fmla="*/ 182 w 434"/>
                  <a:gd name="T39" fmla="*/ 178 h 733"/>
                  <a:gd name="T40" fmla="*/ 247 w 434"/>
                  <a:gd name="T41" fmla="*/ 335 h 733"/>
                  <a:gd name="T42" fmla="*/ 229 w 434"/>
                  <a:gd name="T43" fmla="*/ 179 h 733"/>
                  <a:gd name="T44" fmla="*/ 189 w 434"/>
                  <a:gd name="T45" fmla="*/ 258 h 733"/>
                  <a:gd name="T46" fmla="*/ 163 w 434"/>
                  <a:gd name="T47" fmla="*/ 179 h 733"/>
                  <a:gd name="T48" fmla="*/ 97 w 434"/>
                  <a:gd name="T49" fmla="*/ 91 h 733"/>
                  <a:gd name="T50" fmla="*/ 151 w 434"/>
                  <a:gd name="T51" fmla="*/ 177 h 733"/>
                  <a:gd name="T52" fmla="*/ 66 w 434"/>
                  <a:gd name="T53" fmla="*/ 169 h 733"/>
                  <a:gd name="T54" fmla="*/ 58 w 434"/>
                  <a:gd name="T55" fmla="*/ 716 h 733"/>
                  <a:gd name="T56" fmla="*/ 108 w 434"/>
                  <a:gd name="T57" fmla="*/ 557 h 733"/>
                  <a:gd name="T58" fmla="*/ 110 w 434"/>
                  <a:gd name="T59" fmla="*/ 714 h 733"/>
                  <a:gd name="T60" fmla="*/ 121 w 434"/>
                  <a:gd name="T61" fmla="*/ 712 h 733"/>
                  <a:gd name="T62" fmla="*/ 159 w 434"/>
                  <a:gd name="T63" fmla="*/ 628 h 733"/>
                  <a:gd name="T64" fmla="*/ 173 w 434"/>
                  <a:gd name="T65" fmla="*/ 716 h 733"/>
                  <a:gd name="T66" fmla="*/ 46 w 434"/>
                  <a:gd name="T67" fmla="*/ 717 h 733"/>
                  <a:gd name="T68" fmla="*/ 25 w 434"/>
                  <a:gd name="T69" fmla="*/ 359 h 733"/>
                  <a:gd name="T70" fmla="*/ 177 w 434"/>
                  <a:gd name="T71" fmla="*/ 264 h 733"/>
                  <a:gd name="T72" fmla="*/ 193 w 434"/>
                  <a:gd name="T73" fmla="*/ 361 h 733"/>
                  <a:gd name="T74" fmla="*/ 260 w 434"/>
                  <a:gd name="T75" fmla="*/ 712 h 733"/>
                  <a:gd name="T76" fmla="*/ 257 w 434"/>
                  <a:gd name="T77" fmla="*/ 688 h 733"/>
                  <a:gd name="T78" fmla="*/ 321 w 434"/>
                  <a:gd name="T79" fmla="*/ 709 h 733"/>
                  <a:gd name="T80" fmla="*/ 260 w 434"/>
                  <a:gd name="T81" fmla="*/ 712 h 733"/>
                  <a:gd name="T82" fmla="*/ 336 w 434"/>
                  <a:gd name="T83" fmla="*/ 609 h 733"/>
                  <a:gd name="T84" fmla="*/ 333 w 434"/>
                  <a:gd name="T85" fmla="*/ 711 h 733"/>
                  <a:gd name="T86" fmla="*/ 331 w 434"/>
                  <a:gd name="T87" fmla="*/ 596 h 733"/>
                  <a:gd name="T88" fmla="*/ 243 w 434"/>
                  <a:gd name="T89" fmla="*/ 711 h 733"/>
                  <a:gd name="T90" fmla="*/ 207 w 434"/>
                  <a:gd name="T91" fmla="*/ 373 h 733"/>
                  <a:gd name="T92" fmla="*/ 399 w 434"/>
                  <a:gd name="T93" fmla="*/ 350 h 733"/>
                  <a:gd name="T94" fmla="*/ 422 w 434"/>
                  <a:gd name="T95" fmla="*/ 707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4" h="733">
                    <a:moveTo>
                      <a:pt x="427" y="531"/>
                    </a:moveTo>
                    <a:cubicBezTo>
                      <a:pt x="422" y="469"/>
                      <a:pt x="411" y="408"/>
                      <a:pt x="413" y="346"/>
                    </a:cubicBezTo>
                    <a:cubicBezTo>
                      <a:pt x="413" y="345"/>
                      <a:pt x="412" y="344"/>
                      <a:pt x="412" y="344"/>
                    </a:cubicBezTo>
                    <a:cubicBezTo>
                      <a:pt x="413" y="342"/>
                      <a:pt x="413" y="341"/>
                      <a:pt x="412" y="339"/>
                    </a:cubicBezTo>
                    <a:cubicBezTo>
                      <a:pt x="399" y="285"/>
                      <a:pt x="383" y="232"/>
                      <a:pt x="364" y="179"/>
                    </a:cubicBezTo>
                    <a:cubicBezTo>
                      <a:pt x="363" y="174"/>
                      <a:pt x="356" y="174"/>
                      <a:pt x="354" y="177"/>
                    </a:cubicBezTo>
                    <a:cubicBezTo>
                      <a:pt x="315" y="175"/>
                      <a:pt x="276" y="171"/>
                      <a:pt x="237" y="168"/>
                    </a:cubicBezTo>
                    <a:cubicBezTo>
                      <a:pt x="235" y="167"/>
                      <a:pt x="233" y="167"/>
                      <a:pt x="232" y="168"/>
                    </a:cubicBezTo>
                    <a:cubicBezTo>
                      <a:pt x="208" y="166"/>
                      <a:pt x="183" y="165"/>
                      <a:pt x="159" y="167"/>
                    </a:cubicBezTo>
                    <a:cubicBezTo>
                      <a:pt x="155" y="156"/>
                      <a:pt x="150" y="145"/>
                      <a:pt x="145" y="134"/>
                    </a:cubicBezTo>
                    <a:cubicBezTo>
                      <a:pt x="136" y="116"/>
                      <a:pt x="121" y="88"/>
                      <a:pt x="101" y="81"/>
                    </a:cubicBezTo>
                    <a:cubicBezTo>
                      <a:pt x="101" y="40"/>
                      <a:pt x="101" y="40"/>
                      <a:pt x="101" y="40"/>
                    </a:cubicBezTo>
                    <a:cubicBezTo>
                      <a:pt x="109" y="39"/>
                      <a:pt x="116" y="38"/>
                      <a:pt x="123" y="38"/>
                    </a:cubicBezTo>
                    <a:cubicBezTo>
                      <a:pt x="131" y="38"/>
                      <a:pt x="130" y="26"/>
                      <a:pt x="123" y="26"/>
                    </a:cubicBezTo>
                    <a:cubicBezTo>
                      <a:pt x="116" y="26"/>
                      <a:pt x="109" y="27"/>
                      <a:pt x="101" y="28"/>
                    </a:cubicBezTo>
                    <a:cubicBezTo>
                      <a:pt x="101" y="8"/>
                      <a:pt x="101" y="8"/>
                      <a:pt x="101" y="8"/>
                    </a:cubicBezTo>
                    <a:cubicBezTo>
                      <a:pt x="101" y="0"/>
                      <a:pt x="89" y="0"/>
                      <a:pt x="89" y="8"/>
                    </a:cubicBezTo>
                    <a:cubicBezTo>
                      <a:pt x="89" y="30"/>
                      <a:pt x="89" y="30"/>
                      <a:pt x="89" y="30"/>
                    </a:cubicBezTo>
                    <a:cubicBezTo>
                      <a:pt x="81" y="31"/>
                      <a:pt x="71" y="32"/>
                      <a:pt x="62" y="31"/>
                    </a:cubicBezTo>
                    <a:cubicBezTo>
                      <a:pt x="54" y="30"/>
                      <a:pt x="54" y="42"/>
                      <a:pt x="61" y="43"/>
                    </a:cubicBezTo>
                    <a:cubicBezTo>
                      <a:pt x="71" y="44"/>
                      <a:pt x="81" y="43"/>
                      <a:pt x="89" y="42"/>
                    </a:cubicBezTo>
                    <a:cubicBezTo>
                      <a:pt x="89" y="80"/>
                      <a:pt x="89" y="80"/>
                      <a:pt x="89" y="80"/>
                    </a:cubicBezTo>
                    <a:cubicBezTo>
                      <a:pt x="89" y="80"/>
                      <a:pt x="90" y="81"/>
                      <a:pt x="89" y="81"/>
                    </a:cubicBezTo>
                    <a:cubicBezTo>
                      <a:pt x="69" y="103"/>
                      <a:pt x="65" y="134"/>
                      <a:pt x="56" y="161"/>
                    </a:cubicBezTo>
                    <a:cubicBezTo>
                      <a:pt x="44" y="196"/>
                      <a:pt x="24" y="225"/>
                      <a:pt x="19" y="262"/>
                    </a:cubicBezTo>
                    <a:cubicBezTo>
                      <a:pt x="17" y="263"/>
                      <a:pt x="16" y="265"/>
                      <a:pt x="17" y="268"/>
                    </a:cubicBezTo>
                    <a:cubicBezTo>
                      <a:pt x="24" y="300"/>
                      <a:pt x="16" y="333"/>
                      <a:pt x="12" y="365"/>
                    </a:cubicBezTo>
                    <a:cubicBezTo>
                      <a:pt x="7" y="404"/>
                      <a:pt x="9" y="444"/>
                      <a:pt x="9" y="484"/>
                    </a:cubicBezTo>
                    <a:cubicBezTo>
                      <a:pt x="9" y="561"/>
                      <a:pt x="4" y="638"/>
                      <a:pt x="3" y="715"/>
                    </a:cubicBezTo>
                    <a:cubicBezTo>
                      <a:pt x="0" y="717"/>
                      <a:pt x="0" y="724"/>
                      <a:pt x="5" y="726"/>
                    </a:cubicBezTo>
                    <a:cubicBezTo>
                      <a:pt x="29" y="733"/>
                      <a:pt x="56" y="728"/>
                      <a:pt x="81" y="726"/>
                    </a:cubicBezTo>
                    <a:cubicBezTo>
                      <a:pt x="116" y="723"/>
                      <a:pt x="153" y="728"/>
                      <a:pt x="188" y="728"/>
                    </a:cubicBezTo>
                    <a:cubicBezTo>
                      <a:pt x="191" y="732"/>
                      <a:pt x="199" y="731"/>
                      <a:pt x="199" y="725"/>
                    </a:cubicBezTo>
                    <a:cubicBezTo>
                      <a:pt x="239" y="721"/>
                      <a:pt x="280" y="723"/>
                      <a:pt x="320" y="723"/>
                    </a:cubicBezTo>
                    <a:cubicBezTo>
                      <a:pt x="356" y="723"/>
                      <a:pt x="394" y="730"/>
                      <a:pt x="430" y="718"/>
                    </a:cubicBezTo>
                    <a:cubicBezTo>
                      <a:pt x="433" y="716"/>
                      <a:pt x="434" y="714"/>
                      <a:pt x="434" y="711"/>
                    </a:cubicBezTo>
                    <a:cubicBezTo>
                      <a:pt x="434" y="710"/>
                      <a:pt x="434" y="710"/>
                      <a:pt x="434" y="709"/>
                    </a:cubicBezTo>
                    <a:cubicBezTo>
                      <a:pt x="434" y="650"/>
                      <a:pt x="433" y="590"/>
                      <a:pt x="427" y="531"/>
                    </a:cubicBezTo>
                    <a:close/>
                    <a:moveTo>
                      <a:pt x="355" y="190"/>
                    </a:moveTo>
                    <a:cubicBezTo>
                      <a:pt x="372" y="238"/>
                      <a:pt x="387" y="288"/>
                      <a:pt x="400" y="338"/>
                    </a:cubicBezTo>
                    <a:cubicBezTo>
                      <a:pt x="399" y="338"/>
                      <a:pt x="399" y="338"/>
                      <a:pt x="399" y="338"/>
                    </a:cubicBezTo>
                    <a:cubicBezTo>
                      <a:pt x="388" y="338"/>
                      <a:pt x="376" y="338"/>
                      <a:pt x="365" y="338"/>
                    </a:cubicBezTo>
                    <a:cubicBezTo>
                      <a:pt x="354" y="317"/>
                      <a:pt x="353" y="292"/>
                      <a:pt x="347" y="270"/>
                    </a:cubicBezTo>
                    <a:cubicBezTo>
                      <a:pt x="339" y="243"/>
                      <a:pt x="331" y="216"/>
                      <a:pt x="330" y="188"/>
                    </a:cubicBezTo>
                    <a:cubicBezTo>
                      <a:pt x="338" y="189"/>
                      <a:pt x="347" y="189"/>
                      <a:pt x="355" y="190"/>
                    </a:cubicBezTo>
                    <a:close/>
                    <a:moveTo>
                      <a:pt x="318" y="187"/>
                    </a:moveTo>
                    <a:cubicBezTo>
                      <a:pt x="319" y="216"/>
                      <a:pt x="327" y="245"/>
                      <a:pt x="335" y="273"/>
                    </a:cubicBezTo>
                    <a:cubicBezTo>
                      <a:pt x="342" y="294"/>
                      <a:pt x="343" y="318"/>
                      <a:pt x="352" y="339"/>
                    </a:cubicBezTo>
                    <a:cubicBezTo>
                      <a:pt x="343" y="339"/>
                      <a:pt x="334" y="339"/>
                      <a:pt x="326" y="339"/>
                    </a:cubicBezTo>
                    <a:cubicBezTo>
                      <a:pt x="307" y="319"/>
                      <a:pt x="308" y="288"/>
                      <a:pt x="305" y="263"/>
                    </a:cubicBezTo>
                    <a:cubicBezTo>
                      <a:pt x="302" y="235"/>
                      <a:pt x="291" y="209"/>
                      <a:pt x="282" y="184"/>
                    </a:cubicBezTo>
                    <a:cubicBezTo>
                      <a:pt x="294" y="185"/>
                      <a:pt x="306" y="186"/>
                      <a:pt x="318" y="187"/>
                    </a:cubicBezTo>
                    <a:close/>
                    <a:moveTo>
                      <a:pt x="268" y="182"/>
                    </a:moveTo>
                    <a:cubicBezTo>
                      <a:pt x="279" y="214"/>
                      <a:pt x="291" y="245"/>
                      <a:pt x="295" y="278"/>
                    </a:cubicBezTo>
                    <a:cubicBezTo>
                      <a:pt x="297" y="300"/>
                      <a:pt x="299" y="322"/>
                      <a:pt x="311" y="340"/>
                    </a:cubicBezTo>
                    <a:cubicBezTo>
                      <a:pt x="305" y="340"/>
                      <a:pt x="300" y="341"/>
                      <a:pt x="294" y="341"/>
                    </a:cubicBezTo>
                    <a:cubicBezTo>
                      <a:pt x="288" y="341"/>
                      <a:pt x="282" y="342"/>
                      <a:pt x="276" y="342"/>
                    </a:cubicBezTo>
                    <a:cubicBezTo>
                      <a:pt x="257" y="290"/>
                      <a:pt x="261" y="233"/>
                      <a:pt x="243" y="180"/>
                    </a:cubicBezTo>
                    <a:cubicBezTo>
                      <a:pt x="251" y="181"/>
                      <a:pt x="260" y="182"/>
                      <a:pt x="268" y="182"/>
                    </a:cubicBezTo>
                    <a:close/>
                    <a:moveTo>
                      <a:pt x="182" y="178"/>
                    </a:moveTo>
                    <a:cubicBezTo>
                      <a:pt x="187" y="207"/>
                      <a:pt x="203" y="233"/>
                      <a:pt x="211" y="261"/>
                    </a:cubicBezTo>
                    <a:cubicBezTo>
                      <a:pt x="218" y="288"/>
                      <a:pt x="223" y="316"/>
                      <a:pt x="236" y="341"/>
                    </a:cubicBezTo>
                    <a:cubicBezTo>
                      <a:pt x="240" y="348"/>
                      <a:pt x="250" y="342"/>
                      <a:pt x="247" y="335"/>
                    </a:cubicBezTo>
                    <a:cubicBezTo>
                      <a:pt x="234" y="311"/>
                      <a:pt x="229" y="284"/>
                      <a:pt x="222" y="257"/>
                    </a:cubicBezTo>
                    <a:cubicBezTo>
                      <a:pt x="215" y="230"/>
                      <a:pt x="200" y="206"/>
                      <a:pt x="195" y="178"/>
                    </a:cubicBezTo>
                    <a:cubicBezTo>
                      <a:pt x="206" y="178"/>
                      <a:pt x="218" y="179"/>
                      <a:pt x="229" y="179"/>
                    </a:cubicBezTo>
                    <a:cubicBezTo>
                      <a:pt x="250" y="232"/>
                      <a:pt x="245" y="290"/>
                      <a:pt x="264" y="343"/>
                    </a:cubicBezTo>
                    <a:cubicBezTo>
                      <a:pt x="244" y="345"/>
                      <a:pt x="223" y="347"/>
                      <a:pt x="203" y="342"/>
                    </a:cubicBezTo>
                    <a:cubicBezTo>
                      <a:pt x="198" y="314"/>
                      <a:pt x="191" y="287"/>
                      <a:pt x="189" y="258"/>
                    </a:cubicBezTo>
                    <a:cubicBezTo>
                      <a:pt x="189" y="257"/>
                      <a:pt x="188" y="256"/>
                      <a:pt x="188" y="256"/>
                    </a:cubicBezTo>
                    <a:cubicBezTo>
                      <a:pt x="189" y="254"/>
                      <a:pt x="189" y="252"/>
                      <a:pt x="188" y="250"/>
                    </a:cubicBezTo>
                    <a:cubicBezTo>
                      <a:pt x="176" y="227"/>
                      <a:pt x="170" y="203"/>
                      <a:pt x="163" y="179"/>
                    </a:cubicBezTo>
                    <a:cubicBezTo>
                      <a:pt x="169" y="178"/>
                      <a:pt x="176" y="178"/>
                      <a:pt x="182" y="178"/>
                    </a:cubicBezTo>
                    <a:close/>
                    <a:moveTo>
                      <a:pt x="66" y="169"/>
                    </a:moveTo>
                    <a:cubicBezTo>
                      <a:pt x="76" y="144"/>
                      <a:pt x="79" y="113"/>
                      <a:pt x="97" y="91"/>
                    </a:cubicBezTo>
                    <a:cubicBezTo>
                      <a:pt x="118" y="94"/>
                      <a:pt x="132" y="133"/>
                      <a:pt x="140" y="149"/>
                    </a:cubicBezTo>
                    <a:cubicBezTo>
                      <a:pt x="144" y="158"/>
                      <a:pt x="147" y="166"/>
                      <a:pt x="150" y="174"/>
                    </a:cubicBezTo>
                    <a:cubicBezTo>
                      <a:pt x="150" y="175"/>
                      <a:pt x="151" y="176"/>
                      <a:pt x="151" y="177"/>
                    </a:cubicBezTo>
                    <a:cubicBezTo>
                      <a:pt x="159" y="202"/>
                      <a:pt x="164" y="228"/>
                      <a:pt x="176" y="252"/>
                    </a:cubicBezTo>
                    <a:cubicBezTo>
                      <a:pt x="127" y="252"/>
                      <a:pt x="80" y="253"/>
                      <a:pt x="33" y="255"/>
                    </a:cubicBezTo>
                    <a:cubicBezTo>
                      <a:pt x="39" y="224"/>
                      <a:pt x="55" y="198"/>
                      <a:pt x="66" y="169"/>
                    </a:cubicBezTo>
                    <a:close/>
                    <a:moveTo>
                      <a:pt x="110" y="714"/>
                    </a:moveTo>
                    <a:cubicBezTo>
                      <a:pt x="103" y="714"/>
                      <a:pt x="96" y="714"/>
                      <a:pt x="89" y="714"/>
                    </a:cubicBezTo>
                    <a:cubicBezTo>
                      <a:pt x="79" y="714"/>
                      <a:pt x="68" y="715"/>
                      <a:pt x="58" y="716"/>
                    </a:cubicBezTo>
                    <a:cubicBezTo>
                      <a:pt x="56" y="689"/>
                      <a:pt x="60" y="661"/>
                      <a:pt x="64" y="635"/>
                    </a:cubicBezTo>
                    <a:cubicBezTo>
                      <a:pt x="69" y="610"/>
                      <a:pt x="78" y="567"/>
                      <a:pt x="106" y="558"/>
                    </a:cubicBezTo>
                    <a:cubicBezTo>
                      <a:pt x="107" y="558"/>
                      <a:pt x="107" y="558"/>
                      <a:pt x="108" y="557"/>
                    </a:cubicBezTo>
                    <a:cubicBezTo>
                      <a:pt x="114" y="581"/>
                      <a:pt x="109" y="605"/>
                      <a:pt x="109" y="629"/>
                    </a:cubicBezTo>
                    <a:cubicBezTo>
                      <a:pt x="109" y="712"/>
                      <a:pt x="109" y="712"/>
                      <a:pt x="109" y="712"/>
                    </a:cubicBezTo>
                    <a:cubicBezTo>
                      <a:pt x="109" y="713"/>
                      <a:pt x="110" y="713"/>
                      <a:pt x="110" y="714"/>
                    </a:cubicBezTo>
                    <a:close/>
                    <a:moveTo>
                      <a:pt x="161" y="716"/>
                    </a:moveTo>
                    <a:cubicBezTo>
                      <a:pt x="148" y="715"/>
                      <a:pt x="134" y="715"/>
                      <a:pt x="121" y="714"/>
                    </a:cubicBezTo>
                    <a:cubicBezTo>
                      <a:pt x="121" y="714"/>
                      <a:pt x="121" y="713"/>
                      <a:pt x="121" y="712"/>
                    </a:cubicBezTo>
                    <a:cubicBezTo>
                      <a:pt x="121" y="621"/>
                      <a:pt x="121" y="621"/>
                      <a:pt x="121" y="621"/>
                    </a:cubicBezTo>
                    <a:cubicBezTo>
                      <a:pt x="121" y="599"/>
                      <a:pt x="125" y="578"/>
                      <a:pt x="120" y="557"/>
                    </a:cubicBezTo>
                    <a:cubicBezTo>
                      <a:pt x="146" y="563"/>
                      <a:pt x="156" y="607"/>
                      <a:pt x="159" y="628"/>
                    </a:cubicBezTo>
                    <a:cubicBezTo>
                      <a:pt x="163" y="657"/>
                      <a:pt x="161" y="686"/>
                      <a:pt x="161" y="716"/>
                    </a:cubicBezTo>
                    <a:close/>
                    <a:moveTo>
                      <a:pt x="188" y="716"/>
                    </a:moveTo>
                    <a:cubicBezTo>
                      <a:pt x="183" y="716"/>
                      <a:pt x="178" y="716"/>
                      <a:pt x="173" y="716"/>
                    </a:cubicBezTo>
                    <a:cubicBezTo>
                      <a:pt x="173" y="669"/>
                      <a:pt x="185" y="543"/>
                      <a:pt x="110" y="545"/>
                    </a:cubicBezTo>
                    <a:cubicBezTo>
                      <a:pt x="78" y="546"/>
                      <a:pt x="64" y="587"/>
                      <a:pt x="58" y="612"/>
                    </a:cubicBezTo>
                    <a:cubicBezTo>
                      <a:pt x="48" y="645"/>
                      <a:pt x="44" y="683"/>
                      <a:pt x="46" y="717"/>
                    </a:cubicBezTo>
                    <a:cubicBezTo>
                      <a:pt x="36" y="718"/>
                      <a:pt x="25" y="718"/>
                      <a:pt x="15" y="716"/>
                    </a:cubicBezTo>
                    <a:cubicBezTo>
                      <a:pt x="16" y="636"/>
                      <a:pt x="21" y="556"/>
                      <a:pt x="21" y="476"/>
                    </a:cubicBezTo>
                    <a:cubicBezTo>
                      <a:pt x="21" y="437"/>
                      <a:pt x="20" y="397"/>
                      <a:pt x="25" y="359"/>
                    </a:cubicBezTo>
                    <a:cubicBezTo>
                      <a:pt x="28" y="328"/>
                      <a:pt x="36" y="298"/>
                      <a:pt x="30" y="267"/>
                    </a:cubicBezTo>
                    <a:cubicBezTo>
                      <a:pt x="30" y="267"/>
                      <a:pt x="30" y="267"/>
                      <a:pt x="30" y="267"/>
                    </a:cubicBezTo>
                    <a:cubicBezTo>
                      <a:pt x="79" y="265"/>
                      <a:pt x="126" y="264"/>
                      <a:pt x="177" y="264"/>
                    </a:cubicBezTo>
                    <a:cubicBezTo>
                      <a:pt x="180" y="291"/>
                      <a:pt x="185" y="318"/>
                      <a:pt x="190" y="345"/>
                    </a:cubicBezTo>
                    <a:cubicBezTo>
                      <a:pt x="190" y="347"/>
                      <a:pt x="190" y="349"/>
                      <a:pt x="191" y="350"/>
                    </a:cubicBezTo>
                    <a:cubicBezTo>
                      <a:pt x="192" y="354"/>
                      <a:pt x="193" y="357"/>
                      <a:pt x="193" y="361"/>
                    </a:cubicBezTo>
                    <a:cubicBezTo>
                      <a:pt x="201" y="402"/>
                      <a:pt x="200" y="445"/>
                      <a:pt x="201" y="487"/>
                    </a:cubicBezTo>
                    <a:cubicBezTo>
                      <a:pt x="201" y="564"/>
                      <a:pt x="189" y="640"/>
                      <a:pt x="188" y="716"/>
                    </a:cubicBezTo>
                    <a:close/>
                    <a:moveTo>
                      <a:pt x="260" y="712"/>
                    </a:moveTo>
                    <a:cubicBezTo>
                      <a:pt x="259" y="712"/>
                      <a:pt x="257" y="712"/>
                      <a:pt x="256" y="712"/>
                    </a:cubicBezTo>
                    <a:cubicBezTo>
                      <a:pt x="256" y="711"/>
                      <a:pt x="255" y="710"/>
                      <a:pt x="255" y="710"/>
                    </a:cubicBezTo>
                    <a:cubicBezTo>
                      <a:pt x="255" y="703"/>
                      <a:pt x="257" y="693"/>
                      <a:pt x="257" y="688"/>
                    </a:cubicBezTo>
                    <a:cubicBezTo>
                      <a:pt x="257" y="671"/>
                      <a:pt x="263" y="654"/>
                      <a:pt x="270" y="639"/>
                    </a:cubicBezTo>
                    <a:cubicBezTo>
                      <a:pt x="280" y="620"/>
                      <a:pt x="297" y="609"/>
                      <a:pt x="317" y="608"/>
                    </a:cubicBezTo>
                    <a:cubicBezTo>
                      <a:pt x="318" y="641"/>
                      <a:pt x="330" y="676"/>
                      <a:pt x="321" y="709"/>
                    </a:cubicBezTo>
                    <a:cubicBezTo>
                      <a:pt x="321" y="709"/>
                      <a:pt x="321" y="710"/>
                      <a:pt x="321" y="711"/>
                    </a:cubicBezTo>
                    <a:cubicBezTo>
                      <a:pt x="320" y="711"/>
                      <a:pt x="320" y="711"/>
                      <a:pt x="320" y="711"/>
                    </a:cubicBezTo>
                    <a:cubicBezTo>
                      <a:pt x="300" y="710"/>
                      <a:pt x="280" y="712"/>
                      <a:pt x="260" y="712"/>
                    </a:cubicBezTo>
                    <a:close/>
                    <a:moveTo>
                      <a:pt x="333" y="711"/>
                    </a:moveTo>
                    <a:cubicBezTo>
                      <a:pt x="341" y="677"/>
                      <a:pt x="330" y="642"/>
                      <a:pt x="329" y="608"/>
                    </a:cubicBezTo>
                    <a:cubicBezTo>
                      <a:pt x="331" y="608"/>
                      <a:pt x="334" y="609"/>
                      <a:pt x="336" y="609"/>
                    </a:cubicBezTo>
                    <a:cubicBezTo>
                      <a:pt x="376" y="619"/>
                      <a:pt x="378" y="680"/>
                      <a:pt x="378" y="712"/>
                    </a:cubicBezTo>
                    <a:cubicBezTo>
                      <a:pt x="378" y="712"/>
                      <a:pt x="378" y="713"/>
                      <a:pt x="378" y="713"/>
                    </a:cubicBezTo>
                    <a:cubicBezTo>
                      <a:pt x="363" y="713"/>
                      <a:pt x="348" y="712"/>
                      <a:pt x="333" y="711"/>
                    </a:cubicBezTo>
                    <a:close/>
                    <a:moveTo>
                      <a:pt x="390" y="713"/>
                    </a:moveTo>
                    <a:cubicBezTo>
                      <a:pt x="390" y="712"/>
                      <a:pt x="390" y="712"/>
                      <a:pt x="390" y="712"/>
                    </a:cubicBezTo>
                    <a:cubicBezTo>
                      <a:pt x="390" y="669"/>
                      <a:pt x="383" y="604"/>
                      <a:pt x="331" y="596"/>
                    </a:cubicBezTo>
                    <a:cubicBezTo>
                      <a:pt x="303" y="592"/>
                      <a:pt x="277" y="605"/>
                      <a:pt x="263" y="629"/>
                    </a:cubicBezTo>
                    <a:cubicBezTo>
                      <a:pt x="254" y="642"/>
                      <a:pt x="248" y="660"/>
                      <a:pt x="246" y="675"/>
                    </a:cubicBezTo>
                    <a:cubicBezTo>
                      <a:pt x="245" y="686"/>
                      <a:pt x="242" y="700"/>
                      <a:pt x="243" y="711"/>
                    </a:cubicBezTo>
                    <a:cubicBezTo>
                      <a:pt x="228" y="711"/>
                      <a:pt x="214" y="712"/>
                      <a:pt x="200" y="713"/>
                    </a:cubicBezTo>
                    <a:cubicBezTo>
                      <a:pt x="201" y="638"/>
                      <a:pt x="213" y="563"/>
                      <a:pt x="213" y="487"/>
                    </a:cubicBezTo>
                    <a:cubicBezTo>
                      <a:pt x="212" y="449"/>
                      <a:pt x="211" y="411"/>
                      <a:pt x="207" y="373"/>
                    </a:cubicBezTo>
                    <a:cubicBezTo>
                      <a:pt x="207" y="367"/>
                      <a:pt x="206" y="361"/>
                      <a:pt x="205" y="355"/>
                    </a:cubicBezTo>
                    <a:cubicBezTo>
                      <a:pt x="232" y="360"/>
                      <a:pt x="261" y="355"/>
                      <a:pt x="288" y="353"/>
                    </a:cubicBezTo>
                    <a:cubicBezTo>
                      <a:pt x="325" y="350"/>
                      <a:pt x="362" y="350"/>
                      <a:pt x="399" y="350"/>
                    </a:cubicBezTo>
                    <a:cubicBezTo>
                      <a:pt x="399" y="350"/>
                      <a:pt x="400" y="350"/>
                      <a:pt x="401" y="349"/>
                    </a:cubicBezTo>
                    <a:cubicBezTo>
                      <a:pt x="399" y="410"/>
                      <a:pt x="409" y="471"/>
                      <a:pt x="415" y="531"/>
                    </a:cubicBezTo>
                    <a:cubicBezTo>
                      <a:pt x="421" y="589"/>
                      <a:pt x="422" y="649"/>
                      <a:pt x="422" y="707"/>
                    </a:cubicBezTo>
                    <a:cubicBezTo>
                      <a:pt x="412" y="710"/>
                      <a:pt x="401" y="712"/>
                      <a:pt x="390" y="7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0" name="Freeform 41"/>
              <p:cNvSpPr>
                <a:spLocks noEditPoints="1"/>
              </p:cNvSpPr>
              <p:nvPr/>
            </p:nvSpPr>
            <p:spPr bwMode="auto">
              <a:xfrm>
                <a:off x="-595124" y="10113138"/>
                <a:ext cx="258763" cy="236538"/>
              </a:xfrm>
              <a:custGeom>
                <a:avLst/>
                <a:gdLst>
                  <a:gd name="T0" fmla="*/ 66 w 69"/>
                  <a:gd name="T1" fmla="*/ 21 h 63"/>
                  <a:gd name="T2" fmla="*/ 34 w 69"/>
                  <a:gd name="T3" fmla="*/ 3 h 63"/>
                  <a:gd name="T4" fmla="*/ 28 w 69"/>
                  <a:gd name="T5" fmla="*/ 1 h 63"/>
                  <a:gd name="T6" fmla="*/ 13 w 69"/>
                  <a:gd name="T7" fmla="*/ 45 h 63"/>
                  <a:gd name="T8" fmla="*/ 54 w 69"/>
                  <a:gd name="T9" fmla="*/ 54 h 63"/>
                  <a:gd name="T10" fmla="*/ 66 w 69"/>
                  <a:gd name="T11" fmla="*/ 21 h 63"/>
                  <a:gd name="T12" fmla="*/ 50 w 69"/>
                  <a:gd name="T13" fmla="*/ 42 h 63"/>
                  <a:gd name="T14" fmla="*/ 28 w 69"/>
                  <a:gd name="T15" fmla="*/ 42 h 63"/>
                  <a:gd name="T16" fmla="*/ 20 w 69"/>
                  <a:gd name="T17" fmla="*/ 28 h 63"/>
                  <a:gd name="T18" fmla="*/ 28 w 69"/>
                  <a:gd name="T19" fmla="*/ 13 h 63"/>
                  <a:gd name="T20" fmla="*/ 34 w 69"/>
                  <a:gd name="T21" fmla="*/ 15 h 63"/>
                  <a:gd name="T22" fmla="*/ 54 w 69"/>
                  <a:gd name="T23" fmla="*/ 23 h 63"/>
                  <a:gd name="T24" fmla="*/ 50 w 69"/>
                  <a:gd name="T25"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3">
                    <a:moveTo>
                      <a:pt x="66" y="21"/>
                    </a:moveTo>
                    <a:cubicBezTo>
                      <a:pt x="62" y="6"/>
                      <a:pt x="48" y="2"/>
                      <a:pt x="34" y="3"/>
                    </a:cubicBezTo>
                    <a:cubicBezTo>
                      <a:pt x="33" y="1"/>
                      <a:pt x="31" y="0"/>
                      <a:pt x="28" y="1"/>
                    </a:cubicBezTo>
                    <a:cubicBezTo>
                      <a:pt x="10" y="7"/>
                      <a:pt x="0" y="30"/>
                      <a:pt x="13" y="45"/>
                    </a:cubicBezTo>
                    <a:cubicBezTo>
                      <a:pt x="23" y="57"/>
                      <a:pt x="41" y="63"/>
                      <a:pt x="54" y="54"/>
                    </a:cubicBezTo>
                    <a:cubicBezTo>
                      <a:pt x="64" y="47"/>
                      <a:pt x="69" y="33"/>
                      <a:pt x="66" y="21"/>
                    </a:cubicBezTo>
                    <a:close/>
                    <a:moveTo>
                      <a:pt x="50" y="42"/>
                    </a:moveTo>
                    <a:cubicBezTo>
                      <a:pt x="44" y="49"/>
                      <a:pt x="35" y="46"/>
                      <a:pt x="28" y="42"/>
                    </a:cubicBezTo>
                    <a:cubicBezTo>
                      <a:pt x="23" y="39"/>
                      <a:pt x="20" y="35"/>
                      <a:pt x="20" y="28"/>
                    </a:cubicBezTo>
                    <a:cubicBezTo>
                      <a:pt x="19" y="22"/>
                      <a:pt x="23" y="16"/>
                      <a:pt x="28" y="13"/>
                    </a:cubicBezTo>
                    <a:cubicBezTo>
                      <a:pt x="30" y="14"/>
                      <a:pt x="31" y="15"/>
                      <a:pt x="34" y="15"/>
                    </a:cubicBezTo>
                    <a:cubicBezTo>
                      <a:pt x="41" y="14"/>
                      <a:pt x="51" y="15"/>
                      <a:pt x="54" y="23"/>
                    </a:cubicBezTo>
                    <a:cubicBezTo>
                      <a:pt x="56" y="30"/>
                      <a:pt x="54" y="37"/>
                      <a:pt x="50"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1" name="Freeform 42"/>
              <p:cNvSpPr>
                <a:spLocks noEditPoints="1"/>
              </p:cNvSpPr>
              <p:nvPr/>
            </p:nvSpPr>
            <p:spPr bwMode="auto">
              <a:xfrm>
                <a:off x="-606236" y="10713213"/>
                <a:ext cx="322263" cy="500063"/>
              </a:xfrm>
              <a:custGeom>
                <a:avLst/>
                <a:gdLst>
                  <a:gd name="T0" fmla="*/ 74 w 86"/>
                  <a:gd name="T1" fmla="*/ 47 h 133"/>
                  <a:gd name="T2" fmla="*/ 39 w 86"/>
                  <a:gd name="T3" fmla="*/ 5 h 133"/>
                  <a:gd name="T4" fmla="*/ 8 w 86"/>
                  <a:gd name="T5" fmla="*/ 52 h 133"/>
                  <a:gd name="T6" fmla="*/ 0 w 86"/>
                  <a:gd name="T7" fmla="*/ 124 h 133"/>
                  <a:gd name="T8" fmla="*/ 6 w 86"/>
                  <a:gd name="T9" fmla="*/ 129 h 133"/>
                  <a:gd name="T10" fmla="*/ 10 w 86"/>
                  <a:gd name="T11" fmla="*/ 130 h 133"/>
                  <a:gd name="T12" fmla="*/ 78 w 86"/>
                  <a:gd name="T13" fmla="*/ 132 h 133"/>
                  <a:gd name="T14" fmla="*/ 84 w 86"/>
                  <a:gd name="T15" fmla="*/ 126 h 133"/>
                  <a:gd name="T16" fmla="*/ 74 w 86"/>
                  <a:gd name="T17" fmla="*/ 47 h 133"/>
                  <a:gd name="T18" fmla="*/ 12 w 86"/>
                  <a:gd name="T19" fmla="*/ 117 h 133"/>
                  <a:gd name="T20" fmla="*/ 15 w 86"/>
                  <a:gd name="T21" fmla="*/ 75 h 133"/>
                  <a:gd name="T22" fmla="*/ 36 w 86"/>
                  <a:gd name="T23" fmla="*/ 20 h 133"/>
                  <a:gd name="T24" fmla="*/ 39 w 86"/>
                  <a:gd name="T25" fmla="*/ 116 h 133"/>
                  <a:gd name="T26" fmla="*/ 12 w 86"/>
                  <a:gd name="T27" fmla="*/ 117 h 133"/>
                  <a:gd name="T28" fmla="*/ 51 w 86"/>
                  <a:gd name="T29" fmla="*/ 117 h 133"/>
                  <a:gd name="T30" fmla="*/ 51 w 86"/>
                  <a:gd name="T31" fmla="*/ 113 h 133"/>
                  <a:gd name="T32" fmla="*/ 48 w 86"/>
                  <a:gd name="T33" fmla="*/ 20 h 133"/>
                  <a:gd name="T34" fmla="*/ 72 w 86"/>
                  <a:gd name="T35" fmla="*/ 120 h 133"/>
                  <a:gd name="T36" fmla="*/ 51 w 86"/>
                  <a:gd name="T37" fmla="*/ 11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 h="133">
                    <a:moveTo>
                      <a:pt x="74" y="47"/>
                    </a:moveTo>
                    <a:cubicBezTo>
                      <a:pt x="70" y="31"/>
                      <a:pt x="61" y="0"/>
                      <a:pt x="39" y="5"/>
                    </a:cubicBezTo>
                    <a:cubicBezTo>
                      <a:pt x="19" y="10"/>
                      <a:pt x="12" y="35"/>
                      <a:pt x="8" y="52"/>
                    </a:cubicBezTo>
                    <a:cubicBezTo>
                      <a:pt x="2" y="75"/>
                      <a:pt x="0" y="100"/>
                      <a:pt x="0" y="124"/>
                    </a:cubicBezTo>
                    <a:cubicBezTo>
                      <a:pt x="0" y="128"/>
                      <a:pt x="3" y="130"/>
                      <a:pt x="6" y="129"/>
                    </a:cubicBezTo>
                    <a:cubicBezTo>
                      <a:pt x="7" y="130"/>
                      <a:pt x="9" y="130"/>
                      <a:pt x="10" y="130"/>
                    </a:cubicBezTo>
                    <a:cubicBezTo>
                      <a:pt x="32" y="123"/>
                      <a:pt x="55" y="131"/>
                      <a:pt x="78" y="132"/>
                    </a:cubicBezTo>
                    <a:cubicBezTo>
                      <a:pt x="81" y="133"/>
                      <a:pt x="83" y="130"/>
                      <a:pt x="84" y="126"/>
                    </a:cubicBezTo>
                    <a:cubicBezTo>
                      <a:pt x="86" y="100"/>
                      <a:pt x="81" y="72"/>
                      <a:pt x="74" y="47"/>
                    </a:cubicBezTo>
                    <a:close/>
                    <a:moveTo>
                      <a:pt x="12" y="117"/>
                    </a:moveTo>
                    <a:cubicBezTo>
                      <a:pt x="12" y="103"/>
                      <a:pt x="14" y="89"/>
                      <a:pt x="15" y="75"/>
                    </a:cubicBezTo>
                    <a:cubicBezTo>
                      <a:pt x="18" y="58"/>
                      <a:pt x="21" y="31"/>
                      <a:pt x="36" y="20"/>
                    </a:cubicBezTo>
                    <a:cubicBezTo>
                      <a:pt x="42" y="51"/>
                      <a:pt x="28" y="85"/>
                      <a:pt x="39" y="116"/>
                    </a:cubicBezTo>
                    <a:cubicBezTo>
                      <a:pt x="30" y="115"/>
                      <a:pt x="21" y="115"/>
                      <a:pt x="12" y="117"/>
                    </a:cubicBezTo>
                    <a:close/>
                    <a:moveTo>
                      <a:pt x="51" y="117"/>
                    </a:moveTo>
                    <a:cubicBezTo>
                      <a:pt x="52" y="116"/>
                      <a:pt x="52" y="114"/>
                      <a:pt x="51" y="113"/>
                    </a:cubicBezTo>
                    <a:cubicBezTo>
                      <a:pt x="39" y="84"/>
                      <a:pt x="52" y="50"/>
                      <a:pt x="48" y="20"/>
                    </a:cubicBezTo>
                    <a:cubicBezTo>
                      <a:pt x="63" y="33"/>
                      <a:pt x="71" y="97"/>
                      <a:pt x="72" y="120"/>
                    </a:cubicBezTo>
                    <a:cubicBezTo>
                      <a:pt x="65" y="119"/>
                      <a:pt x="58" y="118"/>
                      <a:pt x="51" y="1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2" name="Freeform 43"/>
              <p:cNvSpPr>
                <a:spLocks noEditPoints="1"/>
              </p:cNvSpPr>
              <p:nvPr/>
            </p:nvSpPr>
            <p:spPr bwMode="auto">
              <a:xfrm>
                <a:off x="-2986" y="10998963"/>
                <a:ext cx="307975" cy="495300"/>
              </a:xfrm>
              <a:custGeom>
                <a:avLst/>
                <a:gdLst>
                  <a:gd name="T0" fmla="*/ 80 w 82"/>
                  <a:gd name="T1" fmla="*/ 80 h 132"/>
                  <a:gd name="T2" fmla="*/ 78 w 82"/>
                  <a:gd name="T3" fmla="*/ 73 h 132"/>
                  <a:gd name="T4" fmla="*/ 73 w 82"/>
                  <a:gd name="T5" fmla="*/ 56 h 132"/>
                  <a:gd name="T6" fmla="*/ 57 w 82"/>
                  <a:gd name="T7" fmla="*/ 28 h 132"/>
                  <a:gd name="T8" fmla="*/ 10 w 82"/>
                  <a:gd name="T9" fmla="*/ 120 h 132"/>
                  <a:gd name="T10" fmla="*/ 13 w 82"/>
                  <a:gd name="T11" fmla="*/ 123 h 132"/>
                  <a:gd name="T12" fmla="*/ 20 w 82"/>
                  <a:gd name="T13" fmla="*/ 126 h 132"/>
                  <a:gd name="T14" fmla="*/ 81 w 82"/>
                  <a:gd name="T15" fmla="*/ 102 h 132"/>
                  <a:gd name="T16" fmla="*/ 80 w 82"/>
                  <a:gd name="T17" fmla="*/ 80 h 132"/>
                  <a:gd name="T18" fmla="*/ 52 w 82"/>
                  <a:gd name="T19" fmla="*/ 39 h 132"/>
                  <a:gd name="T20" fmla="*/ 66 w 82"/>
                  <a:gd name="T21" fmla="*/ 72 h 132"/>
                  <a:gd name="T22" fmla="*/ 52 w 82"/>
                  <a:gd name="T23" fmla="*/ 74 h 132"/>
                  <a:gd name="T24" fmla="*/ 49 w 82"/>
                  <a:gd name="T25" fmla="*/ 38 h 132"/>
                  <a:gd name="T26" fmla="*/ 52 w 82"/>
                  <a:gd name="T27" fmla="*/ 39 h 132"/>
                  <a:gd name="T28" fmla="*/ 37 w 82"/>
                  <a:gd name="T29" fmla="*/ 38 h 132"/>
                  <a:gd name="T30" fmla="*/ 40 w 82"/>
                  <a:gd name="T31" fmla="*/ 74 h 132"/>
                  <a:gd name="T32" fmla="*/ 22 w 82"/>
                  <a:gd name="T33" fmla="*/ 71 h 132"/>
                  <a:gd name="T34" fmla="*/ 22 w 82"/>
                  <a:gd name="T35" fmla="*/ 71 h 132"/>
                  <a:gd name="T36" fmla="*/ 37 w 82"/>
                  <a:gd name="T37" fmla="*/ 38 h 132"/>
                  <a:gd name="T38" fmla="*/ 20 w 82"/>
                  <a:gd name="T39" fmla="*/ 113 h 132"/>
                  <a:gd name="T40" fmla="*/ 20 w 82"/>
                  <a:gd name="T41" fmla="*/ 83 h 132"/>
                  <a:gd name="T42" fmla="*/ 41 w 82"/>
                  <a:gd name="T43" fmla="*/ 86 h 132"/>
                  <a:gd name="T44" fmla="*/ 44 w 82"/>
                  <a:gd name="T45" fmla="*/ 113 h 132"/>
                  <a:gd name="T46" fmla="*/ 20 w 82"/>
                  <a:gd name="T47" fmla="*/ 113 h 132"/>
                  <a:gd name="T48" fmla="*/ 56 w 82"/>
                  <a:gd name="T49" fmla="*/ 112 h 132"/>
                  <a:gd name="T50" fmla="*/ 52 w 82"/>
                  <a:gd name="T51" fmla="*/ 86 h 132"/>
                  <a:gd name="T52" fmla="*/ 68 w 82"/>
                  <a:gd name="T53" fmla="*/ 84 h 132"/>
                  <a:gd name="T54" fmla="*/ 69 w 82"/>
                  <a:gd name="T55" fmla="*/ 99 h 132"/>
                  <a:gd name="T56" fmla="*/ 56 w 82"/>
                  <a:gd name="T57" fmla="*/ 11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2" h="132">
                    <a:moveTo>
                      <a:pt x="80" y="80"/>
                    </a:moveTo>
                    <a:cubicBezTo>
                      <a:pt x="80" y="78"/>
                      <a:pt x="80" y="75"/>
                      <a:pt x="78" y="73"/>
                    </a:cubicBezTo>
                    <a:cubicBezTo>
                      <a:pt x="77" y="67"/>
                      <a:pt x="75" y="61"/>
                      <a:pt x="73" y="56"/>
                    </a:cubicBezTo>
                    <a:cubicBezTo>
                      <a:pt x="70" y="46"/>
                      <a:pt x="66" y="34"/>
                      <a:pt x="57" y="28"/>
                    </a:cubicBezTo>
                    <a:cubicBezTo>
                      <a:pt x="15" y="0"/>
                      <a:pt x="0" y="96"/>
                      <a:pt x="10" y="120"/>
                    </a:cubicBezTo>
                    <a:cubicBezTo>
                      <a:pt x="11" y="122"/>
                      <a:pt x="12" y="123"/>
                      <a:pt x="13" y="123"/>
                    </a:cubicBezTo>
                    <a:cubicBezTo>
                      <a:pt x="15" y="125"/>
                      <a:pt x="17" y="126"/>
                      <a:pt x="20" y="126"/>
                    </a:cubicBezTo>
                    <a:cubicBezTo>
                      <a:pt x="41" y="121"/>
                      <a:pt x="77" y="132"/>
                      <a:pt x="81" y="102"/>
                    </a:cubicBezTo>
                    <a:cubicBezTo>
                      <a:pt x="82" y="95"/>
                      <a:pt x="81" y="87"/>
                      <a:pt x="80" y="80"/>
                    </a:cubicBezTo>
                    <a:close/>
                    <a:moveTo>
                      <a:pt x="52" y="39"/>
                    </a:moveTo>
                    <a:cubicBezTo>
                      <a:pt x="59" y="46"/>
                      <a:pt x="64" y="59"/>
                      <a:pt x="66" y="72"/>
                    </a:cubicBezTo>
                    <a:cubicBezTo>
                      <a:pt x="62" y="73"/>
                      <a:pt x="57" y="74"/>
                      <a:pt x="52" y="74"/>
                    </a:cubicBezTo>
                    <a:cubicBezTo>
                      <a:pt x="52" y="62"/>
                      <a:pt x="52" y="50"/>
                      <a:pt x="49" y="38"/>
                    </a:cubicBezTo>
                    <a:cubicBezTo>
                      <a:pt x="50" y="38"/>
                      <a:pt x="51" y="39"/>
                      <a:pt x="52" y="39"/>
                    </a:cubicBezTo>
                    <a:close/>
                    <a:moveTo>
                      <a:pt x="37" y="38"/>
                    </a:moveTo>
                    <a:cubicBezTo>
                      <a:pt x="40" y="50"/>
                      <a:pt x="40" y="62"/>
                      <a:pt x="40" y="74"/>
                    </a:cubicBezTo>
                    <a:cubicBezTo>
                      <a:pt x="34" y="74"/>
                      <a:pt x="28" y="73"/>
                      <a:pt x="22" y="71"/>
                    </a:cubicBezTo>
                    <a:cubicBezTo>
                      <a:pt x="22" y="71"/>
                      <a:pt x="22" y="71"/>
                      <a:pt x="22" y="71"/>
                    </a:cubicBezTo>
                    <a:cubicBezTo>
                      <a:pt x="25" y="57"/>
                      <a:pt x="30" y="43"/>
                      <a:pt x="37" y="38"/>
                    </a:cubicBezTo>
                    <a:close/>
                    <a:moveTo>
                      <a:pt x="20" y="113"/>
                    </a:moveTo>
                    <a:cubicBezTo>
                      <a:pt x="18" y="108"/>
                      <a:pt x="18" y="96"/>
                      <a:pt x="20" y="83"/>
                    </a:cubicBezTo>
                    <a:cubicBezTo>
                      <a:pt x="27" y="85"/>
                      <a:pt x="33" y="86"/>
                      <a:pt x="41" y="86"/>
                    </a:cubicBezTo>
                    <a:cubicBezTo>
                      <a:pt x="41" y="95"/>
                      <a:pt x="42" y="104"/>
                      <a:pt x="44" y="113"/>
                    </a:cubicBezTo>
                    <a:cubicBezTo>
                      <a:pt x="35" y="113"/>
                      <a:pt x="27" y="113"/>
                      <a:pt x="20" y="113"/>
                    </a:cubicBezTo>
                    <a:close/>
                    <a:moveTo>
                      <a:pt x="56" y="112"/>
                    </a:moveTo>
                    <a:cubicBezTo>
                      <a:pt x="53" y="103"/>
                      <a:pt x="53" y="95"/>
                      <a:pt x="52" y="86"/>
                    </a:cubicBezTo>
                    <a:cubicBezTo>
                      <a:pt x="58" y="86"/>
                      <a:pt x="63" y="85"/>
                      <a:pt x="68" y="84"/>
                    </a:cubicBezTo>
                    <a:cubicBezTo>
                      <a:pt x="69" y="90"/>
                      <a:pt x="69" y="95"/>
                      <a:pt x="69" y="99"/>
                    </a:cubicBezTo>
                    <a:cubicBezTo>
                      <a:pt x="69" y="106"/>
                      <a:pt x="63" y="110"/>
                      <a:pt x="56" y="1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3" name="Freeform 44"/>
              <p:cNvSpPr>
                <a:spLocks noEditPoints="1"/>
              </p:cNvSpPr>
              <p:nvPr/>
            </p:nvSpPr>
            <p:spPr bwMode="auto">
              <a:xfrm>
                <a:off x="343089" y="11051350"/>
                <a:ext cx="280988" cy="442913"/>
              </a:xfrm>
              <a:custGeom>
                <a:avLst/>
                <a:gdLst>
                  <a:gd name="T0" fmla="*/ 29 w 75"/>
                  <a:gd name="T1" fmla="*/ 5 h 118"/>
                  <a:gd name="T2" fmla="*/ 5 w 75"/>
                  <a:gd name="T3" fmla="*/ 93 h 118"/>
                  <a:gd name="T4" fmla="*/ 4 w 75"/>
                  <a:gd name="T5" fmla="*/ 101 h 118"/>
                  <a:gd name="T6" fmla="*/ 6 w 75"/>
                  <a:gd name="T7" fmla="*/ 106 h 118"/>
                  <a:gd name="T8" fmla="*/ 9 w 75"/>
                  <a:gd name="T9" fmla="*/ 109 h 118"/>
                  <a:gd name="T10" fmla="*/ 14 w 75"/>
                  <a:gd name="T11" fmla="*/ 118 h 118"/>
                  <a:gd name="T12" fmla="*/ 62 w 75"/>
                  <a:gd name="T13" fmla="*/ 118 h 118"/>
                  <a:gd name="T14" fmla="*/ 68 w 75"/>
                  <a:gd name="T15" fmla="*/ 112 h 118"/>
                  <a:gd name="T16" fmla="*/ 29 w 75"/>
                  <a:gd name="T17" fmla="*/ 5 h 118"/>
                  <a:gd name="T18" fmla="*/ 47 w 75"/>
                  <a:gd name="T19" fmla="*/ 29 h 118"/>
                  <a:gd name="T20" fmla="*/ 55 w 75"/>
                  <a:gd name="T21" fmla="*/ 62 h 118"/>
                  <a:gd name="T22" fmla="*/ 56 w 75"/>
                  <a:gd name="T23" fmla="*/ 64 h 118"/>
                  <a:gd name="T24" fmla="*/ 44 w 75"/>
                  <a:gd name="T25" fmla="*/ 66 h 118"/>
                  <a:gd name="T26" fmla="*/ 40 w 75"/>
                  <a:gd name="T27" fmla="*/ 21 h 118"/>
                  <a:gd name="T28" fmla="*/ 47 w 75"/>
                  <a:gd name="T29" fmla="*/ 29 h 118"/>
                  <a:gd name="T30" fmla="*/ 27 w 75"/>
                  <a:gd name="T31" fmla="*/ 18 h 118"/>
                  <a:gd name="T32" fmla="*/ 32 w 75"/>
                  <a:gd name="T33" fmla="*/ 66 h 118"/>
                  <a:gd name="T34" fmla="*/ 25 w 75"/>
                  <a:gd name="T35" fmla="*/ 63 h 118"/>
                  <a:gd name="T36" fmla="*/ 16 w 75"/>
                  <a:gd name="T37" fmla="*/ 69 h 118"/>
                  <a:gd name="T38" fmla="*/ 27 w 75"/>
                  <a:gd name="T39" fmla="*/ 18 h 118"/>
                  <a:gd name="T40" fmla="*/ 23 w 75"/>
                  <a:gd name="T41" fmla="*/ 106 h 118"/>
                  <a:gd name="T42" fmla="*/ 17 w 75"/>
                  <a:gd name="T43" fmla="*/ 100 h 118"/>
                  <a:gd name="T44" fmla="*/ 16 w 75"/>
                  <a:gd name="T45" fmla="*/ 70 h 118"/>
                  <a:gd name="T46" fmla="*/ 19 w 75"/>
                  <a:gd name="T47" fmla="*/ 74 h 118"/>
                  <a:gd name="T48" fmla="*/ 32 w 75"/>
                  <a:gd name="T49" fmla="*/ 78 h 118"/>
                  <a:gd name="T50" fmla="*/ 32 w 75"/>
                  <a:gd name="T51" fmla="*/ 106 h 118"/>
                  <a:gd name="T52" fmla="*/ 23 w 75"/>
                  <a:gd name="T53" fmla="*/ 106 h 118"/>
                  <a:gd name="T54" fmla="*/ 56 w 75"/>
                  <a:gd name="T55" fmla="*/ 106 h 118"/>
                  <a:gd name="T56" fmla="*/ 44 w 75"/>
                  <a:gd name="T57" fmla="*/ 106 h 118"/>
                  <a:gd name="T58" fmla="*/ 44 w 75"/>
                  <a:gd name="T59" fmla="*/ 79 h 118"/>
                  <a:gd name="T60" fmla="*/ 56 w 75"/>
                  <a:gd name="T61" fmla="*/ 77 h 118"/>
                  <a:gd name="T62" fmla="*/ 56 w 75"/>
                  <a:gd name="T63" fmla="*/ 10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118">
                    <a:moveTo>
                      <a:pt x="29" y="5"/>
                    </a:moveTo>
                    <a:cubicBezTo>
                      <a:pt x="0" y="8"/>
                      <a:pt x="4" y="65"/>
                      <a:pt x="5" y="93"/>
                    </a:cubicBezTo>
                    <a:cubicBezTo>
                      <a:pt x="3" y="95"/>
                      <a:pt x="2" y="98"/>
                      <a:pt x="4" y="101"/>
                    </a:cubicBezTo>
                    <a:cubicBezTo>
                      <a:pt x="4" y="103"/>
                      <a:pt x="5" y="104"/>
                      <a:pt x="6" y="106"/>
                    </a:cubicBezTo>
                    <a:cubicBezTo>
                      <a:pt x="7" y="107"/>
                      <a:pt x="8" y="108"/>
                      <a:pt x="9" y="109"/>
                    </a:cubicBezTo>
                    <a:cubicBezTo>
                      <a:pt x="7" y="113"/>
                      <a:pt x="10" y="118"/>
                      <a:pt x="14" y="118"/>
                    </a:cubicBezTo>
                    <a:cubicBezTo>
                      <a:pt x="62" y="118"/>
                      <a:pt x="62" y="118"/>
                      <a:pt x="62" y="118"/>
                    </a:cubicBezTo>
                    <a:cubicBezTo>
                      <a:pt x="65" y="118"/>
                      <a:pt x="68" y="115"/>
                      <a:pt x="68" y="112"/>
                    </a:cubicBezTo>
                    <a:cubicBezTo>
                      <a:pt x="68" y="85"/>
                      <a:pt x="75" y="0"/>
                      <a:pt x="29" y="5"/>
                    </a:cubicBezTo>
                    <a:close/>
                    <a:moveTo>
                      <a:pt x="47" y="29"/>
                    </a:moveTo>
                    <a:cubicBezTo>
                      <a:pt x="53" y="39"/>
                      <a:pt x="54" y="51"/>
                      <a:pt x="55" y="62"/>
                    </a:cubicBezTo>
                    <a:cubicBezTo>
                      <a:pt x="56" y="62"/>
                      <a:pt x="56" y="63"/>
                      <a:pt x="56" y="64"/>
                    </a:cubicBezTo>
                    <a:cubicBezTo>
                      <a:pt x="52" y="65"/>
                      <a:pt x="48" y="66"/>
                      <a:pt x="44" y="66"/>
                    </a:cubicBezTo>
                    <a:cubicBezTo>
                      <a:pt x="44" y="51"/>
                      <a:pt x="43" y="36"/>
                      <a:pt x="40" y="21"/>
                    </a:cubicBezTo>
                    <a:cubicBezTo>
                      <a:pt x="43" y="24"/>
                      <a:pt x="46" y="27"/>
                      <a:pt x="47" y="29"/>
                    </a:cubicBezTo>
                    <a:close/>
                    <a:moveTo>
                      <a:pt x="27" y="18"/>
                    </a:moveTo>
                    <a:cubicBezTo>
                      <a:pt x="31" y="34"/>
                      <a:pt x="32" y="50"/>
                      <a:pt x="32" y="66"/>
                    </a:cubicBezTo>
                    <a:cubicBezTo>
                      <a:pt x="30" y="65"/>
                      <a:pt x="27" y="64"/>
                      <a:pt x="25" y="63"/>
                    </a:cubicBezTo>
                    <a:cubicBezTo>
                      <a:pt x="20" y="61"/>
                      <a:pt x="16" y="65"/>
                      <a:pt x="16" y="69"/>
                    </a:cubicBezTo>
                    <a:cubicBezTo>
                      <a:pt x="15" y="50"/>
                      <a:pt x="17" y="30"/>
                      <a:pt x="27" y="18"/>
                    </a:cubicBezTo>
                    <a:close/>
                    <a:moveTo>
                      <a:pt x="23" y="106"/>
                    </a:moveTo>
                    <a:cubicBezTo>
                      <a:pt x="22" y="102"/>
                      <a:pt x="20" y="101"/>
                      <a:pt x="17" y="100"/>
                    </a:cubicBezTo>
                    <a:cubicBezTo>
                      <a:pt x="17" y="92"/>
                      <a:pt x="16" y="81"/>
                      <a:pt x="16" y="70"/>
                    </a:cubicBezTo>
                    <a:cubicBezTo>
                      <a:pt x="16" y="71"/>
                      <a:pt x="17" y="73"/>
                      <a:pt x="19" y="74"/>
                    </a:cubicBezTo>
                    <a:cubicBezTo>
                      <a:pt x="23" y="76"/>
                      <a:pt x="28" y="78"/>
                      <a:pt x="32" y="78"/>
                    </a:cubicBezTo>
                    <a:cubicBezTo>
                      <a:pt x="32" y="87"/>
                      <a:pt x="32" y="94"/>
                      <a:pt x="32" y="106"/>
                    </a:cubicBezTo>
                    <a:lnTo>
                      <a:pt x="23" y="106"/>
                    </a:lnTo>
                    <a:close/>
                    <a:moveTo>
                      <a:pt x="56" y="106"/>
                    </a:moveTo>
                    <a:cubicBezTo>
                      <a:pt x="44" y="106"/>
                      <a:pt x="44" y="106"/>
                      <a:pt x="44" y="106"/>
                    </a:cubicBezTo>
                    <a:cubicBezTo>
                      <a:pt x="44" y="94"/>
                      <a:pt x="44" y="88"/>
                      <a:pt x="44" y="79"/>
                    </a:cubicBezTo>
                    <a:cubicBezTo>
                      <a:pt x="48" y="79"/>
                      <a:pt x="52" y="78"/>
                      <a:pt x="56" y="77"/>
                    </a:cubicBezTo>
                    <a:cubicBezTo>
                      <a:pt x="57" y="87"/>
                      <a:pt x="56" y="98"/>
                      <a:pt x="56" y="10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4" name="Freeform 45"/>
              <p:cNvSpPr>
                <a:spLocks/>
              </p:cNvSpPr>
              <p:nvPr/>
            </p:nvSpPr>
            <p:spPr bwMode="auto">
              <a:xfrm>
                <a:off x="-545911" y="11854625"/>
                <a:ext cx="58738" cy="44450"/>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5" name="Freeform 46"/>
              <p:cNvSpPr>
                <a:spLocks/>
              </p:cNvSpPr>
              <p:nvPr/>
            </p:nvSpPr>
            <p:spPr bwMode="auto">
              <a:xfrm>
                <a:off x="-366524" y="11846688"/>
                <a:ext cx="60325" cy="46038"/>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6" name="Freeform 47"/>
              <p:cNvSpPr>
                <a:spLocks/>
              </p:cNvSpPr>
              <p:nvPr/>
            </p:nvSpPr>
            <p:spPr bwMode="auto">
              <a:xfrm>
                <a:off x="249427" y="11940350"/>
                <a:ext cx="60325" cy="46038"/>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7" name="Freeform 48"/>
              <p:cNvSpPr>
                <a:spLocks/>
              </p:cNvSpPr>
              <p:nvPr/>
            </p:nvSpPr>
            <p:spPr bwMode="auto">
              <a:xfrm>
                <a:off x="414527" y="11926063"/>
                <a:ext cx="60325" cy="44450"/>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8" name="Freeform 49"/>
              <p:cNvSpPr>
                <a:spLocks noEditPoints="1"/>
              </p:cNvSpPr>
              <p:nvPr/>
            </p:nvSpPr>
            <p:spPr bwMode="auto">
              <a:xfrm>
                <a:off x="7629714" y="9500363"/>
                <a:ext cx="1076325" cy="2714625"/>
              </a:xfrm>
              <a:custGeom>
                <a:avLst/>
                <a:gdLst>
                  <a:gd name="T0" fmla="*/ 271 w 287"/>
                  <a:gd name="T1" fmla="*/ 245 h 723"/>
                  <a:gd name="T2" fmla="*/ 248 w 287"/>
                  <a:gd name="T3" fmla="*/ 191 h 723"/>
                  <a:gd name="T4" fmla="*/ 200 w 287"/>
                  <a:gd name="T5" fmla="*/ 79 h 723"/>
                  <a:gd name="T6" fmla="*/ 131 w 287"/>
                  <a:gd name="T7" fmla="*/ 1 h 723"/>
                  <a:gd name="T8" fmla="*/ 36 w 287"/>
                  <a:gd name="T9" fmla="*/ 190 h 723"/>
                  <a:gd name="T10" fmla="*/ 30 w 287"/>
                  <a:gd name="T11" fmla="*/ 398 h 723"/>
                  <a:gd name="T12" fmla="*/ 50 w 287"/>
                  <a:gd name="T13" fmla="*/ 509 h 723"/>
                  <a:gd name="T14" fmla="*/ 101 w 287"/>
                  <a:gd name="T15" fmla="*/ 573 h 723"/>
                  <a:gd name="T16" fmla="*/ 79 w 287"/>
                  <a:gd name="T17" fmla="*/ 714 h 723"/>
                  <a:gd name="T18" fmla="*/ 157 w 287"/>
                  <a:gd name="T19" fmla="*/ 711 h 723"/>
                  <a:gd name="T20" fmla="*/ 160 w 287"/>
                  <a:gd name="T21" fmla="*/ 563 h 723"/>
                  <a:gd name="T22" fmla="*/ 216 w 287"/>
                  <a:gd name="T23" fmla="*/ 500 h 723"/>
                  <a:gd name="T24" fmla="*/ 267 w 287"/>
                  <a:gd name="T25" fmla="*/ 304 h 723"/>
                  <a:gd name="T26" fmla="*/ 152 w 287"/>
                  <a:gd name="T27" fmla="*/ 532 h 723"/>
                  <a:gd name="T28" fmla="*/ 148 w 287"/>
                  <a:gd name="T29" fmla="*/ 581 h 723"/>
                  <a:gd name="T30" fmla="*/ 85 w 287"/>
                  <a:gd name="T31" fmla="*/ 704 h 723"/>
                  <a:gd name="T32" fmla="*/ 131 w 287"/>
                  <a:gd name="T33" fmla="*/ 436 h 723"/>
                  <a:gd name="T34" fmla="*/ 94 w 287"/>
                  <a:gd name="T35" fmla="*/ 375 h 723"/>
                  <a:gd name="T36" fmla="*/ 122 w 287"/>
                  <a:gd name="T37" fmla="*/ 402 h 723"/>
                  <a:gd name="T38" fmla="*/ 132 w 287"/>
                  <a:gd name="T39" fmla="*/ 392 h 723"/>
                  <a:gd name="T40" fmla="*/ 138 w 287"/>
                  <a:gd name="T41" fmla="*/ 298 h 723"/>
                  <a:gd name="T42" fmla="*/ 166 w 287"/>
                  <a:gd name="T43" fmla="*/ 386 h 723"/>
                  <a:gd name="T44" fmla="*/ 184 w 287"/>
                  <a:gd name="T45" fmla="*/ 392 h 723"/>
                  <a:gd name="T46" fmla="*/ 146 w 287"/>
                  <a:gd name="T47" fmla="*/ 428 h 723"/>
                  <a:gd name="T48" fmla="*/ 244 w 287"/>
                  <a:gd name="T49" fmla="*/ 418 h 723"/>
                  <a:gd name="T50" fmla="*/ 204 w 287"/>
                  <a:gd name="T51" fmla="*/ 495 h 723"/>
                  <a:gd name="T52" fmla="*/ 158 w 287"/>
                  <a:gd name="T53" fmla="*/ 431 h 723"/>
                  <a:gd name="T54" fmla="*/ 195 w 287"/>
                  <a:gd name="T55" fmla="*/ 321 h 723"/>
                  <a:gd name="T56" fmla="*/ 184 w 287"/>
                  <a:gd name="T57" fmla="*/ 316 h 723"/>
                  <a:gd name="T58" fmla="*/ 141 w 287"/>
                  <a:gd name="T59" fmla="*/ 253 h 723"/>
                  <a:gd name="T60" fmla="*/ 139 w 287"/>
                  <a:gd name="T61" fmla="*/ 247 h 723"/>
                  <a:gd name="T62" fmla="*/ 122 w 287"/>
                  <a:gd name="T63" fmla="*/ 347 h 723"/>
                  <a:gd name="T64" fmla="*/ 85 w 287"/>
                  <a:gd name="T65" fmla="*/ 305 h 723"/>
                  <a:gd name="T66" fmla="*/ 68 w 287"/>
                  <a:gd name="T67" fmla="*/ 305 h 723"/>
                  <a:gd name="T68" fmla="*/ 119 w 287"/>
                  <a:gd name="T69" fmla="*/ 441 h 723"/>
                  <a:gd name="T70" fmla="*/ 102 w 287"/>
                  <a:gd name="T71" fmla="*/ 533 h 723"/>
                  <a:gd name="T72" fmla="*/ 55 w 287"/>
                  <a:gd name="T73" fmla="*/ 500 h 723"/>
                  <a:gd name="T74" fmla="*/ 44 w 287"/>
                  <a:gd name="T75" fmla="*/ 400 h 723"/>
                  <a:gd name="T76" fmla="*/ 39 w 287"/>
                  <a:gd name="T77" fmla="*/ 295 h 723"/>
                  <a:gd name="T78" fmla="*/ 36 w 287"/>
                  <a:gd name="T79" fmla="*/ 285 h 723"/>
                  <a:gd name="T80" fmla="*/ 48 w 287"/>
                  <a:gd name="T81" fmla="*/ 189 h 723"/>
                  <a:gd name="T82" fmla="*/ 94 w 287"/>
                  <a:gd name="T83" fmla="*/ 95 h 723"/>
                  <a:gd name="T84" fmla="*/ 188 w 287"/>
                  <a:gd name="T85" fmla="*/ 84 h 723"/>
                  <a:gd name="T86" fmla="*/ 236 w 287"/>
                  <a:gd name="T87" fmla="*/ 193 h 723"/>
                  <a:gd name="T88" fmla="*/ 240 w 287"/>
                  <a:gd name="T89" fmla="*/ 199 h 723"/>
                  <a:gd name="T90" fmla="*/ 255 w 287"/>
                  <a:gd name="T91" fmla="*/ 303 h 723"/>
                  <a:gd name="T92" fmla="*/ 255 w 287"/>
                  <a:gd name="T93" fmla="*/ 308 h 723"/>
                  <a:gd name="T94" fmla="*/ 242 w 287"/>
                  <a:gd name="T95" fmla="*/ 407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7" h="723">
                    <a:moveTo>
                      <a:pt x="267" y="304"/>
                    </a:moveTo>
                    <a:cubicBezTo>
                      <a:pt x="268" y="284"/>
                      <a:pt x="273" y="265"/>
                      <a:pt x="271" y="245"/>
                    </a:cubicBezTo>
                    <a:cubicBezTo>
                      <a:pt x="270" y="226"/>
                      <a:pt x="260" y="209"/>
                      <a:pt x="250" y="193"/>
                    </a:cubicBezTo>
                    <a:cubicBezTo>
                      <a:pt x="250" y="192"/>
                      <a:pt x="249" y="192"/>
                      <a:pt x="248" y="191"/>
                    </a:cubicBezTo>
                    <a:cubicBezTo>
                      <a:pt x="252" y="146"/>
                      <a:pt x="237" y="109"/>
                      <a:pt x="201" y="80"/>
                    </a:cubicBezTo>
                    <a:cubicBezTo>
                      <a:pt x="201" y="79"/>
                      <a:pt x="200" y="79"/>
                      <a:pt x="200" y="79"/>
                    </a:cubicBezTo>
                    <a:cubicBezTo>
                      <a:pt x="196" y="43"/>
                      <a:pt x="167" y="17"/>
                      <a:pt x="136" y="2"/>
                    </a:cubicBezTo>
                    <a:cubicBezTo>
                      <a:pt x="135" y="1"/>
                      <a:pt x="133" y="0"/>
                      <a:pt x="131" y="1"/>
                    </a:cubicBezTo>
                    <a:cubicBezTo>
                      <a:pt x="95" y="12"/>
                      <a:pt x="85" y="58"/>
                      <a:pt x="82" y="92"/>
                    </a:cubicBezTo>
                    <a:cubicBezTo>
                      <a:pt x="53" y="120"/>
                      <a:pt x="26" y="147"/>
                      <a:pt x="36" y="190"/>
                    </a:cubicBezTo>
                    <a:cubicBezTo>
                      <a:pt x="17" y="219"/>
                      <a:pt x="0" y="265"/>
                      <a:pt x="27" y="293"/>
                    </a:cubicBezTo>
                    <a:cubicBezTo>
                      <a:pt x="10" y="328"/>
                      <a:pt x="0" y="368"/>
                      <a:pt x="30" y="398"/>
                    </a:cubicBezTo>
                    <a:cubicBezTo>
                      <a:pt x="5" y="432"/>
                      <a:pt x="1" y="495"/>
                      <a:pt x="49" y="508"/>
                    </a:cubicBezTo>
                    <a:cubicBezTo>
                      <a:pt x="49" y="509"/>
                      <a:pt x="49" y="509"/>
                      <a:pt x="50" y="509"/>
                    </a:cubicBezTo>
                    <a:cubicBezTo>
                      <a:pt x="50" y="540"/>
                      <a:pt x="80" y="563"/>
                      <a:pt x="107" y="544"/>
                    </a:cubicBezTo>
                    <a:cubicBezTo>
                      <a:pt x="105" y="554"/>
                      <a:pt x="103" y="564"/>
                      <a:pt x="101" y="573"/>
                    </a:cubicBezTo>
                    <a:cubicBezTo>
                      <a:pt x="91" y="617"/>
                      <a:pt x="90" y="663"/>
                      <a:pt x="72" y="705"/>
                    </a:cubicBezTo>
                    <a:cubicBezTo>
                      <a:pt x="69" y="710"/>
                      <a:pt x="75" y="715"/>
                      <a:pt x="79" y="714"/>
                    </a:cubicBezTo>
                    <a:cubicBezTo>
                      <a:pt x="103" y="723"/>
                      <a:pt x="132" y="718"/>
                      <a:pt x="156" y="711"/>
                    </a:cubicBezTo>
                    <a:cubicBezTo>
                      <a:pt x="156" y="711"/>
                      <a:pt x="156" y="711"/>
                      <a:pt x="157" y="711"/>
                    </a:cubicBezTo>
                    <a:cubicBezTo>
                      <a:pt x="161" y="713"/>
                      <a:pt x="167" y="708"/>
                      <a:pt x="165" y="702"/>
                    </a:cubicBezTo>
                    <a:cubicBezTo>
                      <a:pt x="146" y="660"/>
                      <a:pt x="160" y="608"/>
                      <a:pt x="160" y="563"/>
                    </a:cubicBezTo>
                    <a:cubicBezTo>
                      <a:pt x="160" y="557"/>
                      <a:pt x="161" y="550"/>
                      <a:pt x="161" y="543"/>
                    </a:cubicBezTo>
                    <a:cubicBezTo>
                      <a:pt x="190" y="542"/>
                      <a:pt x="217" y="533"/>
                      <a:pt x="216" y="500"/>
                    </a:cubicBezTo>
                    <a:cubicBezTo>
                      <a:pt x="251" y="495"/>
                      <a:pt x="273" y="442"/>
                      <a:pt x="255" y="413"/>
                    </a:cubicBezTo>
                    <a:cubicBezTo>
                      <a:pt x="287" y="390"/>
                      <a:pt x="286" y="336"/>
                      <a:pt x="267" y="304"/>
                    </a:cubicBezTo>
                    <a:close/>
                    <a:moveTo>
                      <a:pt x="146" y="432"/>
                    </a:moveTo>
                    <a:cubicBezTo>
                      <a:pt x="157" y="463"/>
                      <a:pt x="155" y="498"/>
                      <a:pt x="152" y="532"/>
                    </a:cubicBezTo>
                    <a:cubicBezTo>
                      <a:pt x="148" y="534"/>
                      <a:pt x="147" y="540"/>
                      <a:pt x="151" y="542"/>
                    </a:cubicBezTo>
                    <a:cubicBezTo>
                      <a:pt x="150" y="555"/>
                      <a:pt x="148" y="568"/>
                      <a:pt x="148" y="581"/>
                    </a:cubicBezTo>
                    <a:cubicBezTo>
                      <a:pt x="147" y="620"/>
                      <a:pt x="137" y="662"/>
                      <a:pt x="151" y="700"/>
                    </a:cubicBezTo>
                    <a:cubicBezTo>
                      <a:pt x="131" y="705"/>
                      <a:pt x="106" y="710"/>
                      <a:pt x="85" y="704"/>
                    </a:cubicBezTo>
                    <a:cubicBezTo>
                      <a:pt x="100" y="665"/>
                      <a:pt x="102" y="624"/>
                      <a:pt x="111" y="583"/>
                    </a:cubicBezTo>
                    <a:cubicBezTo>
                      <a:pt x="122" y="535"/>
                      <a:pt x="133" y="486"/>
                      <a:pt x="131" y="436"/>
                    </a:cubicBezTo>
                    <a:cubicBezTo>
                      <a:pt x="131" y="432"/>
                      <a:pt x="127" y="430"/>
                      <a:pt x="124" y="430"/>
                    </a:cubicBezTo>
                    <a:cubicBezTo>
                      <a:pt x="107" y="421"/>
                      <a:pt x="100" y="392"/>
                      <a:pt x="94" y="375"/>
                    </a:cubicBezTo>
                    <a:cubicBezTo>
                      <a:pt x="90" y="361"/>
                      <a:pt x="87" y="347"/>
                      <a:pt x="84" y="332"/>
                    </a:cubicBezTo>
                    <a:cubicBezTo>
                      <a:pt x="95" y="356"/>
                      <a:pt x="108" y="379"/>
                      <a:pt x="122" y="402"/>
                    </a:cubicBezTo>
                    <a:cubicBezTo>
                      <a:pt x="126" y="408"/>
                      <a:pt x="136" y="403"/>
                      <a:pt x="133" y="397"/>
                    </a:cubicBezTo>
                    <a:cubicBezTo>
                      <a:pt x="134" y="395"/>
                      <a:pt x="133" y="393"/>
                      <a:pt x="132" y="392"/>
                    </a:cubicBezTo>
                    <a:cubicBezTo>
                      <a:pt x="127" y="386"/>
                      <a:pt x="134" y="348"/>
                      <a:pt x="135" y="338"/>
                    </a:cubicBezTo>
                    <a:cubicBezTo>
                      <a:pt x="136" y="325"/>
                      <a:pt x="137" y="311"/>
                      <a:pt x="138" y="298"/>
                    </a:cubicBezTo>
                    <a:cubicBezTo>
                      <a:pt x="144" y="327"/>
                      <a:pt x="151" y="356"/>
                      <a:pt x="154" y="385"/>
                    </a:cubicBezTo>
                    <a:cubicBezTo>
                      <a:pt x="154" y="393"/>
                      <a:pt x="166" y="393"/>
                      <a:pt x="166" y="386"/>
                    </a:cubicBezTo>
                    <a:cubicBezTo>
                      <a:pt x="177" y="376"/>
                      <a:pt x="181" y="362"/>
                      <a:pt x="185" y="347"/>
                    </a:cubicBezTo>
                    <a:cubicBezTo>
                      <a:pt x="186" y="362"/>
                      <a:pt x="187" y="378"/>
                      <a:pt x="184" y="392"/>
                    </a:cubicBezTo>
                    <a:cubicBezTo>
                      <a:pt x="181" y="408"/>
                      <a:pt x="161" y="415"/>
                      <a:pt x="149" y="423"/>
                    </a:cubicBezTo>
                    <a:cubicBezTo>
                      <a:pt x="146" y="424"/>
                      <a:pt x="146" y="426"/>
                      <a:pt x="146" y="428"/>
                    </a:cubicBezTo>
                    <a:cubicBezTo>
                      <a:pt x="145" y="429"/>
                      <a:pt x="145" y="431"/>
                      <a:pt x="146" y="432"/>
                    </a:cubicBezTo>
                    <a:close/>
                    <a:moveTo>
                      <a:pt x="244" y="418"/>
                    </a:moveTo>
                    <a:cubicBezTo>
                      <a:pt x="258" y="442"/>
                      <a:pt x="240" y="489"/>
                      <a:pt x="210" y="489"/>
                    </a:cubicBezTo>
                    <a:cubicBezTo>
                      <a:pt x="207" y="489"/>
                      <a:pt x="204" y="491"/>
                      <a:pt x="204" y="495"/>
                    </a:cubicBezTo>
                    <a:cubicBezTo>
                      <a:pt x="207" y="524"/>
                      <a:pt x="186" y="530"/>
                      <a:pt x="162" y="531"/>
                    </a:cubicBezTo>
                    <a:cubicBezTo>
                      <a:pt x="165" y="497"/>
                      <a:pt x="169" y="464"/>
                      <a:pt x="158" y="431"/>
                    </a:cubicBezTo>
                    <a:cubicBezTo>
                      <a:pt x="172" y="423"/>
                      <a:pt x="187" y="416"/>
                      <a:pt x="194" y="401"/>
                    </a:cubicBezTo>
                    <a:cubicBezTo>
                      <a:pt x="204" y="377"/>
                      <a:pt x="195" y="346"/>
                      <a:pt x="195" y="321"/>
                    </a:cubicBezTo>
                    <a:cubicBezTo>
                      <a:pt x="195" y="321"/>
                      <a:pt x="195" y="321"/>
                      <a:pt x="195" y="320"/>
                    </a:cubicBezTo>
                    <a:cubicBezTo>
                      <a:pt x="197" y="314"/>
                      <a:pt x="187" y="310"/>
                      <a:pt x="184" y="316"/>
                    </a:cubicBezTo>
                    <a:cubicBezTo>
                      <a:pt x="175" y="331"/>
                      <a:pt x="175" y="356"/>
                      <a:pt x="164" y="370"/>
                    </a:cubicBezTo>
                    <a:cubicBezTo>
                      <a:pt x="159" y="331"/>
                      <a:pt x="147" y="293"/>
                      <a:pt x="141" y="253"/>
                    </a:cubicBezTo>
                    <a:cubicBezTo>
                      <a:pt x="141" y="251"/>
                      <a:pt x="140" y="250"/>
                      <a:pt x="139" y="249"/>
                    </a:cubicBezTo>
                    <a:cubicBezTo>
                      <a:pt x="139" y="248"/>
                      <a:pt x="139" y="248"/>
                      <a:pt x="139" y="247"/>
                    </a:cubicBezTo>
                    <a:cubicBezTo>
                      <a:pt x="139" y="239"/>
                      <a:pt x="127" y="239"/>
                      <a:pt x="127" y="247"/>
                    </a:cubicBezTo>
                    <a:cubicBezTo>
                      <a:pt x="127" y="280"/>
                      <a:pt x="125" y="314"/>
                      <a:pt x="122" y="347"/>
                    </a:cubicBezTo>
                    <a:cubicBezTo>
                      <a:pt x="122" y="353"/>
                      <a:pt x="120" y="363"/>
                      <a:pt x="119" y="373"/>
                    </a:cubicBezTo>
                    <a:cubicBezTo>
                      <a:pt x="106" y="351"/>
                      <a:pt x="95" y="328"/>
                      <a:pt x="85" y="305"/>
                    </a:cubicBezTo>
                    <a:cubicBezTo>
                      <a:pt x="84" y="302"/>
                      <a:pt x="81" y="301"/>
                      <a:pt x="79" y="302"/>
                    </a:cubicBezTo>
                    <a:cubicBezTo>
                      <a:pt x="76" y="298"/>
                      <a:pt x="68" y="299"/>
                      <a:pt x="68" y="305"/>
                    </a:cubicBezTo>
                    <a:cubicBezTo>
                      <a:pt x="71" y="332"/>
                      <a:pt x="77" y="358"/>
                      <a:pt x="84" y="383"/>
                    </a:cubicBezTo>
                    <a:cubicBezTo>
                      <a:pt x="90" y="402"/>
                      <a:pt x="99" y="431"/>
                      <a:pt x="119" y="441"/>
                    </a:cubicBezTo>
                    <a:cubicBezTo>
                      <a:pt x="120" y="472"/>
                      <a:pt x="115" y="502"/>
                      <a:pt x="109" y="533"/>
                    </a:cubicBezTo>
                    <a:cubicBezTo>
                      <a:pt x="107" y="531"/>
                      <a:pt x="104" y="531"/>
                      <a:pt x="102" y="533"/>
                    </a:cubicBezTo>
                    <a:cubicBezTo>
                      <a:pt x="81" y="551"/>
                      <a:pt x="60" y="527"/>
                      <a:pt x="62" y="505"/>
                    </a:cubicBezTo>
                    <a:cubicBezTo>
                      <a:pt x="62" y="501"/>
                      <a:pt x="59" y="499"/>
                      <a:pt x="55" y="500"/>
                    </a:cubicBezTo>
                    <a:cubicBezTo>
                      <a:pt x="55" y="498"/>
                      <a:pt x="54" y="497"/>
                      <a:pt x="52" y="497"/>
                    </a:cubicBezTo>
                    <a:cubicBezTo>
                      <a:pt x="10" y="485"/>
                      <a:pt x="21" y="425"/>
                      <a:pt x="44" y="400"/>
                    </a:cubicBezTo>
                    <a:cubicBezTo>
                      <a:pt x="48" y="396"/>
                      <a:pt x="44" y="390"/>
                      <a:pt x="39" y="390"/>
                    </a:cubicBezTo>
                    <a:cubicBezTo>
                      <a:pt x="12" y="362"/>
                      <a:pt x="24" y="326"/>
                      <a:pt x="39" y="295"/>
                    </a:cubicBezTo>
                    <a:cubicBezTo>
                      <a:pt x="41" y="292"/>
                      <a:pt x="40" y="289"/>
                      <a:pt x="37" y="287"/>
                    </a:cubicBezTo>
                    <a:cubicBezTo>
                      <a:pt x="37" y="286"/>
                      <a:pt x="36" y="286"/>
                      <a:pt x="36" y="285"/>
                    </a:cubicBezTo>
                    <a:cubicBezTo>
                      <a:pt x="12" y="260"/>
                      <a:pt x="32" y="218"/>
                      <a:pt x="47" y="194"/>
                    </a:cubicBezTo>
                    <a:cubicBezTo>
                      <a:pt x="49" y="192"/>
                      <a:pt x="49" y="190"/>
                      <a:pt x="48" y="189"/>
                    </a:cubicBezTo>
                    <a:cubicBezTo>
                      <a:pt x="38" y="148"/>
                      <a:pt x="66" y="125"/>
                      <a:pt x="92" y="99"/>
                    </a:cubicBezTo>
                    <a:cubicBezTo>
                      <a:pt x="93" y="98"/>
                      <a:pt x="94" y="96"/>
                      <a:pt x="94" y="95"/>
                    </a:cubicBezTo>
                    <a:cubicBezTo>
                      <a:pt x="96" y="67"/>
                      <a:pt x="103" y="24"/>
                      <a:pt x="133" y="13"/>
                    </a:cubicBezTo>
                    <a:cubicBezTo>
                      <a:pt x="160" y="27"/>
                      <a:pt x="187" y="51"/>
                      <a:pt x="188" y="84"/>
                    </a:cubicBezTo>
                    <a:cubicBezTo>
                      <a:pt x="188" y="88"/>
                      <a:pt x="192" y="90"/>
                      <a:pt x="195" y="90"/>
                    </a:cubicBezTo>
                    <a:cubicBezTo>
                      <a:pt x="227" y="117"/>
                      <a:pt x="241" y="151"/>
                      <a:pt x="236" y="193"/>
                    </a:cubicBezTo>
                    <a:cubicBezTo>
                      <a:pt x="236" y="196"/>
                      <a:pt x="238" y="198"/>
                      <a:pt x="240" y="199"/>
                    </a:cubicBezTo>
                    <a:cubicBezTo>
                      <a:pt x="240" y="199"/>
                      <a:pt x="240" y="199"/>
                      <a:pt x="240" y="199"/>
                    </a:cubicBezTo>
                    <a:cubicBezTo>
                      <a:pt x="250" y="215"/>
                      <a:pt x="258" y="232"/>
                      <a:pt x="260" y="251"/>
                    </a:cubicBezTo>
                    <a:cubicBezTo>
                      <a:pt x="262" y="268"/>
                      <a:pt x="257" y="286"/>
                      <a:pt x="255" y="303"/>
                    </a:cubicBezTo>
                    <a:cubicBezTo>
                      <a:pt x="255" y="304"/>
                      <a:pt x="255" y="305"/>
                      <a:pt x="255" y="307"/>
                    </a:cubicBezTo>
                    <a:cubicBezTo>
                      <a:pt x="255" y="307"/>
                      <a:pt x="255" y="308"/>
                      <a:pt x="255" y="308"/>
                    </a:cubicBezTo>
                    <a:cubicBezTo>
                      <a:pt x="255" y="311"/>
                      <a:pt x="257" y="313"/>
                      <a:pt x="259" y="314"/>
                    </a:cubicBezTo>
                    <a:cubicBezTo>
                      <a:pt x="274" y="343"/>
                      <a:pt x="274" y="391"/>
                      <a:pt x="242" y="407"/>
                    </a:cubicBezTo>
                    <a:cubicBezTo>
                      <a:pt x="236" y="410"/>
                      <a:pt x="239" y="417"/>
                      <a:pt x="244" y="4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19" name="Freeform 50"/>
              <p:cNvSpPr>
                <a:spLocks noEditPoints="1"/>
              </p:cNvSpPr>
              <p:nvPr/>
            </p:nvSpPr>
            <p:spPr bwMode="auto">
              <a:xfrm>
                <a:off x="4208652" y="11351388"/>
                <a:ext cx="503238" cy="852488"/>
              </a:xfrm>
              <a:custGeom>
                <a:avLst/>
                <a:gdLst>
                  <a:gd name="T0" fmla="*/ 121 w 134"/>
                  <a:gd name="T1" fmla="*/ 63 h 227"/>
                  <a:gd name="T2" fmla="*/ 98 w 134"/>
                  <a:gd name="T3" fmla="*/ 41 h 227"/>
                  <a:gd name="T4" fmla="*/ 86 w 134"/>
                  <a:gd name="T5" fmla="*/ 47 h 227"/>
                  <a:gd name="T6" fmla="*/ 87 w 134"/>
                  <a:gd name="T7" fmla="*/ 3 h 227"/>
                  <a:gd name="T8" fmla="*/ 58 w 134"/>
                  <a:gd name="T9" fmla="*/ 24 h 227"/>
                  <a:gd name="T10" fmla="*/ 0 w 134"/>
                  <a:gd name="T11" fmla="*/ 59 h 227"/>
                  <a:gd name="T12" fmla="*/ 17 w 134"/>
                  <a:gd name="T13" fmla="*/ 112 h 227"/>
                  <a:gd name="T14" fmla="*/ 46 w 134"/>
                  <a:gd name="T15" fmla="*/ 125 h 227"/>
                  <a:gd name="T16" fmla="*/ 59 w 134"/>
                  <a:gd name="T17" fmla="*/ 221 h 227"/>
                  <a:gd name="T18" fmla="*/ 59 w 134"/>
                  <a:gd name="T19" fmla="*/ 143 h 227"/>
                  <a:gd name="T20" fmla="*/ 81 w 134"/>
                  <a:gd name="T21" fmla="*/ 123 h 227"/>
                  <a:gd name="T22" fmla="*/ 124 w 134"/>
                  <a:gd name="T23" fmla="*/ 103 h 227"/>
                  <a:gd name="T24" fmla="*/ 12 w 134"/>
                  <a:gd name="T25" fmla="*/ 59 h 227"/>
                  <a:gd name="T26" fmla="*/ 43 w 134"/>
                  <a:gd name="T27" fmla="*/ 75 h 227"/>
                  <a:gd name="T28" fmla="*/ 12 w 134"/>
                  <a:gd name="T29" fmla="*/ 59 h 227"/>
                  <a:gd name="T30" fmla="*/ 27 w 134"/>
                  <a:gd name="T31" fmla="*/ 124 h 227"/>
                  <a:gd name="T32" fmla="*/ 32 w 134"/>
                  <a:gd name="T33" fmla="*/ 109 h 227"/>
                  <a:gd name="T34" fmla="*/ 51 w 134"/>
                  <a:gd name="T35" fmla="*/ 98 h 227"/>
                  <a:gd name="T36" fmla="*/ 68 w 134"/>
                  <a:gd name="T37" fmla="*/ 134 h 227"/>
                  <a:gd name="T38" fmla="*/ 66 w 134"/>
                  <a:gd name="T39" fmla="*/ 122 h 227"/>
                  <a:gd name="T40" fmla="*/ 65 w 134"/>
                  <a:gd name="T41" fmla="*/ 103 h 227"/>
                  <a:gd name="T42" fmla="*/ 68 w 134"/>
                  <a:gd name="T43" fmla="*/ 134 h 227"/>
                  <a:gd name="T44" fmla="*/ 62 w 134"/>
                  <a:gd name="T45" fmla="*/ 88 h 227"/>
                  <a:gd name="T46" fmla="*/ 61 w 134"/>
                  <a:gd name="T47" fmla="*/ 70 h 227"/>
                  <a:gd name="T48" fmla="*/ 66 w 134"/>
                  <a:gd name="T49" fmla="*/ 90 h 227"/>
                  <a:gd name="T50" fmla="*/ 69 w 134"/>
                  <a:gd name="T51" fmla="*/ 56 h 227"/>
                  <a:gd name="T52" fmla="*/ 63 w 134"/>
                  <a:gd name="T53" fmla="*/ 58 h 227"/>
                  <a:gd name="T54" fmla="*/ 79 w 134"/>
                  <a:gd name="T55" fmla="*/ 15 h 227"/>
                  <a:gd name="T56" fmla="*/ 114 w 134"/>
                  <a:gd name="T57" fmla="*/ 47 h 227"/>
                  <a:gd name="T58" fmla="*/ 117 w 134"/>
                  <a:gd name="T59" fmla="*/ 46 h 227"/>
                  <a:gd name="T60" fmla="*/ 108 w 134"/>
                  <a:gd name="T61" fmla="*/ 57 h 227"/>
                  <a:gd name="T62" fmla="*/ 81 w 134"/>
                  <a:gd name="T63" fmla="*/ 70 h 227"/>
                  <a:gd name="T64" fmla="*/ 114 w 134"/>
                  <a:gd name="T65" fmla="*/ 47 h 227"/>
                  <a:gd name="T66" fmla="*/ 79 w 134"/>
                  <a:gd name="T67" fmla="*/ 94 h 227"/>
                  <a:gd name="T68" fmla="*/ 113 w 134"/>
                  <a:gd name="T69" fmla="*/ 9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227">
                    <a:moveTo>
                      <a:pt x="98" y="76"/>
                    </a:moveTo>
                    <a:cubicBezTo>
                      <a:pt x="106" y="72"/>
                      <a:pt x="114" y="68"/>
                      <a:pt x="121" y="63"/>
                    </a:cubicBezTo>
                    <a:cubicBezTo>
                      <a:pt x="128" y="57"/>
                      <a:pt x="134" y="44"/>
                      <a:pt x="125" y="37"/>
                    </a:cubicBezTo>
                    <a:cubicBezTo>
                      <a:pt x="117" y="32"/>
                      <a:pt x="106" y="38"/>
                      <a:pt x="98" y="41"/>
                    </a:cubicBezTo>
                    <a:cubicBezTo>
                      <a:pt x="94" y="43"/>
                      <a:pt x="89" y="46"/>
                      <a:pt x="85" y="48"/>
                    </a:cubicBezTo>
                    <a:cubicBezTo>
                      <a:pt x="85" y="48"/>
                      <a:pt x="85" y="47"/>
                      <a:pt x="86" y="47"/>
                    </a:cubicBezTo>
                    <a:cubicBezTo>
                      <a:pt x="87" y="41"/>
                      <a:pt x="89" y="36"/>
                      <a:pt x="90" y="30"/>
                    </a:cubicBezTo>
                    <a:cubicBezTo>
                      <a:pt x="92" y="21"/>
                      <a:pt x="92" y="11"/>
                      <a:pt x="87" y="3"/>
                    </a:cubicBezTo>
                    <a:cubicBezTo>
                      <a:pt x="85" y="0"/>
                      <a:pt x="82" y="0"/>
                      <a:pt x="79" y="1"/>
                    </a:cubicBezTo>
                    <a:cubicBezTo>
                      <a:pt x="69" y="5"/>
                      <a:pt x="63" y="14"/>
                      <a:pt x="58" y="24"/>
                    </a:cubicBezTo>
                    <a:cubicBezTo>
                      <a:pt x="53" y="33"/>
                      <a:pt x="54" y="42"/>
                      <a:pt x="52" y="51"/>
                    </a:cubicBezTo>
                    <a:cubicBezTo>
                      <a:pt x="35" y="44"/>
                      <a:pt x="2" y="36"/>
                      <a:pt x="0" y="59"/>
                    </a:cubicBezTo>
                    <a:cubicBezTo>
                      <a:pt x="0" y="71"/>
                      <a:pt x="17" y="87"/>
                      <a:pt x="33" y="90"/>
                    </a:cubicBezTo>
                    <a:cubicBezTo>
                      <a:pt x="26" y="96"/>
                      <a:pt x="20" y="103"/>
                      <a:pt x="17" y="112"/>
                    </a:cubicBezTo>
                    <a:cubicBezTo>
                      <a:pt x="14" y="120"/>
                      <a:pt x="13" y="133"/>
                      <a:pt x="23" y="136"/>
                    </a:cubicBezTo>
                    <a:cubicBezTo>
                      <a:pt x="31" y="139"/>
                      <a:pt x="41" y="130"/>
                      <a:pt x="46" y="125"/>
                    </a:cubicBezTo>
                    <a:cubicBezTo>
                      <a:pt x="48" y="123"/>
                      <a:pt x="50" y="121"/>
                      <a:pt x="51" y="119"/>
                    </a:cubicBezTo>
                    <a:cubicBezTo>
                      <a:pt x="47" y="155"/>
                      <a:pt x="36" y="189"/>
                      <a:pt x="59" y="221"/>
                    </a:cubicBezTo>
                    <a:cubicBezTo>
                      <a:pt x="64" y="227"/>
                      <a:pt x="74" y="221"/>
                      <a:pt x="70" y="215"/>
                    </a:cubicBezTo>
                    <a:cubicBezTo>
                      <a:pt x="54" y="192"/>
                      <a:pt x="55" y="168"/>
                      <a:pt x="59" y="143"/>
                    </a:cubicBezTo>
                    <a:cubicBezTo>
                      <a:pt x="63" y="148"/>
                      <a:pt x="67" y="150"/>
                      <a:pt x="73" y="147"/>
                    </a:cubicBezTo>
                    <a:cubicBezTo>
                      <a:pt x="81" y="143"/>
                      <a:pt x="81" y="131"/>
                      <a:pt x="81" y="123"/>
                    </a:cubicBezTo>
                    <a:cubicBezTo>
                      <a:pt x="81" y="119"/>
                      <a:pt x="81" y="114"/>
                      <a:pt x="80" y="109"/>
                    </a:cubicBezTo>
                    <a:cubicBezTo>
                      <a:pt x="95" y="117"/>
                      <a:pt x="116" y="119"/>
                      <a:pt x="124" y="103"/>
                    </a:cubicBezTo>
                    <a:cubicBezTo>
                      <a:pt x="131" y="88"/>
                      <a:pt x="113" y="80"/>
                      <a:pt x="98" y="76"/>
                    </a:cubicBezTo>
                    <a:close/>
                    <a:moveTo>
                      <a:pt x="12" y="59"/>
                    </a:moveTo>
                    <a:cubicBezTo>
                      <a:pt x="12" y="52"/>
                      <a:pt x="38" y="59"/>
                      <a:pt x="49" y="63"/>
                    </a:cubicBezTo>
                    <a:cubicBezTo>
                      <a:pt x="46" y="66"/>
                      <a:pt x="44" y="70"/>
                      <a:pt x="43" y="75"/>
                    </a:cubicBezTo>
                    <a:cubicBezTo>
                      <a:pt x="42" y="75"/>
                      <a:pt x="41" y="76"/>
                      <a:pt x="40" y="77"/>
                    </a:cubicBezTo>
                    <a:cubicBezTo>
                      <a:pt x="34" y="84"/>
                      <a:pt x="13" y="66"/>
                      <a:pt x="12" y="59"/>
                    </a:cubicBezTo>
                    <a:close/>
                    <a:moveTo>
                      <a:pt x="51" y="98"/>
                    </a:moveTo>
                    <a:cubicBezTo>
                      <a:pt x="48" y="107"/>
                      <a:pt x="36" y="121"/>
                      <a:pt x="27" y="124"/>
                    </a:cubicBezTo>
                    <a:cubicBezTo>
                      <a:pt x="26" y="123"/>
                      <a:pt x="26" y="122"/>
                      <a:pt x="26" y="122"/>
                    </a:cubicBezTo>
                    <a:cubicBezTo>
                      <a:pt x="26" y="117"/>
                      <a:pt x="29" y="113"/>
                      <a:pt x="32" y="109"/>
                    </a:cubicBezTo>
                    <a:cubicBezTo>
                      <a:pt x="36" y="103"/>
                      <a:pt x="41" y="98"/>
                      <a:pt x="46" y="93"/>
                    </a:cubicBezTo>
                    <a:cubicBezTo>
                      <a:pt x="47" y="95"/>
                      <a:pt x="49" y="97"/>
                      <a:pt x="51" y="98"/>
                    </a:cubicBezTo>
                    <a:cubicBezTo>
                      <a:pt x="51" y="98"/>
                      <a:pt x="51" y="98"/>
                      <a:pt x="51" y="98"/>
                    </a:cubicBezTo>
                    <a:close/>
                    <a:moveTo>
                      <a:pt x="68" y="134"/>
                    </a:moveTo>
                    <a:cubicBezTo>
                      <a:pt x="68" y="133"/>
                      <a:pt x="68" y="133"/>
                      <a:pt x="68" y="133"/>
                    </a:cubicBezTo>
                    <a:cubicBezTo>
                      <a:pt x="67" y="130"/>
                      <a:pt x="66" y="126"/>
                      <a:pt x="66" y="122"/>
                    </a:cubicBezTo>
                    <a:cubicBezTo>
                      <a:pt x="65" y="119"/>
                      <a:pt x="64" y="115"/>
                      <a:pt x="64" y="111"/>
                    </a:cubicBezTo>
                    <a:cubicBezTo>
                      <a:pt x="65" y="108"/>
                      <a:pt x="65" y="105"/>
                      <a:pt x="65" y="103"/>
                    </a:cubicBezTo>
                    <a:cubicBezTo>
                      <a:pt x="66" y="102"/>
                      <a:pt x="66" y="102"/>
                      <a:pt x="67" y="102"/>
                    </a:cubicBezTo>
                    <a:cubicBezTo>
                      <a:pt x="69" y="112"/>
                      <a:pt x="70" y="124"/>
                      <a:pt x="68" y="134"/>
                    </a:cubicBezTo>
                    <a:close/>
                    <a:moveTo>
                      <a:pt x="66" y="90"/>
                    </a:moveTo>
                    <a:cubicBezTo>
                      <a:pt x="65" y="89"/>
                      <a:pt x="64" y="88"/>
                      <a:pt x="62" y="88"/>
                    </a:cubicBezTo>
                    <a:cubicBezTo>
                      <a:pt x="57" y="89"/>
                      <a:pt x="54" y="87"/>
                      <a:pt x="54" y="81"/>
                    </a:cubicBezTo>
                    <a:cubicBezTo>
                      <a:pt x="54" y="77"/>
                      <a:pt x="56" y="71"/>
                      <a:pt x="61" y="70"/>
                    </a:cubicBezTo>
                    <a:cubicBezTo>
                      <a:pt x="67" y="68"/>
                      <a:pt x="72" y="75"/>
                      <a:pt x="72" y="81"/>
                    </a:cubicBezTo>
                    <a:cubicBezTo>
                      <a:pt x="72" y="86"/>
                      <a:pt x="70" y="88"/>
                      <a:pt x="66" y="90"/>
                    </a:cubicBezTo>
                    <a:close/>
                    <a:moveTo>
                      <a:pt x="75" y="38"/>
                    </a:moveTo>
                    <a:cubicBezTo>
                      <a:pt x="74" y="44"/>
                      <a:pt x="70" y="50"/>
                      <a:pt x="69" y="56"/>
                    </a:cubicBezTo>
                    <a:cubicBezTo>
                      <a:pt x="69" y="57"/>
                      <a:pt x="68" y="58"/>
                      <a:pt x="68" y="59"/>
                    </a:cubicBezTo>
                    <a:cubicBezTo>
                      <a:pt x="67" y="58"/>
                      <a:pt x="65" y="58"/>
                      <a:pt x="63" y="58"/>
                    </a:cubicBezTo>
                    <a:cubicBezTo>
                      <a:pt x="65" y="50"/>
                      <a:pt x="64" y="41"/>
                      <a:pt x="67" y="34"/>
                    </a:cubicBezTo>
                    <a:cubicBezTo>
                      <a:pt x="69" y="27"/>
                      <a:pt x="73" y="20"/>
                      <a:pt x="79" y="15"/>
                    </a:cubicBezTo>
                    <a:cubicBezTo>
                      <a:pt x="80" y="23"/>
                      <a:pt x="77" y="31"/>
                      <a:pt x="75" y="38"/>
                    </a:cubicBezTo>
                    <a:close/>
                    <a:moveTo>
                      <a:pt x="114" y="47"/>
                    </a:moveTo>
                    <a:cubicBezTo>
                      <a:pt x="115" y="47"/>
                      <a:pt x="116" y="46"/>
                      <a:pt x="117" y="46"/>
                    </a:cubicBezTo>
                    <a:cubicBezTo>
                      <a:pt x="117" y="46"/>
                      <a:pt x="117" y="46"/>
                      <a:pt x="117" y="46"/>
                    </a:cubicBezTo>
                    <a:cubicBezTo>
                      <a:pt x="117" y="46"/>
                      <a:pt x="117" y="47"/>
                      <a:pt x="117" y="47"/>
                    </a:cubicBezTo>
                    <a:cubicBezTo>
                      <a:pt x="117" y="51"/>
                      <a:pt x="111" y="55"/>
                      <a:pt x="108" y="57"/>
                    </a:cubicBezTo>
                    <a:cubicBezTo>
                      <a:pt x="100" y="62"/>
                      <a:pt x="91" y="66"/>
                      <a:pt x="82" y="70"/>
                    </a:cubicBezTo>
                    <a:cubicBezTo>
                      <a:pt x="82" y="70"/>
                      <a:pt x="82" y="70"/>
                      <a:pt x="81" y="70"/>
                    </a:cubicBezTo>
                    <a:cubicBezTo>
                      <a:pt x="81" y="68"/>
                      <a:pt x="80" y="67"/>
                      <a:pt x="79" y="66"/>
                    </a:cubicBezTo>
                    <a:cubicBezTo>
                      <a:pt x="90" y="59"/>
                      <a:pt x="101" y="51"/>
                      <a:pt x="114" y="47"/>
                    </a:cubicBezTo>
                    <a:close/>
                    <a:moveTo>
                      <a:pt x="100" y="103"/>
                    </a:moveTo>
                    <a:cubicBezTo>
                      <a:pt x="93" y="103"/>
                      <a:pt x="84" y="99"/>
                      <a:pt x="79" y="94"/>
                    </a:cubicBezTo>
                    <a:cubicBezTo>
                      <a:pt x="82" y="91"/>
                      <a:pt x="83" y="88"/>
                      <a:pt x="84" y="84"/>
                    </a:cubicBezTo>
                    <a:cubicBezTo>
                      <a:pt x="93" y="87"/>
                      <a:pt x="107" y="89"/>
                      <a:pt x="113" y="96"/>
                    </a:cubicBezTo>
                    <a:cubicBezTo>
                      <a:pt x="117" y="101"/>
                      <a:pt x="102" y="103"/>
                      <a:pt x="100" y="10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20" name="Freeform 51"/>
              <p:cNvSpPr>
                <a:spLocks noEditPoints="1"/>
              </p:cNvSpPr>
              <p:nvPr/>
            </p:nvSpPr>
            <p:spPr bwMode="auto">
              <a:xfrm>
                <a:off x="4569014" y="9813100"/>
                <a:ext cx="803275" cy="2405063"/>
              </a:xfrm>
              <a:custGeom>
                <a:avLst/>
                <a:gdLst>
                  <a:gd name="T0" fmla="*/ 194 w 214"/>
                  <a:gd name="T1" fmla="*/ 202 h 641"/>
                  <a:gd name="T2" fmla="*/ 193 w 214"/>
                  <a:gd name="T3" fmla="*/ 200 h 641"/>
                  <a:gd name="T4" fmla="*/ 176 w 214"/>
                  <a:gd name="T5" fmla="*/ 128 h 641"/>
                  <a:gd name="T6" fmla="*/ 160 w 214"/>
                  <a:gd name="T7" fmla="*/ 47 h 641"/>
                  <a:gd name="T8" fmla="*/ 134 w 214"/>
                  <a:gd name="T9" fmla="*/ 24 h 641"/>
                  <a:gd name="T10" fmla="*/ 124 w 214"/>
                  <a:gd name="T11" fmla="*/ 48 h 641"/>
                  <a:gd name="T12" fmla="*/ 111 w 214"/>
                  <a:gd name="T13" fmla="*/ 5 h 641"/>
                  <a:gd name="T14" fmla="*/ 97 w 214"/>
                  <a:gd name="T15" fmla="*/ 2 h 641"/>
                  <a:gd name="T16" fmla="*/ 77 w 214"/>
                  <a:gd name="T17" fmla="*/ 27 h 641"/>
                  <a:gd name="T18" fmla="*/ 68 w 214"/>
                  <a:gd name="T19" fmla="*/ 54 h 641"/>
                  <a:gd name="T20" fmla="*/ 53 w 214"/>
                  <a:gd name="T21" fmla="*/ 86 h 641"/>
                  <a:gd name="T22" fmla="*/ 28 w 214"/>
                  <a:gd name="T23" fmla="*/ 162 h 641"/>
                  <a:gd name="T24" fmla="*/ 4 w 214"/>
                  <a:gd name="T25" fmla="*/ 204 h 641"/>
                  <a:gd name="T26" fmla="*/ 9 w 214"/>
                  <a:gd name="T27" fmla="*/ 268 h 641"/>
                  <a:gd name="T28" fmla="*/ 20 w 214"/>
                  <a:gd name="T29" fmla="*/ 334 h 641"/>
                  <a:gd name="T30" fmla="*/ 76 w 214"/>
                  <a:gd name="T31" fmla="*/ 401 h 641"/>
                  <a:gd name="T32" fmla="*/ 88 w 214"/>
                  <a:gd name="T33" fmla="*/ 423 h 641"/>
                  <a:gd name="T34" fmla="*/ 82 w 214"/>
                  <a:gd name="T35" fmla="*/ 629 h 641"/>
                  <a:gd name="T36" fmla="*/ 89 w 214"/>
                  <a:gd name="T37" fmla="*/ 641 h 641"/>
                  <a:gd name="T38" fmla="*/ 128 w 214"/>
                  <a:gd name="T39" fmla="*/ 634 h 641"/>
                  <a:gd name="T40" fmla="*/ 127 w 214"/>
                  <a:gd name="T41" fmla="*/ 588 h 641"/>
                  <a:gd name="T42" fmla="*/ 135 w 214"/>
                  <a:gd name="T43" fmla="*/ 448 h 641"/>
                  <a:gd name="T44" fmla="*/ 151 w 214"/>
                  <a:gd name="T45" fmla="*/ 396 h 641"/>
                  <a:gd name="T46" fmla="*/ 191 w 214"/>
                  <a:gd name="T47" fmla="*/ 370 h 641"/>
                  <a:gd name="T48" fmla="*/ 208 w 214"/>
                  <a:gd name="T49" fmla="*/ 251 h 641"/>
                  <a:gd name="T50" fmla="*/ 123 w 214"/>
                  <a:gd name="T51" fmla="*/ 448 h 641"/>
                  <a:gd name="T52" fmla="*/ 115 w 214"/>
                  <a:gd name="T53" fmla="*/ 581 h 641"/>
                  <a:gd name="T54" fmla="*/ 95 w 214"/>
                  <a:gd name="T55" fmla="*/ 629 h 641"/>
                  <a:gd name="T56" fmla="*/ 101 w 214"/>
                  <a:gd name="T57" fmla="*/ 461 h 641"/>
                  <a:gd name="T58" fmla="*/ 95 w 214"/>
                  <a:gd name="T59" fmla="*/ 410 h 641"/>
                  <a:gd name="T60" fmla="*/ 100 w 214"/>
                  <a:gd name="T61" fmla="*/ 384 h 641"/>
                  <a:gd name="T62" fmla="*/ 113 w 214"/>
                  <a:gd name="T63" fmla="*/ 383 h 641"/>
                  <a:gd name="T64" fmla="*/ 124 w 214"/>
                  <a:gd name="T65" fmla="*/ 369 h 641"/>
                  <a:gd name="T66" fmla="*/ 155 w 214"/>
                  <a:gd name="T67" fmla="*/ 347 h 641"/>
                  <a:gd name="T68" fmla="*/ 196 w 214"/>
                  <a:gd name="T69" fmla="*/ 308 h 641"/>
                  <a:gd name="T70" fmla="*/ 186 w 214"/>
                  <a:gd name="T71" fmla="*/ 350 h 641"/>
                  <a:gd name="T72" fmla="*/ 165 w 214"/>
                  <a:gd name="T73" fmla="*/ 326 h 641"/>
                  <a:gd name="T74" fmla="*/ 136 w 214"/>
                  <a:gd name="T75" fmla="*/ 359 h 641"/>
                  <a:gd name="T76" fmla="*/ 131 w 214"/>
                  <a:gd name="T77" fmla="*/ 272 h 641"/>
                  <a:gd name="T78" fmla="*/ 115 w 214"/>
                  <a:gd name="T79" fmla="*/ 273 h 641"/>
                  <a:gd name="T80" fmla="*/ 64 w 214"/>
                  <a:gd name="T81" fmla="*/ 320 h 641"/>
                  <a:gd name="T82" fmla="*/ 72 w 214"/>
                  <a:gd name="T83" fmla="*/ 388 h 641"/>
                  <a:gd name="T84" fmla="*/ 39 w 214"/>
                  <a:gd name="T85" fmla="*/ 356 h 641"/>
                  <a:gd name="T86" fmla="*/ 23 w 214"/>
                  <a:gd name="T87" fmla="*/ 270 h 641"/>
                  <a:gd name="T88" fmla="*/ 38 w 214"/>
                  <a:gd name="T89" fmla="*/ 171 h 641"/>
                  <a:gd name="T90" fmla="*/ 67 w 214"/>
                  <a:gd name="T91" fmla="*/ 88 h 641"/>
                  <a:gd name="T92" fmla="*/ 79 w 214"/>
                  <a:gd name="T93" fmla="*/ 60 h 641"/>
                  <a:gd name="T94" fmla="*/ 88 w 214"/>
                  <a:gd name="T95" fmla="*/ 33 h 641"/>
                  <a:gd name="T96" fmla="*/ 101 w 214"/>
                  <a:gd name="T97" fmla="*/ 16 h 641"/>
                  <a:gd name="T98" fmla="*/ 112 w 214"/>
                  <a:gd name="T99" fmla="*/ 51 h 641"/>
                  <a:gd name="T100" fmla="*/ 118 w 214"/>
                  <a:gd name="T101" fmla="*/ 69 h 641"/>
                  <a:gd name="T102" fmla="*/ 129 w 214"/>
                  <a:gd name="T103" fmla="*/ 72 h 641"/>
                  <a:gd name="T104" fmla="*/ 144 w 214"/>
                  <a:gd name="T105" fmla="*/ 32 h 641"/>
                  <a:gd name="T106" fmla="*/ 149 w 214"/>
                  <a:gd name="T107" fmla="*/ 124 h 641"/>
                  <a:gd name="T108" fmla="*/ 153 w 214"/>
                  <a:gd name="T109" fmla="*/ 135 h 641"/>
                  <a:gd name="T110" fmla="*/ 173 w 214"/>
                  <a:gd name="T111" fmla="*/ 161 h 641"/>
                  <a:gd name="T112" fmla="*/ 183 w 214"/>
                  <a:gd name="T113" fmla="*/ 207 h 641"/>
                  <a:gd name="T114" fmla="*/ 195 w 214"/>
                  <a:gd name="T115" fmla="*/ 246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4" h="641">
                    <a:moveTo>
                      <a:pt x="208" y="251"/>
                    </a:moveTo>
                    <a:cubicBezTo>
                      <a:pt x="206" y="235"/>
                      <a:pt x="203" y="216"/>
                      <a:pt x="194" y="202"/>
                    </a:cubicBezTo>
                    <a:cubicBezTo>
                      <a:pt x="194" y="202"/>
                      <a:pt x="194" y="202"/>
                      <a:pt x="193" y="201"/>
                    </a:cubicBezTo>
                    <a:cubicBezTo>
                      <a:pt x="193" y="201"/>
                      <a:pt x="193" y="200"/>
                      <a:pt x="193" y="200"/>
                    </a:cubicBezTo>
                    <a:cubicBezTo>
                      <a:pt x="186" y="183"/>
                      <a:pt x="183" y="160"/>
                      <a:pt x="182" y="142"/>
                    </a:cubicBezTo>
                    <a:cubicBezTo>
                      <a:pt x="182" y="137"/>
                      <a:pt x="180" y="131"/>
                      <a:pt x="176" y="128"/>
                    </a:cubicBezTo>
                    <a:cubicBezTo>
                      <a:pt x="171" y="124"/>
                      <a:pt x="166" y="125"/>
                      <a:pt x="161" y="124"/>
                    </a:cubicBezTo>
                    <a:cubicBezTo>
                      <a:pt x="166" y="98"/>
                      <a:pt x="158" y="74"/>
                      <a:pt x="160" y="47"/>
                    </a:cubicBezTo>
                    <a:cubicBezTo>
                      <a:pt x="160" y="33"/>
                      <a:pt x="157" y="17"/>
                      <a:pt x="140" y="19"/>
                    </a:cubicBezTo>
                    <a:cubicBezTo>
                      <a:pt x="137" y="20"/>
                      <a:pt x="134" y="21"/>
                      <a:pt x="134" y="24"/>
                    </a:cubicBezTo>
                    <a:cubicBezTo>
                      <a:pt x="133" y="31"/>
                      <a:pt x="128" y="35"/>
                      <a:pt x="126" y="42"/>
                    </a:cubicBezTo>
                    <a:cubicBezTo>
                      <a:pt x="125" y="44"/>
                      <a:pt x="125" y="46"/>
                      <a:pt x="124" y="48"/>
                    </a:cubicBezTo>
                    <a:cubicBezTo>
                      <a:pt x="124" y="45"/>
                      <a:pt x="124" y="41"/>
                      <a:pt x="123" y="37"/>
                    </a:cubicBezTo>
                    <a:cubicBezTo>
                      <a:pt x="122" y="25"/>
                      <a:pt x="113" y="17"/>
                      <a:pt x="111" y="5"/>
                    </a:cubicBezTo>
                    <a:cubicBezTo>
                      <a:pt x="110" y="1"/>
                      <a:pt x="106" y="0"/>
                      <a:pt x="103" y="1"/>
                    </a:cubicBezTo>
                    <a:cubicBezTo>
                      <a:pt x="101" y="0"/>
                      <a:pt x="99" y="1"/>
                      <a:pt x="97" y="2"/>
                    </a:cubicBezTo>
                    <a:cubicBezTo>
                      <a:pt x="93" y="6"/>
                      <a:pt x="90" y="11"/>
                      <a:pt x="87" y="16"/>
                    </a:cubicBezTo>
                    <a:cubicBezTo>
                      <a:pt x="85" y="21"/>
                      <a:pt x="80" y="22"/>
                      <a:pt x="77" y="27"/>
                    </a:cubicBezTo>
                    <a:cubicBezTo>
                      <a:pt x="74" y="31"/>
                      <a:pt x="75" y="38"/>
                      <a:pt x="73" y="43"/>
                    </a:cubicBezTo>
                    <a:cubicBezTo>
                      <a:pt x="71" y="47"/>
                      <a:pt x="69" y="50"/>
                      <a:pt x="68" y="54"/>
                    </a:cubicBezTo>
                    <a:cubicBezTo>
                      <a:pt x="67" y="55"/>
                      <a:pt x="66" y="56"/>
                      <a:pt x="66" y="57"/>
                    </a:cubicBezTo>
                    <a:cubicBezTo>
                      <a:pt x="62" y="68"/>
                      <a:pt x="60" y="76"/>
                      <a:pt x="53" y="86"/>
                    </a:cubicBezTo>
                    <a:cubicBezTo>
                      <a:pt x="45" y="98"/>
                      <a:pt x="40" y="115"/>
                      <a:pt x="34" y="129"/>
                    </a:cubicBezTo>
                    <a:cubicBezTo>
                      <a:pt x="29" y="139"/>
                      <a:pt x="30" y="150"/>
                      <a:pt x="28" y="162"/>
                    </a:cubicBezTo>
                    <a:cubicBezTo>
                      <a:pt x="27" y="166"/>
                      <a:pt x="20" y="176"/>
                      <a:pt x="17" y="181"/>
                    </a:cubicBezTo>
                    <a:cubicBezTo>
                      <a:pt x="12" y="188"/>
                      <a:pt x="8" y="196"/>
                      <a:pt x="4" y="204"/>
                    </a:cubicBezTo>
                    <a:cubicBezTo>
                      <a:pt x="3" y="205"/>
                      <a:pt x="3" y="206"/>
                      <a:pt x="3" y="208"/>
                    </a:cubicBezTo>
                    <a:cubicBezTo>
                      <a:pt x="3" y="228"/>
                      <a:pt x="0" y="250"/>
                      <a:pt x="9" y="268"/>
                    </a:cubicBezTo>
                    <a:cubicBezTo>
                      <a:pt x="14" y="280"/>
                      <a:pt x="10" y="288"/>
                      <a:pt x="12" y="299"/>
                    </a:cubicBezTo>
                    <a:cubicBezTo>
                      <a:pt x="14" y="311"/>
                      <a:pt x="21" y="320"/>
                      <a:pt x="20" y="334"/>
                    </a:cubicBezTo>
                    <a:cubicBezTo>
                      <a:pt x="19" y="352"/>
                      <a:pt x="31" y="364"/>
                      <a:pt x="38" y="380"/>
                    </a:cubicBezTo>
                    <a:cubicBezTo>
                      <a:pt x="45" y="395"/>
                      <a:pt x="61" y="399"/>
                      <a:pt x="76" y="401"/>
                    </a:cubicBezTo>
                    <a:cubicBezTo>
                      <a:pt x="76" y="401"/>
                      <a:pt x="77" y="401"/>
                      <a:pt x="78" y="401"/>
                    </a:cubicBezTo>
                    <a:cubicBezTo>
                      <a:pt x="81" y="408"/>
                      <a:pt x="85" y="415"/>
                      <a:pt x="88" y="423"/>
                    </a:cubicBezTo>
                    <a:cubicBezTo>
                      <a:pt x="94" y="450"/>
                      <a:pt x="86" y="482"/>
                      <a:pt x="91" y="510"/>
                    </a:cubicBezTo>
                    <a:cubicBezTo>
                      <a:pt x="97" y="549"/>
                      <a:pt x="98" y="591"/>
                      <a:pt x="82" y="629"/>
                    </a:cubicBezTo>
                    <a:cubicBezTo>
                      <a:pt x="81" y="632"/>
                      <a:pt x="82" y="634"/>
                      <a:pt x="83" y="635"/>
                    </a:cubicBezTo>
                    <a:cubicBezTo>
                      <a:pt x="84" y="638"/>
                      <a:pt x="85" y="640"/>
                      <a:pt x="89" y="641"/>
                    </a:cubicBezTo>
                    <a:cubicBezTo>
                      <a:pt x="100" y="641"/>
                      <a:pt x="110" y="635"/>
                      <a:pt x="121" y="638"/>
                    </a:cubicBezTo>
                    <a:cubicBezTo>
                      <a:pt x="124" y="639"/>
                      <a:pt x="127" y="637"/>
                      <a:pt x="128" y="634"/>
                    </a:cubicBezTo>
                    <a:cubicBezTo>
                      <a:pt x="129" y="633"/>
                      <a:pt x="130" y="631"/>
                      <a:pt x="130" y="629"/>
                    </a:cubicBezTo>
                    <a:cubicBezTo>
                      <a:pt x="129" y="616"/>
                      <a:pt x="127" y="602"/>
                      <a:pt x="127" y="588"/>
                    </a:cubicBezTo>
                    <a:cubicBezTo>
                      <a:pt x="126" y="573"/>
                      <a:pt x="131" y="557"/>
                      <a:pt x="133" y="541"/>
                    </a:cubicBezTo>
                    <a:cubicBezTo>
                      <a:pt x="136" y="510"/>
                      <a:pt x="135" y="479"/>
                      <a:pt x="135" y="448"/>
                    </a:cubicBezTo>
                    <a:cubicBezTo>
                      <a:pt x="135" y="447"/>
                      <a:pt x="135" y="445"/>
                      <a:pt x="134" y="444"/>
                    </a:cubicBezTo>
                    <a:cubicBezTo>
                      <a:pt x="137" y="429"/>
                      <a:pt x="144" y="413"/>
                      <a:pt x="151" y="396"/>
                    </a:cubicBezTo>
                    <a:cubicBezTo>
                      <a:pt x="152" y="397"/>
                      <a:pt x="153" y="396"/>
                      <a:pt x="155" y="396"/>
                    </a:cubicBezTo>
                    <a:cubicBezTo>
                      <a:pt x="167" y="390"/>
                      <a:pt x="183" y="383"/>
                      <a:pt x="191" y="370"/>
                    </a:cubicBezTo>
                    <a:cubicBezTo>
                      <a:pt x="201" y="352"/>
                      <a:pt x="200" y="330"/>
                      <a:pt x="207" y="311"/>
                    </a:cubicBezTo>
                    <a:cubicBezTo>
                      <a:pt x="214" y="293"/>
                      <a:pt x="210" y="269"/>
                      <a:pt x="208" y="251"/>
                    </a:cubicBezTo>
                    <a:close/>
                    <a:moveTo>
                      <a:pt x="122" y="444"/>
                    </a:moveTo>
                    <a:cubicBezTo>
                      <a:pt x="122" y="446"/>
                      <a:pt x="122" y="447"/>
                      <a:pt x="123" y="448"/>
                    </a:cubicBezTo>
                    <a:cubicBezTo>
                      <a:pt x="123" y="481"/>
                      <a:pt x="125" y="514"/>
                      <a:pt x="120" y="547"/>
                    </a:cubicBezTo>
                    <a:cubicBezTo>
                      <a:pt x="119" y="558"/>
                      <a:pt x="116" y="570"/>
                      <a:pt x="115" y="581"/>
                    </a:cubicBezTo>
                    <a:cubicBezTo>
                      <a:pt x="113" y="596"/>
                      <a:pt x="117" y="611"/>
                      <a:pt x="117" y="625"/>
                    </a:cubicBezTo>
                    <a:cubicBezTo>
                      <a:pt x="110" y="625"/>
                      <a:pt x="103" y="628"/>
                      <a:pt x="95" y="629"/>
                    </a:cubicBezTo>
                    <a:cubicBezTo>
                      <a:pt x="108" y="595"/>
                      <a:pt x="110" y="555"/>
                      <a:pt x="104" y="520"/>
                    </a:cubicBezTo>
                    <a:cubicBezTo>
                      <a:pt x="101" y="500"/>
                      <a:pt x="100" y="481"/>
                      <a:pt x="101" y="461"/>
                    </a:cubicBezTo>
                    <a:cubicBezTo>
                      <a:pt x="102" y="445"/>
                      <a:pt x="103" y="428"/>
                      <a:pt x="97" y="413"/>
                    </a:cubicBezTo>
                    <a:cubicBezTo>
                      <a:pt x="97" y="412"/>
                      <a:pt x="96" y="411"/>
                      <a:pt x="95" y="410"/>
                    </a:cubicBezTo>
                    <a:cubicBezTo>
                      <a:pt x="84" y="385"/>
                      <a:pt x="71" y="362"/>
                      <a:pt x="67" y="335"/>
                    </a:cubicBezTo>
                    <a:cubicBezTo>
                      <a:pt x="82" y="346"/>
                      <a:pt x="91" y="369"/>
                      <a:pt x="100" y="384"/>
                    </a:cubicBezTo>
                    <a:cubicBezTo>
                      <a:pt x="101" y="387"/>
                      <a:pt x="104" y="388"/>
                      <a:pt x="106" y="387"/>
                    </a:cubicBezTo>
                    <a:cubicBezTo>
                      <a:pt x="109" y="388"/>
                      <a:pt x="113" y="387"/>
                      <a:pt x="113" y="383"/>
                    </a:cubicBezTo>
                    <a:cubicBezTo>
                      <a:pt x="117" y="366"/>
                      <a:pt x="121" y="349"/>
                      <a:pt x="123" y="331"/>
                    </a:cubicBezTo>
                    <a:cubicBezTo>
                      <a:pt x="123" y="344"/>
                      <a:pt x="123" y="357"/>
                      <a:pt x="124" y="369"/>
                    </a:cubicBezTo>
                    <a:cubicBezTo>
                      <a:pt x="125" y="373"/>
                      <a:pt x="128" y="377"/>
                      <a:pt x="132" y="375"/>
                    </a:cubicBezTo>
                    <a:cubicBezTo>
                      <a:pt x="145" y="371"/>
                      <a:pt x="149" y="359"/>
                      <a:pt x="155" y="347"/>
                    </a:cubicBezTo>
                    <a:cubicBezTo>
                      <a:pt x="152" y="380"/>
                      <a:pt x="126" y="413"/>
                      <a:pt x="122" y="444"/>
                    </a:cubicBezTo>
                    <a:close/>
                    <a:moveTo>
                      <a:pt x="196" y="308"/>
                    </a:moveTo>
                    <a:cubicBezTo>
                      <a:pt x="195" y="311"/>
                      <a:pt x="192" y="318"/>
                      <a:pt x="190" y="322"/>
                    </a:cubicBezTo>
                    <a:cubicBezTo>
                      <a:pt x="186" y="331"/>
                      <a:pt x="187" y="341"/>
                      <a:pt x="186" y="350"/>
                    </a:cubicBezTo>
                    <a:cubicBezTo>
                      <a:pt x="183" y="366"/>
                      <a:pt x="171" y="375"/>
                      <a:pt x="158" y="381"/>
                    </a:cubicBezTo>
                    <a:cubicBezTo>
                      <a:pt x="165" y="363"/>
                      <a:pt x="170" y="345"/>
                      <a:pt x="165" y="326"/>
                    </a:cubicBezTo>
                    <a:cubicBezTo>
                      <a:pt x="165" y="322"/>
                      <a:pt x="158" y="320"/>
                      <a:pt x="155" y="324"/>
                    </a:cubicBezTo>
                    <a:cubicBezTo>
                      <a:pt x="148" y="332"/>
                      <a:pt x="144" y="350"/>
                      <a:pt x="136" y="359"/>
                    </a:cubicBezTo>
                    <a:cubicBezTo>
                      <a:pt x="135" y="345"/>
                      <a:pt x="135" y="331"/>
                      <a:pt x="135" y="318"/>
                    </a:cubicBezTo>
                    <a:cubicBezTo>
                      <a:pt x="135" y="302"/>
                      <a:pt x="137" y="287"/>
                      <a:pt x="131" y="272"/>
                    </a:cubicBezTo>
                    <a:cubicBezTo>
                      <a:pt x="129" y="268"/>
                      <a:pt x="126" y="267"/>
                      <a:pt x="123" y="268"/>
                    </a:cubicBezTo>
                    <a:cubicBezTo>
                      <a:pt x="120" y="267"/>
                      <a:pt x="115" y="268"/>
                      <a:pt x="115" y="273"/>
                    </a:cubicBezTo>
                    <a:cubicBezTo>
                      <a:pt x="115" y="305"/>
                      <a:pt x="111" y="337"/>
                      <a:pt x="105" y="368"/>
                    </a:cubicBezTo>
                    <a:cubicBezTo>
                      <a:pt x="95" y="349"/>
                      <a:pt x="84" y="329"/>
                      <a:pt x="64" y="320"/>
                    </a:cubicBezTo>
                    <a:cubicBezTo>
                      <a:pt x="61" y="317"/>
                      <a:pt x="53" y="318"/>
                      <a:pt x="54" y="324"/>
                    </a:cubicBezTo>
                    <a:cubicBezTo>
                      <a:pt x="55" y="347"/>
                      <a:pt x="63" y="368"/>
                      <a:pt x="72" y="388"/>
                    </a:cubicBezTo>
                    <a:cubicBezTo>
                      <a:pt x="62" y="387"/>
                      <a:pt x="55" y="384"/>
                      <a:pt x="49" y="374"/>
                    </a:cubicBezTo>
                    <a:cubicBezTo>
                      <a:pt x="45" y="368"/>
                      <a:pt x="42" y="362"/>
                      <a:pt x="39" y="356"/>
                    </a:cubicBezTo>
                    <a:cubicBezTo>
                      <a:pt x="29" y="341"/>
                      <a:pt x="35" y="325"/>
                      <a:pt x="28" y="309"/>
                    </a:cubicBezTo>
                    <a:cubicBezTo>
                      <a:pt x="22" y="296"/>
                      <a:pt x="30" y="283"/>
                      <a:pt x="23" y="270"/>
                    </a:cubicBezTo>
                    <a:cubicBezTo>
                      <a:pt x="14" y="251"/>
                      <a:pt x="15" y="233"/>
                      <a:pt x="15" y="210"/>
                    </a:cubicBezTo>
                    <a:cubicBezTo>
                      <a:pt x="22" y="196"/>
                      <a:pt x="31" y="184"/>
                      <a:pt x="38" y="171"/>
                    </a:cubicBezTo>
                    <a:cubicBezTo>
                      <a:pt x="44" y="158"/>
                      <a:pt x="41" y="142"/>
                      <a:pt x="47" y="129"/>
                    </a:cubicBezTo>
                    <a:cubicBezTo>
                      <a:pt x="52" y="115"/>
                      <a:pt x="59" y="99"/>
                      <a:pt x="67" y="88"/>
                    </a:cubicBezTo>
                    <a:cubicBezTo>
                      <a:pt x="72" y="79"/>
                      <a:pt x="73" y="73"/>
                      <a:pt x="76" y="65"/>
                    </a:cubicBezTo>
                    <a:cubicBezTo>
                      <a:pt x="78" y="64"/>
                      <a:pt x="79" y="62"/>
                      <a:pt x="79" y="60"/>
                    </a:cubicBezTo>
                    <a:cubicBezTo>
                      <a:pt x="80" y="54"/>
                      <a:pt x="83" y="50"/>
                      <a:pt x="85" y="45"/>
                    </a:cubicBezTo>
                    <a:cubicBezTo>
                      <a:pt x="87" y="41"/>
                      <a:pt x="87" y="37"/>
                      <a:pt x="88" y="33"/>
                    </a:cubicBezTo>
                    <a:cubicBezTo>
                      <a:pt x="88" y="31"/>
                      <a:pt x="94" y="27"/>
                      <a:pt x="95" y="26"/>
                    </a:cubicBezTo>
                    <a:cubicBezTo>
                      <a:pt x="98" y="23"/>
                      <a:pt x="99" y="19"/>
                      <a:pt x="101" y="16"/>
                    </a:cubicBezTo>
                    <a:cubicBezTo>
                      <a:pt x="104" y="23"/>
                      <a:pt x="109" y="29"/>
                      <a:pt x="111" y="36"/>
                    </a:cubicBezTo>
                    <a:cubicBezTo>
                      <a:pt x="113" y="41"/>
                      <a:pt x="111" y="46"/>
                      <a:pt x="112" y="51"/>
                    </a:cubicBezTo>
                    <a:cubicBezTo>
                      <a:pt x="113" y="56"/>
                      <a:pt x="118" y="62"/>
                      <a:pt x="118" y="67"/>
                    </a:cubicBezTo>
                    <a:cubicBezTo>
                      <a:pt x="118" y="67"/>
                      <a:pt x="118" y="68"/>
                      <a:pt x="118" y="69"/>
                    </a:cubicBezTo>
                    <a:cubicBezTo>
                      <a:pt x="118" y="69"/>
                      <a:pt x="118" y="69"/>
                      <a:pt x="118" y="69"/>
                    </a:cubicBezTo>
                    <a:cubicBezTo>
                      <a:pt x="115" y="76"/>
                      <a:pt x="127" y="79"/>
                      <a:pt x="129" y="72"/>
                    </a:cubicBezTo>
                    <a:cubicBezTo>
                      <a:pt x="132" y="65"/>
                      <a:pt x="134" y="57"/>
                      <a:pt x="136" y="50"/>
                    </a:cubicBezTo>
                    <a:cubicBezTo>
                      <a:pt x="138" y="43"/>
                      <a:pt x="142" y="38"/>
                      <a:pt x="144" y="32"/>
                    </a:cubicBezTo>
                    <a:cubicBezTo>
                      <a:pt x="151" y="37"/>
                      <a:pt x="147" y="59"/>
                      <a:pt x="147" y="65"/>
                    </a:cubicBezTo>
                    <a:cubicBezTo>
                      <a:pt x="147" y="86"/>
                      <a:pt x="154" y="103"/>
                      <a:pt x="149" y="124"/>
                    </a:cubicBezTo>
                    <a:cubicBezTo>
                      <a:pt x="148" y="125"/>
                      <a:pt x="148" y="127"/>
                      <a:pt x="149" y="128"/>
                    </a:cubicBezTo>
                    <a:cubicBezTo>
                      <a:pt x="148" y="131"/>
                      <a:pt x="149" y="134"/>
                      <a:pt x="153" y="135"/>
                    </a:cubicBezTo>
                    <a:cubicBezTo>
                      <a:pt x="158" y="137"/>
                      <a:pt x="169" y="134"/>
                      <a:pt x="170" y="142"/>
                    </a:cubicBezTo>
                    <a:cubicBezTo>
                      <a:pt x="171" y="149"/>
                      <a:pt x="172" y="155"/>
                      <a:pt x="173" y="161"/>
                    </a:cubicBezTo>
                    <a:cubicBezTo>
                      <a:pt x="176" y="176"/>
                      <a:pt x="176" y="191"/>
                      <a:pt x="182" y="206"/>
                    </a:cubicBezTo>
                    <a:cubicBezTo>
                      <a:pt x="183" y="206"/>
                      <a:pt x="183" y="206"/>
                      <a:pt x="183" y="207"/>
                    </a:cubicBezTo>
                    <a:cubicBezTo>
                      <a:pt x="183" y="207"/>
                      <a:pt x="183" y="208"/>
                      <a:pt x="184" y="208"/>
                    </a:cubicBezTo>
                    <a:cubicBezTo>
                      <a:pt x="191" y="220"/>
                      <a:pt x="193" y="233"/>
                      <a:pt x="195" y="246"/>
                    </a:cubicBezTo>
                    <a:cubicBezTo>
                      <a:pt x="199" y="264"/>
                      <a:pt x="201" y="289"/>
                      <a:pt x="196"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321" name="Freeform 52"/>
              <p:cNvSpPr>
                <a:spLocks noEditPoints="1"/>
              </p:cNvSpPr>
              <p:nvPr/>
            </p:nvSpPr>
            <p:spPr bwMode="auto">
              <a:xfrm>
                <a:off x="1014602" y="9309863"/>
                <a:ext cx="709613" cy="720725"/>
              </a:xfrm>
              <a:custGeom>
                <a:avLst/>
                <a:gdLst>
                  <a:gd name="T0" fmla="*/ 141 w 189"/>
                  <a:gd name="T1" fmla="*/ 95 h 192"/>
                  <a:gd name="T2" fmla="*/ 172 w 189"/>
                  <a:gd name="T3" fmla="*/ 40 h 192"/>
                  <a:gd name="T4" fmla="*/ 110 w 189"/>
                  <a:gd name="T5" fmla="*/ 53 h 192"/>
                  <a:gd name="T6" fmla="*/ 82 w 189"/>
                  <a:gd name="T7" fmla="*/ 7 h 192"/>
                  <a:gd name="T8" fmla="*/ 60 w 189"/>
                  <a:gd name="T9" fmla="*/ 36 h 192"/>
                  <a:gd name="T10" fmla="*/ 56 w 189"/>
                  <a:gd name="T11" fmla="*/ 57 h 192"/>
                  <a:gd name="T12" fmla="*/ 41 w 189"/>
                  <a:gd name="T13" fmla="*/ 48 h 192"/>
                  <a:gd name="T14" fmla="*/ 10 w 189"/>
                  <a:gd name="T15" fmla="*/ 59 h 192"/>
                  <a:gd name="T16" fmla="*/ 34 w 189"/>
                  <a:gd name="T17" fmla="*/ 113 h 192"/>
                  <a:gd name="T18" fmla="*/ 19 w 189"/>
                  <a:gd name="T19" fmla="*/ 171 h 192"/>
                  <a:gd name="T20" fmla="*/ 66 w 189"/>
                  <a:gd name="T21" fmla="*/ 154 h 192"/>
                  <a:gd name="T22" fmla="*/ 92 w 189"/>
                  <a:gd name="T23" fmla="*/ 189 h 192"/>
                  <a:gd name="T24" fmla="*/ 125 w 189"/>
                  <a:gd name="T25" fmla="*/ 147 h 192"/>
                  <a:gd name="T26" fmla="*/ 169 w 189"/>
                  <a:gd name="T27" fmla="*/ 151 h 192"/>
                  <a:gd name="T28" fmla="*/ 141 w 189"/>
                  <a:gd name="T29" fmla="*/ 95 h 192"/>
                  <a:gd name="T30" fmla="*/ 143 w 189"/>
                  <a:gd name="T31" fmla="*/ 149 h 192"/>
                  <a:gd name="T32" fmla="*/ 127 w 189"/>
                  <a:gd name="T33" fmla="*/ 123 h 192"/>
                  <a:gd name="T34" fmla="*/ 115 w 189"/>
                  <a:gd name="T35" fmla="*/ 125 h 192"/>
                  <a:gd name="T36" fmla="*/ 104 w 189"/>
                  <a:gd name="T37" fmla="*/ 170 h 192"/>
                  <a:gd name="T38" fmla="*/ 78 w 189"/>
                  <a:gd name="T39" fmla="*/ 155 h 192"/>
                  <a:gd name="T40" fmla="*/ 79 w 189"/>
                  <a:gd name="T41" fmla="*/ 132 h 192"/>
                  <a:gd name="T42" fmla="*/ 68 w 189"/>
                  <a:gd name="T43" fmla="*/ 127 h 192"/>
                  <a:gd name="T44" fmla="*/ 45 w 189"/>
                  <a:gd name="T45" fmla="*/ 162 h 192"/>
                  <a:gd name="T46" fmla="*/ 25 w 189"/>
                  <a:gd name="T47" fmla="*/ 146 h 192"/>
                  <a:gd name="T48" fmla="*/ 47 w 189"/>
                  <a:gd name="T49" fmla="*/ 120 h 192"/>
                  <a:gd name="T50" fmla="*/ 50 w 189"/>
                  <a:gd name="T51" fmla="*/ 109 h 192"/>
                  <a:gd name="T52" fmla="*/ 21 w 189"/>
                  <a:gd name="T53" fmla="*/ 77 h 192"/>
                  <a:gd name="T54" fmla="*/ 46 w 189"/>
                  <a:gd name="T55" fmla="*/ 64 h 192"/>
                  <a:gd name="T56" fmla="*/ 58 w 189"/>
                  <a:gd name="T57" fmla="*/ 81 h 192"/>
                  <a:gd name="T58" fmla="*/ 68 w 189"/>
                  <a:gd name="T59" fmla="*/ 75 h 192"/>
                  <a:gd name="T60" fmla="*/ 68 w 189"/>
                  <a:gd name="T61" fmla="*/ 71 h 192"/>
                  <a:gd name="T62" fmla="*/ 77 w 189"/>
                  <a:gd name="T63" fmla="*/ 24 h 192"/>
                  <a:gd name="T64" fmla="*/ 98 w 189"/>
                  <a:gd name="T65" fmla="*/ 40 h 192"/>
                  <a:gd name="T66" fmla="*/ 97 w 189"/>
                  <a:gd name="T67" fmla="*/ 64 h 192"/>
                  <a:gd name="T68" fmla="*/ 106 w 189"/>
                  <a:gd name="T69" fmla="*/ 71 h 192"/>
                  <a:gd name="T70" fmla="*/ 143 w 189"/>
                  <a:gd name="T71" fmla="*/ 46 h 192"/>
                  <a:gd name="T72" fmla="*/ 156 w 189"/>
                  <a:gd name="T73" fmla="*/ 70 h 192"/>
                  <a:gd name="T74" fmla="*/ 125 w 189"/>
                  <a:gd name="T75" fmla="*/ 90 h 192"/>
                  <a:gd name="T76" fmla="*/ 124 w 189"/>
                  <a:gd name="T77" fmla="*/ 101 h 192"/>
                  <a:gd name="T78" fmla="*/ 159 w 189"/>
                  <a:gd name="T79" fmla="*/ 121 h 192"/>
                  <a:gd name="T80" fmla="*/ 143 w 189"/>
                  <a:gd name="T81" fmla="*/ 14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192">
                    <a:moveTo>
                      <a:pt x="141" y="95"/>
                    </a:moveTo>
                    <a:cubicBezTo>
                      <a:pt x="162" y="84"/>
                      <a:pt x="189" y="61"/>
                      <a:pt x="172" y="40"/>
                    </a:cubicBezTo>
                    <a:cubicBezTo>
                      <a:pt x="155" y="19"/>
                      <a:pt x="129" y="39"/>
                      <a:pt x="110" y="53"/>
                    </a:cubicBezTo>
                    <a:cubicBezTo>
                      <a:pt x="111" y="31"/>
                      <a:pt x="106" y="0"/>
                      <a:pt x="82" y="7"/>
                    </a:cubicBezTo>
                    <a:cubicBezTo>
                      <a:pt x="67" y="11"/>
                      <a:pt x="64" y="22"/>
                      <a:pt x="60" y="36"/>
                    </a:cubicBezTo>
                    <a:cubicBezTo>
                      <a:pt x="59" y="42"/>
                      <a:pt x="57" y="50"/>
                      <a:pt x="56" y="57"/>
                    </a:cubicBezTo>
                    <a:cubicBezTo>
                      <a:pt x="52" y="53"/>
                      <a:pt x="47" y="49"/>
                      <a:pt x="41" y="48"/>
                    </a:cubicBezTo>
                    <a:cubicBezTo>
                      <a:pt x="29" y="45"/>
                      <a:pt x="17" y="49"/>
                      <a:pt x="10" y="59"/>
                    </a:cubicBezTo>
                    <a:cubicBezTo>
                      <a:pt x="0" y="76"/>
                      <a:pt x="18" y="100"/>
                      <a:pt x="34" y="113"/>
                    </a:cubicBezTo>
                    <a:cubicBezTo>
                      <a:pt x="15" y="124"/>
                      <a:pt x="4" y="154"/>
                      <a:pt x="19" y="171"/>
                    </a:cubicBezTo>
                    <a:cubicBezTo>
                      <a:pt x="36" y="192"/>
                      <a:pt x="54" y="173"/>
                      <a:pt x="66" y="154"/>
                    </a:cubicBezTo>
                    <a:cubicBezTo>
                      <a:pt x="67" y="172"/>
                      <a:pt x="73" y="191"/>
                      <a:pt x="92" y="189"/>
                    </a:cubicBezTo>
                    <a:cubicBezTo>
                      <a:pt x="113" y="187"/>
                      <a:pt x="122" y="167"/>
                      <a:pt x="125" y="147"/>
                    </a:cubicBezTo>
                    <a:cubicBezTo>
                      <a:pt x="137" y="162"/>
                      <a:pt x="157" y="173"/>
                      <a:pt x="169" y="151"/>
                    </a:cubicBezTo>
                    <a:cubicBezTo>
                      <a:pt x="185" y="123"/>
                      <a:pt x="164" y="107"/>
                      <a:pt x="141" y="95"/>
                    </a:cubicBezTo>
                    <a:close/>
                    <a:moveTo>
                      <a:pt x="143" y="149"/>
                    </a:moveTo>
                    <a:cubicBezTo>
                      <a:pt x="133" y="144"/>
                      <a:pt x="129" y="133"/>
                      <a:pt x="127" y="123"/>
                    </a:cubicBezTo>
                    <a:cubicBezTo>
                      <a:pt x="126" y="116"/>
                      <a:pt x="115" y="118"/>
                      <a:pt x="115" y="125"/>
                    </a:cubicBezTo>
                    <a:cubicBezTo>
                      <a:pt x="115" y="140"/>
                      <a:pt x="113" y="156"/>
                      <a:pt x="104" y="170"/>
                    </a:cubicBezTo>
                    <a:cubicBezTo>
                      <a:pt x="92" y="190"/>
                      <a:pt x="79" y="167"/>
                      <a:pt x="78" y="155"/>
                    </a:cubicBezTo>
                    <a:cubicBezTo>
                      <a:pt x="77" y="147"/>
                      <a:pt x="78" y="139"/>
                      <a:pt x="79" y="132"/>
                    </a:cubicBezTo>
                    <a:cubicBezTo>
                      <a:pt x="80" y="125"/>
                      <a:pt x="72" y="121"/>
                      <a:pt x="68" y="127"/>
                    </a:cubicBezTo>
                    <a:cubicBezTo>
                      <a:pt x="61" y="139"/>
                      <a:pt x="55" y="152"/>
                      <a:pt x="45" y="162"/>
                    </a:cubicBezTo>
                    <a:cubicBezTo>
                      <a:pt x="31" y="177"/>
                      <a:pt x="24" y="158"/>
                      <a:pt x="25" y="146"/>
                    </a:cubicBezTo>
                    <a:cubicBezTo>
                      <a:pt x="27" y="135"/>
                      <a:pt x="35" y="121"/>
                      <a:pt x="47" y="120"/>
                    </a:cubicBezTo>
                    <a:cubicBezTo>
                      <a:pt x="52" y="119"/>
                      <a:pt x="56" y="112"/>
                      <a:pt x="50" y="109"/>
                    </a:cubicBezTo>
                    <a:cubicBezTo>
                      <a:pt x="37" y="102"/>
                      <a:pt x="26" y="90"/>
                      <a:pt x="21" y="77"/>
                    </a:cubicBezTo>
                    <a:cubicBezTo>
                      <a:pt x="15" y="60"/>
                      <a:pt x="35" y="54"/>
                      <a:pt x="46" y="64"/>
                    </a:cubicBezTo>
                    <a:cubicBezTo>
                      <a:pt x="51" y="69"/>
                      <a:pt x="54" y="76"/>
                      <a:pt x="58" y="81"/>
                    </a:cubicBezTo>
                    <a:cubicBezTo>
                      <a:pt x="63" y="86"/>
                      <a:pt x="69" y="80"/>
                      <a:pt x="68" y="75"/>
                    </a:cubicBezTo>
                    <a:cubicBezTo>
                      <a:pt x="69" y="74"/>
                      <a:pt x="69" y="72"/>
                      <a:pt x="68" y="71"/>
                    </a:cubicBezTo>
                    <a:cubicBezTo>
                      <a:pt x="63" y="61"/>
                      <a:pt x="72" y="33"/>
                      <a:pt x="77" y="24"/>
                    </a:cubicBezTo>
                    <a:cubicBezTo>
                      <a:pt x="86" y="4"/>
                      <a:pt x="97" y="32"/>
                      <a:pt x="98" y="40"/>
                    </a:cubicBezTo>
                    <a:cubicBezTo>
                      <a:pt x="99" y="48"/>
                      <a:pt x="99" y="57"/>
                      <a:pt x="97" y="64"/>
                    </a:cubicBezTo>
                    <a:cubicBezTo>
                      <a:pt x="95" y="69"/>
                      <a:pt x="101" y="74"/>
                      <a:pt x="106" y="71"/>
                    </a:cubicBezTo>
                    <a:cubicBezTo>
                      <a:pt x="118" y="63"/>
                      <a:pt x="129" y="53"/>
                      <a:pt x="143" y="46"/>
                    </a:cubicBezTo>
                    <a:cubicBezTo>
                      <a:pt x="162" y="36"/>
                      <a:pt x="168" y="56"/>
                      <a:pt x="156" y="70"/>
                    </a:cubicBezTo>
                    <a:cubicBezTo>
                      <a:pt x="148" y="79"/>
                      <a:pt x="136" y="85"/>
                      <a:pt x="125" y="90"/>
                    </a:cubicBezTo>
                    <a:cubicBezTo>
                      <a:pt x="121" y="91"/>
                      <a:pt x="118" y="98"/>
                      <a:pt x="124" y="101"/>
                    </a:cubicBezTo>
                    <a:cubicBezTo>
                      <a:pt x="136" y="106"/>
                      <a:pt x="149" y="111"/>
                      <a:pt x="159" y="121"/>
                    </a:cubicBezTo>
                    <a:cubicBezTo>
                      <a:pt x="169" y="131"/>
                      <a:pt x="161" y="157"/>
                      <a:pt x="143" y="1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grpSp>
        <p:grpSp>
          <p:nvGrpSpPr>
            <p:cNvPr id="169" name="组合 168"/>
            <p:cNvGrpSpPr/>
            <p:nvPr/>
          </p:nvGrpSpPr>
          <p:grpSpPr>
            <a:xfrm>
              <a:off x="3869295" y="8622755"/>
              <a:ext cx="10680701" cy="2978151"/>
              <a:chOff x="-847536" y="12856338"/>
              <a:chExt cx="10680701" cy="2978151"/>
            </a:xfrm>
            <a:grpFill/>
          </p:grpSpPr>
          <p:sp>
            <p:nvSpPr>
              <p:cNvPr id="224" name="Freeform 53"/>
              <p:cNvSpPr>
                <a:spLocks noEditPoints="1"/>
              </p:cNvSpPr>
              <p:nvPr/>
            </p:nvSpPr>
            <p:spPr bwMode="auto">
              <a:xfrm>
                <a:off x="-847536" y="12856338"/>
                <a:ext cx="2673350" cy="2978150"/>
              </a:xfrm>
              <a:custGeom>
                <a:avLst/>
                <a:gdLst>
                  <a:gd name="T0" fmla="*/ 710 w 712"/>
                  <a:gd name="T1" fmla="*/ 779 h 793"/>
                  <a:gd name="T2" fmla="*/ 706 w 712"/>
                  <a:gd name="T3" fmla="*/ 599 h 793"/>
                  <a:gd name="T4" fmla="*/ 696 w 712"/>
                  <a:gd name="T5" fmla="*/ 246 h 793"/>
                  <a:gd name="T6" fmla="*/ 688 w 712"/>
                  <a:gd name="T7" fmla="*/ 112 h 793"/>
                  <a:gd name="T8" fmla="*/ 630 w 712"/>
                  <a:gd name="T9" fmla="*/ 105 h 793"/>
                  <a:gd name="T10" fmla="*/ 562 w 712"/>
                  <a:gd name="T11" fmla="*/ 105 h 793"/>
                  <a:gd name="T12" fmla="*/ 490 w 712"/>
                  <a:gd name="T13" fmla="*/ 97 h 793"/>
                  <a:gd name="T14" fmla="*/ 472 w 712"/>
                  <a:gd name="T15" fmla="*/ 9 h 793"/>
                  <a:gd name="T16" fmla="*/ 354 w 712"/>
                  <a:gd name="T17" fmla="*/ 1 h 793"/>
                  <a:gd name="T18" fmla="*/ 238 w 712"/>
                  <a:gd name="T19" fmla="*/ 4 h 793"/>
                  <a:gd name="T20" fmla="*/ 218 w 712"/>
                  <a:gd name="T21" fmla="*/ 180 h 793"/>
                  <a:gd name="T22" fmla="*/ 30 w 712"/>
                  <a:gd name="T23" fmla="*/ 193 h 793"/>
                  <a:gd name="T24" fmla="*/ 17 w 712"/>
                  <a:gd name="T25" fmla="*/ 199 h 793"/>
                  <a:gd name="T26" fmla="*/ 5 w 712"/>
                  <a:gd name="T27" fmla="*/ 469 h 793"/>
                  <a:gd name="T28" fmla="*/ 8 w 712"/>
                  <a:gd name="T29" fmla="*/ 788 h 793"/>
                  <a:gd name="T30" fmla="*/ 211 w 712"/>
                  <a:gd name="T31" fmla="*/ 789 h 793"/>
                  <a:gd name="T32" fmla="*/ 343 w 712"/>
                  <a:gd name="T33" fmla="*/ 783 h 793"/>
                  <a:gd name="T34" fmla="*/ 518 w 712"/>
                  <a:gd name="T35" fmla="*/ 775 h 793"/>
                  <a:gd name="T36" fmla="*/ 598 w 712"/>
                  <a:gd name="T37" fmla="*/ 781 h 793"/>
                  <a:gd name="T38" fmla="*/ 710 w 712"/>
                  <a:gd name="T39" fmla="*/ 779 h 793"/>
                  <a:gd name="T40" fmla="*/ 12 w 712"/>
                  <a:gd name="T41" fmla="*/ 777 h 793"/>
                  <a:gd name="T42" fmla="*/ 20 w 712"/>
                  <a:gd name="T43" fmla="*/ 339 h 793"/>
                  <a:gd name="T44" fmla="*/ 27 w 712"/>
                  <a:gd name="T45" fmla="*/ 204 h 793"/>
                  <a:gd name="T46" fmla="*/ 127 w 712"/>
                  <a:gd name="T47" fmla="*/ 204 h 793"/>
                  <a:gd name="T48" fmla="*/ 217 w 712"/>
                  <a:gd name="T49" fmla="*/ 192 h 793"/>
                  <a:gd name="T50" fmla="*/ 197 w 712"/>
                  <a:gd name="T51" fmla="*/ 759 h 793"/>
                  <a:gd name="T52" fmla="*/ 196 w 712"/>
                  <a:gd name="T53" fmla="*/ 762 h 793"/>
                  <a:gd name="T54" fmla="*/ 300 w 712"/>
                  <a:gd name="T55" fmla="*/ 772 h 793"/>
                  <a:gd name="T56" fmla="*/ 311 w 712"/>
                  <a:gd name="T57" fmla="*/ 674 h 793"/>
                  <a:gd name="T58" fmla="*/ 360 w 712"/>
                  <a:gd name="T59" fmla="*/ 770 h 793"/>
                  <a:gd name="T60" fmla="*/ 358 w 712"/>
                  <a:gd name="T61" fmla="*/ 772 h 793"/>
                  <a:gd name="T62" fmla="*/ 372 w 712"/>
                  <a:gd name="T63" fmla="*/ 772 h 793"/>
                  <a:gd name="T64" fmla="*/ 376 w 712"/>
                  <a:gd name="T65" fmla="*/ 612 h 793"/>
                  <a:gd name="T66" fmla="*/ 425 w 712"/>
                  <a:gd name="T67" fmla="*/ 694 h 793"/>
                  <a:gd name="T68" fmla="*/ 430 w 712"/>
                  <a:gd name="T69" fmla="*/ 769 h 793"/>
                  <a:gd name="T70" fmla="*/ 442 w 712"/>
                  <a:gd name="T71" fmla="*/ 768 h 793"/>
                  <a:gd name="T72" fmla="*/ 306 w 712"/>
                  <a:gd name="T73" fmla="*/ 654 h 793"/>
                  <a:gd name="T74" fmla="*/ 276 w 712"/>
                  <a:gd name="T75" fmla="*/ 773 h 793"/>
                  <a:gd name="T76" fmla="*/ 208 w 712"/>
                  <a:gd name="T77" fmla="*/ 762 h 793"/>
                  <a:gd name="T78" fmla="*/ 209 w 712"/>
                  <a:gd name="T79" fmla="*/ 759 h 793"/>
                  <a:gd name="T80" fmla="*/ 229 w 712"/>
                  <a:gd name="T81" fmla="*/ 200 h 793"/>
                  <a:gd name="T82" fmla="*/ 354 w 712"/>
                  <a:gd name="T83" fmla="*/ 13 h 793"/>
                  <a:gd name="T84" fmla="*/ 479 w 712"/>
                  <a:gd name="T85" fmla="*/ 104 h 793"/>
                  <a:gd name="T86" fmla="*/ 492 w 712"/>
                  <a:gd name="T87" fmla="*/ 401 h 793"/>
                  <a:gd name="T88" fmla="*/ 507 w 712"/>
                  <a:gd name="T89" fmla="*/ 695 h 793"/>
                  <a:gd name="T90" fmla="*/ 442 w 712"/>
                  <a:gd name="T91" fmla="*/ 768 h 793"/>
                  <a:gd name="T92" fmla="*/ 523 w 712"/>
                  <a:gd name="T93" fmla="*/ 764 h 793"/>
                  <a:gd name="T94" fmla="*/ 513 w 712"/>
                  <a:gd name="T95" fmla="*/ 593 h 793"/>
                  <a:gd name="T96" fmla="*/ 496 w 712"/>
                  <a:gd name="T97" fmla="*/ 188 h 793"/>
                  <a:gd name="T98" fmla="*/ 550 w 712"/>
                  <a:gd name="T99" fmla="*/ 118 h 793"/>
                  <a:gd name="T100" fmla="*/ 635 w 712"/>
                  <a:gd name="T101" fmla="*/ 117 h 793"/>
                  <a:gd name="T102" fmla="*/ 680 w 712"/>
                  <a:gd name="T103" fmla="*/ 182 h 793"/>
                  <a:gd name="T104" fmla="*/ 688 w 712"/>
                  <a:gd name="T105" fmla="*/ 438 h 793"/>
                  <a:gd name="T106" fmla="*/ 697 w 712"/>
                  <a:gd name="T107" fmla="*/ 772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2" h="793">
                    <a:moveTo>
                      <a:pt x="710" y="779"/>
                    </a:moveTo>
                    <a:cubicBezTo>
                      <a:pt x="710" y="779"/>
                      <a:pt x="710" y="779"/>
                      <a:pt x="710" y="779"/>
                    </a:cubicBezTo>
                    <a:cubicBezTo>
                      <a:pt x="710" y="777"/>
                      <a:pt x="710" y="776"/>
                      <a:pt x="710" y="775"/>
                    </a:cubicBezTo>
                    <a:cubicBezTo>
                      <a:pt x="701" y="717"/>
                      <a:pt x="710" y="657"/>
                      <a:pt x="706" y="599"/>
                    </a:cubicBezTo>
                    <a:cubicBezTo>
                      <a:pt x="702" y="540"/>
                      <a:pt x="700" y="482"/>
                      <a:pt x="700" y="423"/>
                    </a:cubicBezTo>
                    <a:cubicBezTo>
                      <a:pt x="701" y="364"/>
                      <a:pt x="701" y="305"/>
                      <a:pt x="696" y="246"/>
                    </a:cubicBezTo>
                    <a:cubicBezTo>
                      <a:pt x="694" y="218"/>
                      <a:pt x="691" y="190"/>
                      <a:pt x="692" y="162"/>
                    </a:cubicBezTo>
                    <a:cubicBezTo>
                      <a:pt x="692" y="145"/>
                      <a:pt x="696" y="128"/>
                      <a:pt x="688" y="112"/>
                    </a:cubicBezTo>
                    <a:cubicBezTo>
                      <a:pt x="688" y="109"/>
                      <a:pt x="686" y="105"/>
                      <a:pt x="682" y="105"/>
                    </a:cubicBezTo>
                    <a:cubicBezTo>
                      <a:pt x="630" y="105"/>
                      <a:pt x="630" y="105"/>
                      <a:pt x="630" y="105"/>
                    </a:cubicBezTo>
                    <a:cubicBezTo>
                      <a:pt x="628" y="105"/>
                      <a:pt x="626" y="106"/>
                      <a:pt x="625" y="108"/>
                    </a:cubicBezTo>
                    <a:cubicBezTo>
                      <a:pt x="604" y="107"/>
                      <a:pt x="583" y="104"/>
                      <a:pt x="562" y="105"/>
                    </a:cubicBezTo>
                    <a:cubicBezTo>
                      <a:pt x="538" y="105"/>
                      <a:pt x="515" y="115"/>
                      <a:pt x="491" y="108"/>
                    </a:cubicBezTo>
                    <a:cubicBezTo>
                      <a:pt x="491" y="104"/>
                      <a:pt x="490" y="101"/>
                      <a:pt x="490" y="97"/>
                    </a:cubicBezTo>
                    <a:cubicBezTo>
                      <a:pt x="489" y="69"/>
                      <a:pt x="488" y="40"/>
                      <a:pt x="478" y="13"/>
                    </a:cubicBezTo>
                    <a:cubicBezTo>
                      <a:pt x="477" y="10"/>
                      <a:pt x="474" y="9"/>
                      <a:pt x="472" y="9"/>
                    </a:cubicBezTo>
                    <a:cubicBezTo>
                      <a:pt x="471" y="9"/>
                      <a:pt x="471" y="9"/>
                      <a:pt x="470" y="9"/>
                    </a:cubicBezTo>
                    <a:cubicBezTo>
                      <a:pt x="431" y="9"/>
                      <a:pt x="393" y="1"/>
                      <a:pt x="354" y="1"/>
                    </a:cubicBezTo>
                    <a:cubicBezTo>
                      <a:pt x="317" y="0"/>
                      <a:pt x="278" y="4"/>
                      <a:pt x="241" y="4"/>
                    </a:cubicBezTo>
                    <a:cubicBezTo>
                      <a:pt x="239" y="4"/>
                      <a:pt x="238" y="4"/>
                      <a:pt x="238" y="4"/>
                    </a:cubicBezTo>
                    <a:cubicBezTo>
                      <a:pt x="234" y="3"/>
                      <a:pt x="229" y="5"/>
                      <a:pt x="229" y="10"/>
                    </a:cubicBezTo>
                    <a:cubicBezTo>
                      <a:pt x="232" y="66"/>
                      <a:pt x="221" y="123"/>
                      <a:pt x="218" y="180"/>
                    </a:cubicBezTo>
                    <a:cubicBezTo>
                      <a:pt x="187" y="178"/>
                      <a:pt x="157" y="189"/>
                      <a:pt x="127" y="192"/>
                    </a:cubicBezTo>
                    <a:cubicBezTo>
                      <a:pt x="95" y="195"/>
                      <a:pt x="62" y="193"/>
                      <a:pt x="30" y="193"/>
                    </a:cubicBezTo>
                    <a:cubicBezTo>
                      <a:pt x="27" y="193"/>
                      <a:pt x="25" y="195"/>
                      <a:pt x="25" y="197"/>
                    </a:cubicBezTo>
                    <a:cubicBezTo>
                      <a:pt x="22" y="195"/>
                      <a:pt x="18" y="195"/>
                      <a:pt x="17" y="199"/>
                    </a:cubicBezTo>
                    <a:cubicBezTo>
                      <a:pt x="1" y="234"/>
                      <a:pt x="7" y="273"/>
                      <a:pt x="8" y="311"/>
                    </a:cubicBezTo>
                    <a:cubicBezTo>
                      <a:pt x="9" y="363"/>
                      <a:pt x="6" y="416"/>
                      <a:pt x="5" y="469"/>
                    </a:cubicBezTo>
                    <a:cubicBezTo>
                      <a:pt x="5" y="574"/>
                      <a:pt x="0" y="678"/>
                      <a:pt x="0" y="783"/>
                    </a:cubicBezTo>
                    <a:cubicBezTo>
                      <a:pt x="0" y="788"/>
                      <a:pt x="5" y="790"/>
                      <a:pt x="8" y="788"/>
                    </a:cubicBezTo>
                    <a:cubicBezTo>
                      <a:pt x="9" y="789"/>
                      <a:pt x="10" y="789"/>
                      <a:pt x="11" y="789"/>
                    </a:cubicBezTo>
                    <a:cubicBezTo>
                      <a:pt x="211" y="789"/>
                      <a:pt x="211" y="789"/>
                      <a:pt x="211" y="789"/>
                    </a:cubicBezTo>
                    <a:cubicBezTo>
                      <a:pt x="214" y="789"/>
                      <a:pt x="215" y="788"/>
                      <a:pt x="216" y="786"/>
                    </a:cubicBezTo>
                    <a:cubicBezTo>
                      <a:pt x="257" y="793"/>
                      <a:pt x="302" y="782"/>
                      <a:pt x="343" y="783"/>
                    </a:cubicBezTo>
                    <a:cubicBezTo>
                      <a:pt x="401" y="784"/>
                      <a:pt x="458" y="776"/>
                      <a:pt x="515" y="776"/>
                    </a:cubicBezTo>
                    <a:cubicBezTo>
                      <a:pt x="516" y="776"/>
                      <a:pt x="517" y="775"/>
                      <a:pt x="518" y="775"/>
                    </a:cubicBezTo>
                    <a:cubicBezTo>
                      <a:pt x="518" y="775"/>
                      <a:pt x="519" y="775"/>
                      <a:pt x="519" y="776"/>
                    </a:cubicBezTo>
                    <a:cubicBezTo>
                      <a:pt x="545" y="783"/>
                      <a:pt x="572" y="782"/>
                      <a:pt x="598" y="781"/>
                    </a:cubicBezTo>
                    <a:cubicBezTo>
                      <a:pt x="632" y="781"/>
                      <a:pt x="666" y="783"/>
                      <a:pt x="699" y="784"/>
                    </a:cubicBezTo>
                    <a:cubicBezTo>
                      <a:pt x="702" y="789"/>
                      <a:pt x="712" y="786"/>
                      <a:pt x="710" y="779"/>
                    </a:cubicBezTo>
                    <a:close/>
                    <a:moveTo>
                      <a:pt x="196" y="777"/>
                    </a:moveTo>
                    <a:cubicBezTo>
                      <a:pt x="12" y="777"/>
                      <a:pt x="12" y="777"/>
                      <a:pt x="12" y="777"/>
                    </a:cubicBezTo>
                    <a:cubicBezTo>
                      <a:pt x="12" y="681"/>
                      <a:pt x="17" y="582"/>
                      <a:pt x="17" y="484"/>
                    </a:cubicBezTo>
                    <a:cubicBezTo>
                      <a:pt x="17" y="436"/>
                      <a:pt x="19" y="388"/>
                      <a:pt x="20" y="339"/>
                    </a:cubicBezTo>
                    <a:cubicBezTo>
                      <a:pt x="20" y="296"/>
                      <a:pt x="9" y="245"/>
                      <a:pt x="27" y="205"/>
                    </a:cubicBezTo>
                    <a:cubicBezTo>
                      <a:pt x="27" y="205"/>
                      <a:pt x="27" y="205"/>
                      <a:pt x="27" y="204"/>
                    </a:cubicBezTo>
                    <a:cubicBezTo>
                      <a:pt x="28" y="205"/>
                      <a:pt x="29" y="205"/>
                      <a:pt x="30" y="205"/>
                    </a:cubicBezTo>
                    <a:cubicBezTo>
                      <a:pt x="62" y="205"/>
                      <a:pt x="95" y="207"/>
                      <a:pt x="127" y="204"/>
                    </a:cubicBezTo>
                    <a:cubicBezTo>
                      <a:pt x="157" y="202"/>
                      <a:pt x="187" y="190"/>
                      <a:pt x="217" y="192"/>
                    </a:cubicBezTo>
                    <a:cubicBezTo>
                      <a:pt x="217" y="192"/>
                      <a:pt x="217" y="192"/>
                      <a:pt x="217" y="192"/>
                    </a:cubicBezTo>
                    <a:cubicBezTo>
                      <a:pt x="216" y="253"/>
                      <a:pt x="216" y="314"/>
                      <a:pt x="216" y="375"/>
                    </a:cubicBezTo>
                    <a:cubicBezTo>
                      <a:pt x="216" y="504"/>
                      <a:pt x="195" y="631"/>
                      <a:pt x="197" y="759"/>
                    </a:cubicBezTo>
                    <a:cubicBezTo>
                      <a:pt x="197" y="760"/>
                      <a:pt x="197" y="760"/>
                      <a:pt x="197" y="760"/>
                    </a:cubicBezTo>
                    <a:cubicBezTo>
                      <a:pt x="197" y="761"/>
                      <a:pt x="196" y="761"/>
                      <a:pt x="196" y="762"/>
                    </a:cubicBezTo>
                    <a:lnTo>
                      <a:pt x="196" y="777"/>
                    </a:lnTo>
                    <a:close/>
                    <a:moveTo>
                      <a:pt x="300" y="772"/>
                    </a:moveTo>
                    <a:cubicBezTo>
                      <a:pt x="300" y="772"/>
                      <a:pt x="300" y="771"/>
                      <a:pt x="300" y="771"/>
                    </a:cubicBezTo>
                    <a:cubicBezTo>
                      <a:pt x="289" y="741"/>
                      <a:pt x="302" y="703"/>
                      <a:pt x="311" y="674"/>
                    </a:cubicBezTo>
                    <a:cubicBezTo>
                      <a:pt x="321" y="647"/>
                      <a:pt x="336" y="613"/>
                      <a:pt x="364" y="611"/>
                    </a:cubicBezTo>
                    <a:cubicBezTo>
                      <a:pt x="364" y="664"/>
                      <a:pt x="360" y="717"/>
                      <a:pt x="360" y="770"/>
                    </a:cubicBezTo>
                    <a:cubicBezTo>
                      <a:pt x="360" y="771"/>
                      <a:pt x="360" y="771"/>
                      <a:pt x="360" y="772"/>
                    </a:cubicBezTo>
                    <a:cubicBezTo>
                      <a:pt x="359" y="772"/>
                      <a:pt x="359" y="772"/>
                      <a:pt x="358" y="772"/>
                    </a:cubicBezTo>
                    <a:cubicBezTo>
                      <a:pt x="338" y="771"/>
                      <a:pt x="319" y="771"/>
                      <a:pt x="300" y="772"/>
                    </a:cubicBezTo>
                    <a:close/>
                    <a:moveTo>
                      <a:pt x="372" y="772"/>
                    </a:moveTo>
                    <a:cubicBezTo>
                      <a:pt x="372" y="772"/>
                      <a:pt x="372" y="771"/>
                      <a:pt x="372" y="770"/>
                    </a:cubicBezTo>
                    <a:cubicBezTo>
                      <a:pt x="372" y="718"/>
                      <a:pt x="375" y="665"/>
                      <a:pt x="376" y="612"/>
                    </a:cubicBezTo>
                    <a:cubicBezTo>
                      <a:pt x="380" y="613"/>
                      <a:pt x="384" y="615"/>
                      <a:pt x="388" y="617"/>
                    </a:cubicBezTo>
                    <a:cubicBezTo>
                      <a:pt x="415" y="629"/>
                      <a:pt x="421" y="668"/>
                      <a:pt x="425" y="694"/>
                    </a:cubicBezTo>
                    <a:cubicBezTo>
                      <a:pt x="428" y="719"/>
                      <a:pt x="428" y="744"/>
                      <a:pt x="430" y="768"/>
                    </a:cubicBezTo>
                    <a:cubicBezTo>
                      <a:pt x="430" y="769"/>
                      <a:pt x="430" y="769"/>
                      <a:pt x="430" y="769"/>
                    </a:cubicBezTo>
                    <a:cubicBezTo>
                      <a:pt x="411" y="771"/>
                      <a:pt x="391" y="772"/>
                      <a:pt x="372" y="772"/>
                    </a:cubicBezTo>
                    <a:close/>
                    <a:moveTo>
                      <a:pt x="442" y="768"/>
                    </a:moveTo>
                    <a:cubicBezTo>
                      <a:pt x="437" y="714"/>
                      <a:pt x="446" y="620"/>
                      <a:pt x="380" y="601"/>
                    </a:cubicBezTo>
                    <a:cubicBezTo>
                      <a:pt x="341" y="590"/>
                      <a:pt x="318" y="623"/>
                      <a:pt x="306" y="654"/>
                    </a:cubicBezTo>
                    <a:cubicBezTo>
                      <a:pt x="292" y="688"/>
                      <a:pt x="275" y="736"/>
                      <a:pt x="288" y="773"/>
                    </a:cubicBezTo>
                    <a:cubicBezTo>
                      <a:pt x="284" y="773"/>
                      <a:pt x="280" y="773"/>
                      <a:pt x="276" y="773"/>
                    </a:cubicBezTo>
                    <a:cubicBezTo>
                      <a:pt x="254" y="775"/>
                      <a:pt x="228" y="778"/>
                      <a:pt x="208" y="773"/>
                    </a:cubicBezTo>
                    <a:cubicBezTo>
                      <a:pt x="208" y="762"/>
                      <a:pt x="208" y="762"/>
                      <a:pt x="208" y="762"/>
                    </a:cubicBezTo>
                    <a:cubicBezTo>
                      <a:pt x="208" y="761"/>
                      <a:pt x="209" y="761"/>
                      <a:pt x="209" y="760"/>
                    </a:cubicBezTo>
                    <a:cubicBezTo>
                      <a:pt x="209" y="760"/>
                      <a:pt x="209" y="760"/>
                      <a:pt x="209" y="759"/>
                    </a:cubicBezTo>
                    <a:cubicBezTo>
                      <a:pt x="207" y="633"/>
                      <a:pt x="227" y="509"/>
                      <a:pt x="228" y="383"/>
                    </a:cubicBezTo>
                    <a:cubicBezTo>
                      <a:pt x="228" y="322"/>
                      <a:pt x="228" y="261"/>
                      <a:pt x="229" y="200"/>
                    </a:cubicBezTo>
                    <a:cubicBezTo>
                      <a:pt x="231" y="138"/>
                      <a:pt x="243" y="77"/>
                      <a:pt x="241" y="16"/>
                    </a:cubicBezTo>
                    <a:cubicBezTo>
                      <a:pt x="279" y="16"/>
                      <a:pt x="317" y="13"/>
                      <a:pt x="354" y="13"/>
                    </a:cubicBezTo>
                    <a:cubicBezTo>
                      <a:pt x="392" y="12"/>
                      <a:pt x="430" y="20"/>
                      <a:pt x="468" y="21"/>
                    </a:cubicBezTo>
                    <a:cubicBezTo>
                      <a:pt x="477" y="48"/>
                      <a:pt x="478" y="76"/>
                      <a:pt x="479" y="104"/>
                    </a:cubicBezTo>
                    <a:cubicBezTo>
                      <a:pt x="480" y="134"/>
                      <a:pt x="483" y="165"/>
                      <a:pt x="484" y="196"/>
                    </a:cubicBezTo>
                    <a:cubicBezTo>
                      <a:pt x="489" y="264"/>
                      <a:pt x="487" y="333"/>
                      <a:pt x="492" y="401"/>
                    </a:cubicBezTo>
                    <a:cubicBezTo>
                      <a:pt x="496" y="468"/>
                      <a:pt x="496" y="534"/>
                      <a:pt x="502" y="601"/>
                    </a:cubicBezTo>
                    <a:cubicBezTo>
                      <a:pt x="504" y="632"/>
                      <a:pt x="506" y="664"/>
                      <a:pt x="507" y="695"/>
                    </a:cubicBezTo>
                    <a:cubicBezTo>
                      <a:pt x="507" y="718"/>
                      <a:pt x="504" y="742"/>
                      <a:pt x="511" y="764"/>
                    </a:cubicBezTo>
                    <a:cubicBezTo>
                      <a:pt x="488" y="764"/>
                      <a:pt x="465" y="766"/>
                      <a:pt x="442" y="768"/>
                    </a:cubicBezTo>
                    <a:close/>
                    <a:moveTo>
                      <a:pt x="611" y="770"/>
                    </a:moveTo>
                    <a:cubicBezTo>
                      <a:pt x="581" y="768"/>
                      <a:pt x="552" y="772"/>
                      <a:pt x="523" y="764"/>
                    </a:cubicBezTo>
                    <a:cubicBezTo>
                      <a:pt x="515" y="740"/>
                      <a:pt x="519" y="713"/>
                      <a:pt x="519" y="688"/>
                    </a:cubicBezTo>
                    <a:cubicBezTo>
                      <a:pt x="518" y="656"/>
                      <a:pt x="516" y="625"/>
                      <a:pt x="513" y="593"/>
                    </a:cubicBezTo>
                    <a:cubicBezTo>
                      <a:pt x="508" y="524"/>
                      <a:pt x="507" y="455"/>
                      <a:pt x="503" y="386"/>
                    </a:cubicBezTo>
                    <a:cubicBezTo>
                      <a:pt x="498" y="320"/>
                      <a:pt x="500" y="254"/>
                      <a:pt x="496" y="188"/>
                    </a:cubicBezTo>
                    <a:cubicBezTo>
                      <a:pt x="495" y="166"/>
                      <a:pt x="493" y="143"/>
                      <a:pt x="491" y="121"/>
                    </a:cubicBezTo>
                    <a:cubicBezTo>
                      <a:pt x="511" y="125"/>
                      <a:pt x="530" y="121"/>
                      <a:pt x="550" y="118"/>
                    </a:cubicBezTo>
                    <a:cubicBezTo>
                      <a:pt x="577" y="113"/>
                      <a:pt x="604" y="119"/>
                      <a:pt x="630" y="120"/>
                    </a:cubicBezTo>
                    <a:cubicBezTo>
                      <a:pt x="632" y="120"/>
                      <a:pt x="634" y="121"/>
                      <a:pt x="635" y="117"/>
                    </a:cubicBezTo>
                    <a:cubicBezTo>
                      <a:pt x="677" y="117"/>
                      <a:pt x="677" y="117"/>
                      <a:pt x="677" y="117"/>
                    </a:cubicBezTo>
                    <a:cubicBezTo>
                      <a:pt x="686" y="133"/>
                      <a:pt x="680" y="162"/>
                      <a:pt x="680" y="182"/>
                    </a:cubicBezTo>
                    <a:cubicBezTo>
                      <a:pt x="681" y="208"/>
                      <a:pt x="683" y="234"/>
                      <a:pt x="685" y="261"/>
                    </a:cubicBezTo>
                    <a:cubicBezTo>
                      <a:pt x="690" y="320"/>
                      <a:pt x="689" y="379"/>
                      <a:pt x="688" y="438"/>
                    </a:cubicBezTo>
                    <a:cubicBezTo>
                      <a:pt x="688" y="497"/>
                      <a:pt x="691" y="555"/>
                      <a:pt x="695" y="614"/>
                    </a:cubicBezTo>
                    <a:cubicBezTo>
                      <a:pt x="698" y="667"/>
                      <a:pt x="690" y="720"/>
                      <a:pt x="697" y="772"/>
                    </a:cubicBezTo>
                    <a:cubicBezTo>
                      <a:pt x="668" y="772"/>
                      <a:pt x="640" y="771"/>
                      <a:pt x="611" y="77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25" name="Freeform 54"/>
              <p:cNvSpPr>
                <a:spLocks noEditPoints="1"/>
              </p:cNvSpPr>
              <p:nvPr/>
            </p:nvSpPr>
            <p:spPr bwMode="auto">
              <a:xfrm>
                <a:off x="185927" y="13142088"/>
                <a:ext cx="577850" cy="304800"/>
              </a:xfrm>
              <a:custGeom>
                <a:avLst/>
                <a:gdLst>
                  <a:gd name="T0" fmla="*/ 145 w 154"/>
                  <a:gd name="T1" fmla="*/ 69 h 81"/>
                  <a:gd name="T2" fmla="*/ 149 w 154"/>
                  <a:gd name="T3" fmla="*/ 5 h 81"/>
                  <a:gd name="T4" fmla="*/ 139 w 154"/>
                  <a:gd name="T5" fmla="*/ 2 h 81"/>
                  <a:gd name="T6" fmla="*/ 135 w 154"/>
                  <a:gd name="T7" fmla="*/ 0 h 81"/>
                  <a:gd name="T8" fmla="*/ 11 w 154"/>
                  <a:gd name="T9" fmla="*/ 2 h 81"/>
                  <a:gd name="T10" fmla="*/ 6 w 154"/>
                  <a:gd name="T11" fmla="*/ 6 h 81"/>
                  <a:gd name="T12" fmla="*/ 1 w 154"/>
                  <a:gd name="T13" fmla="*/ 13 h 81"/>
                  <a:gd name="T14" fmla="*/ 3 w 154"/>
                  <a:gd name="T15" fmla="*/ 74 h 81"/>
                  <a:gd name="T16" fmla="*/ 9 w 154"/>
                  <a:gd name="T17" fmla="*/ 81 h 81"/>
                  <a:gd name="T18" fmla="*/ 57 w 154"/>
                  <a:gd name="T19" fmla="*/ 81 h 81"/>
                  <a:gd name="T20" fmla="*/ 59 w 154"/>
                  <a:gd name="T21" fmla="*/ 81 h 81"/>
                  <a:gd name="T22" fmla="*/ 143 w 154"/>
                  <a:gd name="T23" fmla="*/ 81 h 81"/>
                  <a:gd name="T24" fmla="*/ 145 w 154"/>
                  <a:gd name="T25" fmla="*/ 69 h 81"/>
                  <a:gd name="T26" fmla="*/ 135 w 154"/>
                  <a:gd name="T27" fmla="*/ 12 h 81"/>
                  <a:gd name="T28" fmla="*/ 138 w 154"/>
                  <a:gd name="T29" fmla="*/ 12 h 81"/>
                  <a:gd name="T30" fmla="*/ 138 w 154"/>
                  <a:gd name="T31" fmla="*/ 34 h 81"/>
                  <a:gd name="T32" fmla="*/ 109 w 154"/>
                  <a:gd name="T33" fmla="*/ 35 h 81"/>
                  <a:gd name="T34" fmla="*/ 107 w 154"/>
                  <a:gd name="T35" fmla="*/ 13 h 81"/>
                  <a:gd name="T36" fmla="*/ 135 w 154"/>
                  <a:gd name="T37" fmla="*/ 12 h 81"/>
                  <a:gd name="T38" fmla="*/ 95 w 154"/>
                  <a:gd name="T39" fmla="*/ 14 h 81"/>
                  <a:gd name="T40" fmla="*/ 95 w 154"/>
                  <a:gd name="T41" fmla="*/ 14 h 81"/>
                  <a:gd name="T42" fmla="*/ 97 w 154"/>
                  <a:gd name="T43" fmla="*/ 35 h 81"/>
                  <a:gd name="T44" fmla="*/ 77 w 154"/>
                  <a:gd name="T45" fmla="*/ 34 h 81"/>
                  <a:gd name="T46" fmla="*/ 62 w 154"/>
                  <a:gd name="T47" fmla="*/ 34 h 81"/>
                  <a:gd name="T48" fmla="*/ 62 w 154"/>
                  <a:gd name="T49" fmla="*/ 15 h 81"/>
                  <a:gd name="T50" fmla="*/ 95 w 154"/>
                  <a:gd name="T51" fmla="*/ 14 h 81"/>
                  <a:gd name="T52" fmla="*/ 50 w 154"/>
                  <a:gd name="T53" fmla="*/ 16 h 81"/>
                  <a:gd name="T54" fmla="*/ 52 w 154"/>
                  <a:gd name="T55" fmla="*/ 35 h 81"/>
                  <a:gd name="T56" fmla="*/ 16 w 154"/>
                  <a:gd name="T57" fmla="*/ 35 h 81"/>
                  <a:gd name="T58" fmla="*/ 14 w 154"/>
                  <a:gd name="T59" fmla="*/ 15 h 81"/>
                  <a:gd name="T60" fmla="*/ 50 w 154"/>
                  <a:gd name="T61" fmla="*/ 16 h 81"/>
                  <a:gd name="T62" fmla="*/ 15 w 154"/>
                  <a:gd name="T63" fmla="*/ 69 h 81"/>
                  <a:gd name="T64" fmla="*/ 16 w 154"/>
                  <a:gd name="T65" fmla="*/ 48 h 81"/>
                  <a:gd name="T66" fmla="*/ 50 w 154"/>
                  <a:gd name="T67" fmla="*/ 48 h 81"/>
                  <a:gd name="T68" fmla="*/ 51 w 154"/>
                  <a:gd name="T69" fmla="*/ 69 h 81"/>
                  <a:gd name="T70" fmla="*/ 15 w 154"/>
                  <a:gd name="T71" fmla="*/ 69 h 81"/>
                  <a:gd name="T72" fmla="*/ 63 w 154"/>
                  <a:gd name="T73" fmla="*/ 69 h 81"/>
                  <a:gd name="T74" fmla="*/ 61 w 154"/>
                  <a:gd name="T75" fmla="*/ 47 h 81"/>
                  <a:gd name="T76" fmla="*/ 70 w 154"/>
                  <a:gd name="T77" fmla="*/ 46 h 81"/>
                  <a:gd name="T78" fmla="*/ 96 w 154"/>
                  <a:gd name="T79" fmla="*/ 46 h 81"/>
                  <a:gd name="T80" fmla="*/ 95 w 154"/>
                  <a:gd name="T81" fmla="*/ 69 h 81"/>
                  <a:gd name="T82" fmla="*/ 63 w 154"/>
                  <a:gd name="T83" fmla="*/ 69 h 81"/>
                  <a:gd name="T84" fmla="*/ 107 w 154"/>
                  <a:gd name="T85" fmla="*/ 69 h 81"/>
                  <a:gd name="T86" fmla="*/ 108 w 154"/>
                  <a:gd name="T87" fmla="*/ 46 h 81"/>
                  <a:gd name="T88" fmla="*/ 136 w 154"/>
                  <a:gd name="T89" fmla="*/ 47 h 81"/>
                  <a:gd name="T90" fmla="*/ 133 w 154"/>
                  <a:gd name="T91" fmla="*/ 69 h 81"/>
                  <a:gd name="T92" fmla="*/ 107 w 154"/>
                  <a:gd name="T93"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81">
                    <a:moveTo>
                      <a:pt x="145" y="69"/>
                    </a:moveTo>
                    <a:cubicBezTo>
                      <a:pt x="145" y="48"/>
                      <a:pt x="154" y="26"/>
                      <a:pt x="149" y="5"/>
                    </a:cubicBezTo>
                    <a:cubicBezTo>
                      <a:pt x="148" y="0"/>
                      <a:pt x="142" y="0"/>
                      <a:pt x="139" y="2"/>
                    </a:cubicBezTo>
                    <a:cubicBezTo>
                      <a:pt x="138" y="1"/>
                      <a:pt x="137" y="0"/>
                      <a:pt x="135" y="0"/>
                    </a:cubicBezTo>
                    <a:cubicBezTo>
                      <a:pt x="94" y="1"/>
                      <a:pt x="52" y="6"/>
                      <a:pt x="11" y="2"/>
                    </a:cubicBezTo>
                    <a:cubicBezTo>
                      <a:pt x="8" y="2"/>
                      <a:pt x="6" y="4"/>
                      <a:pt x="6" y="6"/>
                    </a:cubicBezTo>
                    <a:cubicBezTo>
                      <a:pt x="3" y="6"/>
                      <a:pt x="0" y="9"/>
                      <a:pt x="1" y="13"/>
                    </a:cubicBezTo>
                    <a:cubicBezTo>
                      <a:pt x="7" y="32"/>
                      <a:pt x="3" y="54"/>
                      <a:pt x="3" y="74"/>
                    </a:cubicBezTo>
                    <a:cubicBezTo>
                      <a:pt x="3" y="77"/>
                      <a:pt x="6" y="81"/>
                      <a:pt x="9" y="81"/>
                    </a:cubicBezTo>
                    <a:cubicBezTo>
                      <a:pt x="57" y="81"/>
                      <a:pt x="57" y="81"/>
                      <a:pt x="57" y="81"/>
                    </a:cubicBezTo>
                    <a:cubicBezTo>
                      <a:pt x="58" y="81"/>
                      <a:pt x="59" y="81"/>
                      <a:pt x="59" y="81"/>
                    </a:cubicBezTo>
                    <a:cubicBezTo>
                      <a:pt x="143" y="81"/>
                      <a:pt x="143" y="81"/>
                      <a:pt x="143" y="81"/>
                    </a:cubicBezTo>
                    <a:cubicBezTo>
                      <a:pt x="150" y="81"/>
                      <a:pt x="151" y="71"/>
                      <a:pt x="145" y="69"/>
                    </a:cubicBezTo>
                    <a:close/>
                    <a:moveTo>
                      <a:pt x="135" y="12"/>
                    </a:moveTo>
                    <a:cubicBezTo>
                      <a:pt x="136" y="12"/>
                      <a:pt x="137" y="12"/>
                      <a:pt x="138" y="12"/>
                    </a:cubicBezTo>
                    <a:cubicBezTo>
                      <a:pt x="139" y="19"/>
                      <a:pt x="139" y="27"/>
                      <a:pt x="138" y="34"/>
                    </a:cubicBezTo>
                    <a:cubicBezTo>
                      <a:pt x="128" y="35"/>
                      <a:pt x="118" y="35"/>
                      <a:pt x="109" y="35"/>
                    </a:cubicBezTo>
                    <a:cubicBezTo>
                      <a:pt x="109" y="28"/>
                      <a:pt x="108" y="20"/>
                      <a:pt x="107" y="13"/>
                    </a:cubicBezTo>
                    <a:cubicBezTo>
                      <a:pt x="116" y="13"/>
                      <a:pt x="126" y="12"/>
                      <a:pt x="135" y="12"/>
                    </a:cubicBezTo>
                    <a:close/>
                    <a:moveTo>
                      <a:pt x="95" y="14"/>
                    </a:moveTo>
                    <a:cubicBezTo>
                      <a:pt x="95" y="14"/>
                      <a:pt x="95" y="14"/>
                      <a:pt x="95" y="14"/>
                    </a:cubicBezTo>
                    <a:cubicBezTo>
                      <a:pt x="96" y="21"/>
                      <a:pt x="97" y="28"/>
                      <a:pt x="97" y="35"/>
                    </a:cubicBezTo>
                    <a:cubicBezTo>
                      <a:pt x="90" y="35"/>
                      <a:pt x="83" y="34"/>
                      <a:pt x="77" y="34"/>
                    </a:cubicBezTo>
                    <a:cubicBezTo>
                      <a:pt x="72" y="34"/>
                      <a:pt x="67" y="34"/>
                      <a:pt x="62" y="34"/>
                    </a:cubicBezTo>
                    <a:cubicBezTo>
                      <a:pt x="63" y="28"/>
                      <a:pt x="63" y="21"/>
                      <a:pt x="62" y="15"/>
                    </a:cubicBezTo>
                    <a:cubicBezTo>
                      <a:pt x="73" y="15"/>
                      <a:pt x="84" y="14"/>
                      <a:pt x="95" y="14"/>
                    </a:cubicBezTo>
                    <a:close/>
                    <a:moveTo>
                      <a:pt x="50" y="16"/>
                    </a:moveTo>
                    <a:cubicBezTo>
                      <a:pt x="52" y="22"/>
                      <a:pt x="52" y="29"/>
                      <a:pt x="52" y="35"/>
                    </a:cubicBezTo>
                    <a:cubicBezTo>
                      <a:pt x="40" y="36"/>
                      <a:pt x="28" y="37"/>
                      <a:pt x="16" y="35"/>
                    </a:cubicBezTo>
                    <a:cubicBezTo>
                      <a:pt x="16" y="28"/>
                      <a:pt x="15" y="21"/>
                      <a:pt x="14" y="15"/>
                    </a:cubicBezTo>
                    <a:cubicBezTo>
                      <a:pt x="26" y="16"/>
                      <a:pt x="38" y="16"/>
                      <a:pt x="50" y="16"/>
                    </a:cubicBezTo>
                    <a:close/>
                    <a:moveTo>
                      <a:pt x="15" y="69"/>
                    </a:moveTo>
                    <a:cubicBezTo>
                      <a:pt x="15" y="61"/>
                      <a:pt x="16" y="55"/>
                      <a:pt x="16" y="48"/>
                    </a:cubicBezTo>
                    <a:cubicBezTo>
                      <a:pt x="27" y="49"/>
                      <a:pt x="39" y="49"/>
                      <a:pt x="50" y="48"/>
                    </a:cubicBezTo>
                    <a:cubicBezTo>
                      <a:pt x="50" y="55"/>
                      <a:pt x="49" y="61"/>
                      <a:pt x="51" y="69"/>
                    </a:cubicBezTo>
                    <a:lnTo>
                      <a:pt x="15" y="69"/>
                    </a:lnTo>
                    <a:close/>
                    <a:moveTo>
                      <a:pt x="63" y="69"/>
                    </a:moveTo>
                    <a:cubicBezTo>
                      <a:pt x="60" y="61"/>
                      <a:pt x="60" y="54"/>
                      <a:pt x="61" y="47"/>
                    </a:cubicBezTo>
                    <a:cubicBezTo>
                      <a:pt x="64" y="47"/>
                      <a:pt x="67" y="46"/>
                      <a:pt x="70" y="46"/>
                    </a:cubicBezTo>
                    <a:cubicBezTo>
                      <a:pt x="79" y="46"/>
                      <a:pt x="88" y="46"/>
                      <a:pt x="96" y="46"/>
                    </a:cubicBezTo>
                    <a:cubicBezTo>
                      <a:pt x="96" y="54"/>
                      <a:pt x="95" y="61"/>
                      <a:pt x="95" y="69"/>
                    </a:cubicBezTo>
                    <a:lnTo>
                      <a:pt x="63" y="69"/>
                    </a:lnTo>
                    <a:close/>
                    <a:moveTo>
                      <a:pt x="107" y="69"/>
                    </a:moveTo>
                    <a:cubicBezTo>
                      <a:pt x="107" y="61"/>
                      <a:pt x="108" y="54"/>
                      <a:pt x="108" y="46"/>
                    </a:cubicBezTo>
                    <a:cubicBezTo>
                      <a:pt x="117" y="47"/>
                      <a:pt x="127" y="47"/>
                      <a:pt x="136" y="47"/>
                    </a:cubicBezTo>
                    <a:cubicBezTo>
                      <a:pt x="134" y="54"/>
                      <a:pt x="133" y="61"/>
                      <a:pt x="133" y="69"/>
                    </a:cubicBezTo>
                    <a:lnTo>
                      <a:pt x="107" y="6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26" name="Freeform 55"/>
              <p:cNvSpPr>
                <a:spLocks noEditPoints="1"/>
              </p:cNvSpPr>
              <p:nvPr/>
            </p:nvSpPr>
            <p:spPr bwMode="auto">
              <a:xfrm>
                <a:off x="174814" y="13615163"/>
                <a:ext cx="625475" cy="322263"/>
              </a:xfrm>
              <a:custGeom>
                <a:avLst/>
                <a:gdLst>
                  <a:gd name="T0" fmla="*/ 166 w 167"/>
                  <a:gd name="T1" fmla="*/ 75 h 86"/>
                  <a:gd name="T2" fmla="*/ 160 w 167"/>
                  <a:gd name="T3" fmla="*/ 11 h 86"/>
                  <a:gd name="T4" fmla="*/ 153 w 167"/>
                  <a:gd name="T5" fmla="*/ 7 h 86"/>
                  <a:gd name="T6" fmla="*/ 152 w 167"/>
                  <a:gd name="T7" fmla="*/ 6 h 86"/>
                  <a:gd name="T8" fmla="*/ 15 w 167"/>
                  <a:gd name="T9" fmla="*/ 4 h 86"/>
                  <a:gd name="T10" fmla="*/ 4 w 167"/>
                  <a:gd name="T11" fmla="*/ 10 h 86"/>
                  <a:gd name="T12" fmla="*/ 4 w 167"/>
                  <a:gd name="T13" fmla="*/ 10 h 86"/>
                  <a:gd name="T14" fmla="*/ 5 w 167"/>
                  <a:gd name="T15" fmla="*/ 13 h 86"/>
                  <a:gd name="T16" fmla="*/ 0 w 167"/>
                  <a:gd name="T17" fmla="*/ 78 h 86"/>
                  <a:gd name="T18" fmla="*/ 11 w 167"/>
                  <a:gd name="T19" fmla="*/ 82 h 86"/>
                  <a:gd name="T20" fmla="*/ 12 w 167"/>
                  <a:gd name="T21" fmla="*/ 82 h 86"/>
                  <a:gd name="T22" fmla="*/ 55 w 167"/>
                  <a:gd name="T23" fmla="*/ 82 h 86"/>
                  <a:gd name="T24" fmla="*/ 58 w 167"/>
                  <a:gd name="T25" fmla="*/ 82 h 86"/>
                  <a:gd name="T26" fmla="*/ 84 w 167"/>
                  <a:gd name="T27" fmla="*/ 79 h 86"/>
                  <a:gd name="T28" fmla="*/ 116 w 167"/>
                  <a:gd name="T29" fmla="*/ 78 h 86"/>
                  <a:gd name="T30" fmla="*/ 121 w 167"/>
                  <a:gd name="T31" fmla="*/ 78 h 86"/>
                  <a:gd name="T32" fmla="*/ 154 w 167"/>
                  <a:gd name="T33" fmla="*/ 78 h 86"/>
                  <a:gd name="T34" fmla="*/ 166 w 167"/>
                  <a:gd name="T35" fmla="*/ 75 h 86"/>
                  <a:gd name="T36" fmla="*/ 122 w 167"/>
                  <a:gd name="T37" fmla="*/ 18 h 86"/>
                  <a:gd name="T38" fmla="*/ 149 w 167"/>
                  <a:gd name="T39" fmla="*/ 18 h 86"/>
                  <a:gd name="T40" fmla="*/ 151 w 167"/>
                  <a:gd name="T41" fmla="*/ 37 h 86"/>
                  <a:gd name="T42" fmla="*/ 148 w 167"/>
                  <a:gd name="T43" fmla="*/ 36 h 86"/>
                  <a:gd name="T44" fmla="*/ 120 w 167"/>
                  <a:gd name="T45" fmla="*/ 37 h 86"/>
                  <a:gd name="T46" fmla="*/ 122 w 167"/>
                  <a:gd name="T47" fmla="*/ 18 h 86"/>
                  <a:gd name="T48" fmla="*/ 110 w 167"/>
                  <a:gd name="T49" fmla="*/ 18 h 86"/>
                  <a:gd name="T50" fmla="*/ 109 w 167"/>
                  <a:gd name="T51" fmla="*/ 37 h 86"/>
                  <a:gd name="T52" fmla="*/ 63 w 167"/>
                  <a:gd name="T53" fmla="*/ 39 h 86"/>
                  <a:gd name="T54" fmla="*/ 64 w 167"/>
                  <a:gd name="T55" fmla="*/ 17 h 86"/>
                  <a:gd name="T56" fmla="*/ 110 w 167"/>
                  <a:gd name="T57" fmla="*/ 18 h 86"/>
                  <a:gd name="T58" fmla="*/ 52 w 167"/>
                  <a:gd name="T59" fmla="*/ 17 h 86"/>
                  <a:gd name="T60" fmla="*/ 51 w 167"/>
                  <a:gd name="T61" fmla="*/ 39 h 86"/>
                  <a:gd name="T62" fmla="*/ 16 w 167"/>
                  <a:gd name="T63" fmla="*/ 39 h 86"/>
                  <a:gd name="T64" fmla="*/ 17 w 167"/>
                  <a:gd name="T65" fmla="*/ 16 h 86"/>
                  <a:gd name="T66" fmla="*/ 52 w 167"/>
                  <a:gd name="T67" fmla="*/ 17 h 86"/>
                  <a:gd name="T68" fmla="*/ 12 w 167"/>
                  <a:gd name="T69" fmla="*/ 70 h 86"/>
                  <a:gd name="T70" fmla="*/ 15 w 167"/>
                  <a:gd name="T71" fmla="*/ 51 h 86"/>
                  <a:gd name="T72" fmla="*/ 51 w 167"/>
                  <a:gd name="T73" fmla="*/ 51 h 86"/>
                  <a:gd name="T74" fmla="*/ 50 w 167"/>
                  <a:gd name="T75" fmla="*/ 71 h 86"/>
                  <a:gd name="T76" fmla="*/ 12 w 167"/>
                  <a:gd name="T77" fmla="*/ 70 h 86"/>
                  <a:gd name="T78" fmla="*/ 84 w 167"/>
                  <a:gd name="T79" fmla="*/ 67 h 86"/>
                  <a:gd name="T80" fmla="*/ 62 w 167"/>
                  <a:gd name="T81" fmla="*/ 69 h 86"/>
                  <a:gd name="T82" fmla="*/ 63 w 167"/>
                  <a:gd name="T83" fmla="*/ 51 h 86"/>
                  <a:gd name="T84" fmla="*/ 109 w 167"/>
                  <a:gd name="T85" fmla="*/ 49 h 86"/>
                  <a:gd name="T86" fmla="*/ 111 w 167"/>
                  <a:gd name="T87" fmla="*/ 66 h 86"/>
                  <a:gd name="T88" fmla="*/ 84 w 167"/>
                  <a:gd name="T89" fmla="*/ 67 h 86"/>
                  <a:gd name="T90" fmla="*/ 123 w 167"/>
                  <a:gd name="T91" fmla="*/ 66 h 86"/>
                  <a:gd name="T92" fmla="*/ 121 w 167"/>
                  <a:gd name="T93" fmla="*/ 49 h 86"/>
                  <a:gd name="T94" fmla="*/ 148 w 167"/>
                  <a:gd name="T95" fmla="*/ 48 h 86"/>
                  <a:gd name="T96" fmla="*/ 152 w 167"/>
                  <a:gd name="T97" fmla="*/ 47 h 86"/>
                  <a:gd name="T98" fmla="*/ 153 w 167"/>
                  <a:gd name="T99" fmla="*/ 66 h 86"/>
                  <a:gd name="T100" fmla="*/ 123 w 167"/>
                  <a:gd name="T101" fmla="*/ 6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86">
                    <a:moveTo>
                      <a:pt x="166" y="75"/>
                    </a:moveTo>
                    <a:cubicBezTo>
                      <a:pt x="162" y="54"/>
                      <a:pt x="165" y="32"/>
                      <a:pt x="160" y="11"/>
                    </a:cubicBezTo>
                    <a:cubicBezTo>
                      <a:pt x="159" y="8"/>
                      <a:pt x="156" y="6"/>
                      <a:pt x="153" y="7"/>
                    </a:cubicBezTo>
                    <a:cubicBezTo>
                      <a:pt x="153" y="6"/>
                      <a:pt x="152" y="6"/>
                      <a:pt x="152" y="6"/>
                    </a:cubicBezTo>
                    <a:cubicBezTo>
                      <a:pt x="106" y="6"/>
                      <a:pt x="60" y="5"/>
                      <a:pt x="15" y="4"/>
                    </a:cubicBezTo>
                    <a:cubicBezTo>
                      <a:pt x="12" y="0"/>
                      <a:pt x="3" y="3"/>
                      <a:pt x="4" y="10"/>
                    </a:cubicBezTo>
                    <a:cubicBezTo>
                      <a:pt x="4" y="10"/>
                      <a:pt x="4" y="10"/>
                      <a:pt x="4" y="10"/>
                    </a:cubicBezTo>
                    <a:cubicBezTo>
                      <a:pt x="4" y="11"/>
                      <a:pt x="4" y="12"/>
                      <a:pt x="5" y="13"/>
                    </a:cubicBezTo>
                    <a:cubicBezTo>
                      <a:pt x="8" y="34"/>
                      <a:pt x="1" y="57"/>
                      <a:pt x="0" y="78"/>
                    </a:cubicBezTo>
                    <a:cubicBezTo>
                      <a:pt x="0" y="85"/>
                      <a:pt x="7" y="86"/>
                      <a:pt x="11" y="82"/>
                    </a:cubicBezTo>
                    <a:cubicBezTo>
                      <a:pt x="11" y="82"/>
                      <a:pt x="11" y="82"/>
                      <a:pt x="12" y="82"/>
                    </a:cubicBezTo>
                    <a:cubicBezTo>
                      <a:pt x="26" y="84"/>
                      <a:pt x="41" y="84"/>
                      <a:pt x="55" y="82"/>
                    </a:cubicBezTo>
                    <a:cubicBezTo>
                      <a:pt x="56" y="82"/>
                      <a:pt x="57" y="82"/>
                      <a:pt x="58" y="82"/>
                    </a:cubicBezTo>
                    <a:cubicBezTo>
                      <a:pt x="66" y="81"/>
                      <a:pt x="75" y="80"/>
                      <a:pt x="84" y="79"/>
                    </a:cubicBezTo>
                    <a:cubicBezTo>
                      <a:pt x="95" y="78"/>
                      <a:pt x="105" y="78"/>
                      <a:pt x="116" y="78"/>
                    </a:cubicBezTo>
                    <a:cubicBezTo>
                      <a:pt x="118" y="78"/>
                      <a:pt x="120" y="78"/>
                      <a:pt x="121" y="78"/>
                    </a:cubicBezTo>
                    <a:cubicBezTo>
                      <a:pt x="132" y="78"/>
                      <a:pt x="143" y="78"/>
                      <a:pt x="154" y="78"/>
                    </a:cubicBezTo>
                    <a:cubicBezTo>
                      <a:pt x="156" y="85"/>
                      <a:pt x="167" y="82"/>
                      <a:pt x="166" y="75"/>
                    </a:cubicBezTo>
                    <a:close/>
                    <a:moveTo>
                      <a:pt x="122" y="18"/>
                    </a:moveTo>
                    <a:cubicBezTo>
                      <a:pt x="131" y="18"/>
                      <a:pt x="140" y="18"/>
                      <a:pt x="149" y="18"/>
                    </a:cubicBezTo>
                    <a:cubicBezTo>
                      <a:pt x="150" y="25"/>
                      <a:pt x="151" y="31"/>
                      <a:pt x="151" y="37"/>
                    </a:cubicBezTo>
                    <a:cubicBezTo>
                      <a:pt x="151" y="37"/>
                      <a:pt x="149" y="36"/>
                      <a:pt x="148" y="36"/>
                    </a:cubicBezTo>
                    <a:cubicBezTo>
                      <a:pt x="139" y="36"/>
                      <a:pt x="130" y="37"/>
                      <a:pt x="120" y="37"/>
                    </a:cubicBezTo>
                    <a:cubicBezTo>
                      <a:pt x="120" y="31"/>
                      <a:pt x="121" y="24"/>
                      <a:pt x="122" y="18"/>
                    </a:cubicBezTo>
                    <a:close/>
                    <a:moveTo>
                      <a:pt x="110" y="18"/>
                    </a:moveTo>
                    <a:cubicBezTo>
                      <a:pt x="109" y="24"/>
                      <a:pt x="109" y="31"/>
                      <a:pt x="109" y="37"/>
                    </a:cubicBezTo>
                    <a:cubicBezTo>
                      <a:pt x="94" y="38"/>
                      <a:pt x="78" y="38"/>
                      <a:pt x="63" y="39"/>
                    </a:cubicBezTo>
                    <a:cubicBezTo>
                      <a:pt x="63" y="31"/>
                      <a:pt x="64" y="24"/>
                      <a:pt x="64" y="17"/>
                    </a:cubicBezTo>
                    <a:cubicBezTo>
                      <a:pt x="79" y="17"/>
                      <a:pt x="94" y="18"/>
                      <a:pt x="110" y="18"/>
                    </a:cubicBezTo>
                    <a:close/>
                    <a:moveTo>
                      <a:pt x="52" y="17"/>
                    </a:moveTo>
                    <a:cubicBezTo>
                      <a:pt x="52" y="24"/>
                      <a:pt x="51" y="31"/>
                      <a:pt x="51" y="39"/>
                    </a:cubicBezTo>
                    <a:cubicBezTo>
                      <a:pt x="39" y="39"/>
                      <a:pt x="28" y="39"/>
                      <a:pt x="16" y="39"/>
                    </a:cubicBezTo>
                    <a:cubicBezTo>
                      <a:pt x="17" y="31"/>
                      <a:pt x="17" y="24"/>
                      <a:pt x="17" y="16"/>
                    </a:cubicBezTo>
                    <a:cubicBezTo>
                      <a:pt x="29" y="17"/>
                      <a:pt x="40" y="17"/>
                      <a:pt x="52" y="17"/>
                    </a:cubicBezTo>
                    <a:close/>
                    <a:moveTo>
                      <a:pt x="12" y="70"/>
                    </a:moveTo>
                    <a:cubicBezTo>
                      <a:pt x="13" y="64"/>
                      <a:pt x="14" y="57"/>
                      <a:pt x="15" y="51"/>
                    </a:cubicBezTo>
                    <a:cubicBezTo>
                      <a:pt x="27" y="51"/>
                      <a:pt x="39" y="51"/>
                      <a:pt x="51" y="51"/>
                    </a:cubicBezTo>
                    <a:cubicBezTo>
                      <a:pt x="50" y="57"/>
                      <a:pt x="50" y="64"/>
                      <a:pt x="50" y="71"/>
                    </a:cubicBezTo>
                    <a:cubicBezTo>
                      <a:pt x="38" y="72"/>
                      <a:pt x="25" y="72"/>
                      <a:pt x="12" y="70"/>
                    </a:cubicBezTo>
                    <a:close/>
                    <a:moveTo>
                      <a:pt x="84" y="67"/>
                    </a:moveTo>
                    <a:cubicBezTo>
                      <a:pt x="77" y="68"/>
                      <a:pt x="69" y="69"/>
                      <a:pt x="62" y="69"/>
                    </a:cubicBezTo>
                    <a:cubicBezTo>
                      <a:pt x="62" y="63"/>
                      <a:pt x="62" y="57"/>
                      <a:pt x="63" y="51"/>
                    </a:cubicBezTo>
                    <a:cubicBezTo>
                      <a:pt x="78" y="50"/>
                      <a:pt x="94" y="50"/>
                      <a:pt x="109" y="49"/>
                    </a:cubicBezTo>
                    <a:cubicBezTo>
                      <a:pt x="110" y="55"/>
                      <a:pt x="110" y="60"/>
                      <a:pt x="111" y="66"/>
                    </a:cubicBezTo>
                    <a:cubicBezTo>
                      <a:pt x="102" y="66"/>
                      <a:pt x="93" y="66"/>
                      <a:pt x="84" y="67"/>
                    </a:cubicBezTo>
                    <a:close/>
                    <a:moveTo>
                      <a:pt x="123" y="66"/>
                    </a:moveTo>
                    <a:cubicBezTo>
                      <a:pt x="122" y="60"/>
                      <a:pt x="122" y="55"/>
                      <a:pt x="121" y="49"/>
                    </a:cubicBezTo>
                    <a:cubicBezTo>
                      <a:pt x="130" y="49"/>
                      <a:pt x="139" y="48"/>
                      <a:pt x="148" y="48"/>
                    </a:cubicBezTo>
                    <a:cubicBezTo>
                      <a:pt x="150" y="48"/>
                      <a:pt x="151" y="48"/>
                      <a:pt x="152" y="47"/>
                    </a:cubicBezTo>
                    <a:cubicBezTo>
                      <a:pt x="152" y="53"/>
                      <a:pt x="152" y="60"/>
                      <a:pt x="153" y="66"/>
                    </a:cubicBezTo>
                    <a:cubicBezTo>
                      <a:pt x="143" y="66"/>
                      <a:pt x="133" y="66"/>
                      <a:pt x="123"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27" name="Freeform 56"/>
              <p:cNvSpPr>
                <a:spLocks noEditPoints="1"/>
              </p:cNvSpPr>
              <p:nvPr/>
            </p:nvSpPr>
            <p:spPr bwMode="auto">
              <a:xfrm>
                <a:off x="144652" y="14099350"/>
                <a:ext cx="685800" cy="338138"/>
              </a:xfrm>
              <a:custGeom>
                <a:avLst/>
                <a:gdLst>
                  <a:gd name="T0" fmla="*/ 182 w 183"/>
                  <a:gd name="T1" fmla="*/ 80 h 90"/>
                  <a:gd name="T2" fmla="*/ 180 w 183"/>
                  <a:gd name="T3" fmla="*/ 19 h 90"/>
                  <a:gd name="T4" fmla="*/ 176 w 183"/>
                  <a:gd name="T5" fmla="*/ 12 h 90"/>
                  <a:gd name="T6" fmla="*/ 168 w 183"/>
                  <a:gd name="T7" fmla="*/ 8 h 90"/>
                  <a:gd name="T8" fmla="*/ 92 w 183"/>
                  <a:gd name="T9" fmla="*/ 7 h 90"/>
                  <a:gd name="T10" fmla="*/ 10 w 183"/>
                  <a:gd name="T11" fmla="*/ 1 h 90"/>
                  <a:gd name="T12" fmla="*/ 6 w 183"/>
                  <a:gd name="T13" fmla="*/ 12 h 90"/>
                  <a:gd name="T14" fmla="*/ 0 w 183"/>
                  <a:gd name="T15" fmla="*/ 73 h 90"/>
                  <a:gd name="T16" fmla="*/ 3 w 183"/>
                  <a:gd name="T17" fmla="*/ 79 h 90"/>
                  <a:gd name="T18" fmla="*/ 8 w 183"/>
                  <a:gd name="T19" fmla="*/ 81 h 90"/>
                  <a:gd name="T20" fmla="*/ 88 w 183"/>
                  <a:gd name="T21" fmla="*/ 79 h 90"/>
                  <a:gd name="T22" fmla="*/ 170 w 183"/>
                  <a:gd name="T23" fmla="*/ 83 h 90"/>
                  <a:gd name="T24" fmla="*/ 182 w 183"/>
                  <a:gd name="T25" fmla="*/ 80 h 90"/>
                  <a:gd name="T26" fmla="*/ 166 w 183"/>
                  <a:gd name="T27" fmla="*/ 20 h 90"/>
                  <a:gd name="T28" fmla="*/ 164 w 183"/>
                  <a:gd name="T29" fmla="*/ 39 h 90"/>
                  <a:gd name="T30" fmla="*/ 163 w 183"/>
                  <a:gd name="T31" fmla="*/ 39 h 90"/>
                  <a:gd name="T32" fmla="*/ 124 w 183"/>
                  <a:gd name="T33" fmla="*/ 39 h 90"/>
                  <a:gd name="T34" fmla="*/ 124 w 183"/>
                  <a:gd name="T35" fmla="*/ 23 h 90"/>
                  <a:gd name="T36" fmla="*/ 166 w 183"/>
                  <a:gd name="T37" fmla="*/ 20 h 90"/>
                  <a:gd name="T38" fmla="*/ 112 w 183"/>
                  <a:gd name="T39" fmla="*/ 23 h 90"/>
                  <a:gd name="T40" fmla="*/ 112 w 183"/>
                  <a:gd name="T41" fmla="*/ 39 h 90"/>
                  <a:gd name="T42" fmla="*/ 91 w 183"/>
                  <a:gd name="T43" fmla="*/ 38 h 90"/>
                  <a:gd name="T44" fmla="*/ 64 w 183"/>
                  <a:gd name="T45" fmla="*/ 38 h 90"/>
                  <a:gd name="T46" fmla="*/ 68 w 183"/>
                  <a:gd name="T47" fmla="*/ 17 h 90"/>
                  <a:gd name="T48" fmla="*/ 112 w 183"/>
                  <a:gd name="T49" fmla="*/ 23 h 90"/>
                  <a:gd name="T50" fmla="*/ 56 w 183"/>
                  <a:gd name="T51" fmla="*/ 16 h 90"/>
                  <a:gd name="T52" fmla="*/ 53 w 183"/>
                  <a:gd name="T53" fmla="*/ 38 h 90"/>
                  <a:gd name="T54" fmla="*/ 16 w 183"/>
                  <a:gd name="T55" fmla="*/ 36 h 90"/>
                  <a:gd name="T56" fmla="*/ 18 w 183"/>
                  <a:gd name="T57" fmla="*/ 13 h 90"/>
                  <a:gd name="T58" fmla="*/ 56 w 183"/>
                  <a:gd name="T59" fmla="*/ 16 h 90"/>
                  <a:gd name="T60" fmla="*/ 12 w 183"/>
                  <a:gd name="T61" fmla="*/ 70 h 90"/>
                  <a:gd name="T62" fmla="*/ 15 w 183"/>
                  <a:gd name="T63" fmla="*/ 48 h 90"/>
                  <a:gd name="T64" fmla="*/ 54 w 183"/>
                  <a:gd name="T65" fmla="*/ 50 h 90"/>
                  <a:gd name="T66" fmla="*/ 56 w 183"/>
                  <a:gd name="T67" fmla="*/ 68 h 90"/>
                  <a:gd name="T68" fmla="*/ 12 w 183"/>
                  <a:gd name="T69" fmla="*/ 70 h 90"/>
                  <a:gd name="T70" fmla="*/ 87 w 183"/>
                  <a:gd name="T71" fmla="*/ 67 h 90"/>
                  <a:gd name="T72" fmla="*/ 67 w 183"/>
                  <a:gd name="T73" fmla="*/ 68 h 90"/>
                  <a:gd name="T74" fmla="*/ 65 w 183"/>
                  <a:gd name="T75" fmla="*/ 49 h 90"/>
                  <a:gd name="T76" fmla="*/ 77 w 183"/>
                  <a:gd name="T77" fmla="*/ 49 h 90"/>
                  <a:gd name="T78" fmla="*/ 112 w 183"/>
                  <a:gd name="T79" fmla="*/ 50 h 90"/>
                  <a:gd name="T80" fmla="*/ 112 w 183"/>
                  <a:gd name="T81" fmla="*/ 68 h 90"/>
                  <a:gd name="T82" fmla="*/ 87 w 183"/>
                  <a:gd name="T83" fmla="*/ 67 h 90"/>
                  <a:gd name="T84" fmla="*/ 124 w 183"/>
                  <a:gd name="T85" fmla="*/ 69 h 90"/>
                  <a:gd name="T86" fmla="*/ 124 w 183"/>
                  <a:gd name="T87" fmla="*/ 50 h 90"/>
                  <a:gd name="T88" fmla="*/ 163 w 183"/>
                  <a:gd name="T89" fmla="*/ 51 h 90"/>
                  <a:gd name="T90" fmla="*/ 164 w 183"/>
                  <a:gd name="T91" fmla="*/ 51 h 90"/>
                  <a:gd name="T92" fmla="*/ 166 w 183"/>
                  <a:gd name="T93" fmla="*/ 71 h 90"/>
                  <a:gd name="T94" fmla="*/ 124 w 183"/>
                  <a:gd name="T95"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90">
                    <a:moveTo>
                      <a:pt x="182" y="80"/>
                    </a:moveTo>
                    <a:cubicBezTo>
                      <a:pt x="177" y="61"/>
                      <a:pt x="174" y="38"/>
                      <a:pt x="180" y="19"/>
                    </a:cubicBezTo>
                    <a:cubicBezTo>
                      <a:pt x="181" y="15"/>
                      <a:pt x="179" y="13"/>
                      <a:pt x="176" y="12"/>
                    </a:cubicBezTo>
                    <a:cubicBezTo>
                      <a:pt x="175" y="9"/>
                      <a:pt x="172" y="7"/>
                      <a:pt x="168" y="8"/>
                    </a:cubicBezTo>
                    <a:cubicBezTo>
                      <a:pt x="143" y="14"/>
                      <a:pt x="117" y="9"/>
                      <a:pt x="92" y="7"/>
                    </a:cubicBezTo>
                    <a:cubicBezTo>
                      <a:pt x="65" y="3"/>
                      <a:pt x="37" y="0"/>
                      <a:pt x="10" y="1"/>
                    </a:cubicBezTo>
                    <a:cubicBezTo>
                      <a:pt x="4" y="2"/>
                      <a:pt x="3" y="9"/>
                      <a:pt x="6" y="12"/>
                    </a:cubicBezTo>
                    <a:cubicBezTo>
                      <a:pt x="5" y="33"/>
                      <a:pt x="2" y="53"/>
                      <a:pt x="0" y="73"/>
                    </a:cubicBezTo>
                    <a:cubicBezTo>
                      <a:pt x="0" y="76"/>
                      <a:pt x="1" y="78"/>
                      <a:pt x="3" y="79"/>
                    </a:cubicBezTo>
                    <a:cubicBezTo>
                      <a:pt x="4" y="80"/>
                      <a:pt x="6" y="81"/>
                      <a:pt x="8" y="81"/>
                    </a:cubicBezTo>
                    <a:cubicBezTo>
                      <a:pt x="35" y="83"/>
                      <a:pt x="61" y="80"/>
                      <a:pt x="88" y="79"/>
                    </a:cubicBezTo>
                    <a:cubicBezTo>
                      <a:pt x="115" y="79"/>
                      <a:pt x="143" y="83"/>
                      <a:pt x="170" y="83"/>
                    </a:cubicBezTo>
                    <a:cubicBezTo>
                      <a:pt x="172" y="90"/>
                      <a:pt x="183" y="87"/>
                      <a:pt x="182" y="80"/>
                    </a:cubicBezTo>
                    <a:close/>
                    <a:moveTo>
                      <a:pt x="166" y="20"/>
                    </a:moveTo>
                    <a:cubicBezTo>
                      <a:pt x="164" y="26"/>
                      <a:pt x="164" y="33"/>
                      <a:pt x="164" y="39"/>
                    </a:cubicBezTo>
                    <a:cubicBezTo>
                      <a:pt x="164" y="39"/>
                      <a:pt x="163" y="39"/>
                      <a:pt x="163" y="39"/>
                    </a:cubicBezTo>
                    <a:cubicBezTo>
                      <a:pt x="150" y="39"/>
                      <a:pt x="140" y="39"/>
                      <a:pt x="124" y="39"/>
                    </a:cubicBezTo>
                    <a:cubicBezTo>
                      <a:pt x="124" y="23"/>
                      <a:pt x="124" y="23"/>
                      <a:pt x="124" y="23"/>
                    </a:cubicBezTo>
                    <a:cubicBezTo>
                      <a:pt x="140" y="24"/>
                      <a:pt x="152" y="23"/>
                      <a:pt x="166" y="20"/>
                    </a:cubicBezTo>
                    <a:close/>
                    <a:moveTo>
                      <a:pt x="112" y="23"/>
                    </a:moveTo>
                    <a:cubicBezTo>
                      <a:pt x="112" y="39"/>
                      <a:pt x="112" y="39"/>
                      <a:pt x="112" y="39"/>
                    </a:cubicBezTo>
                    <a:cubicBezTo>
                      <a:pt x="108" y="39"/>
                      <a:pt x="98" y="38"/>
                      <a:pt x="91" y="38"/>
                    </a:cubicBezTo>
                    <a:cubicBezTo>
                      <a:pt x="82" y="37"/>
                      <a:pt x="73" y="38"/>
                      <a:pt x="64" y="38"/>
                    </a:cubicBezTo>
                    <a:cubicBezTo>
                      <a:pt x="64" y="30"/>
                      <a:pt x="64" y="23"/>
                      <a:pt x="68" y="17"/>
                    </a:cubicBezTo>
                    <a:cubicBezTo>
                      <a:pt x="83" y="19"/>
                      <a:pt x="100" y="21"/>
                      <a:pt x="112" y="23"/>
                    </a:cubicBezTo>
                    <a:close/>
                    <a:moveTo>
                      <a:pt x="56" y="16"/>
                    </a:moveTo>
                    <a:cubicBezTo>
                      <a:pt x="54" y="23"/>
                      <a:pt x="53" y="30"/>
                      <a:pt x="53" y="38"/>
                    </a:cubicBezTo>
                    <a:cubicBezTo>
                      <a:pt x="41" y="39"/>
                      <a:pt x="28" y="38"/>
                      <a:pt x="16" y="36"/>
                    </a:cubicBezTo>
                    <a:cubicBezTo>
                      <a:pt x="17" y="28"/>
                      <a:pt x="18" y="21"/>
                      <a:pt x="18" y="13"/>
                    </a:cubicBezTo>
                    <a:cubicBezTo>
                      <a:pt x="31" y="13"/>
                      <a:pt x="43" y="14"/>
                      <a:pt x="56" y="16"/>
                    </a:cubicBezTo>
                    <a:close/>
                    <a:moveTo>
                      <a:pt x="12" y="70"/>
                    </a:moveTo>
                    <a:cubicBezTo>
                      <a:pt x="13" y="62"/>
                      <a:pt x="14" y="55"/>
                      <a:pt x="15" y="48"/>
                    </a:cubicBezTo>
                    <a:cubicBezTo>
                      <a:pt x="28" y="50"/>
                      <a:pt x="41" y="50"/>
                      <a:pt x="54" y="50"/>
                    </a:cubicBezTo>
                    <a:cubicBezTo>
                      <a:pt x="55" y="56"/>
                      <a:pt x="55" y="62"/>
                      <a:pt x="56" y="68"/>
                    </a:cubicBezTo>
                    <a:cubicBezTo>
                      <a:pt x="41" y="69"/>
                      <a:pt x="27" y="70"/>
                      <a:pt x="12" y="70"/>
                    </a:cubicBezTo>
                    <a:close/>
                    <a:moveTo>
                      <a:pt x="87" y="67"/>
                    </a:moveTo>
                    <a:cubicBezTo>
                      <a:pt x="80" y="67"/>
                      <a:pt x="74" y="68"/>
                      <a:pt x="67" y="68"/>
                    </a:cubicBezTo>
                    <a:cubicBezTo>
                      <a:pt x="67" y="62"/>
                      <a:pt x="66" y="56"/>
                      <a:pt x="65" y="49"/>
                    </a:cubicBezTo>
                    <a:cubicBezTo>
                      <a:pt x="69" y="49"/>
                      <a:pt x="73" y="49"/>
                      <a:pt x="77" y="49"/>
                    </a:cubicBezTo>
                    <a:cubicBezTo>
                      <a:pt x="89" y="49"/>
                      <a:pt x="100" y="50"/>
                      <a:pt x="112" y="50"/>
                    </a:cubicBezTo>
                    <a:cubicBezTo>
                      <a:pt x="112" y="68"/>
                      <a:pt x="112" y="68"/>
                      <a:pt x="112" y="68"/>
                    </a:cubicBezTo>
                    <a:cubicBezTo>
                      <a:pt x="104" y="68"/>
                      <a:pt x="96" y="68"/>
                      <a:pt x="87" y="67"/>
                    </a:cubicBezTo>
                    <a:close/>
                    <a:moveTo>
                      <a:pt x="124" y="69"/>
                    </a:moveTo>
                    <a:cubicBezTo>
                      <a:pt x="124" y="50"/>
                      <a:pt x="124" y="50"/>
                      <a:pt x="124" y="50"/>
                    </a:cubicBezTo>
                    <a:cubicBezTo>
                      <a:pt x="140" y="51"/>
                      <a:pt x="150" y="51"/>
                      <a:pt x="163" y="51"/>
                    </a:cubicBezTo>
                    <a:cubicBezTo>
                      <a:pt x="163" y="51"/>
                      <a:pt x="164" y="51"/>
                      <a:pt x="164" y="51"/>
                    </a:cubicBezTo>
                    <a:cubicBezTo>
                      <a:pt x="165" y="58"/>
                      <a:pt x="165" y="65"/>
                      <a:pt x="166" y="71"/>
                    </a:cubicBezTo>
                    <a:cubicBezTo>
                      <a:pt x="153" y="71"/>
                      <a:pt x="140" y="70"/>
                      <a:pt x="124" y="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28" name="Freeform 57"/>
              <p:cNvSpPr>
                <a:spLocks noEditPoints="1"/>
              </p:cNvSpPr>
              <p:nvPr/>
            </p:nvSpPr>
            <p:spPr bwMode="auto">
              <a:xfrm>
                <a:off x="139889" y="14594651"/>
                <a:ext cx="720725" cy="382588"/>
              </a:xfrm>
              <a:custGeom>
                <a:avLst/>
                <a:gdLst>
                  <a:gd name="T0" fmla="*/ 187 w 192"/>
                  <a:gd name="T1" fmla="*/ 12 h 102"/>
                  <a:gd name="T2" fmla="*/ 183 w 192"/>
                  <a:gd name="T3" fmla="*/ 1 h 102"/>
                  <a:gd name="T4" fmla="*/ 91 w 192"/>
                  <a:gd name="T5" fmla="*/ 3 h 102"/>
                  <a:gd name="T6" fmla="*/ 11 w 192"/>
                  <a:gd name="T7" fmla="*/ 2 h 102"/>
                  <a:gd name="T8" fmla="*/ 2 w 192"/>
                  <a:gd name="T9" fmla="*/ 8 h 102"/>
                  <a:gd name="T10" fmla="*/ 1 w 192"/>
                  <a:gd name="T11" fmla="*/ 9 h 102"/>
                  <a:gd name="T12" fmla="*/ 1 w 192"/>
                  <a:gd name="T13" fmla="*/ 65 h 102"/>
                  <a:gd name="T14" fmla="*/ 2 w 192"/>
                  <a:gd name="T15" fmla="*/ 67 h 102"/>
                  <a:gd name="T16" fmla="*/ 2 w 192"/>
                  <a:gd name="T17" fmla="*/ 67 h 102"/>
                  <a:gd name="T18" fmla="*/ 180 w 192"/>
                  <a:gd name="T19" fmla="*/ 74 h 102"/>
                  <a:gd name="T20" fmla="*/ 191 w 192"/>
                  <a:gd name="T21" fmla="*/ 69 h 102"/>
                  <a:gd name="T22" fmla="*/ 187 w 192"/>
                  <a:gd name="T23" fmla="*/ 12 h 102"/>
                  <a:gd name="T24" fmla="*/ 175 w 192"/>
                  <a:gd name="T25" fmla="*/ 13 h 102"/>
                  <a:gd name="T26" fmla="*/ 178 w 192"/>
                  <a:gd name="T27" fmla="*/ 29 h 102"/>
                  <a:gd name="T28" fmla="*/ 177 w 192"/>
                  <a:gd name="T29" fmla="*/ 30 h 102"/>
                  <a:gd name="T30" fmla="*/ 135 w 192"/>
                  <a:gd name="T31" fmla="*/ 37 h 102"/>
                  <a:gd name="T32" fmla="*/ 133 w 192"/>
                  <a:gd name="T33" fmla="*/ 14 h 102"/>
                  <a:gd name="T34" fmla="*/ 175 w 192"/>
                  <a:gd name="T35" fmla="*/ 13 h 102"/>
                  <a:gd name="T36" fmla="*/ 86 w 192"/>
                  <a:gd name="T37" fmla="*/ 15 h 102"/>
                  <a:gd name="T38" fmla="*/ 121 w 192"/>
                  <a:gd name="T39" fmla="*/ 14 h 102"/>
                  <a:gd name="T40" fmla="*/ 123 w 192"/>
                  <a:gd name="T41" fmla="*/ 37 h 102"/>
                  <a:gd name="T42" fmla="*/ 91 w 192"/>
                  <a:gd name="T43" fmla="*/ 35 h 102"/>
                  <a:gd name="T44" fmla="*/ 71 w 192"/>
                  <a:gd name="T45" fmla="*/ 35 h 102"/>
                  <a:gd name="T46" fmla="*/ 73 w 192"/>
                  <a:gd name="T47" fmla="*/ 16 h 102"/>
                  <a:gd name="T48" fmla="*/ 86 w 192"/>
                  <a:gd name="T49" fmla="*/ 15 h 102"/>
                  <a:gd name="T50" fmla="*/ 60 w 192"/>
                  <a:gd name="T51" fmla="*/ 17 h 102"/>
                  <a:gd name="T52" fmla="*/ 57 w 192"/>
                  <a:gd name="T53" fmla="*/ 36 h 102"/>
                  <a:gd name="T54" fmla="*/ 13 w 192"/>
                  <a:gd name="T55" fmla="*/ 38 h 102"/>
                  <a:gd name="T56" fmla="*/ 13 w 192"/>
                  <a:gd name="T57" fmla="*/ 15 h 102"/>
                  <a:gd name="T58" fmla="*/ 60 w 192"/>
                  <a:gd name="T59" fmla="*/ 17 h 102"/>
                  <a:gd name="T60" fmla="*/ 15 w 192"/>
                  <a:gd name="T61" fmla="*/ 67 h 102"/>
                  <a:gd name="T62" fmla="*/ 14 w 192"/>
                  <a:gd name="T63" fmla="*/ 66 h 102"/>
                  <a:gd name="T64" fmla="*/ 13 w 192"/>
                  <a:gd name="T65" fmla="*/ 65 h 102"/>
                  <a:gd name="T66" fmla="*/ 13 w 192"/>
                  <a:gd name="T67" fmla="*/ 50 h 102"/>
                  <a:gd name="T68" fmla="*/ 56 w 192"/>
                  <a:gd name="T69" fmla="*/ 48 h 102"/>
                  <a:gd name="T70" fmla="*/ 57 w 192"/>
                  <a:gd name="T71" fmla="*/ 71 h 102"/>
                  <a:gd name="T72" fmla="*/ 15 w 192"/>
                  <a:gd name="T73" fmla="*/ 67 h 102"/>
                  <a:gd name="T74" fmla="*/ 70 w 192"/>
                  <a:gd name="T75" fmla="*/ 71 h 102"/>
                  <a:gd name="T76" fmla="*/ 69 w 192"/>
                  <a:gd name="T77" fmla="*/ 48 h 102"/>
                  <a:gd name="T78" fmla="*/ 98 w 192"/>
                  <a:gd name="T79" fmla="*/ 48 h 102"/>
                  <a:gd name="T80" fmla="*/ 123 w 192"/>
                  <a:gd name="T81" fmla="*/ 49 h 102"/>
                  <a:gd name="T82" fmla="*/ 126 w 192"/>
                  <a:gd name="T83" fmla="*/ 66 h 102"/>
                  <a:gd name="T84" fmla="*/ 70 w 192"/>
                  <a:gd name="T85" fmla="*/ 71 h 102"/>
                  <a:gd name="T86" fmla="*/ 179 w 192"/>
                  <a:gd name="T87" fmla="*/ 62 h 102"/>
                  <a:gd name="T88" fmla="*/ 138 w 192"/>
                  <a:gd name="T89" fmla="*/ 65 h 102"/>
                  <a:gd name="T90" fmla="*/ 135 w 192"/>
                  <a:gd name="T91" fmla="*/ 49 h 102"/>
                  <a:gd name="T92" fmla="*/ 179 w 192"/>
                  <a:gd name="T93" fmla="*/ 42 h 102"/>
                  <a:gd name="T94" fmla="*/ 179 w 192"/>
                  <a:gd name="T95" fmla="*/ 6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2" h="102">
                    <a:moveTo>
                      <a:pt x="187" y="12"/>
                    </a:moveTo>
                    <a:cubicBezTo>
                      <a:pt x="190" y="8"/>
                      <a:pt x="189" y="1"/>
                      <a:pt x="183" y="1"/>
                    </a:cubicBezTo>
                    <a:cubicBezTo>
                      <a:pt x="152" y="2"/>
                      <a:pt x="122" y="3"/>
                      <a:pt x="91" y="3"/>
                    </a:cubicBezTo>
                    <a:cubicBezTo>
                      <a:pt x="64" y="4"/>
                      <a:pt x="37" y="10"/>
                      <a:pt x="11" y="2"/>
                    </a:cubicBezTo>
                    <a:cubicBezTo>
                      <a:pt x="6" y="0"/>
                      <a:pt x="2" y="4"/>
                      <a:pt x="2" y="8"/>
                    </a:cubicBezTo>
                    <a:cubicBezTo>
                      <a:pt x="2" y="8"/>
                      <a:pt x="1" y="9"/>
                      <a:pt x="1" y="9"/>
                    </a:cubicBezTo>
                    <a:cubicBezTo>
                      <a:pt x="1" y="65"/>
                      <a:pt x="1" y="65"/>
                      <a:pt x="1" y="65"/>
                    </a:cubicBezTo>
                    <a:cubicBezTo>
                      <a:pt x="1" y="66"/>
                      <a:pt x="2" y="66"/>
                      <a:pt x="2" y="67"/>
                    </a:cubicBezTo>
                    <a:cubicBezTo>
                      <a:pt x="2" y="67"/>
                      <a:pt x="2" y="67"/>
                      <a:pt x="2" y="67"/>
                    </a:cubicBezTo>
                    <a:cubicBezTo>
                      <a:pt x="0" y="102"/>
                      <a:pt x="151" y="75"/>
                      <a:pt x="180" y="74"/>
                    </a:cubicBezTo>
                    <a:cubicBezTo>
                      <a:pt x="184" y="77"/>
                      <a:pt x="191" y="75"/>
                      <a:pt x="191" y="69"/>
                    </a:cubicBezTo>
                    <a:cubicBezTo>
                      <a:pt x="191" y="50"/>
                      <a:pt x="192" y="30"/>
                      <a:pt x="187" y="12"/>
                    </a:cubicBezTo>
                    <a:close/>
                    <a:moveTo>
                      <a:pt x="175" y="13"/>
                    </a:moveTo>
                    <a:cubicBezTo>
                      <a:pt x="177" y="19"/>
                      <a:pt x="178" y="24"/>
                      <a:pt x="178" y="29"/>
                    </a:cubicBezTo>
                    <a:cubicBezTo>
                      <a:pt x="178" y="29"/>
                      <a:pt x="178" y="30"/>
                      <a:pt x="177" y="30"/>
                    </a:cubicBezTo>
                    <a:cubicBezTo>
                      <a:pt x="163" y="34"/>
                      <a:pt x="149" y="36"/>
                      <a:pt x="135" y="37"/>
                    </a:cubicBezTo>
                    <a:cubicBezTo>
                      <a:pt x="134" y="29"/>
                      <a:pt x="134" y="21"/>
                      <a:pt x="133" y="14"/>
                    </a:cubicBezTo>
                    <a:cubicBezTo>
                      <a:pt x="147" y="14"/>
                      <a:pt x="161" y="14"/>
                      <a:pt x="175" y="13"/>
                    </a:cubicBezTo>
                    <a:close/>
                    <a:moveTo>
                      <a:pt x="86" y="15"/>
                    </a:moveTo>
                    <a:cubicBezTo>
                      <a:pt x="98" y="15"/>
                      <a:pt x="109" y="15"/>
                      <a:pt x="121" y="14"/>
                    </a:cubicBezTo>
                    <a:cubicBezTo>
                      <a:pt x="123" y="22"/>
                      <a:pt x="123" y="29"/>
                      <a:pt x="123" y="37"/>
                    </a:cubicBezTo>
                    <a:cubicBezTo>
                      <a:pt x="112" y="37"/>
                      <a:pt x="102" y="36"/>
                      <a:pt x="91" y="35"/>
                    </a:cubicBezTo>
                    <a:cubicBezTo>
                      <a:pt x="84" y="35"/>
                      <a:pt x="77" y="35"/>
                      <a:pt x="71" y="35"/>
                    </a:cubicBezTo>
                    <a:cubicBezTo>
                      <a:pt x="71" y="29"/>
                      <a:pt x="72" y="22"/>
                      <a:pt x="73" y="16"/>
                    </a:cubicBezTo>
                    <a:cubicBezTo>
                      <a:pt x="77" y="16"/>
                      <a:pt x="81" y="16"/>
                      <a:pt x="86" y="15"/>
                    </a:cubicBezTo>
                    <a:close/>
                    <a:moveTo>
                      <a:pt x="60" y="17"/>
                    </a:moveTo>
                    <a:cubicBezTo>
                      <a:pt x="59" y="23"/>
                      <a:pt x="58" y="29"/>
                      <a:pt x="57" y="36"/>
                    </a:cubicBezTo>
                    <a:cubicBezTo>
                      <a:pt x="43" y="37"/>
                      <a:pt x="29" y="38"/>
                      <a:pt x="13" y="38"/>
                    </a:cubicBezTo>
                    <a:cubicBezTo>
                      <a:pt x="13" y="15"/>
                      <a:pt x="13" y="15"/>
                      <a:pt x="13" y="15"/>
                    </a:cubicBezTo>
                    <a:cubicBezTo>
                      <a:pt x="29" y="18"/>
                      <a:pt x="44" y="18"/>
                      <a:pt x="60" y="17"/>
                    </a:cubicBezTo>
                    <a:close/>
                    <a:moveTo>
                      <a:pt x="15" y="67"/>
                    </a:moveTo>
                    <a:cubicBezTo>
                      <a:pt x="15" y="67"/>
                      <a:pt x="14" y="66"/>
                      <a:pt x="14" y="66"/>
                    </a:cubicBezTo>
                    <a:cubicBezTo>
                      <a:pt x="14" y="66"/>
                      <a:pt x="13" y="66"/>
                      <a:pt x="13" y="65"/>
                    </a:cubicBezTo>
                    <a:cubicBezTo>
                      <a:pt x="13" y="50"/>
                      <a:pt x="13" y="50"/>
                      <a:pt x="13" y="50"/>
                    </a:cubicBezTo>
                    <a:cubicBezTo>
                      <a:pt x="29" y="50"/>
                      <a:pt x="42" y="49"/>
                      <a:pt x="56" y="48"/>
                    </a:cubicBezTo>
                    <a:cubicBezTo>
                      <a:pt x="55" y="56"/>
                      <a:pt x="56" y="64"/>
                      <a:pt x="57" y="71"/>
                    </a:cubicBezTo>
                    <a:cubicBezTo>
                      <a:pt x="33" y="72"/>
                      <a:pt x="15" y="72"/>
                      <a:pt x="15" y="67"/>
                    </a:cubicBezTo>
                    <a:close/>
                    <a:moveTo>
                      <a:pt x="70" y="71"/>
                    </a:moveTo>
                    <a:cubicBezTo>
                      <a:pt x="68" y="63"/>
                      <a:pt x="68" y="56"/>
                      <a:pt x="69" y="48"/>
                    </a:cubicBezTo>
                    <a:cubicBezTo>
                      <a:pt x="79" y="47"/>
                      <a:pt x="89" y="47"/>
                      <a:pt x="98" y="48"/>
                    </a:cubicBezTo>
                    <a:cubicBezTo>
                      <a:pt x="107" y="48"/>
                      <a:pt x="115" y="49"/>
                      <a:pt x="123" y="49"/>
                    </a:cubicBezTo>
                    <a:cubicBezTo>
                      <a:pt x="124" y="55"/>
                      <a:pt x="124" y="61"/>
                      <a:pt x="126" y="66"/>
                    </a:cubicBezTo>
                    <a:cubicBezTo>
                      <a:pt x="108" y="68"/>
                      <a:pt x="88" y="70"/>
                      <a:pt x="70" y="71"/>
                    </a:cubicBezTo>
                    <a:close/>
                    <a:moveTo>
                      <a:pt x="179" y="62"/>
                    </a:moveTo>
                    <a:cubicBezTo>
                      <a:pt x="171" y="62"/>
                      <a:pt x="156" y="64"/>
                      <a:pt x="138" y="65"/>
                    </a:cubicBezTo>
                    <a:cubicBezTo>
                      <a:pt x="136" y="60"/>
                      <a:pt x="135" y="54"/>
                      <a:pt x="135" y="49"/>
                    </a:cubicBezTo>
                    <a:cubicBezTo>
                      <a:pt x="150" y="48"/>
                      <a:pt x="165" y="46"/>
                      <a:pt x="179" y="42"/>
                    </a:cubicBezTo>
                    <a:cubicBezTo>
                      <a:pt x="179" y="48"/>
                      <a:pt x="179" y="55"/>
                      <a:pt x="179"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29" name="Freeform 58"/>
              <p:cNvSpPr>
                <a:spLocks noEditPoints="1"/>
              </p:cNvSpPr>
              <p:nvPr/>
            </p:nvSpPr>
            <p:spPr bwMode="auto">
              <a:xfrm>
                <a:off x="1060639" y="13488163"/>
                <a:ext cx="561975" cy="266700"/>
              </a:xfrm>
              <a:custGeom>
                <a:avLst/>
                <a:gdLst>
                  <a:gd name="T0" fmla="*/ 128 w 150"/>
                  <a:gd name="T1" fmla="*/ 2 h 71"/>
                  <a:gd name="T2" fmla="*/ 83 w 150"/>
                  <a:gd name="T3" fmla="*/ 6 h 71"/>
                  <a:gd name="T4" fmla="*/ 18 w 150"/>
                  <a:gd name="T5" fmla="*/ 3 h 71"/>
                  <a:gd name="T6" fmla="*/ 10 w 150"/>
                  <a:gd name="T7" fmla="*/ 7 h 71"/>
                  <a:gd name="T8" fmla="*/ 6 w 150"/>
                  <a:gd name="T9" fmla="*/ 14 h 71"/>
                  <a:gd name="T10" fmla="*/ 21 w 150"/>
                  <a:gd name="T11" fmla="*/ 68 h 71"/>
                  <a:gd name="T12" fmla="*/ 63 w 150"/>
                  <a:gd name="T13" fmla="*/ 69 h 71"/>
                  <a:gd name="T14" fmla="*/ 130 w 150"/>
                  <a:gd name="T15" fmla="*/ 69 h 71"/>
                  <a:gd name="T16" fmla="*/ 135 w 150"/>
                  <a:gd name="T17" fmla="*/ 65 h 71"/>
                  <a:gd name="T18" fmla="*/ 138 w 150"/>
                  <a:gd name="T19" fmla="*/ 62 h 71"/>
                  <a:gd name="T20" fmla="*/ 128 w 150"/>
                  <a:gd name="T21" fmla="*/ 2 h 71"/>
                  <a:gd name="T22" fmla="*/ 48 w 150"/>
                  <a:gd name="T23" fmla="*/ 57 h 71"/>
                  <a:gd name="T24" fmla="*/ 42 w 150"/>
                  <a:gd name="T25" fmla="*/ 57 h 71"/>
                  <a:gd name="T26" fmla="*/ 20 w 150"/>
                  <a:gd name="T27" fmla="*/ 48 h 71"/>
                  <a:gd name="T28" fmla="*/ 18 w 150"/>
                  <a:gd name="T29" fmla="*/ 15 h 71"/>
                  <a:gd name="T30" fmla="*/ 48 w 150"/>
                  <a:gd name="T31" fmla="*/ 19 h 71"/>
                  <a:gd name="T32" fmla="*/ 48 w 150"/>
                  <a:gd name="T33" fmla="*/ 57 h 71"/>
                  <a:gd name="T34" fmla="*/ 60 w 150"/>
                  <a:gd name="T35" fmla="*/ 57 h 71"/>
                  <a:gd name="T36" fmla="*/ 60 w 150"/>
                  <a:gd name="T37" fmla="*/ 19 h 71"/>
                  <a:gd name="T38" fmla="*/ 90 w 150"/>
                  <a:gd name="T39" fmla="*/ 18 h 71"/>
                  <a:gd name="T40" fmla="*/ 88 w 150"/>
                  <a:gd name="T41" fmla="*/ 57 h 71"/>
                  <a:gd name="T42" fmla="*/ 60 w 150"/>
                  <a:gd name="T43" fmla="*/ 57 h 71"/>
                  <a:gd name="T44" fmla="*/ 127 w 150"/>
                  <a:gd name="T45" fmla="*/ 57 h 71"/>
                  <a:gd name="T46" fmla="*/ 100 w 150"/>
                  <a:gd name="T47" fmla="*/ 57 h 71"/>
                  <a:gd name="T48" fmla="*/ 103 w 150"/>
                  <a:gd name="T49" fmla="*/ 16 h 71"/>
                  <a:gd name="T50" fmla="*/ 130 w 150"/>
                  <a:gd name="T51" fmla="*/ 25 h 71"/>
                  <a:gd name="T52" fmla="*/ 127 w 150"/>
                  <a:gd name="T53"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71">
                    <a:moveTo>
                      <a:pt x="128" y="2"/>
                    </a:moveTo>
                    <a:cubicBezTo>
                      <a:pt x="114" y="0"/>
                      <a:pt x="97" y="5"/>
                      <a:pt x="83" y="6"/>
                    </a:cubicBezTo>
                    <a:cubicBezTo>
                      <a:pt x="61" y="8"/>
                      <a:pt x="39" y="8"/>
                      <a:pt x="18" y="3"/>
                    </a:cubicBezTo>
                    <a:cubicBezTo>
                      <a:pt x="14" y="2"/>
                      <a:pt x="11" y="4"/>
                      <a:pt x="10" y="7"/>
                    </a:cubicBezTo>
                    <a:cubicBezTo>
                      <a:pt x="7" y="8"/>
                      <a:pt x="5" y="10"/>
                      <a:pt x="6" y="14"/>
                    </a:cubicBezTo>
                    <a:cubicBezTo>
                      <a:pt x="11" y="29"/>
                      <a:pt x="0" y="63"/>
                      <a:pt x="21" y="68"/>
                    </a:cubicBezTo>
                    <a:cubicBezTo>
                      <a:pt x="34" y="71"/>
                      <a:pt x="50" y="69"/>
                      <a:pt x="63" y="69"/>
                    </a:cubicBezTo>
                    <a:cubicBezTo>
                      <a:pt x="130" y="69"/>
                      <a:pt x="130" y="69"/>
                      <a:pt x="130" y="69"/>
                    </a:cubicBezTo>
                    <a:cubicBezTo>
                      <a:pt x="133" y="69"/>
                      <a:pt x="134" y="67"/>
                      <a:pt x="135" y="65"/>
                    </a:cubicBezTo>
                    <a:cubicBezTo>
                      <a:pt x="136" y="65"/>
                      <a:pt x="137" y="64"/>
                      <a:pt x="138" y="62"/>
                    </a:cubicBezTo>
                    <a:cubicBezTo>
                      <a:pt x="143" y="47"/>
                      <a:pt x="150" y="7"/>
                      <a:pt x="128" y="2"/>
                    </a:cubicBezTo>
                    <a:close/>
                    <a:moveTo>
                      <a:pt x="48" y="57"/>
                    </a:moveTo>
                    <a:cubicBezTo>
                      <a:pt x="42" y="57"/>
                      <a:pt x="42" y="57"/>
                      <a:pt x="42" y="57"/>
                    </a:cubicBezTo>
                    <a:cubicBezTo>
                      <a:pt x="33" y="57"/>
                      <a:pt x="21" y="60"/>
                      <a:pt x="20" y="48"/>
                    </a:cubicBezTo>
                    <a:cubicBezTo>
                      <a:pt x="19" y="37"/>
                      <a:pt x="20" y="26"/>
                      <a:pt x="18" y="15"/>
                    </a:cubicBezTo>
                    <a:cubicBezTo>
                      <a:pt x="28" y="18"/>
                      <a:pt x="40" y="19"/>
                      <a:pt x="48" y="19"/>
                    </a:cubicBezTo>
                    <a:lnTo>
                      <a:pt x="48" y="57"/>
                    </a:lnTo>
                    <a:close/>
                    <a:moveTo>
                      <a:pt x="60" y="57"/>
                    </a:moveTo>
                    <a:cubicBezTo>
                      <a:pt x="60" y="19"/>
                      <a:pt x="60" y="19"/>
                      <a:pt x="60" y="19"/>
                    </a:cubicBezTo>
                    <a:cubicBezTo>
                      <a:pt x="72" y="19"/>
                      <a:pt x="80" y="19"/>
                      <a:pt x="90" y="18"/>
                    </a:cubicBezTo>
                    <a:cubicBezTo>
                      <a:pt x="89" y="31"/>
                      <a:pt x="89" y="45"/>
                      <a:pt x="88" y="57"/>
                    </a:cubicBezTo>
                    <a:lnTo>
                      <a:pt x="60" y="57"/>
                    </a:lnTo>
                    <a:close/>
                    <a:moveTo>
                      <a:pt x="127" y="57"/>
                    </a:moveTo>
                    <a:cubicBezTo>
                      <a:pt x="100" y="57"/>
                      <a:pt x="100" y="57"/>
                      <a:pt x="100" y="57"/>
                    </a:cubicBezTo>
                    <a:cubicBezTo>
                      <a:pt x="101" y="41"/>
                      <a:pt x="102" y="30"/>
                      <a:pt x="103" y="16"/>
                    </a:cubicBezTo>
                    <a:cubicBezTo>
                      <a:pt x="114" y="14"/>
                      <a:pt x="129" y="13"/>
                      <a:pt x="130" y="25"/>
                    </a:cubicBezTo>
                    <a:cubicBezTo>
                      <a:pt x="130" y="35"/>
                      <a:pt x="130" y="45"/>
                      <a:pt x="127"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0" name="Freeform 59"/>
              <p:cNvSpPr>
                <a:spLocks noEditPoints="1"/>
              </p:cNvSpPr>
              <p:nvPr/>
            </p:nvSpPr>
            <p:spPr bwMode="auto">
              <a:xfrm>
                <a:off x="1116202" y="13904088"/>
                <a:ext cx="500063" cy="274638"/>
              </a:xfrm>
              <a:custGeom>
                <a:avLst/>
                <a:gdLst>
                  <a:gd name="T0" fmla="*/ 129 w 133"/>
                  <a:gd name="T1" fmla="*/ 6 h 73"/>
                  <a:gd name="T2" fmla="*/ 123 w 133"/>
                  <a:gd name="T3" fmla="*/ 1 h 73"/>
                  <a:gd name="T4" fmla="*/ 11 w 133"/>
                  <a:gd name="T5" fmla="*/ 3 h 73"/>
                  <a:gd name="T6" fmla="*/ 5 w 133"/>
                  <a:gd name="T7" fmla="*/ 8 h 73"/>
                  <a:gd name="T8" fmla="*/ 1 w 133"/>
                  <a:gd name="T9" fmla="*/ 15 h 73"/>
                  <a:gd name="T10" fmla="*/ 3 w 133"/>
                  <a:gd name="T11" fmla="*/ 63 h 73"/>
                  <a:gd name="T12" fmla="*/ 13 w 133"/>
                  <a:gd name="T13" fmla="*/ 68 h 73"/>
                  <a:gd name="T14" fmla="*/ 44 w 133"/>
                  <a:gd name="T15" fmla="*/ 72 h 73"/>
                  <a:gd name="T16" fmla="*/ 93 w 133"/>
                  <a:gd name="T17" fmla="*/ 72 h 73"/>
                  <a:gd name="T18" fmla="*/ 128 w 133"/>
                  <a:gd name="T19" fmla="*/ 58 h 73"/>
                  <a:gd name="T20" fmla="*/ 129 w 133"/>
                  <a:gd name="T21" fmla="*/ 6 h 73"/>
                  <a:gd name="T22" fmla="*/ 36 w 133"/>
                  <a:gd name="T23" fmla="*/ 60 h 73"/>
                  <a:gd name="T24" fmla="*/ 19 w 133"/>
                  <a:gd name="T25" fmla="*/ 57 h 73"/>
                  <a:gd name="T26" fmla="*/ 15 w 133"/>
                  <a:gd name="T27" fmla="*/ 55 h 73"/>
                  <a:gd name="T28" fmla="*/ 14 w 133"/>
                  <a:gd name="T29" fmla="*/ 15 h 73"/>
                  <a:gd name="T30" fmla="*/ 41 w 133"/>
                  <a:gd name="T31" fmla="*/ 15 h 73"/>
                  <a:gd name="T32" fmla="*/ 36 w 133"/>
                  <a:gd name="T33" fmla="*/ 60 h 73"/>
                  <a:gd name="T34" fmla="*/ 53 w 133"/>
                  <a:gd name="T35" fmla="*/ 60 h 73"/>
                  <a:gd name="T36" fmla="*/ 49 w 133"/>
                  <a:gd name="T37" fmla="*/ 60 h 73"/>
                  <a:gd name="T38" fmla="*/ 49 w 133"/>
                  <a:gd name="T39" fmla="*/ 60 h 73"/>
                  <a:gd name="T40" fmla="*/ 53 w 133"/>
                  <a:gd name="T41" fmla="*/ 14 h 73"/>
                  <a:gd name="T42" fmla="*/ 85 w 133"/>
                  <a:gd name="T43" fmla="*/ 13 h 73"/>
                  <a:gd name="T44" fmla="*/ 79 w 133"/>
                  <a:gd name="T45" fmla="*/ 59 h 73"/>
                  <a:gd name="T46" fmla="*/ 79 w 133"/>
                  <a:gd name="T47" fmla="*/ 59 h 73"/>
                  <a:gd name="T48" fmla="*/ 53 w 133"/>
                  <a:gd name="T49" fmla="*/ 60 h 73"/>
                  <a:gd name="T50" fmla="*/ 118 w 133"/>
                  <a:gd name="T51" fmla="*/ 45 h 73"/>
                  <a:gd name="T52" fmla="*/ 91 w 133"/>
                  <a:gd name="T53" fmla="*/ 60 h 73"/>
                  <a:gd name="T54" fmla="*/ 97 w 133"/>
                  <a:gd name="T55" fmla="*/ 13 h 73"/>
                  <a:gd name="T56" fmla="*/ 118 w 133"/>
                  <a:gd name="T57" fmla="*/ 13 h 73"/>
                  <a:gd name="T58" fmla="*/ 118 w 133"/>
                  <a:gd name="T59"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3" h="73">
                    <a:moveTo>
                      <a:pt x="129" y="6"/>
                    </a:moveTo>
                    <a:cubicBezTo>
                      <a:pt x="128" y="3"/>
                      <a:pt x="125" y="2"/>
                      <a:pt x="123" y="1"/>
                    </a:cubicBezTo>
                    <a:cubicBezTo>
                      <a:pt x="86" y="0"/>
                      <a:pt x="48" y="3"/>
                      <a:pt x="11" y="3"/>
                    </a:cubicBezTo>
                    <a:cubicBezTo>
                      <a:pt x="8" y="3"/>
                      <a:pt x="6" y="6"/>
                      <a:pt x="5" y="8"/>
                    </a:cubicBezTo>
                    <a:cubicBezTo>
                      <a:pt x="2" y="9"/>
                      <a:pt x="0" y="11"/>
                      <a:pt x="1" y="15"/>
                    </a:cubicBezTo>
                    <a:cubicBezTo>
                      <a:pt x="7" y="30"/>
                      <a:pt x="3" y="47"/>
                      <a:pt x="3" y="63"/>
                    </a:cubicBezTo>
                    <a:cubicBezTo>
                      <a:pt x="3" y="69"/>
                      <a:pt x="10" y="71"/>
                      <a:pt x="13" y="68"/>
                    </a:cubicBezTo>
                    <a:cubicBezTo>
                      <a:pt x="21" y="73"/>
                      <a:pt x="36" y="71"/>
                      <a:pt x="44" y="72"/>
                    </a:cubicBezTo>
                    <a:cubicBezTo>
                      <a:pt x="60" y="72"/>
                      <a:pt x="77" y="71"/>
                      <a:pt x="93" y="72"/>
                    </a:cubicBezTo>
                    <a:cubicBezTo>
                      <a:pt x="105" y="73"/>
                      <a:pt x="124" y="73"/>
                      <a:pt x="128" y="58"/>
                    </a:cubicBezTo>
                    <a:cubicBezTo>
                      <a:pt x="133" y="42"/>
                      <a:pt x="132" y="23"/>
                      <a:pt x="129" y="6"/>
                    </a:cubicBezTo>
                    <a:close/>
                    <a:moveTo>
                      <a:pt x="36" y="60"/>
                    </a:moveTo>
                    <a:cubicBezTo>
                      <a:pt x="29" y="60"/>
                      <a:pt x="21" y="60"/>
                      <a:pt x="19" y="57"/>
                    </a:cubicBezTo>
                    <a:cubicBezTo>
                      <a:pt x="18" y="56"/>
                      <a:pt x="17" y="55"/>
                      <a:pt x="15" y="55"/>
                    </a:cubicBezTo>
                    <a:cubicBezTo>
                      <a:pt x="16" y="42"/>
                      <a:pt x="18" y="28"/>
                      <a:pt x="14" y="15"/>
                    </a:cubicBezTo>
                    <a:cubicBezTo>
                      <a:pt x="23" y="15"/>
                      <a:pt x="32" y="15"/>
                      <a:pt x="41" y="15"/>
                    </a:cubicBezTo>
                    <a:cubicBezTo>
                      <a:pt x="40" y="30"/>
                      <a:pt x="32" y="46"/>
                      <a:pt x="36" y="60"/>
                    </a:cubicBezTo>
                    <a:close/>
                    <a:moveTo>
                      <a:pt x="53" y="60"/>
                    </a:moveTo>
                    <a:cubicBezTo>
                      <a:pt x="52" y="60"/>
                      <a:pt x="50" y="60"/>
                      <a:pt x="49" y="60"/>
                    </a:cubicBezTo>
                    <a:cubicBezTo>
                      <a:pt x="49" y="60"/>
                      <a:pt x="49" y="60"/>
                      <a:pt x="49" y="60"/>
                    </a:cubicBezTo>
                    <a:cubicBezTo>
                      <a:pt x="43" y="46"/>
                      <a:pt x="52" y="29"/>
                      <a:pt x="53" y="14"/>
                    </a:cubicBezTo>
                    <a:cubicBezTo>
                      <a:pt x="64" y="14"/>
                      <a:pt x="74" y="13"/>
                      <a:pt x="85" y="13"/>
                    </a:cubicBezTo>
                    <a:cubicBezTo>
                      <a:pt x="84" y="29"/>
                      <a:pt x="81" y="44"/>
                      <a:pt x="79" y="59"/>
                    </a:cubicBezTo>
                    <a:cubicBezTo>
                      <a:pt x="79" y="59"/>
                      <a:pt x="79" y="59"/>
                      <a:pt x="79" y="59"/>
                    </a:cubicBezTo>
                    <a:cubicBezTo>
                      <a:pt x="70" y="59"/>
                      <a:pt x="61" y="60"/>
                      <a:pt x="53" y="60"/>
                    </a:cubicBezTo>
                    <a:close/>
                    <a:moveTo>
                      <a:pt x="118" y="45"/>
                    </a:moveTo>
                    <a:cubicBezTo>
                      <a:pt x="117" y="61"/>
                      <a:pt x="104" y="61"/>
                      <a:pt x="91" y="60"/>
                    </a:cubicBezTo>
                    <a:cubicBezTo>
                      <a:pt x="93" y="44"/>
                      <a:pt x="96" y="29"/>
                      <a:pt x="97" y="13"/>
                    </a:cubicBezTo>
                    <a:cubicBezTo>
                      <a:pt x="104" y="13"/>
                      <a:pt x="111" y="13"/>
                      <a:pt x="118" y="13"/>
                    </a:cubicBezTo>
                    <a:cubicBezTo>
                      <a:pt x="119" y="24"/>
                      <a:pt x="119" y="35"/>
                      <a:pt x="118"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1" name="Freeform 60"/>
              <p:cNvSpPr>
                <a:spLocks noEditPoints="1"/>
              </p:cNvSpPr>
              <p:nvPr/>
            </p:nvSpPr>
            <p:spPr bwMode="auto">
              <a:xfrm>
                <a:off x="1119377" y="14283501"/>
                <a:ext cx="500063" cy="277813"/>
              </a:xfrm>
              <a:custGeom>
                <a:avLst/>
                <a:gdLst>
                  <a:gd name="T0" fmla="*/ 109 w 133"/>
                  <a:gd name="T1" fmla="*/ 7 h 74"/>
                  <a:gd name="T2" fmla="*/ 12 w 133"/>
                  <a:gd name="T3" fmla="*/ 9 h 74"/>
                  <a:gd name="T4" fmla="*/ 4 w 133"/>
                  <a:gd name="T5" fmla="*/ 11 h 74"/>
                  <a:gd name="T6" fmla="*/ 0 w 133"/>
                  <a:gd name="T7" fmla="*/ 16 h 74"/>
                  <a:gd name="T8" fmla="*/ 0 w 133"/>
                  <a:gd name="T9" fmla="*/ 64 h 74"/>
                  <a:gd name="T10" fmla="*/ 7 w 133"/>
                  <a:gd name="T11" fmla="*/ 70 h 74"/>
                  <a:gd name="T12" fmla="*/ 13 w 133"/>
                  <a:gd name="T13" fmla="*/ 74 h 74"/>
                  <a:gd name="T14" fmla="*/ 120 w 133"/>
                  <a:gd name="T15" fmla="*/ 70 h 74"/>
                  <a:gd name="T16" fmla="*/ 126 w 133"/>
                  <a:gd name="T17" fmla="*/ 64 h 74"/>
                  <a:gd name="T18" fmla="*/ 109 w 133"/>
                  <a:gd name="T19" fmla="*/ 7 h 74"/>
                  <a:gd name="T20" fmla="*/ 12 w 133"/>
                  <a:gd name="T21" fmla="*/ 62 h 74"/>
                  <a:gd name="T22" fmla="*/ 12 w 133"/>
                  <a:gd name="T23" fmla="*/ 22 h 74"/>
                  <a:gd name="T24" fmla="*/ 39 w 133"/>
                  <a:gd name="T25" fmla="*/ 23 h 74"/>
                  <a:gd name="T26" fmla="*/ 41 w 133"/>
                  <a:gd name="T27" fmla="*/ 62 h 74"/>
                  <a:gd name="T28" fmla="*/ 12 w 133"/>
                  <a:gd name="T29" fmla="*/ 62 h 74"/>
                  <a:gd name="T30" fmla="*/ 52 w 133"/>
                  <a:gd name="T31" fmla="*/ 22 h 74"/>
                  <a:gd name="T32" fmla="*/ 78 w 133"/>
                  <a:gd name="T33" fmla="*/ 19 h 74"/>
                  <a:gd name="T34" fmla="*/ 82 w 133"/>
                  <a:gd name="T35" fmla="*/ 19 h 74"/>
                  <a:gd name="T36" fmla="*/ 84 w 133"/>
                  <a:gd name="T37" fmla="*/ 60 h 74"/>
                  <a:gd name="T38" fmla="*/ 55 w 133"/>
                  <a:gd name="T39" fmla="*/ 61 h 74"/>
                  <a:gd name="T40" fmla="*/ 52 w 133"/>
                  <a:gd name="T41" fmla="*/ 22 h 74"/>
                  <a:gd name="T42" fmla="*/ 114 w 133"/>
                  <a:gd name="T43" fmla="*/ 59 h 74"/>
                  <a:gd name="T44" fmla="*/ 96 w 133"/>
                  <a:gd name="T45" fmla="*/ 59 h 74"/>
                  <a:gd name="T46" fmla="*/ 96 w 133"/>
                  <a:gd name="T47" fmla="*/ 57 h 74"/>
                  <a:gd name="T48" fmla="*/ 94 w 133"/>
                  <a:gd name="T49" fmla="*/ 18 h 74"/>
                  <a:gd name="T50" fmla="*/ 94 w 133"/>
                  <a:gd name="T51" fmla="*/ 18 h 74"/>
                  <a:gd name="T52" fmla="*/ 112 w 133"/>
                  <a:gd name="T53" fmla="*/ 22 h 74"/>
                  <a:gd name="T54" fmla="*/ 114 w 133"/>
                  <a:gd name="T55"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3" h="74">
                    <a:moveTo>
                      <a:pt x="109" y="7"/>
                    </a:moveTo>
                    <a:cubicBezTo>
                      <a:pt x="77" y="0"/>
                      <a:pt x="44" y="18"/>
                      <a:pt x="12" y="9"/>
                    </a:cubicBezTo>
                    <a:cubicBezTo>
                      <a:pt x="9" y="8"/>
                      <a:pt x="5" y="9"/>
                      <a:pt x="4" y="11"/>
                    </a:cubicBezTo>
                    <a:cubicBezTo>
                      <a:pt x="2" y="12"/>
                      <a:pt x="0" y="14"/>
                      <a:pt x="0" y="16"/>
                    </a:cubicBezTo>
                    <a:cubicBezTo>
                      <a:pt x="0" y="64"/>
                      <a:pt x="0" y="64"/>
                      <a:pt x="0" y="64"/>
                    </a:cubicBezTo>
                    <a:cubicBezTo>
                      <a:pt x="0" y="68"/>
                      <a:pt x="4" y="70"/>
                      <a:pt x="7" y="70"/>
                    </a:cubicBezTo>
                    <a:cubicBezTo>
                      <a:pt x="8" y="72"/>
                      <a:pt x="10" y="74"/>
                      <a:pt x="13" y="74"/>
                    </a:cubicBezTo>
                    <a:cubicBezTo>
                      <a:pt x="49" y="74"/>
                      <a:pt x="84" y="71"/>
                      <a:pt x="120" y="70"/>
                    </a:cubicBezTo>
                    <a:cubicBezTo>
                      <a:pt x="123" y="70"/>
                      <a:pt x="126" y="68"/>
                      <a:pt x="126" y="64"/>
                    </a:cubicBezTo>
                    <a:cubicBezTo>
                      <a:pt x="126" y="47"/>
                      <a:pt x="133" y="12"/>
                      <a:pt x="109" y="7"/>
                    </a:cubicBezTo>
                    <a:close/>
                    <a:moveTo>
                      <a:pt x="12" y="62"/>
                    </a:moveTo>
                    <a:cubicBezTo>
                      <a:pt x="12" y="22"/>
                      <a:pt x="12" y="22"/>
                      <a:pt x="12" y="22"/>
                    </a:cubicBezTo>
                    <a:cubicBezTo>
                      <a:pt x="24" y="23"/>
                      <a:pt x="30" y="24"/>
                      <a:pt x="39" y="23"/>
                    </a:cubicBezTo>
                    <a:cubicBezTo>
                      <a:pt x="39" y="36"/>
                      <a:pt x="38" y="49"/>
                      <a:pt x="41" y="62"/>
                    </a:cubicBezTo>
                    <a:cubicBezTo>
                      <a:pt x="32" y="62"/>
                      <a:pt x="24" y="62"/>
                      <a:pt x="12" y="62"/>
                    </a:cubicBezTo>
                    <a:close/>
                    <a:moveTo>
                      <a:pt x="52" y="22"/>
                    </a:moveTo>
                    <a:cubicBezTo>
                      <a:pt x="61" y="22"/>
                      <a:pt x="70" y="20"/>
                      <a:pt x="78" y="19"/>
                    </a:cubicBezTo>
                    <a:cubicBezTo>
                      <a:pt x="79" y="19"/>
                      <a:pt x="80" y="19"/>
                      <a:pt x="82" y="19"/>
                    </a:cubicBezTo>
                    <a:cubicBezTo>
                      <a:pt x="80" y="33"/>
                      <a:pt x="80" y="46"/>
                      <a:pt x="84" y="60"/>
                    </a:cubicBezTo>
                    <a:cubicBezTo>
                      <a:pt x="74" y="60"/>
                      <a:pt x="64" y="61"/>
                      <a:pt x="55" y="61"/>
                    </a:cubicBezTo>
                    <a:cubicBezTo>
                      <a:pt x="52" y="48"/>
                      <a:pt x="52" y="35"/>
                      <a:pt x="52" y="22"/>
                    </a:cubicBezTo>
                    <a:close/>
                    <a:moveTo>
                      <a:pt x="114" y="59"/>
                    </a:moveTo>
                    <a:cubicBezTo>
                      <a:pt x="108" y="59"/>
                      <a:pt x="102" y="59"/>
                      <a:pt x="96" y="59"/>
                    </a:cubicBezTo>
                    <a:cubicBezTo>
                      <a:pt x="96" y="58"/>
                      <a:pt x="96" y="58"/>
                      <a:pt x="96" y="57"/>
                    </a:cubicBezTo>
                    <a:cubicBezTo>
                      <a:pt x="92" y="44"/>
                      <a:pt x="92" y="31"/>
                      <a:pt x="94" y="18"/>
                    </a:cubicBezTo>
                    <a:cubicBezTo>
                      <a:pt x="94" y="18"/>
                      <a:pt x="94" y="18"/>
                      <a:pt x="94" y="18"/>
                    </a:cubicBezTo>
                    <a:cubicBezTo>
                      <a:pt x="101" y="17"/>
                      <a:pt x="109" y="18"/>
                      <a:pt x="112" y="22"/>
                    </a:cubicBezTo>
                    <a:cubicBezTo>
                      <a:pt x="118" y="30"/>
                      <a:pt x="115" y="47"/>
                      <a:pt x="114" y="5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2" name="Freeform 61"/>
              <p:cNvSpPr>
                <a:spLocks noEditPoints="1"/>
              </p:cNvSpPr>
              <p:nvPr/>
            </p:nvSpPr>
            <p:spPr bwMode="auto">
              <a:xfrm>
                <a:off x="1154302" y="14674026"/>
                <a:ext cx="468313" cy="300038"/>
              </a:xfrm>
              <a:custGeom>
                <a:avLst/>
                <a:gdLst>
                  <a:gd name="T0" fmla="*/ 121 w 125"/>
                  <a:gd name="T1" fmla="*/ 7 h 80"/>
                  <a:gd name="T2" fmla="*/ 9 w 125"/>
                  <a:gd name="T3" fmla="*/ 9 h 80"/>
                  <a:gd name="T4" fmla="*/ 1 w 125"/>
                  <a:gd name="T5" fmla="*/ 14 h 80"/>
                  <a:gd name="T6" fmla="*/ 1 w 125"/>
                  <a:gd name="T7" fmla="*/ 18 h 80"/>
                  <a:gd name="T8" fmla="*/ 5 w 125"/>
                  <a:gd name="T9" fmla="*/ 72 h 80"/>
                  <a:gd name="T10" fmla="*/ 9 w 125"/>
                  <a:gd name="T11" fmla="*/ 76 h 80"/>
                  <a:gd name="T12" fmla="*/ 15 w 125"/>
                  <a:gd name="T13" fmla="*/ 80 h 80"/>
                  <a:gd name="T14" fmla="*/ 111 w 125"/>
                  <a:gd name="T15" fmla="*/ 75 h 80"/>
                  <a:gd name="T16" fmla="*/ 123 w 125"/>
                  <a:gd name="T17" fmla="*/ 65 h 80"/>
                  <a:gd name="T18" fmla="*/ 125 w 125"/>
                  <a:gd name="T19" fmla="*/ 12 h 80"/>
                  <a:gd name="T20" fmla="*/ 121 w 125"/>
                  <a:gd name="T21" fmla="*/ 7 h 80"/>
                  <a:gd name="T22" fmla="*/ 17 w 125"/>
                  <a:gd name="T23" fmla="*/ 68 h 80"/>
                  <a:gd name="T24" fmla="*/ 14 w 125"/>
                  <a:gd name="T25" fmla="*/ 23 h 80"/>
                  <a:gd name="T26" fmla="*/ 41 w 125"/>
                  <a:gd name="T27" fmla="*/ 24 h 80"/>
                  <a:gd name="T28" fmla="*/ 41 w 125"/>
                  <a:gd name="T29" fmla="*/ 28 h 80"/>
                  <a:gd name="T30" fmla="*/ 43 w 125"/>
                  <a:gd name="T31" fmla="*/ 68 h 80"/>
                  <a:gd name="T32" fmla="*/ 17 w 125"/>
                  <a:gd name="T33" fmla="*/ 68 h 80"/>
                  <a:gd name="T34" fmla="*/ 54 w 125"/>
                  <a:gd name="T35" fmla="*/ 65 h 80"/>
                  <a:gd name="T36" fmla="*/ 53 w 125"/>
                  <a:gd name="T37" fmla="*/ 25 h 80"/>
                  <a:gd name="T38" fmla="*/ 52 w 125"/>
                  <a:gd name="T39" fmla="*/ 23 h 80"/>
                  <a:gd name="T40" fmla="*/ 81 w 125"/>
                  <a:gd name="T41" fmla="*/ 19 h 80"/>
                  <a:gd name="T42" fmla="*/ 79 w 125"/>
                  <a:gd name="T43" fmla="*/ 66 h 80"/>
                  <a:gd name="T44" fmla="*/ 55 w 125"/>
                  <a:gd name="T45" fmla="*/ 68 h 80"/>
                  <a:gd name="T46" fmla="*/ 54 w 125"/>
                  <a:gd name="T47" fmla="*/ 65 h 80"/>
                  <a:gd name="T48" fmla="*/ 111 w 125"/>
                  <a:gd name="T49" fmla="*/ 50 h 80"/>
                  <a:gd name="T50" fmla="*/ 96 w 125"/>
                  <a:gd name="T51" fmla="*/ 65 h 80"/>
                  <a:gd name="T52" fmla="*/ 91 w 125"/>
                  <a:gd name="T53" fmla="*/ 65 h 80"/>
                  <a:gd name="T54" fmla="*/ 93 w 125"/>
                  <a:gd name="T55" fmla="*/ 17 h 80"/>
                  <a:gd name="T56" fmla="*/ 113 w 125"/>
                  <a:gd name="T57" fmla="*/ 18 h 80"/>
                  <a:gd name="T58" fmla="*/ 111 w 125"/>
                  <a:gd name="T59" fmla="*/ 5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80">
                    <a:moveTo>
                      <a:pt x="121" y="7"/>
                    </a:moveTo>
                    <a:cubicBezTo>
                      <a:pt x="83" y="0"/>
                      <a:pt x="45" y="21"/>
                      <a:pt x="9" y="9"/>
                    </a:cubicBezTo>
                    <a:cubicBezTo>
                      <a:pt x="4" y="7"/>
                      <a:pt x="1" y="11"/>
                      <a:pt x="1" y="14"/>
                    </a:cubicBezTo>
                    <a:cubicBezTo>
                      <a:pt x="1" y="15"/>
                      <a:pt x="1" y="17"/>
                      <a:pt x="1" y="18"/>
                    </a:cubicBezTo>
                    <a:cubicBezTo>
                      <a:pt x="6" y="36"/>
                      <a:pt x="0" y="54"/>
                      <a:pt x="5" y="72"/>
                    </a:cubicBezTo>
                    <a:cubicBezTo>
                      <a:pt x="6" y="74"/>
                      <a:pt x="8" y="76"/>
                      <a:pt x="9" y="76"/>
                    </a:cubicBezTo>
                    <a:cubicBezTo>
                      <a:pt x="10" y="78"/>
                      <a:pt x="12" y="80"/>
                      <a:pt x="15" y="80"/>
                    </a:cubicBezTo>
                    <a:cubicBezTo>
                      <a:pt x="47" y="80"/>
                      <a:pt x="79" y="79"/>
                      <a:pt x="111" y="75"/>
                    </a:cubicBezTo>
                    <a:cubicBezTo>
                      <a:pt x="117" y="75"/>
                      <a:pt x="122" y="72"/>
                      <a:pt x="123" y="65"/>
                    </a:cubicBezTo>
                    <a:cubicBezTo>
                      <a:pt x="125" y="48"/>
                      <a:pt x="125" y="30"/>
                      <a:pt x="125" y="12"/>
                    </a:cubicBezTo>
                    <a:cubicBezTo>
                      <a:pt x="125" y="10"/>
                      <a:pt x="123" y="7"/>
                      <a:pt x="121" y="7"/>
                    </a:cubicBezTo>
                    <a:close/>
                    <a:moveTo>
                      <a:pt x="17" y="68"/>
                    </a:moveTo>
                    <a:cubicBezTo>
                      <a:pt x="12" y="54"/>
                      <a:pt x="16" y="38"/>
                      <a:pt x="14" y="23"/>
                    </a:cubicBezTo>
                    <a:cubicBezTo>
                      <a:pt x="23" y="25"/>
                      <a:pt x="32" y="25"/>
                      <a:pt x="41" y="24"/>
                    </a:cubicBezTo>
                    <a:cubicBezTo>
                      <a:pt x="41" y="25"/>
                      <a:pt x="41" y="26"/>
                      <a:pt x="41" y="28"/>
                    </a:cubicBezTo>
                    <a:cubicBezTo>
                      <a:pt x="45" y="41"/>
                      <a:pt x="39" y="55"/>
                      <a:pt x="43" y="68"/>
                    </a:cubicBezTo>
                    <a:cubicBezTo>
                      <a:pt x="34" y="68"/>
                      <a:pt x="25" y="68"/>
                      <a:pt x="17" y="68"/>
                    </a:cubicBezTo>
                    <a:close/>
                    <a:moveTo>
                      <a:pt x="54" y="65"/>
                    </a:moveTo>
                    <a:cubicBezTo>
                      <a:pt x="49" y="53"/>
                      <a:pt x="56" y="38"/>
                      <a:pt x="53" y="25"/>
                    </a:cubicBezTo>
                    <a:cubicBezTo>
                      <a:pt x="53" y="24"/>
                      <a:pt x="52" y="23"/>
                      <a:pt x="52" y="23"/>
                    </a:cubicBezTo>
                    <a:cubicBezTo>
                      <a:pt x="62" y="22"/>
                      <a:pt x="71" y="20"/>
                      <a:pt x="81" y="19"/>
                    </a:cubicBezTo>
                    <a:cubicBezTo>
                      <a:pt x="82" y="34"/>
                      <a:pt x="79" y="50"/>
                      <a:pt x="79" y="66"/>
                    </a:cubicBezTo>
                    <a:cubicBezTo>
                      <a:pt x="71" y="67"/>
                      <a:pt x="63" y="67"/>
                      <a:pt x="55" y="68"/>
                    </a:cubicBezTo>
                    <a:cubicBezTo>
                      <a:pt x="55" y="67"/>
                      <a:pt x="54" y="66"/>
                      <a:pt x="54" y="65"/>
                    </a:cubicBezTo>
                    <a:close/>
                    <a:moveTo>
                      <a:pt x="111" y="50"/>
                    </a:moveTo>
                    <a:cubicBezTo>
                      <a:pt x="112" y="64"/>
                      <a:pt x="108" y="64"/>
                      <a:pt x="96" y="65"/>
                    </a:cubicBezTo>
                    <a:cubicBezTo>
                      <a:pt x="94" y="65"/>
                      <a:pt x="92" y="65"/>
                      <a:pt x="91" y="65"/>
                    </a:cubicBezTo>
                    <a:cubicBezTo>
                      <a:pt x="91" y="49"/>
                      <a:pt x="94" y="33"/>
                      <a:pt x="93" y="17"/>
                    </a:cubicBezTo>
                    <a:cubicBezTo>
                      <a:pt x="100" y="17"/>
                      <a:pt x="106" y="17"/>
                      <a:pt x="113" y="18"/>
                    </a:cubicBezTo>
                    <a:cubicBezTo>
                      <a:pt x="112" y="28"/>
                      <a:pt x="110" y="40"/>
                      <a:pt x="111"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3" name="Freeform 62"/>
              <p:cNvSpPr>
                <a:spLocks noEditPoints="1"/>
              </p:cNvSpPr>
              <p:nvPr/>
            </p:nvSpPr>
            <p:spPr bwMode="auto">
              <a:xfrm>
                <a:off x="1168589" y="15086776"/>
                <a:ext cx="473075" cy="274638"/>
              </a:xfrm>
              <a:custGeom>
                <a:avLst/>
                <a:gdLst>
                  <a:gd name="T0" fmla="*/ 114 w 126"/>
                  <a:gd name="T1" fmla="*/ 10 h 73"/>
                  <a:gd name="T2" fmla="*/ 62 w 126"/>
                  <a:gd name="T3" fmla="*/ 8 h 73"/>
                  <a:gd name="T4" fmla="*/ 4 w 126"/>
                  <a:gd name="T5" fmla="*/ 30 h 73"/>
                  <a:gd name="T6" fmla="*/ 3 w 126"/>
                  <a:gd name="T7" fmla="*/ 32 h 73"/>
                  <a:gd name="T8" fmla="*/ 5 w 126"/>
                  <a:gd name="T9" fmla="*/ 68 h 73"/>
                  <a:gd name="T10" fmla="*/ 13 w 126"/>
                  <a:gd name="T11" fmla="*/ 72 h 73"/>
                  <a:gd name="T12" fmla="*/ 49 w 126"/>
                  <a:gd name="T13" fmla="*/ 68 h 73"/>
                  <a:gd name="T14" fmla="*/ 49 w 126"/>
                  <a:gd name="T15" fmla="*/ 68 h 73"/>
                  <a:gd name="T16" fmla="*/ 78 w 126"/>
                  <a:gd name="T17" fmla="*/ 69 h 73"/>
                  <a:gd name="T18" fmla="*/ 85 w 126"/>
                  <a:gd name="T19" fmla="*/ 69 h 73"/>
                  <a:gd name="T20" fmla="*/ 113 w 126"/>
                  <a:gd name="T21" fmla="*/ 70 h 73"/>
                  <a:gd name="T22" fmla="*/ 119 w 126"/>
                  <a:gd name="T23" fmla="*/ 64 h 73"/>
                  <a:gd name="T24" fmla="*/ 114 w 126"/>
                  <a:gd name="T25" fmla="*/ 10 h 73"/>
                  <a:gd name="T26" fmla="*/ 43 w 126"/>
                  <a:gd name="T27" fmla="*/ 57 h 73"/>
                  <a:gd name="T28" fmla="*/ 15 w 126"/>
                  <a:gd name="T29" fmla="*/ 59 h 73"/>
                  <a:gd name="T30" fmla="*/ 15 w 126"/>
                  <a:gd name="T31" fmla="*/ 39 h 73"/>
                  <a:gd name="T32" fmla="*/ 17 w 126"/>
                  <a:gd name="T33" fmla="*/ 33 h 73"/>
                  <a:gd name="T34" fmla="*/ 43 w 126"/>
                  <a:gd name="T35" fmla="*/ 19 h 73"/>
                  <a:gd name="T36" fmla="*/ 43 w 126"/>
                  <a:gd name="T37" fmla="*/ 57 h 73"/>
                  <a:gd name="T38" fmla="*/ 56 w 126"/>
                  <a:gd name="T39" fmla="*/ 19 h 73"/>
                  <a:gd name="T40" fmla="*/ 68 w 126"/>
                  <a:gd name="T41" fmla="*/ 20 h 73"/>
                  <a:gd name="T42" fmla="*/ 79 w 126"/>
                  <a:gd name="T43" fmla="*/ 20 h 73"/>
                  <a:gd name="T44" fmla="*/ 75 w 126"/>
                  <a:gd name="T45" fmla="*/ 57 h 73"/>
                  <a:gd name="T46" fmla="*/ 55 w 126"/>
                  <a:gd name="T47" fmla="*/ 56 h 73"/>
                  <a:gd name="T48" fmla="*/ 56 w 126"/>
                  <a:gd name="T49" fmla="*/ 19 h 73"/>
                  <a:gd name="T50" fmla="*/ 107 w 126"/>
                  <a:gd name="T51" fmla="*/ 58 h 73"/>
                  <a:gd name="T52" fmla="*/ 87 w 126"/>
                  <a:gd name="T53" fmla="*/ 57 h 73"/>
                  <a:gd name="T54" fmla="*/ 91 w 126"/>
                  <a:gd name="T55" fmla="*/ 22 h 73"/>
                  <a:gd name="T56" fmla="*/ 91 w 126"/>
                  <a:gd name="T57" fmla="*/ 19 h 73"/>
                  <a:gd name="T58" fmla="*/ 106 w 126"/>
                  <a:gd name="T59" fmla="*/ 19 h 73"/>
                  <a:gd name="T60" fmla="*/ 107 w 126"/>
                  <a:gd name="T61"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73">
                    <a:moveTo>
                      <a:pt x="114" y="10"/>
                    </a:moveTo>
                    <a:cubicBezTo>
                      <a:pt x="103" y="0"/>
                      <a:pt x="75" y="9"/>
                      <a:pt x="62" y="8"/>
                    </a:cubicBezTo>
                    <a:cubicBezTo>
                      <a:pt x="44" y="7"/>
                      <a:pt x="0" y="3"/>
                      <a:pt x="4" y="30"/>
                    </a:cubicBezTo>
                    <a:cubicBezTo>
                      <a:pt x="3" y="30"/>
                      <a:pt x="3" y="31"/>
                      <a:pt x="3" y="32"/>
                    </a:cubicBezTo>
                    <a:cubicBezTo>
                      <a:pt x="3" y="45"/>
                      <a:pt x="2" y="56"/>
                      <a:pt x="5" y="68"/>
                    </a:cubicBezTo>
                    <a:cubicBezTo>
                      <a:pt x="6" y="71"/>
                      <a:pt x="9" y="73"/>
                      <a:pt x="13" y="72"/>
                    </a:cubicBezTo>
                    <a:cubicBezTo>
                      <a:pt x="24" y="69"/>
                      <a:pt x="36" y="68"/>
                      <a:pt x="49" y="68"/>
                    </a:cubicBezTo>
                    <a:cubicBezTo>
                      <a:pt x="49" y="68"/>
                      <a:pt x="49" y="68"/>
                      <a:pt x="49" y="68"/>
                    </a:cubicBezTo>
                    <a:cubicBezTo>
                      <a:pt x="59" y="68"/>
                      <a:pt x="68" y="68"/>
                      <a:pt x="78" y="69"/>
                    </a:cubicBezTo>
                    <a:cubicBezTo>
                      <a:pt x="80" y="70"/>
                      <a:pt x="83" y="71"/>
                      <a:pt x="85" y="69"/>
                    </a:cubicBezTo>
                    <a:cubicBezTo>
                      <a:pt x="94" y="70"/>
                      <a:pt x="104" y="70"/>
                      <a:pt x="113" y="70"/>
                    </a:cubicBezTo>
                    <a:cubicBezTo>
                      <a:pt x="116" y="70"/>
                      <a:pt x="119" y="68"/>
                      <a:pt x="119" y="64"/>
                    </a:cubicBezTo>
                    <a:cubicBezTo>
                      <a:pt x="120" y="49"/>
                      <a:pt x="126" y="22"/>
                      <a:pt x="114" y="10"/>
                    </a:cubicBezTo>
                    <a:close/>
                    <a:moveTo>
                      <a:pt x="43" y="57"/>
                    </a:moveTo>
                    <a:cubicBezTo>
                      <a:pt x="34" y="57"/>
                      <a:pt x="25" y="58"/>
                      <a:pt x="15" y="59"/>
                    </a:cubicBezTo>
                    <a:cubicBezTo>
                      <a:pt x="14" y="53"/>
                      <a:pt x="14" y="46"/>
                      <a:pt x="15" y="39"/>
                    </a:cubicBezTo>
                    <a:cubicBezTo>
                      <a:pt x="17" y="38"/>
                      <a:pt x="18" y="36"/>
                      <a:pt x="17" y="33"/>
                    </a:cubicBezTo>
                    <a:cubicBezTo>
                      <a:pt x="13" y="21"/>
                      <a:pt x="28" y="19"/>
                      <a:pt x="43" y="19"/>
                    </a:cubicBezTo>
                    <a:cubicBezTo>
                      <a:pt x="46" y="31"/>
                      <a:pt x="44" y="44"/>
                      <a:pt x="43" y="57"/>
                    </a:cubicBezTo>
                    <a:close/>
                    <a:moveTo>
                      <a:pt x="56" y="19"/>
                    </a:moveTo>
                    <a:cubicBezTo>
                      <a:pt x="61" y="20"/>
                      <a:pt x="66" y="20"/>
                      <a:pt x="68" y="20"/>
                    </a:cubicBezTo>
                    <a:cubicBezTo>
                      <a:pt x="72" y="20"/>
                      <a:pt x="75" y="20"/>
                      <a:pt x="79" y="20"/>
                    </a:cubicBezTo>
                    <a:cubicBezTo>
                      <a:pt x="77" y="32"/>
                      <a:pt x="74" y="45"/>
                      <a:pt x="75" y="57"/>
                    </a:cubicBezTo>
                    <a:cubicBezTo>
                      <a:pt x="68" y="57"/>
                      <a:pt x="62" y="56"/>
                      <a:pt x="55" y="56"/>
                    </a:cubicBezTo>
                    <a:cubicBezTo>
                      <a:pt x="56" y="44"/>
                      <a:pt x="58" y="32"/>
                      <a:pt x="56" y="19"/>
                    </a:cubicBezTo>
                    <a:close/>
                    <a:moveTo>
                      <a:pt x="107" y="58"/>
                    </a:moveTo>
                    <a:cubicBezTo>
                      <a:pt x="100" y="58"/>
                      <a:pt x="94" y="58"/>
                      <a:pt x="87" y="57"/>
                    </a:cubicBezTo>
                    <a:cubicBezTo>
                      <a:pt x="86" y="46"/>
                      <a:pt x="89" y="34"/>
                      <a:pt x="91" y="22"/>
                    </a:cubicBezTo>
                    <a:cubicBezTo>
                      <a:pt x="91" y="21"/>
                      <a:pt x="91" y="20"/>
                      <a:pt x="91" y="19"/>
                    </a:cubicBezTo>
                    <a:cubicBezTo>
                      <a:pt x="96" y="19"/>
                      <a:pt x="100" y="19"/>
                      <a:pt x="106" y="19"/>
                    </a:cubicBezTo>
                    <a:cubicBezTo>
                      <a:pt x="111" y="19"/>
                      <a:pt x="109" y="46"/>
                      <a:pt x="107"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4" name="Freeform 63"/>
              <p:cNvSpPr>
                <a:spLocks noEditPoints="1"/>
              </p:cNvSpPr>
              <p:nvPr/>
            </p:nvSpPr>
            <p:spPr bwMode="auto">
              <a:xfrm>
                <a:off x="-663386" y="13769150"/>
                <a:ext cx="533400" cy="247650"/>
              </a:xfrm>
              <a:custGeom>
                <a:avLst/>
                <a:gdLst>
                  <a:gd name="T0" fmla="*/ 141 w 142"/>
                  <a:gd name="T1" fmla="*/ 7 h 66"/>
                  <a:gd name="T2" fmla="*/ 135 w 142"/>
                  <a:gd name="T3" fmla="*/ 1 h 66"/>
                  <a:gd name="T4" fmla="*/ 9 w 142"/>
                  <a:gd name="T5" fmla="*/ 5 h 66"/>
                  <a:gd name="T6" fmla="*/ 4 w 142"/>
                  <a:gd name="T7" fmla="*/ 8 h 66"/>
                  <a:gd name="T8" fmla="*/ 1 w 142"/>
                  <a:gd name="T9" fmla="*/ 15 h 66"/>
                  <a:gd name="T10" fmla="*/ 1 w 142"/>
                  <a:gd name="T11" fmla="*/ 60 h 66"/>
                  <a:gd name="T12" fmla="*/ 7 w 142"/>
                  <a:gd name="T13" fmla="*/ 66 h 66"/>
                  <a:gd name="T14" fmla="*/ 133 w 142"/>
                  <a:gd name="T15" fmla="*/ 66 h 66"/>
                  <a:gd name="T16" fmla="*/ 139 w 142"/>
                  <a:gd name="T17" fmla="*/ 60 h 66"/>
                  <a:gd name="T18" fmla="*/ 141 w 142"/>
                  <a:gd name="T19" fmla="*/ 56 h 66"/>
                  <a:gd name="T20" fmla="*/ 141 w 142"/>
                  <a:gd name="T21" fmla="*/ 7 h 66"/>
                  <a:gd name="T22" fmla="*/ 13 w 142"/>
                  <a:gd name="T23" fmla="*/ 54 h 66"/>
                  <a:gd name="T24" fmla="*/ 14 w 142"/>
                  <a:gd name="T25" fmla="*/ 17 h 66"/>
                  <a:gd name="T26" fmla="*/ 46 w 142"/>
                  <a:gd name="T27" fmla="*/ 16 h 66"/>
                  <a:gd name="T28" fmla="*/ 49 w 142"/>
                  <a:gd name="T29" fmla="*/ 54 h 66"/>
                  <a:gd name="T30" fmla="*/ 13 w 142"/>
                  <a:gd name="T31" fmla="*/ 54 h 66"/>
                  <a:gd name="T32" fmla="*/ 60 w 142"/>
                  <a:gd name="T33" fmla="*/ 49 h 66"/>
                  <a:gd name="T34" fmla="*/ 58 w 142"/>
                  <a:gd name="T35" fmla="*/ 15 h 66"/>
                  <a:gd name="T36" fmla="*/ 93 w 142"/>
                  <a:gd name="T37" fmla="*/ 14 h 66"/>
                  <a:gd name="T38" fmla="*/ 87 w 142"/>
                  <a:gd name="T39" fmla="*/ 54 h 66"/>
                  <a:gd name="T40" fmla="*/ 60 w 142"/>
                  <a:gd name="T41" fmla="*/ 54 h 66"/>
                  <a:gd name="T42" fmla="*/ 60 w 142"/>
                  <a:gd name="T43" fmla="*/ 49 h 66"/>
                  <a:gd name="T44" fmla="*/ 129 w 142"/>
                  <a:gd name="T45" fmla="*/ 54 h 66"/>
                  <a:gd name="T46" fmla="*/ 99 w 142"/>
                  <a:gd name="T47" fmla="*/ 54 h 66"/>
                  <a:gd name="T48" fmla="*/ 105 w 142"/>
                  <a:gd name="T49" fmla="*/ 15 h 66"/>
                  <a:gd name="T50" fmla="*/ 105 w 142"/>
                  <a:gd name="T51" fmla="*/ 13 h 66"/>
                  <a:gd name="T52" fmla="*/ 129 w 142"/>
                  <a:gd name="T53" fmla="*/ 14 h 66"/>
                  <a:gd name="T54" fmla="*/ 129 w 142"/>
                  <a:gd name="T55"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2" h="66">
                    <a:moveTo>
                      <a:pt x="141" y="7"/>
                    </a:moveTo>
                    <a:cubicBezTo>
                      <a:pt x="141" y="4"/>
                      <a:pt x="138" y="2"/>
                      <a:pt x="135" y="1"/>
                    </a:cubicBezTo>
                    <a:cubicBezTo>
                      <a:pt x="93" y="0"/>
                      <a:pt x="51" y="3"/>
                      <a:pt x="9" y="5"/>
                    </a:cubicBezTo>
                    <a:cubicBezTo>
                      <a:pt x="7" y="6"/>
                      <a:pt x="5" y="7"/>
                      <a:pt x="4" y="8"/>
                    </a:cubicBezTo>
                    <a:cubicBezTo>
                      <a:pt x="2" y="10"/>
                      <a:pt x="0" y="12"/>
                      <a:pt x="1" y="15"/>
                    </a:cubicBezTo>
                    <a:cubicBezTo>
                      <a:pt x="5" y="30"/>
                      <a:pt x="1" y="45"/>
                      <a:pt x="1" y="60"/>
                    </a:cubicBezTo>
                    <a:cubicBezTo>
                      <a:pt x="1" y="63"/>
                      <a:pt x="4" y="66"/>
                      <a:pt x="7" y="66"/>
                    </a:cubicBezTo>
                    <a:cubicBezTo>
                      <a:pt x="133" y="66"/>
                      <a:pt x="133" y="66"/>
                      <a:pt x="133" y="66"/>
                    </a:cubicBezTo>
                    <a:cubicBezTo>
                      <a:pt x="137" y="66"/>
                      <a:pt x="138" y="63"/>
                      <a:pt x="139" y="60"/>
                    </a:cubicBezTo>
                    <a:cubicBezTo>
                      <a:pt x="140" y="59"/>
                      <a:pt x="141" y="58"/>
                      <a:pt x="141" y="56"/>
                    </a:cubicBezTo>
                    <a:cubicBezTo>
                      <a:pt x="141" y="40"/>
                      <a:pt x="142" y="23"/>
                      <a:pt x="141" y="7"/>
                    </a:cubicBezTo>
                    <a:close/>
                    <a:moveTo>
                      <a:pt x="13" y="54"/>
                    </a:moveTo>
                    <a:cubicBezTo>
                      <a:pt x="14" y="42"/>
                      <a:pt x="15" y="29"/>
                      <a:pt x="14" y="17"/>
                    </a:cubicBezTo>
                    <a:cubicBezTo>
                      <a:pt x="24" y="17"/>
                      <a:pt x="35" y="16"/>
                      <a:pt x="46" y="16"/>
                    </a:cubicBezTo>
                    <a:cubicBezTo>
                      <a:pt x="48" y="28"/>
                      <a:pt x="44" y="42"/>
                      <a:pt x="49" y="54"/>
                    </a:cubicBezTo>
                    <a:lnTo>
                      <a:pt x="13" y="54"/>
                    </a:lnTo>
                    <a:close/>
                    <a:moveTo>
                      <a:pt x="60" y="49"/>
                    </a:moveTo>
                    <a:cubicBezTo>
                      <a:pt x="55" y="39"/>
                      <a:pt x="59" y="26"/>
                      <a:pt x="58" y="15"/>
                    </a:cubicBezTo>
                    <a:cubicBezTo>
                      <a:pt x="69" y="14"/>
                      <a:pt x="81" y="14"/>
                      <a:pt x="93" y="14"/>
                    </a:cubicBezTo>
                    <a:cubicBezTo>
                      <a:pt x="89" y="27"/>
                      <a:pt x="88" y="38"/>
                      <a:pt x="87" y="54"/>
                    </a:cubicBezTo>
                    <a:cubicBezTo>
                      <a:pt x="60" y="54"/>
                      <a:pt x="60" y="54"/>
                      <a:pt x="60" y="54"/>
                    </a:cubicBezTo>
                    <a:cubicBezTo>
                      <a:pt x="61" y="50"/>
                      <a:pt x="61" y="50"/>
                      <a:pt x="60" y="49"/>
                    </a:cubicBezTo>
                    <a:close/>
                    <a:moveTo>
                      <a:pt x="129" y="54"/>
                    </a:moveTo>
                    <a:cubicBezTo>
                      <a:pt x="99" y="54"/>
                      <a:pt x="99" y="54"/>
                      <a:pt x="99" y="54"/>
                    </a:cubicBezTo>
                    <a:cubicBezTo>
                      <a:pt x="100" y="42"/>
                      <a:pt x="101" y="28"/>
                      <a:pt x="105" y="15"/>
                    </a:cubicBezTo>
                    <a:cubicBezTo>
                      <a:pt x="105" y="15"/>
                      <a:pt x="105" y="14"/>
                      <a:pt x="105" y="13"/>
                    </a:cubicBezTo>
                    <a:cubicBezTo>
                      <a:pt x="113" y="13"/>
                      <a:pt x="121" y="13"/>
                      <a:pt x="129" y="14"/>
                    </a:cubicBezTo>
                    <a:cubicBezTo>
                      <a:pt x="130" y="27"/>
                      <a:pt x="129" y="38"/>
                      <a:pt x="129"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5" name="Freeform 64"/>
              <p:cNvSpPr>
                <a:spLocks noEditPoints="1"/>
              </p:cNvSpPr>
              <p:nvPr/>
            </p:nvSpPr>
            <p:spPr bwMode="auto">
              <a:xfrm>
                <a:off x="-682436" y="14140625"/>
                <a:ext cx="555625" cy="288925"/>
              </a:xfrm>
              <a:custGeom>
                <a:avLst/>
                <a:gdLst>
                  <a:gd name="T0" fmla="*/ 142 w 148"/>
                  <a:gd name="T1" fmla="*/ 7 h 77"/>
                  <a:gd name="T2" fmla="*/ 136 w 148"/>
                  <a:gd name="T3" fmla="*/ 2 h 77"/>
                  <a:gd name="T4" fmla="*/ 12 w 148"/>
                  <a:gd name="T5" fmla="*/ 0 h 77"/>
                  <a:gd name="T6" fmla="*/ 10 w 148"/>
                  <a:gd name="T7" fmla="*/ 1 h 77"/>
                  <a:gd name="T8" fmla="*/ 4 w 148"/>
                  <a:gd name="T9" fmla="*/ 5 h 77"/>
                  <a:gd name="T10" fmla="*/ 0 w 148"/>
                  <a:gd name="T11" fmla="*/ 70 h 77"/>
                  <a:gd name="T12" fmla="*/ 9 w 148"/>
                  <a:gd name="T13" fmla="*/ 76 h 77"/>
                  <a:gd name="T14" fmla="*/ 12 w 148"/>
                  <a:gd name="T15" fmla="*/ 76 h 77"/>
                  <a:gd name="T16" fmla="*/ 132 w 148"/>
                  <a:gd name="T17" fmla="*/ 72 h 77"/>
                  <a:gd name="T18" fmla="*/ 138 w 148"/>
                  <a:gd name="T19" fmla="*/ 66 h 77"/>
                  <a:gd name="T20" fmla="*/ 142 w 148"/>
                  <a:gd name="T21" fmla="*/ 7 h 77"/>
                  <a:gd name="T22" fmla="*/ 46 w 148"/>
                  <a:gd name="T23" fmla="*/ 63 h 77"/>
                  <a:gd name="T24" fmla="*/ 12 w 148"/>
                  <a:gd name="T25" fmla="*/ 64 h 77"/>
                  <a:gd name="T26" fmla="*/ 15 w 148"/>
                  <a:gd name="T27" fmla="*/ 13 h 77"/>
                  <a:gd name="T28" fmla="*/ 49 w 148"/>
                  <a:gd name="T29" fmla="*/ 14 h 77"/>
                  <a:gd name="T30" fmla="*/ 46 w 148"/>
                  <a:gd name="T31" fmla="*/ 63 h 77"/>
                  <a:gd name="T32" fmla="*/ 62 w 148"/>
                  <a:gd name="T33" fmla="*/ 14 h 77"/>
                  <a:gd name="T34" fmla="*/ 89 w 148"/>
                  <a:gd name="T35" fmla="*/ 14 h 77"/>
                  <a:gd name="T36" fmla="*/ 90 w 148"/>
                  <a:gd name="T37" fmla="*/ 60 h 77"/>
                  <a:gd name="T38" fmla="*/ 58 w 148"/>
                  <a:gd name="T39" fmla="*/ 62 h 77"/>
                  <a:gd name="T40" fmla="*/ 62 w 148"/>
                  <a:gd name="T41" fmla="*/ 14 h 77"/>
                  <a:gd name="T42" fmla="*/ 127 w 148"/>
                  <a:gd name="T43" fmla="*/ 60 h 77"/>
                  <a:gd name="T44" fmla="*/ 102 w 148"/>
                  <a:gd name="T45" fmla="*/ 60 h 77"/>
                  <a:gd name="T46" fmla="*/ 101 w 148"/>
                  <a:gd name="T47" fmla="*/ 14 h 77"/>
                  <a:gd name="T48" fmla="*/ 131 w 148"/>
                  <a:gd name="T49" fmla="*/ 14 h 77"/>
                  <a:gd name="T50" fmla="*/ 127 w 148"/>
                  <a:gd name="T51"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8" h="77">
                    <a:moveTo>
                      <a:pt x="142" y="7"/>
                    </a:moveTo>
                    <a:cubicBezTo>
                      <a:pt x="141" y="4"/>
                      <a:pt x="139" y="3"/>
                      <a:pt x="136" y="2"/>
                    </a:cubicBezTo>
                    <a:cubicBezTo>
                      <a:pt x="95" y="1"/>
                      <a:pt x="53" y="4"/>
                      <a:pt x="12" y="0"/>
                    </a:cubicBezTo>
                    <a:cubicBezTo>
                      <a:pt x="11" y="0"/>
                      <a:pt x="11" y="0"/>
                      <a:pt x="10" y="1"/>
                    </a:cubicBezTo>
                    <a:cubicBezTo>
                      <a:pt x="7" y="0"/>
                      <a:pt x="5" y="1"/>
                      <a:pt x="4" y="5"/>
                    </a:cubicBezTo>
                    <a:cubicBezTo>
                      <a:pt x="0" y="26"/>
                      <a:pt x="0" y="48"/>
                      <a:pt x="0" y="70"/>
                    </a:cubicBezTo>
                    <a:cubicBezTo>
                      <a:pt x="0" y="76"/>
                      <a:pt x="5" y="77"/>
                      <a:pt x="9" y="76"/>
                    </a:cubicBezTo>
                    <a:cubicBezTo>
                      <a:pt x="10" y="76"/>
                      <a:pt x="11" y="76"/>
                      <a:pt x="12" y="76"/>
                    </a:cubicBezTo>
                    <a:cubicBezTo>
                      <a:pt x="52" y="76"/>
                      <a:pt x="92" y="69"/>
                      <a:pt x="132" y="72"/>
                    </a:cubicBezTo>
                    <a:cubicBezTo>
                      <a:pt x="135" y="73"/>
                      <a:pt x="138" y="69"/>
                      <a:pt x="138" y="66"/>
                    </a:cubicBezTo>
                    <a:cubicBezTo>
                      <a:pt x="139" y="47"/>
                      <a:pt x="148" y="26"/>
                      <a:pt x="142" y="7"/>
                    </a:cubicBezTo>
                    <a:close/>
                    <a:moveTo>
                      <a:pt x="46" y="63"/>
                    </a:moveTo>
                    <a:cubicBezTo>
                      <a:pt x="35" y="64"/>
                      <a:pt x="23" y="64"/>
                      <a:pt x="12" y="64"/>
                    </a:cubicBezTo>
                    <a:cubicBezTo>
                      <a:pt x="12" y="47"/>
                      <a:pt x="12" y="30"/>
                      <a:pt x="15" y="13"/>
                    </a:cubicBezTo>
                    <a:cubicBezTo>
                      <a:pt x="26" y="14"/>
                      <a:pt x="38" y="14"/>
                      <a:pt x="49" y="14"/>
                    </a:cubicBezTo>
                    <a:cubicBezTo>
                      <a:pt x="44" y="30"/>
                      <a:pt x="46" y="47"/>
                      <a:pt x="46" y="63"/>
                    </a:cubicBezTo>
                    <a:close/>
                    <a:moveTo>
                      <a:pt x="62" y="14"/>
                    </a:moveTo>
                    <a:cubicBezTo>
                      <a:pt x="71" y="14"/>
                      <a:pt x="80" y="14"/>
                      <a:pt x="89" y="14"/>
                    </a:cubicBezTo>
                    <a:cubicBezTo>
                      <a:pt x="93" y="29"/>
                      <a:pt x="91" y="45"/>
                      <a:pt x="90" y="60"/>
                    </a:cubicBezTo>
                    <a:cubicBezTo>
                      <a:pt x="79" y="60"/>
                      <a:pt x="69" y="61"/>
                      <a:pt x="58" y="62"/>
                    </a:cubicBezTo>
                    <a:cubicBezTo>
                      <a:pt x="57" y="46"/>
                      <a:pt x="56" y="29"/>
                      <a:pt x="62" y="14"/>
                    </a:cubicBezTo>
                    <a:close/>
                    <a:moveTo>
                      <a:pt x="127" y="60"/>
                    </a:moveTo>
                    <a:cubicBezTo>
                      <a:pt x="118" y="60"/>
                      <a:pt x="110" y="59"/>
                      <a:pt x="102" y="60"/>
                    </a:cubicBezTo>
                    <a:cubicBezTo>
                      <a:pt x="103" y="44"/>
                      <a:pt x="105" y="29"/>
                      <a:pt x="101" y="14"/>
                    </a:cubicBezTo>
                    <a:cubicBezTo>
                      <a:pt x="111" y="14"/>
                      <a:pt x="121" y="14"/>
                      <a:pt x="131" y="14"/>
                    </a:cubicBezTo>
                    <a:cubicBezTo>
                      <a:pt x="134" y="29"/>
                      <a:pt x="128" y="45"/>
                      <a:pt x="127"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6" name="Freeform 65"/>
              <p:cNvSpPr>
                <a:spLocks noEditPoints="1"/>
              </p:cNvSpPr>
              <p:nvPr/>
            </p:nvSpPr>
            <p:spPr bwMode="auto">
              <a:xfrm>
                <a:off x="-688786" y="14539088"/>
                <a:ext cx="558800" cy="269875"/>
              </a:xfrm>
              <a:custGeom>
                <a:avLst/>
                <a:gdLst>
                  <a:gd name="T0" fmla="*/ 142 w 149"/>
                  <a:gd name="T1" fmla="*/ 7 h 72"/>
                  <a:gd name="T2" fmla="*/ 136 w 149"/>
                  <a:gd name="T3" fmla="*/ 2 h 72"/>
                  <a:gd name="T4" fmla="*/ 10 w 149"/>
                  <a:gd name="T5" fmla="*/ 0 h 72"/>
                  <a:gd name="T6" fmla="*/ 8 w 149"/>
                  <a:gd name="T7" fmla="*/ 1 h 72"/>
                  <a:gd name="T8" fmla="*/ 2 w 149"/>
                  <a:gd name="T9" fmla="*/ 8 h 72"/>
                  <a:gd name="T10" fmla="*/ 6 w 149"/>
                  <a:gd name="T11" fmla="*/ 64 h 72"/>
                  <a:gd name="T12" fmla="*/ 12 w 149"/>
                  <a:gd name="T13" fmla="*/ 68 h 72"/>
                  <a:gd name="T14" fmla="*/ 14 w 149"/>
                  <a:gd name="T15" fmla="*/ 68 h 72"/>
                  <a:gd name="T16" fmla="*/ 90 w 149"/>
                  <a:gd name="T17" fmla="*/ 69 h 72"/>
                  <a:gd name="T18" fmla="*/ 131 w 149"/>
                  <a:gd name="T19" fmla="*/ 67 h 72"/>
                  <a:gd name="T20" fmla="*/ 142 w 149"/>
                  <a:gd name="T21" fmla="*/ 7 h 72"/>
                  <a:gd name="T22" fmla="*/ 48 w 149"/>
                  <a:gd name="T23" fmla="*/ 57 h 72"/>
                  <a:gd name="T24" fmla="*/ 17 w 149"/>
                  <a:gd name="T25" fmla="*/ 56 h 72"/>
                  <a:gd name="T26" fmla="*/ 15 w 149"/>
                  <a:gd name="T27" fmla="*/ 12 h 72"/>
                  <a:gd name="T28" fmla="*/ 48 w 149"/>
                  <a:gd name="T29" fmla="*/ 13 h 72"/>
                  <a:gd name="T30" fmla="*/ 47 w 149"/>
                  <a:gd name="T31" fmla="*/ 39 h 72"/>
                  <a:gd name="T32" fmla="*/ 48 w 149"/>
                  <a:gd name="T33" fmla="*/ 57 h 72"/>
                  <a:gd name="T34" fmla="*/ 60 w 149"/>
                  <a:gd name="T35" fmla="*/ 57 h 72"/>
                  <a:gd name="T36" fmla="*/ 60 w 149"/>
                  <a:gd name="T37" fmla="*/ 56 h 72"/>
                  <a:gd name="T38" fmla="*/ 59 w 149"/>
                  <a:gd name="T39" fmla="*/ 32 h 72"/>
                  <a:gd name="T40" fmla="*/ 59 w 149"/>
                  <a:gd name="T41" fmla="*/ 13 h 72"/>
                  <a:gd name="T42" fmla="*/ 90 w 149"/>
                  <a:gd name="T43" fmla="*/ 13 h 72"/>
                  <a:gd name="T44" fmla="*/ 90 w 149"/>
                  <a:gd name="T45" fmla="*/ 57 h 72"/>
                  <a:gd name="T46" fmla="*/ 60 w 149"/>
                  <a:gd name="T47" fmla="*/ 57 h 72"/>
                  <a:gd name="T48" fmla="*/ 131 w 149"/>
                  <a:gd name="T49" fmla="*/ 39 h 72"/>
                  <a:gd name="T50" fmla="*/ 107 w 149"/>
                  <a:gd name="T51" fmla="*/ 58 h 72"/>
                  <a:gd name="T52" fmla="*/ 102 w 149"/>
                  <a:gd name="T53" fmla="*/ 58 h 72"/>
                  <a:gd name="T54" fmla="*/ 102 w 149"/>
                  <a:gd name="T55" fmla="*/ 13 h 72"/>
                  <a:gd name="T56" fmla="*/ 130 w 149"/>
                  <a:gd name="T57" fmla="*/ 14 h 72"/>
                  <a:gd name="T58" fmla="*/ 131 w 149"/>
                  <a:gd name="T5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9" h="72">
                    <a:moveTo>
                      <a:pt x="142" y="7"/>
                    </a:moveTo>
                    <a:cubicBezTo>
                      <a:pt x="141" y="4"/>
                      <a:pt x="138" y="3"/>
                      <a:pt x="136" y="2"/>
                    </a:cubicBezTo>
                    <a:cubicBezTo>
                      <a:pt x="94" y="1"/>
                      <a:pt x="52" y="0"/>
                      <a:pt x="10" y="0"/>
                    </a:cubicBezTo>
                    <a:cubicBezTo>
                      <a:pt x="9" y="0"/>
                      <a:pt x="9" y="0"/>
                      <a:pt x="8" y="1"/>
                    </a:cubicBezTo>
                    <a:cubicBezTo>
                      <a:pt x="5" y="0"/>
                      <a:pt x="1" y="3"/>
                      <a:pt x="2" y="8"/>
                    </a:cubicBezTo>
                    <a:cubicBezTo>
                      <a:pt x="7" y="26"/>
                      <a:pt x="0" y="46"/>
                      <a:pt x="6" y="64"/>
                    </a:cubicBezTo>
                    <a:cubicBezTo>
                      <a:pt x="7" y="67"/>
                      <a:pt x="10" y="68"/>
                      <a:pt x="12" y="68"/>
                    </a:cubicBezTo>
                    <a:cubicBezTo>
                      <a:pt x="13" y="68"/>
                      <a:pt x="13" y="68"/>
                      <a:pt x="14" y="68"/>
                    </a:cubicBezTo>
                    <a:cubicBezTo>
                      <a:pt x="39" y="68"/>
                      <a:pt x="64" y="68"/>
                      <a:pt x="90" y="69"/>
                    </a:cubicBezTo>
                    <a:cubicBezTo>
                      <a:pt x="103" y="69"/>
                      <a:pt x="118" y="72"/>
                      <a:pt x="131" y="67"/>
                    </a:cubicBezTo>
                    <a:cubicBezTo>
                      <a:pt x="149" y="59"/>
                      <a:pt x="145" y="22"/>
                      <a:pt x="142" y="7"/>
                    </a:cubicBezTo>
                    <a:close/>
                    <a:moveTo>
                      <a:pt x="48" y="57"/>
                    </a:moveTo>
                    <a:cubicBezTo>
                      <a:pt x="37" y="57"/>
                      <a:pt x="27" y="56"/>
                      <a:pt x="17" y="56"/>
                    </a:cubicBezTo>
                    <a:cubicBezTo>
                      <a:pt x="14" y="42"/>
                      <a:pt x="17" y="27"/>
                      <a:pt x="15" y="12"/>
                    </a:cubicBezTo>
                    <a:cubicBezTo>
                      <a:pt x="26" y="12"/>
                      <a:pt x="37" y="12"/>
                      <a:pt x="48" y="13"/>
                    </a:cubicBezTo>
                    <a:cubicBezTo>
                      <a:pt x="47" y="21"/>
                      <a:pt x="47" y="30"/>
                      <a:pt x="47" y="39"/>
                    </a:cubicBezTo>
                    <a:cubicBezTo>
                      <a:pt x="47" y="44"/>
                      <a:pt x="46" y="51"/>
                      <a:pt x="48" y="57"/>
                    </a:cubicBezTo>
                    <a:close/>
                    <a:moveTo>
                      <a:pt x="60" y="57"/>
                    </a:moveTo>
                    <a:cubicBezTo>
                      <a:pt x="60" y="57"/>
                      <a:pt x="60" y="56"/>
                      <a:pt x="60" y="56"/>
                    </a:cubicBezTo>
                    <a:cubicBezTo>
                      <a:pt x="56" y="53"/>
                      <a:pt x="58" y="37"/>
                      <a:pt x="59" y="32"/>
                    </a:cubicBezTo>
                    <a:cubicBezTo>
                      <a:pt x="59" y="26"/>
                      <a:pt x="58" y="19"/>
                      <a:pt x="59" y="13"/>
                    </a:cubicBezTo>
                    <a:cubicBezTo>
                      <a:pt x="69" y="13"/>
                      <a:pt x="82" y="13"/>
                      <a:pt x="90" y="13"/>
                    </a:cubicBezTo>
                    <a:cubicBezTo>
                      <a:pt x="90" y="57"/>
                      <a:pt x="90" y="57"/>
                      <a:pt x="90" y="57"/>
                    </a:cubicBezTo>
                    <a:cubicBezTo>
                      <a:pt x="82" y="57"/>
                      <a:pt x="70" y="57"/>
                      <a:pt x="60" y="57"/>
                    </a:cubicBezTo>
                    <a:close/>
                    <a:moveTo>
                      <a:pt x="131" y="39"/>
                    </a:moveTo>
                    <a:cubicBezTo>
                      <a:pt x="130" y="55"/>
                      <a:pt x="123" y="58"/>
                      <a:pt x="107" y="58"/>
                    </a:cubicBezTo>
                    <a:cubicBezTo>
                      <a:pt x="106" y="58"/>
                      <a:pt x="106" y="58"/>
                      <a:pt x="102" y="58"/>
                    </a:cubicBezTo>
                    <a:cubicBezTo>
                      <a:pt x="102" y="13"/>
                      <a:pt x="102" y="13"/>
                      <a:pt x="102" y="13"/>
                    </a:cubicBezTo>
                    <a:cubicBezTo>
                      <a:pt x="114" y="14"/>
                      <a:pt x="121" y="14"/>
                      <a:pt x="130" y="14"/>
                    </a:cubicBezTo>
                    <a:cubicBezTo>
                      <a:pt x="131" y="22"/>
                      <a:pt x="131" y="31"/>
                      <a:pt x="131"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7" name="Freeform 66"/>
              <p:cNvSpPr>
                <a:spLocks/>
              </p:cNvSpPr>
              <p:nvPr/>
            </p:nvSpPr>
            <p:spPr bwMode="auto">
              <a:xfrm>
                <a:off x="-344299" y="14988351"/>
                <a:ext cx="0" cy="476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8" name="Freeform 67"/>
              <p:cNvSpPr>
                <a:spLocks noEditPoints="1"/>
              </p:cNvSpPr>
              <p:nvPr/>
            </p:nvSpPr>
            <p:spPr bwMode="auto">
              <a:xfrm>
                <a:off x="-693549" y="14910563"/>
                <a:ext cx="522288" cy="239713"/>
              </a:xfrm>
              <a:custGeom>
                <a:avLst/>
                <a:gdLst>
                  <a:gd name="T0" fmla="*/ 135 w 139"/>
                  <a:gd name="T1" fmla="*/ 53 h 64"/>
                  <a:gd name="T2" fmla="*/ 135 w 139"/>
                  <a:gd name="T3" fmla="*/ 9 h 64"/>
                  <a:gd name="T4" fmla="*/ 131 w 139"/>
                  <a:gd name="T5" fmla="*/ 3 h 64"/>
                  <a:gd name="T6" fmla="*/ 10 w 139"/>
                  <a:gd name="T7" fmla="*/ 1 h 64"/>
                  <a:gd name="T8" fmla="*/ 6 w 139"/>
                  <a:gd name="T9" fmla="*/ 4 h 64"/>
                  <a:gd name="T10" fmla="*/ 3 w 139"/>
                  <a:gd name="T11" fmla="*/ 9 h 64"/>
                  <a:gd name="T12" fmla="*/ 1 w 139"/>
                  <a:gd name="T13" fmla="*/ 54 h 64"/>
                  <a:gd name="T14" fmla="*/ 7 w 139"/>
                  <a:gd name="T15" fmla="*/ 61 h 64"/>
                  <a:gd name="T16" fmla="*/ 70 w 139"/>
                  <a:gd name="T17" fmla="*/ 60 h 64"/>
                  <a:gd name="T18" fmla="*/ 91 w 139"/>
                  <a:gd name="T19" fmla="*/ 60 h 64"/>
                  <a:gd name="T20" fmla="*/ 98 w 139"/>
                  <a:gd name="T21" fmla="*/ 61 h 64"/>
                  <a:gd name="T22" fmla="*/ 133 w 139"/>
                  <a:gd name="T23" fmla="*/ 63 h 64"/>
                  <a:gd name="T24" fmla="*/ 135 w 139"/>
                  <a:gd name="T25" fmla="*/ 53 h 64"/>
                  <a:gd name="T26" fmla="*/ 49 w 139"/>
                  <a:gd name="T27" fmla="*/ 48 h 64"/>
                  <a:gd name="T28" fmla="*/ 14 w 139"/>
                  <a:gd name="T29" fmla="*/ 50 h 64"/>
                  <a:gd name="T30" fmla="*/ 14 w 139"/>
                  <a:gd name="T31" fmla="*/ 13 h 64"/>
                  <a:gd name="T32" fmla="*/ 53 w 139"/>
                  <a:gd name="T33" fmla="*/ 14 h 64"/>
                  <a:gd name="T34" fmla="*/ 49 w 139"/>
                  <a:gd name="T35" fmla="*/ 48 h 64"/>
                  <a:gd name="T36" fmla="*/ 69 w 139"/>
                  <a:gd name="T37" fmla="*/ 48 h 64"/>
                  <a:gd name="T38" fmla="*/ 61 w 139"/>
                  <a:gd name="T39" fmla="*/ 48 h 64"/>
                  <a:gd name="T40" fmla="*/ 65 w 139"/>
                  <a:gd name="T41" fmla="*/ 15 h 64"/>
                  <a:gd name="T42" fmla="*/ 91 w 139"/>
                  <a:gd name="T43" fmla="*/ 16 h 64"/>
                  <a:gd name="T44" fmla="*/ 93 w 139"/>
                  <a:gd name="T45" fmla="*/ 21 h 64"/>
                  <a:gd name="T46" fmla="*/ 93 w 139"/>
                  <a:gd name="T47" fmla="*/ 21 h 64"/>
                  <a:gd name="T48" fmla="*/ 93 w 139"/>
                  <a:gd name="T49" fmla="*/ 22 h 64"/>
                  <a:gd name="T50" fmla="*/ 99 w 139"/>
                  <a:gd name="T51" fmla="*/ 23 h 64"/>
                  <a:gd name="T52" fmla="*/ 93 w 139"/>
                  <a:gd name="T53" fmla="*/ 22 h 64"/>
                  <a:gd name="T54" fmla="*/ 93 w 139"/>
                  <a:gd name="T55" fmla="*/ 26 h 64"/>
                  <a:gd name="T56" fmla="*/ 92 w 139"/>
                  <a:gd name="T57" fmla="*/ 37 h 64"/>
                  <a:gd name="T58" fmla="*/ 90 w 139"/>
                  <a:gd name="T59" fmla="*/ 48 h 64"/>
                  <a:gd name="T60" fmla="*/ 69 w 139"/>
                  <a:gd name="T61" fmla="*/ 48 h 64"/>
                  <a:gd name="T62" fmla="*/ 123 w 139"/>
                  <a:gd name="T63" fmla="*/ 51 h 64"/>
                  <a:gd name="T64" fmla="*/ 101 w 139"/>
                  <a:gd name="T65" fmla="*/ 49 h 64"/>
                  <a:gd name="T66" fmla="*/ 103 w 139"/>
                  <a:gd name="T67" fmla="*/ 16 h 64"/>
                  <a:gd name="T68" fmla="*/ 123 w 139"/>
                  <a:gd name="T69" fmla="*/ 16 h 64"/>
                  <a:gd name="T70" fmla="*/ 123 w 139"/>
                  <a:gd name="T71"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 h="64">
                    <a:moveTo>
                      <a:pt x="135" y="53"/>
                    </a:moveTo>
                    <a:cubicBezTo>
                      <a:pt x="135" y="9"/>
                      <a:pt x="135" y="9"/>
                      <a:pt x="135" y="9"/>
                    </a:cubicBezTo>
                    <a:cubicBezTo>
                      <a:pt x="135" y="6"/>
                      <a:pt x="134" y="3"/>
                      <a:pt x="131" y="3"/>
                    </a:cubicBezTo>
                    <a:cubicBezTo>
                      <a:pt x="90" y="7"/>
                      <a:pt x="51" y="0"/>
                      <a:pt x="10" y="1"/>
                    </a:cubicBezTo>
                    <a:cubicBezTo>
                      <a:pt x="8" y="1"/>
                      <a:pt x="6" y="3"/>
                      <a:pt x="6" y="4"/>
                    </a:cubicBezTo>
                    <a:cubicBezTo>
                      <a:pt x="4" y="5"/>
                      <a:pt x="3" y="7"/>
                      <a:pt x="3" y="9"/>
                    </a:cubicBezTo>
                    <a:cubicBezTo>
                      <a:pt x="3" y="24"/>
                      <a:pt x="4" y="39"/>
                      <a:pt x="1" y="54"/>
                    </a:cubicBezTo>
                    <a:cubicBezTo>
                      <a:pt x="0" y="58"/>
                      <a:pt x="3" y="61"/>
                      <a:pt x="7" y="61"/>
                    </a:cubicBezTo>
                    <a:cubicBezTo>
                      <a:pt x="28" y="63"/>
                      <a:pt x="49" y="60"/>
                      <a:pt x="70" y="60"/>
                    </a:cubicBezTo>
                    <a:cubicBezTo>
                      <a:pt x="77" y="59"/>
                      <a:pt x="84" y="60"/>
                      <a:pt x="91" y="60"/>
                    </a:cubicBezTo>
                    <a:cubicBezTo>
                      <a:pt x="93" y="61"/>
                      <a:pt x="96" y="62"/>
                      <a:pt x="98" y="61"/>
                    </a:cubicBezTo>
                    <a:cubicBezTo>
                      <a:pt x="110" y="62"/>
                      <a:pt x="121" y="63"/>
                      <a:pt x="133" y="63"/>
                    </a:cubicBezTo>
                    <a:cubicBezTo>
                      <a:pt x="139" y="64"/>
                      <a:pt x="139" y="56"/>
                      <a:pt x="135" y="53"/>
                    </a:cubicBezTo>
                    <a:close/>
                    <a:moveTo>
                      <a:pt x="49" y="48"/>
                    </a:moveTo>
                    <a:cubicBezTo>
                      <a:pt x="37" y="49"/>
                      <a:pt x="26" y="50"/>
                      <a:pt x="14" y="50"/>
                    </a:cubicBezTo>
                    <a:cubicBezTo>
                      <a:pt x="15" y="38"/>
                      <a:pt x="14" y="26"/>
                      <a:pt x="14" y="13"/>
                    </a:cubicBezTo>
                    <a:cubicBezTo>
                      <a:pt x="27" y="13"/>
                      <a:pt x="40" y="13"/>
                      <a:pt x="53" y="14"/>
                    </a:cubicBezTo>
                    <a:cubicBezTo>
                      <a:pt x="53" y="26"/>
                      <a:pt x="50" y="37"/>
                      <a:pt x="49" y="48"/>
                    </a:cubicBezTo>
                    <a:close/>
                    <a:moveTo>
                      <a:pt x="69" y="48"/>
                    </a:moveTo>
                    <a:cubicBezTo>
                      <a:pt x="66" y="48"/>
                      <a:pt x="64" y="48"/>
                      <a:pt x="61" y="48"/>
                    </a:cubicBezTo>
                    <a:cubicBezTo>
                      <a:pt x="62" y="37"/>
                      <a:pt x="64" y="26"/>
                      <a:pt x="65" y="15"/>
                    </a:cubicBezTo>
                    <a:cubicBezTo>
                      <a:pt x="74" y="15"/>
                      <a:pt x="82" y="16"/>
                      <a:pt x="91" y="16"/>
                    </a:cubicBezTo>
                    <a:cubicBezTo>
                      <a:pt x="91" y="18"/>
                      <a:pt x="92" y="20"/>
                      <a:pt x="93" y="21"/>
                    </a:cubicBezTo>
                    <a:cubicBezTo>
                      <a:pt x="92" y="20"/>
                      <a:pt x="93" y="19"/>
                      <a:pt x="93" y="21"/>
                    </a:cubicBezTo>
                    <a:cubicBezTo>
                      <a:pt x="93" y="21"/>
                      <a:pt x="93" y="21"/>
                      <a:pt x="93" y="22"/>
                    </a:cubicBezTo>
                    <a:cubicBezTo>
                      <a:pt x="94" y="23"/>
                      <a:pt x="96" y="24"/>
                      <a:pt x="99" y="23"/>
                    </a:cubicBezTo>
                    <a:cubicBezTo>
                      <a:pt x="95" y="24"/>
                      <a:pt x="94" y="23"/>
                      <a:pt x="93" y="22"/>
                    </a:cubicBezTo>
                    <a:cubicBezTo>
                      <a:pt x="93" y="23"/>
                      <a:pt x="93" y="25"/>
                      <a:pt x="93" y="26"/>
                    </a:cubicBezTo>
                    <a:cubicBezTo>
                      <a:pt x="93" y="30"/>
                      <a:pt x="92" y="33"/>
                      <a:pt x="92" y="37"/>
                    </a:cubicBezTo>
                    <a:cubicBezTo>
                      <a:pt x="91" y="41"/>
                      <a:pt x="90" y="44"/>
                      <a:pt x="90" y="48"/>
                    </a:cubicBezTo>
                    <a:cubicBezTo>
                      <a:pt x="83" y="48"/>
                      <a:pt x="76" y="47"/>
                      <a:pt x="69" y="48"/>
                    </a:cubicBezTo>
                    <a:close/>
                    <a:moveTo>
                      <a:pt x="123" y="51"/>
                    </a:moveTo>
                    <a:cubicBezTo>
                      <a:pt x="119" y="51"/>
                      <a:pt x="109" y="50"/>
                      <a:pt x="101" y="49"/>
                    </a:cubicBezTo>
                    <a:cubicBezTo>
                      <a:pt x="103" y="40"/>
                      <a:pt x="106" y="24"/>
                      <a:pt x="103" y="16"/>
                    </a:cubicBezTo>
                    <a:cubicBezTo>
                      <a:pt x="110" y="16"/>
                      <a:pt x="119" y="16"/>
                      <a:pt x="123" y="16"/>
                    </a:cubicBezTo>
                    <a:lnTo>
                      <a:pt x="123" y="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39" name="Freeform 68"/>
              <p:cNvSpPr>
                <a:spLocks noEditPoints="1"/>
              </p:cNvSpPr>
              <p:nvPr/>
            </p:nvSpPr>
            <p:spPr bwMode="auto">
              <a:xfrm>
                <a:off x="-711011" y="15266163"/>
                <a:ext cx="528638" cy="255588"/>
              </a:xfrm>
              <a:custGeom>
                <a:avLst/>
                <a:gdLst>
                  <a:gd name="T0" fmla="*/ 140 w 141"/>
                  <a:gd name="T1" fmla="*/ 6 h 68"/>
                  <a:gd name="T2" fmla="*/ 139 w 141"/>
                  <a:gd name="T3" fmla="*/ 4 h 68"/>
                  <a:gd name="T4" fmla="*/ 139 w 141"/>
                  <a:gd name="T5" fmla="*/ 4 h 68"/>
                  <a:gd name="T6" fmla="*/ 139 w 141"/>
                  <a:gd name="T7" fmla="*/ 4 h 68"/>
                  <a:gd name="T8" fmla="*/ 134 w 141"/>
                  <a:gd name="T9" fmla="*/ 0 h 68"/>
                  <a:gd name="T10" fmla="*/ 14 w 141"/>
                  <a:gd name="T11" fmla="*/ 4 h 68"/>
                  <a:gd name="T12" fmla="*/ 7 w 141"/>
                  <a:gd name="T13" fmla="*/ 8 h 68"/>
                  <a:gd name="T14" fmla="*/ 0 w 141"/>
                  <a:gd name="T15" fmla="*/ 14 h 68"/>
                  <a:gd name="T16" fmla="*/ 0 w 141"/>
                  <a:gd name="T17" fmla="*/ 62 h 68"/>
                  <a:gd name="T18" fmla="*/ 7 w 141"/>
                  <a:gd name="T19" fmla="*/ 68 h 68"/>
                  <a:gd name="T20" fmla="*/ 67 w 141"/>
                  <a:gd name="T21" fmla="*/ 64 h 68"/>
                  <a:gd name="T22" fmla="*/ 132 w 141"/>
                  <a:gd name="T23" fmla="*/ 66 h 68"/>
                  <a:gd name="T24" fmla="*/ 138 w 141"/>
                  <a:gd name="T25" fmla="*/ 60 h 68"/>
                  <a:gd name="T26" fmla="*/ 140 w 141"/>
                  <a:gd name="T27" fmla="*/ 6 h 68"/>
                  <a:gd name="T28" fmla="*/ 46 w 141"/>
                  <a:gd name="T29" fmla="*/ 53 h 68"/>
                  <a:gd name="T30" fmla="*/ 45 w 141"/>
                  <a:gd name="T31" fmla="*/ 54 h 68"/>
                  <a:gd name="T32" fmla="*/ 12 w 141"/>
                  <a:gd name="T33" fmla="*/ 56 h 68"/>
                  <a:gd name="T34" fmla="*/ 12 w 141"/>
                  <a:gd name="T35" fmla="*/ 16 h 68"/>
                  <a:gd name="T36" fmla="*/ 52 w 141"/>
                  <a:gd name="T37" fmla="*/ 15 h 68"/>
                  <a:gd name="T38" fmla="*/ 46 w 141"/>
                  <a:gd name="T39" fmla="*/ 53 h 68"/>
                  <a:gd name="T40" fmla="*/ 75 w 141"/>
                  <a:gd name="T41" fmla="*/ 52 h 68"/>
                  <a:gd name="T42" fmla="*/ 58 w 141"/>
                  <a:gd name="T43" fmla="*/ 53 h 68"/>
                  <a:gd name="T44" fmla="*/ 66 w 141"/>
                  <a:gd name="T45" fmla="*/ 17 h 68"/>
                  <a:gd name="T46" fmla="*/ 67 w 141"/>
                  <a:gd name="T47" fmla="*/ 15 h 68"/>
                  <a:gd name="T48" fmla="*/ 90 w 141"/>
                  <a:gd name="T49" fmla="*/ 14 h 68"/>
                  <a:gd name="T50" fmla="*/ 88 w 141"/>
                  <a:gd name="T51" fmla="*/ 53 h 68"/>
                  <a:gd name="T52" fmla="*/ 75 w 141"/>
                  <a:gd name="T53" fmla="*/ 52 h 68"/>
                  <a:gd name="T54" fmla="*/ 126 w 141"/>
                  <a:gd name="T55" fmla="*/ 55 h 68"/>
                  <a:gd name="T56" fmla="*/ 100 w 141"/>
                  <a:gd name="T57" fmla="*/ 53 h 68"/>
                  <a:gd name="T58" fmla="*/ 102 w 141"/>
                  <a:gd name="T59" fmla="*/ 13 h 68"/>
                  <a:gd name="T60" fmla="*/ 128 w 141"/>
                  <a:gd name="T61" fmla="*/ 12 h 68"/>
                  <a:gd name="T62" fmla="*/ 126 w 141"/>
                  <a:gd name="T6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1" h="68">
                    <a:moveTo>
                      <a:pt x="140" y="6"/>
                    </a:moveTo>
                    <a:cubicBezTo>
                      <a:pt x="140" y="6"/>
                      <a:pt x="140" y="5"/>
                      <a:pt x="139" y="4"/>
                    </a:cubicBezTo>
                    <a:cubicBezTo>
                      <a:pt x="139" y="4"/>
                      <a:pt x="139" y="4"/>
                      <a:pt x="139" y="4"/>
                    </a:cubicBezTo>
                    <a:cubicBezTo>
                      <a:pt x="139" y="4"/>
                      <a:pt x="139" y="4"/>
                      <a:pt x="139" y="4"/>
                    </a:cubicBezTo>
                    <a:cubicBezTo>
                      <a:pt x="138" y="2"/>
                      <a:pt x="137" y="0"/>
                      <a:pt x="134" y="0"/>
                    </a:cubicBezTo>
                    <a:cubicBezTo>
                      <a:pt x="94" y="1"/>
                      <a:pt x="54" y="4"/>
                      <a:pt x="14" y="4"/>
                    </a:cubicBezTo>
                    <a:cubicBezTo>
                      <a:pt x="11" y="4"/>
                      <a:pt x="8" y="6"/>
                      <a:pt x="7" y="8"/>
                    </a:cubicBezTo>
                    <a:cubicBezTo>
                      <a:pt x="4" y="8"/>
                      <a:pt x="0" y="10"/>
                      <a:pt x="0" y="14"/>
                    </a:cubicBezTo>
                    <a:cubicBezTo>
                      <a:pt x="0" y="62"/>
                      <a:pt x="0" y="62"/>
                      <a:pt x="0" y="62"/>
                    </a:cubicBezTo>
                    <a:cubicBezTo>
                      <a:pt x="0" y="66"/>
                      <a:pt x="4" y="68"/>
                      <a:pt x="7" y="68"/>
                    </a:cubicBezTo>
                    <a:cubicBezTo>
                      <a:pt x="27" y="68"/>
                      <a:pt x="47" y="66"/>
                      <a:pt x="67" y="64"/>
                    </a:cubicBezTo>
                    <a:cubicBezTo>
                      <a:pt x="89" y="62"/>
                      <a:pt x="110" y="68"/>
                      <a:pt x="132" y="66"/>
                    </a:cubicBezTo>
                    <a:cubicBezTo>
                      <a:pt x="135" y="66"/>
                      <a:pt x="138" y="64"/>
                      <a:pt x="138" y="60"/>
                    </a:cubicBezTo>
                    <a:cubicBezTo>
                      <a:pt x="138" y="42"/>
                      <a:pt x="141" y="25"/>
                      <a:pt x="140" y="6"/>
                    </a:cubicBezTo>
                    <a:close/>
                    <a:moveTo>
                      <a:pt x="46" y="53"/>
                    </a:moveTo>
                    <a:cubicBezTo>
                      <a:pt x="46" y="53"/>
                      <a:pt x="45" y="53"/>
                      <a:pt x="45" y="54"/>
                    </a:cubicBezTo>
                    <a:cubicBezTo>
                      <a:pt x="34" y="55"/>
                      <a:pt x="24" y="56"/>
                      <a:pt x="12" y="56"/>
                    </a:cubicBezTo>
                    <a:cubicBezTo>
                      <a:pt x="12" y="16"/>
                      <a:pt x="12" y="16"/>
                      <a:pt x="12" y="16"/>
                    </a:cubicBezTo>
                    <a:cubicBezTo>
                      <a:pt x="28" y="16"/>
                      <a:pt x="39" y="16"/>
                      <a:pt x="52" y="15"/>
                    </a:cubicBezTo>
                    <a:cubicBezTo>
                      <a:pt x="47" y="27"/>
                      <a:pt x="48" y="41"/>
                      <a:pt x="46" y="53"/>
                    </a:cubicBezTo>
                    <a:close/>
                    <a:moveTo>
                      <a:pt x="75" y="52"/>
                    </a:moveTo>
                    <a:cubicBezTo>
                      <a:pt x="70" y="52"/>
                      <a:pt x="64" y="52"/>
                      <a:pt x="58" y="53"/>
                    </a:cubicBezTo>
                    <a:cubicBezTo>
                      <a:pt x="59" y="41"/>
                      <a:pt x="59" y="25"/>
                      <a:pt x="66" y="17"/>
                    </a:cubicBezTo>
                    <a:cubicBezTo>
                      <a:pt x="67" y="16"/>
                      <a:pt x="67" y="15"/>
                      <a:pt x="67" y="15"/>
                    </a:cubicBezTo>
                    <a:cubicBezTo>
                      <a:pt x="75" y="14"/>
                      <a:pt x="82" y="14"/>
                      <a:pt x="90" y="14"/>
                    </a:cubicBezTo>
                    <a:cubicBezTo>
                      <a:pt x="89" y="27"/>
                      <a:pt x="87" y="40"/>
                      <a:pt x="88" y="53"/>
                    </a:cubicBezTo>
                    <a:cubicBezTo>
                      <a:pt x="84" y="52"/>
                      <a:pt x="79" y="52"/>
                      <a:pt x="75" y="52"/>
                    </a:cubicBezTo>
                    <a:close/>
                    <a:moveTo>
                      <a:pt x="126" y="55"/>
                    </a:moveTo>
                    <a:cubicBezTo>
                      <a:pt x="117" y="55"/>
                      <a:pt x="109" y="54"/>
                      <a:pt x="100" y="53"/>
                    </a:cubicBezTo>
                    <a:cubicBezTo>
                      <a:pt x="99" y="40"/>
                      <a:pt x="102" y="27"/>
                      <a:pt x="102" y="13"/>
                    </a:cubicBezTo>
                    <a:cubicBezTo>
                      <a:pt x="111" y="13"/>
                      <a:pt x="119" y="13"/>
                      <a:pt x="128" y="12"/>
                    </a:cubicBezTo>
                    <a:cubicBezTo>
                      <a:pt x="129" y="27"/>
                      <a:pt x="127" y="41"/>
                      <a:pt x="126" y="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0" name="Freeform 69"/>
              <p:cNvSpPr>
                <a:spLocks/>
              </p:cNvSpPr>
              <p:nvPr/>
            </p:nvSpPr>
            <p:spPr bwMode="auto">
              <a:xfrm>
                <a:off x="395477" y="15469363"/>
                <a:ext cx="57150" cy="68263"/>
              </a:xfrm>
              <a:custGeom>
                <a:avLst/>
                <a:gdLst>
                  <a:gd name="T0" fmla="*/ 15 w 15"/>
                  <a:gd name="T1" fmla="*/ 8 h 18"/>
                  <a:gd name="T2" fmla="*/ 15 w 15"/>
                  <a:gd name="T3" fmla="*/ 7 h 18"/>
                  <a:gd name="T4" fmla="*/ 15 w 15"/>
                  <a:gd name="T5" fmla="*/ 6 h 18"/>
                  <a:gd name="T6" fmla="*/ 13 w 15"/>
                  <a:gd name="T7" fmla="*/ 2 h 18"/>
                  <a:gd name="T8" fmla="*/ 13 w 15"/>
                  <a:gd name="T9" fmla="*/ 2 h 18"/>
                  <a:gd name="T10" fmla="*/ 11 w 15"/>
                  <a:gd name="T11" fmla="*/ 1 h 18"/>
                  <a:gd name="T12" fmla="*/ 9 w 15"/>
                  <a:gd name="T13" fmla="*/ 0 h 18"/>
                  <a:gd name="T14" fmla="*/ 4 w 15"/>
                  <a:gd name="T15" fmla="*/ 1 h 18"/>
                  <a:gd name="T16" fmla="*/ 0 w 15"/>
                  <a:gd name="T17" fmla="*/ 9 h 18"/>
                  <a:gd name="T18" fmla="*/ 1 w 15"/>
                  <a:gd name="T19" fmla="*/ 13 h 18"/>
                  <a:gd name="T20" fmla="*/ 7 w 15"/>
                  <a:gd name="T21" fmla="*/ 18 h 18"/>
                  <a:gd name="T22" fmla="*/ 13 w 15"/>
                  <a:gd name="T23" fmla="*/ 13 h 18"/>
                  <a:gd name="T24" fmla="*/ 14 w 15"/>
                  <a:gd name="T25" fmla="*/ 12 h 18"/>
                  <a:gd name="T26" fmla="*/ 15 w 15"/>
                  <a:gd name="T2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8">
                    <a:moveTo>
                      <a:pt x="15" y="8"/>
                    </a:moveTo>
                    <a:cubicBezTo>
                      <a:pt x="15" y="8"/>
                      <a:pt x="15" y="7"/>
                      <a:pt x="15" y="7"/>
                    </a:cubicBezTo>
                    <a:cubicBezTo>
                      <a:pt x="15" y="7"/>
                      <a:pt x="15" y="7"/>
                      <a:pt x="15" y="6"/>
                    </a:cubicBezTo>
                    <a:cubicBezTo>
                      <a:pt x="15" y="5"/>
                      <a:pt x="14" y="3"/>
                      <a:pt x="13" y="2"/>
                    </a:cubicBezTo>
                    <a:cubicBezTo>
                      <a:pt x="13" y="2"/>
                      <a:pt x="13" y="2"/>
                      <a:pt x="13" y="2"/>
                    </a:cubicBezTo>
                    <a:cubicBezTo>
                      <a:pt x="12" y="1"/>
                      <a:pt x="11" y="1"/>
                      <a:pt x="11" y="1"/>
                    </a:cubicBezTo>
                    <a:cubicBezTo>
                      <a:pt x="10" y="1"/>
                      <a:pt x="9" y="0"/>
                      <a:pt x="9" y="0"/>
                    </a:cubicBezTo>
                    <a:cubicBezTo>
                      <a:pt x="7" y="0"/>
                      <a:pt x="5" y="0"/>
                      <a:pt x="4" y="1"/>
                    </a:cubicBezTo>
                    <a:cubicBezTo>
                      <a:pt x="1" y="3"/>
                      <a:pt x="0" y="6"/>
                      <a:pt x="0" y="9"/>
                    </a:cubicBezTo>
                    <a:cubicBezTo>
                      <a:pt x="0" y="11"/>
                      <a:pt x="0" y="12"/>
                      <a:pt x="1" y="13"/>
                    </a:cubicBezTo>
                    <a:cubicBezTo>
                      <a:pt x="1" y="16"/>
                      <a:pt x="4" y="18"/>
                      <a:pt x="7" y="18"/>
                    </a:cubicBezTo>
                    <a:cubicBezTo>
                      <a:pt x="10" y="18"/>
                      <a:pt x="12" y="16"/>
                      <a:pt x="13" y="13"/>
                    </a:cubicBezTo>
                    <a:cubicBezTo>
                      <a:pt x="13" y="13"/>
                      <a:pt x="13" y="12"/>
                      <a:pt x="14" y="12"/>
                    </a:cubicBezTo>
                    <a:cubicBezTo>
                      <a:pt x="14" y="10"/>
                      <a:pt x="14" y="9"/>
                      <a:pt x="15"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1" name="Freeform 70"/>
              <p:cNvSpPr>
                <a:spLocks/>
              </p:cNvSpPr>
              <p:nvPr/>
            </p:nvSpPr>
            <p:spPr bwMode="auto">
              <a:xfrm>
                <a:off x="598677" y="15485238"/>
                <a:ext cx="77788" cy="85725"/>
              </a:xfrm>
              <a:custGeom>
                <a:avLst/>
                <a:gdLst>
                  <a:gd name="T0" fmla="*/ 13 w 21"/>
                  <a:gd name="T1" fmla="*/ 0 h 23"/>
                  <a:gd name="T2" fmla="*/ 6 w 21"/>
                  <a:gd name="T3" fmla="*/ 1 h 23"/>
                  <a:gd name="T4" fmla="*/ 2 w 21"/>
                  <a:gd name="T5" fmla="*/ 7 h 23"/>
                  <a:gd name="T6" fmla="*/ 4 w 21"/>
                  <a:gd name="T7" fmla="*/ 17 h 23"/>
                  <a:gd name="T8" fmla="*/ 15 w 21"/>
                  <a:gd name="T9" fmla="*/ 14 h 23"/>
                  <a:gd name="T10" fmla="*/ 15 w 21"/>
                  <a:gd name="T11" fmla="*/ 14 h 23"/>
                  <a:gd name="T12" fmla="*/ 15 w 21"/>
                  <a:gd name="T13" fmla="*/ 14 h 23"/>
                  <a:gd name="T14" fmla="*/ 15 w 21"/>
                  <a:gd name="T15" fmla="*/ 13 h 23"/>
                  <a:gd name="T16" fmla="*/ 16 w 21"/>
                  <a:gd name="T17" fmla="*/ 12 h 23"/>
                  <a:gd name="T18" fmla="*/ 17 w 21"/>
                  <a:gd name="T19" fmla="*/ 11 h 23"/>
                  <a:gd name="T20" fmla="*/ 17 w 21"/>
                  <a:gd name="T21" fmla="*/ 11 h 23"/>
                  <a:gd name="T22" fmla="*/ 13 w 21"/>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3">
                    <a:moveTo>
                      <a:pt x="13" y="0"/>
                    </a:moveTo>
                    <a:cubicBezTo>
                      <a:pt x="11" y="0"/>
                      <a:pt x="8" y="0"/>
                      <a:pt x="6" y="1"/>
                    </a:cubicBezTo>
                    <a:cubicBezTo>
                      <a:pt x="4" y="3"/>
                      <a:pt x="2" y="5"/>
                      <a:pt x="2" y="7"/>
                    </a:cubicBezTo>
                    <a:cubicBezTo>
                      <a:pt x="0" y="11"/>
                      <a:pt x="2" y="14"/>
                      <a:pt x="4" y="17"/>
                    </a:cubicBezTo>
                    <a:cubicBezTo>
                      <a:pt x="7" y="23"/>
                      <a:pt x="15" y="20"/>
                      <a:pt x="15" y="14"/>
                    </a:cubicBezTo>
                    <a:cubicBezTo>
                      <a:pt x="15" y="16"/>
                      <a:pt x="15" y="15"/>
                      <a:pt x="15" y="14"/>
                    </a:cubicBezTo>
                    <a:cubicBezTo>
                      <a:pt x="15" y="14"/>
                      <a:pt x="15" y="14"/>
                      <a:pt x="15" y="14"/>
                    </a:cubicBezTo>
                    <a:cubicBezTo>
                      <a:pt x="15" y="14"/>
                      <a:pt x="15" y="13"/>
                      <a:pt x="15" y="13"/>
                    </a:cubicBezTo>
                    <a:cubicBezTo>
                      <a:pt x="16" y="13"/>
                      <a:pt x="16" y="12"/>
                      <a:pt x="16" y="12"/>
                    </a:cubicBezTo>
                    <a:cubicBezTo>
                      <a:pt x="17" y="11"/>
                      <a:pt x="17" y="11"/>
                      <a:pt x="17" y="11"/>
                    </a:cubicBezTo>
                    <a:cubicBezTo>
                      <a:pt x="17" y="11"/>
                      <a:pt x="17" y="11"/>
                      <a:pt x="17" y="11"/>
                    </a:cubicBezTo>
                    <a:cubicBezTo>
                      <a:pt x="21" y="7"/>
                      <a:pt x="18" y="0"/>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2" name="Freeform 71"/>
              <p:cNvSpPr>
                <a:spLocks noEditPoints="1"/>
              </p:cNvSpPr>
              <p:nvPr/>
            </p:nvSpPr>
            <p:spPr bwMode="auto">
              <a:xfrm>
                <a:off x="5759639" y="13277025"/>
                <a:ext cx="1658938" cy="2557463"/>
              </a:xfrm>
              <a:custGeom>
                <a:avLst/>
                <a:gdLst>
                  <a:gd name="T0" fmla="*/ 440 w 442"/>
                  <a:gd name="T1" fmla="*/ 179 h 681"/>
                  <a:gd name="T2" fmla="*/ 397 w 442"/>
                  <a:gd name="T3" fmla="*/ 41 h 681"/>
                  <a:gd name="T4" fmla="*/ 321 w 442"/>
                  <a:gd name="T5" fmla="*/ 45 h 681"/>
                  <a:gd name="T6" fmla="*/ 215 w 442"/>
                  <a:gd name="T7" fmla="*/ 41 h 681"/>
                  <a:gd name="T8" fmla="*/ 141 w 442"/>
                  <a:gd name="T9" fmla="*/ 12 h 681"/>
                  <a:gd name="T10" fmla="*/ 66 w 442"/>
                  <a:gd name="T11" fmla="*/ 70 h 681"/>
                  <a:gd name="T12" fmla="*/ 58 w 442"/>
                  <a:gd name="T13" fmla="*/ 152 h 681"/>
                  <a:gd name="T14" fmla="*/ 47 w 442"/>
                  <a:gd name="T15" fmla="*/ 235 h 681"/>
                  <a:gd name="T16" fmla="*/ 53 w 442"/>
                  <a:gd name="T17" fmla="*/ 414 h 681"/>
                  <a:gd name="T18" fmla="*/ 186 w 442"/>
                  <a:gd name="T19" fmla="*/ 476 h 681"/>
                  <a:gd name="T20" fmla="*/ 199 w 442"/>
                  <a:gd name="T21" fmla="*/ 662 h 681"/>
                  <a:gd name="T22" fmla="*/ 199 w 442"/>
                  <a:gd name="T23" fmla="*/ 664 h 681"/>
                  <a:gd name="T24" fmla="*/ 278 w 442"/>
                  <a:gd name="T25" fmla="*/ 671 h 681"/>
                  <a:gd name="T26" fmla="*/ 287 w 442"/>
                  <a:gd name="T27" fmla="*/ 665 h 681"/>
                  <a:gd name="T28" fmla="*/ 277 w 442"/>
                  <a:gd name="T29" fmla="*/ 472 h 681"/>
                  <a:gd name="T30" fmla="*/ 428 w 442"/>
                  <a:gd name="T31" fmla="*/ 335 h 681"/>
                  <a:gd name="T32" fmla="*/ 274 w 442"/>
                  <a:gd name="T33" fmla="*/ 422 h 681"/>
                  <a:gd name="T34" fmla="*/ 274 w 442"/>
                  <a:gd name="T35" fmla="*/ 661 h 681"/>
                  <a:gd name="T36" fmla="*/ 210 w 442"/>
                  <a:gd name="T37" fmla="*/ 662 h 681"/>
                  <a:gd name="T38" fmla="*/ 175 w 442"/>
                  <a:gd name="T39" fmla="*/ 437 h 681"/>
                  <a:gd name="T40" fmla="*/ 157 w 442"/>
                  <a:gd name="T41" fmla="*/ 359 h 681"/>
                  <a:gd name="T42" fmla="*/ 210 w 442"/>
                  <a:gd name="T43" fmla="*/ 352 h 681"/>
                  <a:gd name="T44" fmla="*/ 232 w 442"/>
                  <a:gd name="T45" fmla="*/ 285 h 681"/>
                  <a:gd name="T46" fmla="*/ 250 w 442"/>
                  <a:gd name="T47" fmla="*/ 381 h 681"/>
                  <a:gd name="T48" fmla="*/ 285 w 442"/>
                  <a:gd name="T49" fmla="*/ 347 h 681"/>
                  <a:gd name="T50" fmla="*/ 301 w 442"/>
                  <a:gd name="T51" fmla="*/ 350 h 681"/>
                  <a:gd name="T52" fmla="*/ 417 w 442"/>
                  <a:gd name="T53" fmla="*/ 333 h 681"/>
                  <a:gd name="T54" fmla="*/ 348 w 442"/>
                  <a:gd name="T55" fmla="*/ 386 h 681"/>
                  <a:gd name="T56" fmla="*/ 280 w 442"/>
                  <a:gd name="T57" fmla="*/ 460 h 681"/>
                  <a:gd name="T58" fmla="*/ 287 w 442"/>
                  <a:gd name="T59" fmla="*/ 420 h 681"/>
                  <a:gd name="T60" fmla="*/ 305 w 442"/>
                  <a:gd name="T61" fmla="*/ 343 h 681"/>
                  <a:gd name="T62" fmla="*/ 290 w 442"/>
                  <a:gd name="T63" fmla="*/ 335 h 681"/>
                  <a:gd name="T64" fmla="*/ 255 w 442"/>
                  <a:gd name="T65" fmla="*/ 371 h 681"/>
                  <a:gd name="T66" fmla="*/ 243 w 442"/>
                  <a:gd name="T67" fmla="*/ 279 h 681"/>
                  <a:gd name="T68" fmla="*/ 233 w 442"/>
                  <a:gd name="T69" fmla="*/ 274 h 681"/>
                  <a:gd name="T70" fmla="*/ 188 w 442"/>
                  <a:gd name="T71" fmla="*/ 286 h 681"/>
                  <a:gd name="T72" fmla="*/ 195 w 442"/>
                  <a:gd name="T73" fmla="*/ 395 h 681"/>
                  <a:gd name="T74" fmla="*/ 166 w 442"/>
                  <a:gd name="T75" fmla="*/ 348 h 681"/>
                  <a:gd name="T76" fmla="*/ 155 w 442"/>
                  <a:gd name="T77" fmla="*/ 347 h 681"/>
                  <a:gd name="T78" fmla="*/ 137 w 442"/>
                  <a:gd name="T79" fmla="*/ 398 h 681"/>
                  <a:gd name="T80" fmla="*/ 181 w 442"/>
                  <a:gd name="T81" fmla="*/ 466 h 681"/>
                  <a:gd name="T82" fmla="*/ 110 w 442"/>
                  <a:gd name="T83" fmla="*/ 443 h 681"/>
                  <a:gd name="T84" fmla="*/ 63 w 442"/>
                  <a:gd name="T85" fmla="*/ 411 h 681"/>
                  <a:gd name="T86" fmla="*/ 74 w 442"/>
                  <a:gd name="T87" fmla="*/ 343 h 681"/>
                  <a:gd name="T88" fmla="*/ 58 w 442"/>
                  <a:gd name="T89" fmla="*/ 242 h 681"/>
                  <a:gd name="T90" fmla="*/ 59 w 442"/>
                  <a:gd name="T91" fmla="*/ 229 h 681"/>
                  <a:gd name="T92" fmla="*/ 69 w 442"/>
                  <a:gd name="T93" fmla="*/ 158 h 681"/>
                  <a:gd name="T94" fmla="*/ 69 w 442"/>
                  <a:gd name="T95" fmla="*/ 146 h 681"/>
                  <a:gd name="T96" fmla="*/ 81 w 442"/>
                  <a:gd name="T97" fmla="*/ 82 h 681"/>
                  <a:gd name="T98" fmla="*/ 108 w 442"/>
                  <a:gd name="T99" fmla="*/ 88 h 681"/>
                  <a:gd name="T100" fmla="*/ 168 w 442"/>
                  <a:gd name="T101" fmla="*/ 23 h 681"/>
                  <a:gd name="T102" fmla="*/ 225 w 442"/>
                  <a:gd name="T103" fmla="*/ 49 h 681"/>
                  <a:gd name="T104" fmla="*/ 315 w 442"/>
                  <a:gd name="T105" fmla="*/ 55 h 681"/>
                  <a:gd name="T106" fmla="*/ 327 w 442"/>
                  <a:gd name="T107" fmla="*/ 55 h 681"/>
                  <a:gd name="T108" fmla="*/ 402 w 442"/>
                  <a:gd name="T109" fmla="*/ 62 h 681"/>
                  <a:gd name="T110" fmla="*/ 401 w 442"/>
                  <a:gd name="T111" fmla="*/ 137 h 681"/>
                  <a:gd name="T112" fmla="*/ 428 w 442"/>
                  <a:gd name="T113" fmla="*/ 189 h 681"/>
                  <a:gd name="T114" fmla="*/ 390 w 442"/>
                  <a:gd name="T115" fmla="*/ 25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2" h="681">
                    <a:moveTo>
                      <a:pt x="401" y="249"/>
                    </a:moveTo>
                    <a:cubicBezTo>
                      <a:pt x="422" y="231"/>
                      <a:pt x="439" y="208"/>
                      <a:pt x="440" y="179"/>
                    </a:cubicBezTo>
                    <a:cubicBezTo>
                      <a:pt x="440" y="161"/>
                      <a:pt x="430" y="142"/>
                      <a:pt x="413" y="137"/>
                    </a:cubicBezTo>
                    <a:cubicBezTo>
                      <a:pt x="425" y="107"/>
                      <a:pt x="426" y="62"/>
                      <a:pt x="397" y="41"/>
                    </a:cubicBezTo>
                    <a:cubicBezTo>
                      <a:pt x="383" y="30"/>
                      <a:pt x="367" y="26"/>
                      <a:pt x="349" y="31"/>
                    </a:cubicBezTo>
                    <a:cubicBezTo>
                      <a:pt x="341" y="33"/>
                      <a:pt x="328" y="37"/>
                      <a:pt x="321" y="45"/>
                    </a:cubicBezTo>
                    <a:cubicBezTo>
                      <a:pt x="305" y="22"/>
                      <a:pt x="295" y="0"/>
                      <a:pt x="263" y="1"/>
                    </a:cubicBezTo>
                    <a:cubicBezTo>
                      <a:pt x="239" y="1"/>
                      <a:pt x="220" y="19"/>
                      <a:pt x="215" y="41"/>
                    </a:cubicBezTo>
                    <a:cubicBezTo>
                      <a:pt x="203" y="40"/>
                      <a:pt x="190" y="24"/>
                      <a:pt x="180" y="17"/>
                    </a:cubicBezTo>
                    <a:cubicBezTo>
                      <a:pt x="168" y="9"/>
                      <a:pt x="155" y="7"/>
                      <a:pt x="141" y="12"/>
                    </a:cubicBezTo>
                    <a:cubicBezTo>
                      <a:pt x="114" y="22"/>
                      <a:pt x="108" y="52"/>
                      <a:pt x="107" y="77"/>
                    </a:cubicBezTo>
                    <a:cubicBezTo>
                      <a:pt x="93" y="78"/>
                      <a:pt x="80" y="67"/>
                      <a:pt x="66" y="70"/>
                    </a:cubicBezTo>
                    <a:cubicBezTo>
                      <a:pt x="53" y="73"/>
                      <a:pt x="39" y="82"/>
                      <a:pt x="34" y="95"/>
                    </a:cubicBezTo>
                    <a:cubicBezTo>
                      <a:pt x="25" y="118"/>
                      <a:pt x="41" y="138"/>
                      <a:pt x="58" y="152"/>
                    </a:cubicBezTo>
                    <a:cubicBezTo>
                      <a:pt x="40" y="161"/>
                      <a:pt x="23" y="170"/>
                      <a:pt x="18" y="193"/>
                    </a:cubicBezTo>
                    <a:cubicBezTo>
                      <a:pt x="15" y="212"/>
                      <a:pt x="31" y="226"/>
                      <a:pt x="47" y="235"/>
                    </a:cubicBezTo>
                    <a:cubicBezTo>
                      <a:pt x="0" y="263"/>
                      <a:pt x="9" y="342"/>
                      <a:pt x="64" y="353"/>
                    </a:cubicBezTo>
                    <a:cubicBezTo>
                      <a:pt x="51" y="369"/>
                      <a:pt x="48" y="394"/>
                      <a:pt x="53" y="414"/>
                    </a:cubicBezTo>
                    <a:cubicBezTo>
                      <a:pt x="58" y="436"/>
                      <a:pt x="79" y="446"/>
                      <a:pt x="100" y="446"/>
                    </a:cubicBezTo>
                    <a:cubicBezTo>
                      <a:pt x="102" y="496"/>
                      <a:pt x="151" y="500"/>
                      <a:pt x="186" y="476"/>
                    </a:cubicBezTo>
                    <a:cubicBezTo>
                      <a:pt x="196" y="502"/>
                      <a:pt x="198" y="533"/>
                      <a:pt x="199" y="559"/>
                    </a:cubicBezTo>
                    <a:cubicBezTo>
                      <a:pt x="201" y="593"/>
                      <a:pt x="199" y="628"/>
                      <a:pt x="199" y="662"/>
                    </a:cubicBezTo>
                    <a:cubicBezTo>
                      <a:pt x="199" y="663"/>
                      <a:pt x="199" y="664"/>
                      <a:pt x="200" y="665"/>
                    </a:cubicBezTo>
                    <a:cubicBezTo>
                      <a:pt x="199" y="664"/>
                      <a:pt x="199" y="664"/>
                      <a:pt x="199" y="664"/>
                    </a:cubicBezTo>
                    <a:cubicBezTo>
                      <a:pt x="192" y="663"/>
                      <a:pt x="189" y="673"/>
                      <a:pt x="196" y="675"/>
                    </a:cubicBezTo>
                    <a:cubicBezTo>
                      <a:pt x="224" y="681"/>
                      <a:pt x="250" y="672"/>
                      <a:pt x="278" y="671"/>
                    </a:cubicBezTo>
                    <a:cubicBezTo>
                      <a:pt x="279" y="671"/>
                      <a:pt x="279" y="671"/>
                      <a:pt x="280" y="671"/>
                    </a:cubicBezTo>
                    <a:cubicBezTo>
                      <a:pt x="284" y="672"/>
                      <a:pt x="288" y="669"/>
                      <a:pt x="287" y="665"/>
                    </a:cubicBezTo>
                    <a:cubicBezTo>
                      <a:pt x="268" y="614"/>
                      <a:pt x="276" y="559"/>
                      <a:pt x="276" y="506"/>
                    </a:cubicBezTo>
                    <a:cubicBezTo>
                      <a:pt x="276" y="495"/>
                      <a:pt x="276" y="483"/>
                      <a:pt x="277" y="472"/>
                    </a:cubicBezTo>
                    <a:cubicBezTo>
                      <a:pt x="312" y="505"/>
                      <a:pt x="369" y="432"/>
                      <a:pt x="361" y="390"/>
                    </a:cubicBezTo>
                    <a:cubicBezTo>
                      <a:pt x="389" y="386"/>
                      <a:pt x="415" y="359"/>
                      <a:pt x="428" y="335"/>
                    </a:cubicBezTo>
                    <a:cubicBezTo>
                      <a:pt x="442" y="309"/>
                      <a:pt x="423" y="268"/>
                      <a:pt x="401" y="249"/>
                    </a:cubicBezTo>
                    <a:close/>
                    <a:moveTo>
                      <a:pt x="274" y="422"/>
                    </a:moveTo>
                    <a:cubicBezTo>
                      <a:pt x="265" y="448"/>
                      <a:pt x="265" y="478"/>
                      <a:pt x="265" y="506"/>
                    </a:cubicBezTo>
                    <a:cubicBezTo>
                      <a:pt x="265" y="557"/>
                      <a:pt x="258" y="611"/>
                      <a:pt x="274" y="661"/>
                    </a:cubicBezTo>
                    <a:cubicBezTo>
                      <a:pt x="252" y="662"/>
                      <a:pt x="231" y="668"/>
                      <a:pt x="209" y="666"/>
                    </a:cubicBezTo>
                    <a:cubicBezTo>
                      <a:pt x="210" y="665"/>
                      <a:pt x="210" y="664"/>
                      <a:pt x="210" y="662"/>
                    </a:cubicBezTo>
                    <a:cubicBezTo>
                      <a:pt x="210" y="603"/>
                      <a:pt x="214" y="543"/>
                      <a:pt x="199" y="484"/>
                    </a:cubicBezTo>
                    <a:cubicBezTo>
                      <a:pt x="195" y="466"/>
                      <a:pt x="186" y="451"/>
                      <a:pt x="175" y="437"/>
                    </a:cubicBezTo>
                    <a:cubicBezTo>
                      <a:pt x="164" y="423"/>
                      <a:pt x="154" y="411"/>
                      <a:pt x="147" y="395"/>
                    </a:cubicBezTo>
                    <a:cubicBezTo>
                      <a:pt x="141" y="378"/>
                      <a:pt x="144" y="368"/>
                      <a:pt x="157" y="359"/>
                    </a:cubicBezTo>
                    <a:cubicBezTo>
                      <a:pt x="161" y="384"/>
                      <a:pt x="176" y="424"/>
                      <a:pt x="202" y="402"/>
                    </a:cubicBezTo>
                    <a:cubicBezTo>
                      <a:pt x="216" y="391"/>
                      <a:pt x="212" y="367"/>
                      <a:pt x="210" y="352"/>
                    </a:cubicBezTo>
                    <a:cubicBezTo>
                      <a:pt x="207" y="332"/>
                      <a:pt x="201" y="312"/>
                      <a:pt x="200" y="291"/>
                    </a:cubicBezTo>
                    <a:cubicBezTo>
                      <a:pt x="211" y="290"/>
                      <a:pt x="221" y="288"/>
                      <a:pt x="232" y="285"/>
                    </a:cubicBezTo>
                    <a:cubicBezTo>
                      <a:pt x="232" y="307"/>
                      <a:pt x="233" y="329"/>
                      <a:pt x="237" y="351"/>
                    </a:cubicBezTo>
                    <a:cubicBezTo>
                      <a:pt x="239" y="360"/>
                      <a:pt x="241" y="376"/>
                      <a:pt x="250" y="381"/>
                    </a:cubicBezTo>
                    <a:cubicBezTo>
                      <a:pt x="257" y="384"/>
                      <a:pt x="263" y="378"/>
                      <a:pt x="267" y="373"/>
                    </a:cubicBezTo>
                    <a:cubicBezTo>
                      <a:pt x="274" y="364"/>
                      <a:pt x="279" y="355"/>
                      <a:pt x="285" y="347"/>
                    </a:cubicBezTo>
                    <a:cubicBezTo>
                      <a:pt x="289" y="350"/>
                      <a:pt x="293" y="351"/>
                      <a:pt x="300" y="350"/>
                    </a:cubicBezTo>
                    <a:cubicBezTo>
                      <a:pt x="300" y="350"/>
                      <a:pt x="301" y="350"/>
                      <a:pt x="301" y="350"/>
                    </a:cubicBezTo>
                    <a:cubicBezTo>
                      <a:pt x="296" y="375"/>
                      <a:pt x="283" y="398"/>
                      <a:pt x="274" y="422"/>
                    </a:cubicBezTo>
                    <a:close/>
                    <a:moveTo>
                      <a:pt x="417" y="333"/>
                    </a:moveTo>
                    <a:cubicBezTo>
                      <a:pt x="406" y="354"/>
                      <a:pt x="378" y="380"/>
                      <a:pt x="353" y="379"/>
                    </a:cubicBezTo>
                    <a:cubicBezTo>
                      <a:pt x="350" y="379"/>
                      <a:pt x="347" y="383"/>
                      <a:pt x="348" y="386"/>
                    </a:cubicBezTo>
                    <a:cubicBezTo>
                      <a:pt x="357" y="407"/>
                      <a:pt x="346" y="429"/>
                      <a:pt x="333" y="445"/>
                    </a:cubicBezTo>
                    <a:cubicBezTo>
                      <a:pt x="322" y="460"/>
                      <a:pt x="295" y="481"/>
                      <a:pt x="280" y="460"/>
                    </a:cubicBezTo>
                    <a:cubicBezTo>
                      <a:pt x="280" y="459"/>
                      <a:pt x="279" y="458"/>
                      <a:pt x="278" y="458"/>
                    </a:cubicBezTo>
                    <a:cubicBezTo>
                      <a:pt x="279" y="445"/>
                      <a:pt x="282" y="432"/>
                      <a:pt x="287" y="420"/>
                    </a:cubicBezTo>
                    <a:cubicBezTo>
                      <a:pt x="295" y="396"/>
                      <a:pt x="308" y="375"/>
                      <a:pt x="312" y="350"/>
                    </a:cubicBezTo>
                    <a:cubicBezTo>
                      <a:pt x="313" y="345"/>
                      <a:pt x="308" y="342"/>
                      <a:pt x="305" y="343"/>
                    </a:cubicBezTo>
                    <a:cubicBezTo>
                      <a:pt x="304" y="341"/>
                      <a:pt x="303" y="339"/>
                      <a:pt x="300" y="339"/>
                    </a:cubicBezTo>
                    <a:cubicBezTo>
                      <a:pt x="295" y="340"/>
                      <a:pt x="293" y="341"/>
                      <a:pt x="290" y="335"/>
                    </a:cubicBezTo>
                    <a:cubicBezTo>
                      <a:pt x="288" y="332"/>
                      <a:pt x="283" y="331"/>
                      <a:pt x="281" y="333"/>
                    </a:cubicBezTo>
                    <a:cubicBezTo>
                      <a:pt x="278" y="337"/>
                      <a:pt x="255" y="371"/>
                      <a:pt x="255" y="371"/>
                    </a:cubicBezTo>
                    <a:cubicBezTo>
                      <a:pt x="247" y="365"/>
                      <a:pt x="246" y="343"/>
                      <a:pt x="245" y="335"/>
                    </a:cubicBezTo>
                    <a:cubicBezTo>
                      <a:pt x="243" y="316"/>
                      <a:pt x="243" y="297"/>
                      <a:pt x="243" y="279"/>
                    </a:cubicBezTo>
                    <a:cubicBezTo>
                      <a:pt x="243" y="275"/>
                      <a:pt x="239" y="273"/>
                      <a:pt x="236" y="274"/>
                    </a:cubicBezTo>
                    <a:cubicBezTo>
                      <a:pt x="235" y="273"/>
                      <a:pt x="234" y="273"/>
                      <a:pt x="233" y="274"/>
                    </a:cubicBezTo>
                    <a:cubicBezTo>
                      <a:pt x="220" y="277"/>
                      <a:pt x="207" y="280"/>
                      <a:pt x="194" y="281"/>
                    </a:cubicBezTo>
                    <a:cubicBezTo>
                      <a:pt x="191" y="281"/>
                      <a:pt x="188" y="283"/>
                      <a:pt x="188" y="286"/>
                    </a:cubicBezTo>
                    <a:cubicBezTo>
                      <a:pt x="189" y="316"/>
                      <a:pt x="200" y="345"/>
                      <a:pt x="201" y="376"/>
                    </a:cubicBezTo>
                    <a:cubicBezTo>
                      <a:pt x="201" y="383"/>
                      <a:pt x="200" y="389"/>
                      <a:pt x="195" y="395"/>
                    </a:cubicBezTo>
                    <a:cubicBezTo>
                      <a:pt x="186" y="403"/>
                      <a:pt x="180" y="392"/>
                      <a:pt x="176" y="386"/>
                    </a:cubicBezTo>
                    <a:cubicBezTo>
                      <a:pt x="170" y="375"/>
                      <a:pt x="167" y="361"/>
                      <a:pt x="166" y="348"/>
                    </a:cubicBezTo>
                    <a:cubicBezTo>
                      <a:pt x="166" y="342"/>
                      <a:pt x="157" y="341"/>
                      <a:pt x="156" y="347"/>
                    </a:cubicBezTo>
                    <a:cubicBezTo>
                      <a:pt x="155" y="347"/>
                      <a:pt x="155" y="347"/>
                      <a:pt x="155" y="347"/>
                    </a:cubicBezTo>
                    <a:cubicBezTo>
                      <a:pt x="148" y="351"/>
                      <a:pt x="138" y="358"/>
                      <a:pt x="134" y="364"/>
                    </a:cubicBezTo>
                    <a:cubicBezTo>
                      <a:pt x="129" y="373"/>
                      <a:pt x="134" y="389"/>
                      <a:pt x="137" y="398"/>
                    </a:cubicBezTo>
                    <a:cubicBezTo>
                      <a:pt x="145" y="423"/>
                      <a:pt x="167" y="441"/>
                      <a:pt x="180" y="464"/>
                    </a:cubicBezTo>
                    <a:cubicBezTo>
                      <a:pt x="180" y="465"/>
                      <a:pt x="181" y="466"/>
                      <a:pt x="181" y="466"/>
                    </a:cubicBezTo>
                    <a:cubicBezTo>
                      <a:pt x="154" y="485"/>
                      <a:pt x="112" y="489"/>
                      <a:pt x="111" y="446"/>
                    </a:cubicBezTo>
                    <a:cubicBezTo>
                      <a:pt x="111" y="445"/>
                      <a:pt x="110" y="444"/>
                      <a:pt x="110" y="443"/>
                    </a:cubicBezTo>
                    <a:cubicBezTo>
                      <a:pt x="111" y="440"/>
                      <a:pt x="110" y="435"/>
                      <a:pt x="105" y="435"/>
                    </a:cubicBezTo>
                    <a:cubicBezTo>
                      <a:pt x="86" y="436"/>
                      <a:pt x="70" y="430"/>
                      <a:pt x="63" y="411"/>
                    </a:cubicBezTo>
                    <a:cubicBezTo>
                      <a:pt x="57" y="393"/>
                      <a:pt x="63" y="365"/>
                      <a:pt x="79" y="353"/>
                    </a:cubicBezTo>
                    <a:cubicBezTo>
                      <a:pt x="84" y="349"/>
                      <a:pt x="80" y="341"/>
                      <a:pt x="74" y="343"/>
                    </a:cubicBezTo>
                    <a:cubicBezTo>
                      <a:pt x="74" y="343"/>
                      <a:pt x="74" y="343"/>
                      <a:pt x="73" y="343"/>
                    </a:cubicBezTo>
                    <a:cubicBezTo>
                      <a:pt x="20" y="341"/>
                      <a:pt x="10" y="261"/>
                      <a:pt x="58" y="242"/>
                    </a:cubicBezTo>
                    <a:cubicBezTo>
                      <a:pt x="61" y="241"/>
                      <a:pt x="62" y="238"/>
                      <a:pt x="62" y="236"/>
                    </a:cubicBezTo>
                    <a:cubicBezTo>
                      <a:pt x="63" y="233"/>
                      <a:pt x="62" y="231"/>
                      <a:pt x="59" y="229"/>
                    </a:cubicBezTo>
                    <a:cubicBezTo>
                      <a:pt x="44" y="222"/>
                      <a:pt x="26" y="211"/>
                      <a:pt x="30" y="192"/>
                    </a:cubicBezTo>
                    <a:cubicBezTo>
                      <a:pt x="33" y="173"/>
                      <a:pt x="53" y="166"/>
                      <a:pt x="69" y="158"/>
                    </a:cubicBezTo>
                    <a:cubicBezTo>
                      <a:pt x="73" y="161"/>
                      <a:pt x="77" y="157"/>
                      <a:pt x="76" y="153"/>
                    </a:cubicBezTo>
                    <a:cubicBezTo>
                      <a:pt x="77" y="149"/>
                      <a:pt x="74" y="145"/>
                      <a:pt x="69" y="146"/>
                    </a:cubicBezTo>
                    <a:cubicBezTo>
                      <a:pt x="55" y="136"/>
                      <a:pt x="39" y="120"/>
                      <a:pt x="43" y="101"/>
                    </a:cubicBezTo>
                    <a:cubicBezTo>
                      <a:pt x="47" y="86"/>
                      <a:pt x="67" y="78"/>
                      <a:pt x="81" y="82"/>
                    </a:cubicBezTo>
                    <a:cubicBezTo>
                      <a:pt x="90" y="85"/>
                      <a:pt x="98" y="89"/>
                      <a:pt x="108" y="88"/>
                    </a:cubicBezTo>
                    <a:cubicBezTo>
                      <a:pt x="108" y="88"/>
                      <a:pt x="108" y="88"/>
                      <a:pt x="108" y="88"/>
                    </a:cubicBezTo>
                    <a:cubicBezTo>
                      <a:pt x="110" y="92"/>
                      <a:pt x="118" y="91"/>
                      <a:pt x="118" y="85"/>
                    </a:cubicBezTo>
                    <a:cubicBezTo>
                      <a:pt x="118" y="59"/>
                      <a:pt x="128" y="6"/>
                      <a:pt x="168" y="23"/>
                    </a:cubicBezTo>
                    <a:cubicBezTo>
                      <a:pt x="184" y="30"/>
                      <a:pt x="196" y="51"/>
                      <a:pt x="215" y="52"/>
                    </a:cubicBezTo>
                    <a:cubicBezTo>
                      <a:pt x="217" y="56"/>
                      <a:pt x="225" y="55"/>
                      <a:pt x="225" y="49"/>
                    </a:cubicBezTo>
                    <a:cubicBezTo>
                      <a:pt x="227" y="20"/>
                      <a:pt x="259" y="4"/>
                      <a:pt x="285" y="16"/>
                    </a:cubicBezTo>
                    <a:cubicBezTo>
                      <a:pt x="299" y="24"/>
                      <a:pt x="306" y="43"/>
                      <a:pt x="315" y="55"/>
                    </a:cubicBezTo>
                    <a:cubicBezTo>
                      <a:pt x="316" y="56"/>
                      <a:pt x="317" y="56"/>
                      <a:pt x="317" y="57"/>
                    </a:cubicBezTo>
                    <a:cubicBezTo>
                      <a:pt x="319" y="60"/>
                      <a:pt x="326" y="60"/>
                      <a:pt x="327" y="55"/>
                    </a:cubicBezTo>
                    <a:cubicBezTo>
                      <a:pt x="330" y="45"/>
                      <a:pt x="355" y="40"/>
                      <a:pt x="363" y="39"/>
                    </a:cubicBezTo>
                    <a:cubicBezTo>
                      <a:pt x="379" y="38"/>
                      <a:pt x="394" y="50"/>
                      <a:pt x="402" y="62"/>
                    </a:cubicBezTo>
                    <a:cubicBezTo>
                      <a:pt x="415" y="82"/>
                      <a:pt x="410" y="115"/>
                      <a:pt x="402" y="135"/>
                    </a:cubicBezTo>
                    <a:cubicBezTo>
                      <a:pt x="401" y="136"/>
                      <a:pt x="401" y="136"/>
                      <a:pt x="401" y="137"/>
                    </a:cubicBezTo>
                    <a:cubicBezTo>
                      <a:pt x="398" y="140"/>
                      <a:pt x="399" y="147"/>
                      <a:pt x="405" y="147"/>
                    </a:cubicBezTo>
                    <a:cubicBezTo>
                      <a:pt x="426" y="147"/>
                      <a:pt x="430" y="173"/>
                      <a:pt x="428" y="189"/>
                    </a:cubicBezTo>
                    <a:cubicBezTo>
                      <a:pt x="425" y="213"/>
                      <a:pt x="406" y="231"/>
                      <a:pt x="389" y="245"/>
                    </a:cubicBezTo>
                    <a:cubicBezTo>
                      <a:pt x="386" y="247"/>
                      <a:pt x="387" y="251"/>
                      <a:pt x="390" y="253"/>
                    </a:cubicBezTo>
                    <a:cubicBezTo>
                      <a:pt x="411" y="268"/>
                      <a:pt x="430" y="309"/>
                      <a:pt x="417" y="3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3" name="Freeform 72"/>
              <p:cNvSpPr>
                <a:spLocks noEditPoints="1"/>
              </p:cNvSpPr>
              <p:nvPr/>
            </p:nvSpPr>
            <p:spPr bwMode="auto">
              <a:xfrm>
                <a:off x="2381439" y="13205588"/>
                <a:ext cx="754063" cy="747713"/>
              </a:xfrm>
              <a:custGeom>
                <a:avLst/>
                <a:gdLst>
                  <a:gd name="T0" fmla="*/ 153 w 201"/>
                  <a:gd name="T1" fmla="*/ 84 h 199"/>
                  <a:gd name="T2" fmla="*/ 144 w 201"/>
                  <a:gd name="T3" fmla="*/ 35 h 199"/>
                  <a:gd name="T4" fmla="*/ 110 w 201"/>
                  <a:gd name="T5" fmla="*/ 35 h 199"/>
                  <a:gd name="T6" fmla="*/ 80 w 201"/>
                  <a:gd name="T7" fmla="*/ 4 h 199"/>
                  <a:gd name="T8" fmla="*/ 49 w 201"/>
                  <a:gd name="T9" fmla="*/ 61 h 199"/>
                  <a:gd name="T10" fmla="*/ 14 w 201"/>
                  <a:gd name="T11" fmla="*/ 63 h 199"/>
                  <a:gd name="T12" fmla="*/ 2 w 201"/>
                  <a:gd name="T13" fmla="*/ 92 h 199"/>
                  <a:gd name="T14" fmla="*/ 15 w 201"/>
                  <a:gd name="T15" fmla="*/ 116 h 199"/>
                  <a:gd name="T16" fmla="*/ 6 w 201"/>
                  <a:gd name="T17" fmla="*/ 169 h 199"/>
                  <a:gd name="T18" fmla="*/ 67 w 201"/>
                  <a:gd name="T19" fmla="*/ 165 h 199"/>
                  <a:gd name="T20" fmla="*/ 92 w 201"/>
                  <a:gd name="T21" fmla="*/ 188 h 199"/>
                  <a:gd name="T22" fmla="*/ 131 w 201"/>
                  <a:gd name="T23" fmla="*/ 155 h 199"/>
                  <a:gd name="T24" fmla="*/ 181 w 201"/>
                  <a:gd name="T25" fmla="*/ 145 h 199"/>
                  <a:gd name="T26" fmla="*/ 153 w 201"/>
                  <a:gd name="T27" fmla="*/ 84 h 199"/>
                  <a:gd name="T28" fmla="*/ 175 w 201"/>
                  <a:gd name="T29" fmla="*/ 130 h 199"/>
                  <a:gd name="T30" fmla="*/ 136 w 201"/>
                  <a:gd name="T31" fmla="*/ 142 h 199"/>
                  <a:gd name="T32" fmla="*/ 125 w 201"/>
                  <a:gd name="T33" fmla="*/ 140 h 199"/>
                  <a:gd name="T34" fmla="*/ 78 w 201"/>
                  <a:gd name="T35" fmla="*/ 151 h 199"/>
                  <a:gd name="T36" fmla="*/ 68 w 201"/>
                  <a:gd name="T37" fmla="*/ 147 h 199"/>
                  <a:gd name="T38" fmla="*/ 16 w 201"/>
                  <a:gd name="T39" fmla="*/ 163 h 199"/>
                  <a:gd name="T40" fmla="*/ 28 w 201"/>
                  <a:gd name="T41" fmla="*/ 120 h 199"/>
                  <a:gd name="T42" fmla="*/ 36 w 201"/>
                  <a:gd name="T43" fmla="*/ 116 h 199"/>
                  <a:gd name="T44" fmla="*/ 30 w 201"/>
                  <a:gd name="T45" fmla="*/ 106 h 199"/>
                  <a:gd name="T46" fmla="*/ 24 w 201"/>
                  <a:gd name="T47" fmla="*/ 108 h 199"/>
                  <a:gd name="T48" fmla="*/ 14 w 201"/>
                  <a:gd name="T49" fmla="*/ 88 h 199"/>
                  <a:gd name="T50" fmla="*/ 56 w 201"/>
                  <a:gd name="T51" fmla="*/ 77 h 199"/>
                  <a:gd name="T52" fmla="*/ 64 w 201"/>
                  <a:gd name="T53" fmla="*/ 69 h 199"/>
                  <a:gd name="T54" fmla="*/ 64 w 201"/>
                  <a:gd name="T55" fmla="*/ 63 h 199"/>
                  <a:gd name="T56" fmla="*/ 80 w 201"/>
                  <a:gd name="T57" fmla="*/ 16 h 199"/>
                  <a:gd name="T58" fmla="*/ 99 w 201"/>
                  <a:gd name="T59" fmla="*/ 56 h 199"/>
                  <a:gd name="T60" fmla="*/ 98 w 201"/>
                  <a:gd name="T61" fmla="*/ 61 h 199"/>
                  <a:gd name="T62" fmla="*/ 110 w 201"/>
                  <a:gd name="T63" fmla="*/ 62 h 199"/>
                  <a:gd name="T64" fmla="*/ 111 w 201"/>
                  <a:gd name="T65" fmla="*/ 56 h 199"/>
                  <a:gd name="T66" fmla="*/ 138 w 201"/>
                  <a:gd name="T67" fmla="*/ 45 h 199"/>
                  <a:gd name="T68" fmla="*/ 137 w 201"/>
                  <a:gd name="T69" fmla="*/ 83 h 199"/>
                  <a:gd name="T70" fmla="*/ 141 w 201"/>
                  <a:gd name="T71" fmla="*/ 93 h 199"/>
                  <a:gd name="T72" fmla="*/ 175 w 201"/>
                  <a:gd name="T73"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1" h="199">
                    <a:moveTo>
                      <a:pt x="153" y="84"/>
                    </a:moveTo>
                    <a:cubicBezTo>
                      <a:pt x="165" y="68"/>
                      <a:pt x="161" y="48"/>
                      <a:pt x="144" y="35"/>
                    </a:cubicBezTo>
                    <a:cubicBezTo>
                      <a:pt x="130" y="25"/>
                      <a:pt x="118" y="27"/>
                      <a:pt x="110" y="35"/>
                    </a:cubicBezTo>
                    <a:cubicBezTo>
                      <a:pt x="106" y="19"/>
                      <a:pt x="97" y="6"/>
                      <a:pt x="80" y="4"/>
                    </a:cubicBezTo>
                    <a:cubicBezTo>
                      <a:pt x="49" y="0"/>
                      <a:pt x="41" y="37"/>
                      <a:pt x="49" y="61"/>
                    </a:cubicBezTo>
                    <a:cubicBezTo>
                      <a:pt x="38" y="56"/>
                      <a:pt x="27" y="55"/>
                      <a:pt x="14" y="63"/>
                    </a:cubicBezTo>
                    <a:cubicBezTo>
                      <a:pt x="5" y="70"/>
                      <a:pt x="1" y="81"/>
                      <a:pt x="2" y="92"/>
                    </a:cubicBezTo>
                    <a:cubicBezTo>
                      <a:pt x="3" y="100"/>
                      <a:pt x="8" y="111"/>
                      <a:pt x="15" y="116"/>
                    </a:cubicBezTo>
                    <a:cubicBezTo>
                      <a:pt x="3" y="130"/>
                      <a:pt x="0" y="154"/>
                      <a:pt x="6" y="169"/>
                    </a:cubicBezTo>
                    <a:cubicBezTo>
                      <a:pt x="17" y="198"/>
                      <a:pt x="49" y="180"/>
                      <a:pt x="67" y="165"/>
                    </a:cubicBezTo>
                    <a:cubicBezTo>
                      <a:pt x="70" y="178"/>
                      <a:pt x="76" y="190"/>
                      <a:pt x="92" y="188"/>
                    </a:cubicBezTo>
                    <a:cubicBezTo>
                      <a:pt x="109" y="186"/>
                      <a:pt x="123" y="170"/>
                      <a:pt x="131" y="155"/>
                    </a:cubicBezTo>
                    <a:cubicBezTo>
                      <a:pt x="145" y="171"/>
                      <a:pt x="167" y="163"/>
                      <a:pt x="181" y="145"/>
                    </a:cubicBezTo>
                    <a:cubicBezTo>
                      <a:pt x="201" y="119"/>
                      <a:pt x="179" y="91"/>
                      <a:pt x="153" y="84"/>
                    </a:cubicBezTo>
                    <a:close/>
                    <a:moveTo>
                      <a:pt x="175" y="130"/>
                    </a:moveTo>
                    <a:cubicBezTo>
                      <a:pt x="172" y="146"/>
                      <a:pt x="146" y="164"/>
                      <a:pt x="136" y="142"/>
                    </a:cubicBezTo>
                    <a:cubicBezTo>
                      <a:pt x="135" y="138"/>
                      <a:pt x="128" y="135"/>
                      <a:pt x="125" y="140"/>
                    </a:cubicBezTo>
                    <a:cubicBezTo>
                      <a:pt x="115" y="163"/>
                      <a:pt x="79" y="199"/>
                      <a:pt x="78" y="151"/>
                    </a:cubicBezTo>
                    <a:cubicBezTo>
                      <a:pt x="78" y="147"/>
                      <a:pt x="71" y="143"/>
                      <a:pt x="68" y="147"/>
                    </a:cubicBezTo>
                    <a:cubicBezTo>
                      <a:pt x="59" y="157"/>
                      <a:pt x="27" y="189"/>
                      <a:pt x="16" y="163"/>
                    </a:cubicBezTo>
                    <a:cubicBezTo>
                      <a:pt x="12" y="152"/>
                      <a:pt x="17" y="129"/>
                      <a:pt x="28" y="120"/>
                    </a:cubicBezTo>
                    <a:cubicBezTo>
                      <a:pt x="30" y="120"/>
                      <a:pt x="33" y="118"/>
                      <a:pt x="36" y="116"/>
                    </a:cubicBezTo>
                    <a:cubicBezTo>
                      <a:pt x="41" y="111"/>
                      <a:pt x="36" y="104"/>
                      <a:pt x="30" y="106"/>
                    </a:cubicBezTo>
                    <a:cubicBezTo>
                      <a:pt x="28" y="106"/>
                      <a:pt x="26" y="107"/>
                      <a:pt x="24" y="108"/>
                    </a:cubicBezTo>
                    <a:cubicBezTo>
                      <a:pt x="18" y="107"/>
                      <a:pt x="14" y="91"/>
                      <a:pt x="14" y="88"/>
                    </a:cubicBezTo>
                    <a:cubicBezTo>
                      <a:pt x="12" y="65"/>
                      <a:pt x="42" y="70"/>
                      <a:pt x="56" y="77"/>
                    </a:cubicBezTo>
                    <a:cubicBezTo>
                      <a:pt x="61" y="79"/>
                      <a:pt x="66" y="73"/>
                      <a:pt x="64" y="69"/>
                    </a:cubicBezTo>
                    <a:cubicBezTo>
                      <a:pt x="65" y="67"/>
                      <a:pt x="65" y="65"/>
                      <a:pt x="64" y="63"/>
                    </a:cubicBezTo>
                    <a:cubicBezTo>
                      <a:pt x="53" y="47"/>
                      <a:pt x="55" y="17"/>
                      <a:pt x="80" y="16"/>
                    </a:cubicBezTo>
                    <a:cubicBezTo>
                      <a:pt x="97" y="15"/>
                      <a:pt x="100" y="42"/>
                      <a:pt x="99" y="56"/>
                    </a:cubicBezTo>
                    <a:cubicBezTo>
                      <a:pt x="98" y="57"/>
                      <a:pt x="98" y="59"/>
                      <a:pt x="98" y="61"/>
                    </a:cubicBezTo>
                    <a:cubicBezTo>
                      <a:pt x="97" y="67"/>
                      <a:pt x="108" y="69"/>
                      <a:pt x="110" y="62"/>
                    </a:cubicBezTo>
                    <a:cubicBezTo>
                      <a:pt x="110" y="60"/>
                      <a:pt x="110" y="58"/>
                      <a:pt x="111" y="56"/>
                    </a:cubicBezTo>
                    <a:cubicBezTo>
                      <a:pt x="114" y="42"/>
                      <a:pt x="124" y="37"/>
                      <a:pt x="138" y="45"/>
                    </a:cubicBezTo>
                    <a:cubicBezTo>
                      <a:pt x="154" y="55"/>
                      <a:pt x="150" y="73"/>
                      <a:pt x="137" y="83"/>
                    </a:cubicBezTo>
                    <a:cubicBezTo>
                      <a:pt x="132" y="87"/>
                      <a:pt x="137" y="93"/>
                      <a:pt x="141" y="93"/>
                    </a:cubicBezTo>
                    <a:cubicBezTo>
                      <a:pt x="161" y="94"/>
                      <a:pt x="179" y="107"/>
                      <a:pt x="175"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4" name="Freeform 73"/>
              <p:cNvSpPr>
                <a:spLocks noEditPoints="1"/>
              </p:cNvSpPr>
              <p:nvPr/>
            </p:nvSpPr>
            <p:spPr bwMode="auto">
              <a:xfrm>
                <a:off x="7599552" y="12969050"/>
                <a:ext cx="820738" cy="714375"/>
              </a:xfrm>
              <a:custGeom>
                <a:avLst/>
                <a:gdLst>
                  <a:gd name="T0" fmla="*/ 173 w 219"/>
                  <a:gd name="T1" fmla="*/ 78 h 190"/>
                  <a:gd name="T2" fmla="*/ 175 w 219"/>
                  <a:gd name="T3" fmla="*/ 25 h 190"/>
                  <a:gd name="T4" fmla="*/ 126 w 219"/>
                  <a:gd name="T5" fmla="*/ 35 h 190"/>
                  <a:gd name="T6" fmla="*/ 87 w 219"/>
                  <a:gd name="T7" fmla="*/ 2 h 190"/>
                  <a:gd name="T8" fmla="*/ 66 w 219"/>
                  <a:gd name="T9" fmla="*/ 28 h 190"/>
                  <a:gd name="T10" fmla="*/ 25 w 219"/>
                  <a:gd name="T11" fmla="*/ 29 h 190"/>
                  <a:gd name="T12" fmla="*/ 49 w 219"/>
                  <a:gd name="T13" fmla="*/ 84 h 190"/>
                  <a:gd name="T14" fmla="*/ 18 w 219"/>
                  <a:gd name="T15" fmla="*/ 155 h 190"/>
                  <a:gd name="T16" fmla="*/ 72 w 219"/>
                  <a:gd name="T17" fmla="*/ 154 h 190"/>
                  <a:gd name="T18" fmla="*/ 93 w 219"/>
                  <a:gd name="T19" fmla="*/ 188 h 190"/>
                  <a:gd name="T20" fmla="*/ 143 w 219"/>
                  <a:gd name="T21" fmla="*/ 150 h 190"/>
                  <a:gd name="T22" fmla="*/ 193 w 219"/>
                  <a:gd name="T23" fmla="*/ 144 h 190"/>
                  <a:gd name="T24" fmla="*/ 173 w 219"/>
                  <a:gd name="T25" fmla="*/ 78 h 190"/>
                  <a:gd name="T26" fmla="*/ 186 w 219"/>
                  <a:gd name="T27" fmla="*/ 133 h 190"/>
                  <a:gd name="T28" fmla="*/ 145 w 219"/>
                  <a:gd name="T29" fmla="*/ 132 h 190"/>
                  <a:gd name="T30" fmla="*/ 134 w 219"/>
                  <a:gd name="T31" fmla="*/ 136 h 190"/>
                  <a:gd name="T32" fmla="*/ 102 w 219"/>
                  <a:gd name="T33" fmla="*/ 176 h 190"/>
                  <a:gd name="T34" fmla="*/ 92 w 219"/>
                  <a:gd name="T35" fmla="*/ 136 h 190"/>
                  <a:gd name="T36" fmla="*/ 81 w 219"/>
                  <a:gd name="T37" fmla="*/ 130 h 190"/>
                  <a:gd name="T38" fmla="*/ 34 w 219"/>
                  <a:gd name="T39" fmla="*/ 152 h 190"/>
                  <a:gd name="T40" fmla="*/ 25 w 219"/>
                  <a:gd name="T41" fmla="*/ 124 h 190"/>
                  <a:gd name="T42" fmla="*/ 69 w 219"/>
                  <a:gd name="T43" fmla="*/ 96 h 190"/>
                  <a:gd name="T44" fmla="*/ 72 w 219"/>
                  <a:gd name="T45" fmla="*/ 84 h 190"/>
                  <a:gd name="T46" fmla="*/ 69 w 219"/>
                  <a:gd name="T47" fmla="*/ 84 h 190"/>
                  <a:gd name="T48" fmla="*/ 68 w 219"/>
                  <a:gd name="T49" fmla="*/ 82 h 190"/>
                  <a:gd name="T50" fmla="*/ 33 w 219"/>
                  <a:gd name="T51" fmla="*/ 46 h 190"/>
                  <a:gd name="T52" fmla="*/ 68 w 219"/>
                  <a:gd name="T53" fmla="*/ 45 h 190"/>
                  <a:gd name="T54" fmla="*/ 79 w 219"/>
                  <a:gd name="T55" fmla="*/ 41 h 190"/>
                  <a:gd name="T56" fmla="*/ 94 w 219"/>
                  <a:gd name="T57" fmla="*/ 16 h 190"/>
                  <a:gd name="T58" fmla="*/ 117 w 219"/>
                  <a:gd name="T59" fmla="*/ 43 h 190"/>
                  <a:gd name="T60" fmla="*/ 117 w 219"/>
                  <a:gd name="T61" fmla="*/ 43 h 190"/>
                  <a:gd name="T62" fmla="*/ 125 w 219"/>
                  <a:gd name="T63" fmla="*/ 52 h 190"/>
                  <a:gd name="T64" fmla="*/ 154 w 219"/>
                  <a:gd name="T65" fmla="*/ 30 h 190"/>
                  <a:gd name="T66" fmla="*/ 159 w 219"/>
                  <a:gd name="T67" fmla="*/ 75 h 190"/>
                  <a:gd name="T68" fmla="*/ 161 w 219"/>
                  <a:gd name="T69" fmla="*/ 85 h 190"/>
                  <a:gd name="T70" fmla="*/ 186 w 219"/>
                  <a:gd name="T71" fmla="*/ 1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190">
                    <a:moveTo>
                      <a:pt x="173" y="78"/>
                    </a:moveTo>
                    <a:cubicBezTo>
                      <a:pt x="184" y="62"/>
                      <a:pt x="193" y="37"/>
                      <a:pt x="175" y="25"/>
                    </a:cubicBezTo>
                    <a:cubicBezTo>
                      <a:pt x="153" y="11"/>
                      <a:pt x="140" y="22"/>
                      <a:pt x="126" y="35"/>
                    </a:cubicBezTo>
                    <a:cubicBezTo>
                      <a:pt x="119" y="18"/>
                      <a:pt x="105" y="4"/>
                      <a:pt x="87" y="2"/>
                    </a:cubicBezTo>
                    <a:cubicBezTo>
                      <a:pt x="70" y="0"/>
                      <a:pt x="66" y="14"/>
                      <a:pt x="66" y="28"/>
                    </a:cubicBezTo>
                    <a:cubicBezTo>
                      <a:pt x="52" y="19"/>
                      <a:pt x="34" y="15"/>
                      <a:pt x="25" y="29"/>
                    </a:cubicBezTo>
                    <a:cubicBezTo>
                      <a:pt x="11" y="53"/>
                      <a:pt x="31" y="70"/>
                      <a:pt x="49" y="84"/>
                    </a:cubicBezTo>
                    <a:cubicBezTo>
                      <a:pt x="21" y="91"/>
                      <a:pt x="0" y="128"/>
                      <a:pt x="18" y="155"/>
                    </a:cubicBezTo>
                    <a:cubicBezTo>
                      <a:pt x="31" y="174"/>
                      <a:pt x="54" y="166"/>
                      <a:pt x="72" y="154"/>
                    </a:cubicBezTo>
                    <a:cubicBezTo>
                      <a:pt x="69" y="170"/>
                      <a:pt x="73" y="186"/>
                      <a:pt x="93" y="188"/>
                    </a:cubicBezTo>
                    <a:cubicBezTo>
                      <a:pt x="118" y="190"/>
                      <a:pt x="136" y="172"/>
                      <a:pt x="143" y="150"/>
                    </a:cubicBezTo>
                    <a:cubicBezTo>
                      <a:pt x="157" y="162"/>
                      <a:pt x="178" y="157"/>
                      <a:pt x="193" y="144"/>
                    </a:cubicBezTo>
                    <a:cubicBezTo>
                      <a:pt x="219" y="120"/>
                      <a:pt x="197" y="92"/>
                      <a:pt x="173" y="78"/>
                    </a:cubicBezTo>
                    <a:close/>
                    <a:moveTo>
                      <a:pt x="186" y="133"/>
                    </a:moveTo>
                    <a:cubicBezTo>
                      <a:pt x="175" y="147"/>
                      <a:pt x="153" y="150"/>
                      <a:pt x="145" y="132"/>
                    </a:cubicBezTo>
                    <a:cubicBezTo>
                      <a:pt x="142" y="127"/>
                      <a:pt x="134" y="130"/>
                      <a:pt x="134" y="136"/>
                    </a:cubicBezTo>
                    <a:cubicBezTo>
                      <a:pt x="132" y="155"/>
                      <a:pt x="121" y="171"/>
                      <a:pt x="102" y="176"/>
                    </a:cubicBezTo>
                    <a:cubicBezTo>
                      <a:pt x="74" y="182"/>
                      <a:pt x="84" y="149"/>
                      <a:pt x="92" y="136"/>
                    </a:cubicBezTo>
                    <a:cubicBezTo>
                      <a:pt x="95" y="129"/>
                      <a:pt x="86" y="124"/>
                      <a:pt x="81" y="130"/>
                    </a:cubicBezTo>
                    <a:cubicBezTo>
                      <a:pt x="71" y="144"/>
                      <a:pt x="52" y="157"/>
                      <a:pt x="34" y="152"/>
                    </a:cubicBezTo>
                    <a:cubicBezTo>
                      <a:pt x="22" y="149"/>
                      <a:pt x="24" y="133"/>
                      <a:pt x="25" y="124"/>
                    </a:cubicBezTo>
                    <a:cubicBezTo>
                      <a:pt x="29" y="103"/>
                      <a:pt x="49" y="89"/>
                      <a:pt x="69" y="96"/>
                    </a:cubicBezTo>
                    <a:cubicBezTo>
                      <a:pt x="76" y="99"/>
                      <a:pt x="79" y="87"/>
                      <a:pt x="72" y="84"/>
                    </a:cubicBezTo>
                    <a:cubicBezTo>
                      <a:pt x="71" y="84"/>
                      <a:pt x="70" y="84"/>
                      <a:pt x="69" y="84"/>
                    </a:cubicBezTo>
                    <a:cubicBezTo>
                      <a:pt x="69" y="83"/>
                      <a:pt x="69" y="83"/>
                      <a:pt x="68" y="82"/>
                    </a:cubicBezTo>
                    <a:cubicBezTo>
                      <a:pt x="54" y="72"/>
                      <a:pt x="35" y="65"/>
                      <a:pt x="33" y="46"/>
                    </a:cubicBezTo>
                    <a:cubicBezTo>
                      <a:pt x="31" y="22"/>
                      <a:pt x="61" y="35"/>
                      <a:pt x="68" y="45"/>
                    </a:cubicBezTo>
                    <a:cubicBezTo>
                      <a:pt x="72" y="51"/>
                      <a:pt x="80" y="47"/>
                      <a:pt x="79" y="41"/>
                    </a:cubicBezTo>
                    <a:cubicBezTo>
                      <a:pt x="76" y="27"/>
                      <a:pt x="76" y="8"/>
                      <a:pt x="94" y="16"/>
                    </a:cubicBezTo>
                    <a:cubicBezTo>
                      <a:pt x="105" y="21"/>
                      <a:pt x="113" y="32"/>
                      <a:pt x="117" y="43"/>
                    </a:cubicBezTo>
                    <a:cubicBezTo>
                      <a:pt x="117" y="43"/>
                      <a:pt x="117" y="43"/>
                      <a:pt x="117" y="43"/>
                    </a:cubicBezTo>
                    <a:cubicBezTo>
                      <a:pt x="111" y="48"/>
                      <a:pt x="119" y="57"/>
                      <a:pt x="125" y="52"/>
                    </a:cubicBezTo>
                    <a:cubicBezTo>
                      <a:pt x="134" y="44"/>
                      <a:pt x="140" y="32"/>
                      <a:pt x="154" y="30"/>
                    </a:cubicBezTo>
                    <a:cubicBezTo>
                      <a:pt x="185" y="28"/>
                      <a:pt x="170" y="64"/>
                      <a:pt x="159" y="75"/>
                    </a:cubicBezTo>
                    <a:cubicBezTo>
                      <a:pt x="157" y="78"/>
                      <a:pt x="157" y="83"/>
                      <a:pt x="161" y="85"/>
                    </a:cubicBezTo>
                    <a:cubicBezTo>
                      <a:pt x="179" y="94"/>
                      <a:pt x="204" y="111"/>
                      <a:pt x="186"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5" name="Freeform 74"/>
              <p:cNvSpPr>
                <a:spLocks noEditPoints="1"/>
              </p:cNvSpPr>
              <p:nvPr/>
            </p:nvSpPr>
            <p:spPr bwMode="auto">
              <a:xfrm>
                <a:off x="1963927" y="14740701"/>
                <a:ext cx="590550" cy="1093788"/>
              </a:xfrm>
              <a:custGeom>
                <a:avLst/>
                <a:gdLst>
                  <a:gd name="T0" fmla="*/ 144 w 157"/>
                  <a:gd name="T1" fmla="*/ 98 h 291"/>
                  <a:gd name="T2" fmla="*/ 125 w 157"/>
                  <a:gd name="T3" fmla="*/ 91 h 291"/>
                  <a:gd name="T4" fmla="*/ 138 w 157"/>
                  <a:gd name="T5" fmla="*/ 81 h 291"/>
                  <a:gd name="T6" fmla="*/ 154 w 157"/>
                  <a:gd name="T7" fmla="*/ 45 h 291"/>
                  <a:gd name="T8" fmla="*/ 129 w 157"/>
                  <a:gd name="T9" fmla="*/ 37 h 291"/>
                  <a:gd name="T10" fmla="*/ 101 w 157"/>
                  <a:gd name="T11" fmla="*/ 63 h 291"/>
                  <a:gd name="T12" fmla="*/ 72 w 157"/>
                  <a:gd name="T13" fmla="*/ 12 h 291"/>
                  <a:gd name="T14" fmla="*/ 56 w 157"/>
                  <a:gd name="T15" fmla="*/ 51 h 291"/>
                  <a:gd name="T16" fmla="*/ 58 w 157"/>
                  <a:gd name="T17" fmla="*/ 70 h 291"/>
                  <a:gd name="T18" fmla="*/ 39 w 157"/>
                  <a:gd name="T19" fmla="*/ 72 h 291"/>
                  <a:gd name="T20" fmla="*/ 4 w 157"/>
                  <a:gd name="T21" fmla="*/ 98 h 291"/>
                  <a:gd name="T22" fmla="*/ 63 w 157"/>
                  <a:gd name="T23" fmla="*/ 117 h 291"/>
                  <a:gd name="T24" fmla="*/ 46 w 157"/>
                  <a:gd name="T25" fmla="*/ 191 h 291"/>
                  <a:gd name="T26" fmla="*/ 54 w 157"/>
                  <a:gd name="T27" fmla="*/ 283 h 291"/>
                  <a:gd name="T28" fmla="*/ 64 w 157"/>
                  <a:gd name="T29" fmla="*/ 277 h 291"/>
                  <a:gd name="T30" fmla="*/ 58 w 157"/>
                  <a:gd name="T31" fmla="*/ 197 h 291"/>
                  <a:gd name="T32" fmla="*/ 68 w 157"/>
                  <a:gd name="T33" fmla="*/ 137 h 291"/>
                  <a:gd name="T34" fmla="*/ 75 w 157"/>
                  <a:gd name="T35" fmla="*/ 166 h 291"/>
                  <a:gd name="T36" fmla="*/ 101 w 157"/>
                  <a:gd name="T37" fmla="*/ 176 h 291"/>
                  <a:gd name="T38" fmla="*/ 109 w 157"/>
                  <a:gd name="T39" fmla="*/ 145 h 291"/>
                  <a:gd name="T40" fmla="*/ 109 w 157"/>
                  <a:gd name="T41" fmla="*/ 133 h 291"/>
                  <a:gd name="T42" fmla="*/ 150 w 157"/>
                  <a:gd name="T43" fmla="*/ 135 h 291"/>
                  <a:gd name="T44" fmla="*/ 144 w 157"/>
                  <a:gd name="T45" fmla="*/ 98 h 291"/>
                  <a:gd name="T46" fmla="*/ 79 w 157"/>
                  <a:gd name="T47" fmla="*/ 22 h 291"/>
                  <a:gd name="T48" fmla="*/ 89 w 157"/>
                  <a:gd name="T49" fmla="*/ 72 h 291"/>
                  <a:gd name="T50" fmla="*/ 76 w 157"/>
                  <a:gd name="T51" fmla="*/ 75 h 291"/>
                  <a:gd name="T52" fmla="*/ 70 w 157"/>
                  <a:gd name="T53" fmla="*/ 72 h 291"/>
                  <a:gd name="T54" fmla="*/ 79 w 157"/>
                  <a:gd name="T55" fmla="*/ 22 h 291"/>
                  <a:gd name="T56" fmla="*/ 16 w 157"/>
                  <a:gd name="T57" fmla="*/ 102 h 291"/>
                  <a:gd name="T58" fmla="*/ 63 w 157"/>
                  <a:gd name="T59" fmla="*/ 82 h 291"/>
                  <a:gd name="T60" fmla="*/ 70 w 157"/>
                  <a:gd name="T61" fmla="*/ 87 h 291"/>
                  <a:gd name="T62" fmla="*/ 69 w 157"/>
                  <a:gd name="T63" fmla="*/ 103 h 291"/>
                  <a:gd name="T64" fmla="*/ 45 w 157"/>
                  <a:gd name="T65" fmla="*/ 107 h 291"/>
                  <a:gd name="T66" fmla="*/ 16 w 157"/>
                  <a:gd name="T67" fmla="*/ 102 h 291"/>
                  <a:gd name="T68" fmla="*/ 96 w 157"/>
                  <a:gd name="T69" fmla="*/ 161 h 291"/>
                  <a:gd name="T70" fmla="*/ 84 w 157"/>
                  <a:gd name="T71" fmla="*/ 157 h 291"/>
                  <a:gd name="T72" fmla="*/ 81 w 157"/>
                  <a:gd name="T73" fmla="*/ 116 h 291"/>
                  <a:gd name="T74" fmla="*/ 94 w 157"/>
                  <a:gd name="T75" fmla="*/ 116 h 291"/>
                  <a:gd name="T76" fmla="*/ 96 w 157"/>
                  <a:gd name="T77" fmla="*/ 161 h 291"/>
                  <a:gd name="T78" fmla="*/ 92 w 157"/>
                  <a:gd name="T79" fmla="*/ 103 h 291"/>
                  <a:gd name="T80" fmla="*/ 83 w 157"/>
                  <a:gd name="T81" fmla="*/ 88 h 291"/>
                  <a:gd name="T82" fmla="*/ 86 w 157"/>
                  <a:gd name="T83" fmla="*/ 84 h 291"/>
                  <a:gd name="T84" fmla="*/ 96 w 157"/>
                  <a:gd name="T85" fmla="*/ 87 h 291"/>
                  <a:gd name="T86" fmla="*/ 92 w 157"/>
                  <a:gd name="T87" fmla="*/ 103 h 291"/>
                  <a:gd name="T88" fmla="*/ 122 w 157"/>
                  <a:gd name="T89" fmla="*/ 56 h 291"/>
                  <a:gd name="T90" fmla="*/ 136 w 157"/>
                  <a:gd name="T91" fmla="*/ 47 h 291"/>
                  <a:gd name="T92" fmla="*/ 143 w 157"/>
                  <a:gd name="T93" fmla="*/ 54 h 291"/>
                  <a:gd name="T94" fmla="*/ 109 w 157"/>
                  <a:gd name="T95" fmla="*/ 86 h 291"/>
                  <a:gd name="T96" fmla="*/ 105 w 157"/>
                  <a:gd name="T97" fmla="*/ 79 h 291"/>
                  <a:gd name="T98" fmla="*/ 122 w 157"/>
                  <a:gd name="T99" fmla="*/ 56 h 291"/>
                  <a:gd name="T100" fmla="*/ 140 w 157"/>
                  <a:gd name="T101" fmla="*/ 128 h 291"/>
                  <a:gd name="T102" fmla="*/ 104 w 157"/>
                  <a:gd name="T103" fmla="*/ 108 h 291"/>
                  <a:gd name="T104" fmla="*/ 107 w 157"/>
                  <a:gd name="T105" fmla="*/ 102 h 291"/>
                  <a:gd name="T106" fmla="*/ 130 w 157"/>
                  <a:gd name="T107" fmla="*/ 104 h 291"/>
                  <a:gd name="T108" fmla="*/ 140 w 157"/>
                  <a:gd name="T109" fmla="*/ 12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291">
                    <a:moveTo>
                      <a:pt x="144" y="98"/>
                    </a:moveTo>
                    <a:cubicBezTo>
                      <a:pt x="139" y="94"/>
                      <a:pt x="132" y="92"/>
                      <a:pt x="125" y="91"/>
                    </a:cubicBezTo>
                    <a:cubicBezTo>
                      <a:pt x="130" y="88"/>
                      <a:pt x="134" y="85"/>
                      <a:pt x="138" y="81"/>
                    </a:cubicBezTo>
                    <a:cubicBezTo>
                      <a:pt x="149" y="72"/>
                      <a:pt x="157" y="60"/>
                      <a:pt x="154" y="45"/>
                    </a:cubicBezTo>
                    <a:cubicBezTo>
                      <a:pt x="152" y="33"/>
                      <a:pt x="138" y="33"/>
                      <a:pt x="129" y="37"/>
                    </a:cubicBezTo>
                    <a:cubicBezTo>
                      <a:pt x="117" y="42"/>
                      <a:pt x="109" y="52"/>
                      <a:pt x="101" y="63"/>
                    </a:cubicBezTo>
                    <a:cubicBezTo>
                      <a:pt x="101" y="39"/>
                      <a:pt x="98" y="0"/>
                      <a:pt x="72" y="12"/>
                    </a:cubicBezTo>
                    <a:cubicBezTo>
                      <a:pt x="59" y="18"/>
                      <a:pt x="57" y="40"/>
                      <a:pt x="56" y="51"/>
                    </a:cubicBezTo>
                    <a:cubicBezTo>
                      <a:pt x="56" y="57"/>
                      <a:pt x="56" y="64"/>
                      <a:pt x="58" y="70"/>
                    </a:cubicBezTo>
                    <a:cubicBezTo>
                      <a:pt x="51" y="70"/>
                      <a:pt x="44" y="71"/>
                      <a:pt x="39" y="72"/>
                    </a:cubicBezTo>
                    <a:cubicBezTo>
                      <a:pt x="25" y="75"/>
                      <a:pt x="6" y="81"/>
                      <a:pt x="4" y="98"/>
                    </a:cubicBezTo>
                    <a:cubicBezTo>
                      <a:pt x="0" y="124"/>
                      <a:pt x="41" y="121"/>
                      <a:pt x="63" y="117"/>
                    </a:cubicBezTo>
                    <a:cubicBezTo>
                      <a:pt x="52" y="140"/>
                      <a:pt x="49" y="165"/>
                      <a:pt x="46" y="191"/>
                    </a:cubicBezTo>
                    <a:cubicBezTo>
                      <a:pt x="43" y="222"/>
                      <a:pt x="41" y="254"/>
                      <a:pt x="54" y="283"/>
                    </a:cubicBezTo>
                    <a:cubicBezTo>
                      <a:pt x="57" y="291"/>
                      <a:pt x="67" y="284"/>
                      <a:pt x="64" y="277"/>
                    </a:cubicBezTo>
                    <a:cubicBezTo>
                      <a:pt x="53" y="252"/>
                      <a:pt x="55" y="224"/>
                      <a:pt x="58" y="197"/>
                    </a:cubicBezTo>
                    <a:cubicBezTo>
                      <a:pt x="60" y="176"/>
                      <a:pt x="62" y="156"/>
                      <a:pt x="68" y="137"/>
                    </a:cubicBezTo>
                    <a:cubicBezTo>
                      <a:pt x="68" y="147"/>
                      <a:pt x="69" y="157"/>
                      <a:pt x="75" y="166"/>
                    </a:cubicBezTo>
                    <a:cubicBezTo>
                      <a:pt x="79" y="174"/>
                      <a:pt x="92" y="185"/>
                      <a:pt x="101" y="176"/>
                    </a:cubicBezTo>
                    <a:cubicBezTo>
                      <a:pt x="109" y="168"/>
                      <a:pt x="109" y="155"/>
                      <a:pt x="109" y="145"/>
                    </a:cubicBezTo>
                    <a:cubicBezTo>
                      <a:pt x="109" y="141"/>
                      <a:pt x="109" y="137"/>
                      <a:pt x="109" y="133"/>
                    </a:cubicBezTo>
                    <a:cubicBezTo>
                      <a:pt x="122" y="146"/>
                      <a:pt x="139" y="156"/>
                      <a:pt x="150" y="135"/>
                    </a:cubicBezTo>
                    <a:cubicBezTo>
                      <a:pt x="156" y="123"/>
                      <a:pt x="156" y="106"/>
                      <a:pt x="144" y="98"/>
                    </a:cubicBezTo>
                    <a:close/>
                    <a:moveTo>
                      <a:pt x="79" y="22"/>
                    </a:moveTo>
                    <a:cubicBezTo>
                      <a:pt x="91" y="21"/>
                      <a:pt x="90" y="60"/>
                      <a:pt x="89" y="72"/>
                    </a:cubicBezTo>
                    <a:cubicBezTo>
                      <a:pt x="84" y="72"/>
                      <a:pt x="80" y="73"/>
                      <a:pt x="76" y="75"/>
                    </a:cubicBezTo>
                    <a:cubicBezTo>
                      <a:pt x="74" y="74"/>
                      <a:pt x="72" y="73"/>
                      <a:pt x="70" y="72"/>
                    </a:cubicBezTo>
                    <a:cubicBezTo>
                      <a:pt x="64" y="59"/>
                      <a:pt x="69" y="23"/>
                      <a:pt x="79" y="22"/>
                    </a:cubicBezTo>
                    <a:close/>
                    <a:moveTo>
                      <a:pt x="16" y="102"/>
                    </a:moveTo>
                    <a:cubicBezTo>
                      <a:pt x="9" y="93"/>
                      <a:pt x="46" y="78"/>
                      <a:pt x="63" y="82"/>
                    </a:cubicBezTo>
                    <a:cubicBezTo>
                      <a:pt x="65" y="84"/>
                      <a:pt x="67" y="86"/>
                      <a:pt x="70" y="87"/>
                    </a:cubicBezTo>
                    <a:cubicBezTo>
                      <a:pt x="68" y="92"/>
                      <a:pt x="68" y="97"/>
                      <a:pt x="69" y="103"/>
                    </a:cubicBezTo>
                    <a:cubicBezTo>
                      <a:pt x="61" y="105"/>
                      <a:pt x="53" y="106"/>
                      <a:pt x="45" y="107"/>
                    </a:cubicBezTo>
                    <a:cubicBezTo>
                      <a:pt x="38" y="107"/>
                      <a:pt x="21" y="109"/>
                      <a:pt x="16" y="102"/>
                    </a:cubicBezTo>
                    <a:close/>
                    <a:moveTo>
                      <a:pt x="96" y="161"/>
                    </a:moveTo>
                    <a:cubicBezTo>
                      <a:pt x="93" y="172"/>
                      <a:pt x="88" y="165"/>
                      <a:pt x="84" y="157"/>
                    </a:cubicBezTo>
                    <a:cubicBezTo>
                      <a:pt x="77" y="146"/>
                      <a:pt x="80" y="130"/>
                      <a:pt x="81" y="116"/>
                    </a:cubicBezTo>
                    <a:cubicBezTo>
                      <a:pt x="85" y="118"/>
                      <a:pt x="89" y="117"/>
                      <a:pt x="94" y="116"/>
                    </a:cubicBezTo>
                    <a:cubicBezTo>
                      <a:pt x="99" y="129"/>
                      <a:pt x="98" y="147"/>
                      <a:pt x="96" y="161"/>
                    </a:cubicBezTo>
                    <a:close/>
                    <a:moveTo>
                      <a:pt x="92" y="103"/>
                    </a:moveTo>
                    <a:cubicBezTo>
                      <a:pt x="83" y="112"/>
                      <a:pt x="75" y="95"/>
                      <a:pt x="83" y="88"/>
                    </a:cubicBezTo>
                    <a:cubicBezTo>
                      <a:pt x="85" y="87"/>
                      <a:pt x="86" y="86"/>
                      <a:pt x="86" y="84"/>
                    </a:cubicBezTo>
                    <a:cubicBezTo>
                      <a:pt x="90" y="84"/>
                      <a:pt x="94" y="86"/>
                      <a:pt x="96" y="87"/>
                    </a:cubicBezTo>
                    <a:cubicBezTo>
                      <a:pt x="101" y="91"/>
                      <a:pt x="96" y="99"/>
                      <a:pt x="92" y="103"/>
                    </a:cubicBezTo>
                    <a:close/>
                    <a:moveTo>
                      <a:pt x="122" y="56"/>
                    </a:moveTo>
                    <a:cubicBezTo>
                      <a:pt x="126" y="52"/>
                      <a:pt x="131" y="49"/>
                      <a:pt x="136" y="47"/>
                    </a:cubicBezTo>
                    <a:cubicBezTo>
                      <a:pt x="142" y="44"/>
                      <a:pt x="143" y="48"/>
                      <a:pt x="143" y="54"/>
                    </a:cubicBezTo>
                    <a:cubicBezTo>
                      <a:pt x="142" y="66"/>
                      <a:pt x="122" y="82"/>
                      <a:pt x="109" y="86"/>
                    </a:cubicBezTo>
                    <a:cubicBezTo>
                      <a:pt x="108" y="83"/>
                      <a:pt x="107" y="81"/>
                      <a:pt x="105" y="79"/>
                    </a:cubicBezTo>
                    <a:cubicBezTo>
                      <a:pt x="110" y="71"/>
                      <a:pt x="115" y="63"/>
                      <a:pt x="122" y="56"/>
                    </a:cubicBezTo>
                    <a:close/>
                    <a:moveTo>
                      <a:pt x="140" y="128"/>
                    </a:moveTo>
                    <a:cubicBezTo>
                      <a:pt x="133" y="148"/>
                      <a:pt x="110" y="118"/>
                      <a:pt x="104" y="108"/>
                    </a:cubicBezTo>
                    <a:cubicBezTo>
                      <a:pt x="105" y="106"/>
                      <a:pt x="106" y="104"/>
                      <a:pt x="107" y="102"/>
                    </a:cubicBezTo>
                    <a:cubicBezTo>
                      <a:pt x="115" y="102"/>
                      <a:pt x="123" y="102"/>
                      <a:pt x="130" y="104"/>
                    </a:cubicBezTo>
                    <a:cubicBezTo>
                      <a:pt x="143" y="107"/>
                      <a:pt x="143" y="117"/>
                      <a:pt x="14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6" name="Freeform 75"/>
              <p:cNvSpPr>
                <a:spLocks noEditPoints="1"/>
              </p:cNvSpPr>
              <p:nvPr/>
            </p:nvSpPr>
            <p:spPr bwMode="auto">
              <a:xfrm>
                <a:off x="2708464" y="13389738"/>
                <a:ext cx="3232150" cy="2432050"/>
              </a:xfrm>
              <a:custGeom>
                <a:avLst/>
                <a:gdLst>
                  <a:gd name="T0" fmla="*/ 858 w 861"/>
                  <a:gd name="T1" fmla="*/ 608 h 648"/>
                  <a:gd name="T2" fmla="*/ 840 w 861"/>
                  <a:gd name="T3" fmla="*/ 472 h 648"/>
                  <a:gd name="T4" fmla="*/ 812 w 861"/>
                  <a:gd name="T5" fmla="*/ 353 h 648"/>
                  <a:gd name="T6" fmla="*/ 689 w 861"/>
                  <a:gd name="T7" fmla="*/ 349 h 648"/>
                  <a:gd name="T8" fmla="*/ 665 w 861"/>
                  <a:gd name="T9" fmla="*/ 109 h 648"/>
                  <a:gd name="T10" fmla="*/ 543 w 861"/>
                  <a:gd name="T11" fmla="*/ 104 h 648"/>
                  <a:gd name="T12" fmla="*/ 526 w 861"/>
                  <a:gd name="T13" fmla="*/ 2 h 648"/>
                  <a:gd name="T14" fmla="*/ 305 w 861"/>
                  <a:gd name="T15" fmla="*/ 7 h 648"/>
                  <a:gd name="T16" fmla="*/ 307 w 861"/>
                  <a:gd name="T17" fmla="*/ 112 h 648"/>
                  <a:gd name="T18" fmla="*/ 176 w 861"/>
                  <a:gd name="T19" fmla="*/ 121 h 648"/>
                  <a:gd name="T20" fmla="*/ 40 w 861"/>
                  <a:gd name="T21" fmla="*/ 336 h 648"/>
                  <a:gd name="T22" fmla="*/ 14 w 861"/>
                  <a:gd name="T23" fmla="*/ 420 h 648"/>
                  <a:gd name="T24" fmla="*/ 1 w 861"/>
                  <a:gd name="T25" fmla="*/ 639 h 648"/>
                  <a:gd name="T26" fmla="*/ 169 w 861"/>
                  <a:gd name="T27" fmla="*/ 641 h 648"/>
                  <a:gd name="T28" fmla="*/ 342 w 861"/>
                  <a:gd name="T29" fmla="*/ 633 h 648"/>
                  <a:gd name="T30" fmla="*/ 554 w 861"/>
                  <a:gd name="T31" fmla="*/ 631 h 648"/>
                  <a:gd name="T32" fmla="*/ 694 w 861"/>
                  <a:gd name="T33" fmla="*/ 635 h 648"/>
                  <a:gd name="T34" fmla="*/ 703 w 861"/>
                  <a:gd name="T35" fmla="*/ 633 h 648"/>
                  <a:gd name="T36" fmla="*/ 850 w 861"/>
                  <a:gd name="T37" fmla="*/ 629 h 648"/>
                  <a:gd name="T38" fmla="*/ 158 w 861"/>
                  <a:gd name="T39" fmla="*/ 485 h 648"/>
                  <a:gd name="T40" fmla="*/ 20 w 861"/>
                  <a:gd name="T41" fmla="*/ 491 h 648"/>
                  <a:gd name="T42" fmla="*/ 89 w 861"/>
                  <a:gd name="T43" fmla="*/ 348 h 648"/>
                  <a:gd name="T44" fmla="*/ 288 w 861"/>
                  <a:gd name="T45" fmla="*/ 621 h 648"/>
                  <a:gd name="T46" fmla="*/ 172 w 861"/>
                  <a:gd name="T47" fmla="*/ 345 h 648"/>
                  <a:gd name="T48" fmla="*/ 188 w 861"/>
                  <a:gd name="T49" fmla="*/ 126 h 648"/>
                  <a:gd name="T50" fmla="*/ 310 w 861"/>
                  <a:gd name="T51" fmla="*/ 131 h 648"/>
                  <a:gd name="T52" fmla="*/ 297 w 861"/>
                  <a:gd name="T53" fmla="*/ 487 h 648"/>
                  <a:gd name="T54" fmla="*/ 340 w 861"/>
                  <a:gd name="T55" fmla="*/ 622 h 648"/>
                  <a:gd name="T56" fmla="*/ 347 w 861"/>
                  <a:gd name="T57" fmla="*/ 497 h 648"/>
                  <a:gd name="T58" fmla="*/ 417 w 861"/>
                  <a:gd name="T59" fmla="*/ 621 h 648"/>
                  <a:gd name="T60" fmla="*/ 429 w 861"/>
                  <a:gd name="T61" fmla="*/ 621 h 648"/>
                  <a:gd name="T62" fmla="*/ 503 w 861"/>
                  <a:gd name="T63" fmla="*/ 622 h 648"/>
                  <a:gd name="T64" fmla="*/ 515 w 861"/>
                  <a:gd name="T65" fmla="*/ 623 h 648"/>
                  <a:gd name="T66" fmla="*/ 509 w 861"/>
                  <a:gd name="T67" fmla="*/ 489 h 648"/>
                  <a:gd name="T68" fmla="*/ 343 w 861"/>
                  <a:gd name="T69" fmla="*/ 486 h 648"/>
                  <a:gd name="T70" fmla="*/ 330 w 861"/>
                  <a:gd name="T71" fmla="*/ 618 h 648"/>
                  <a:gd name="T72" fmla="*/ 309 w 861"/>
                  <a:gd name="T73" fmla="*/ 487 h 648"/>
                  <a:gd name="T74" fmla="*/ 320 w 861"/>
                  <a:gd name="T75" fmla="*/ 123 h 648"/>
                  <a:gd name="T76" fmla="*/ 526 w 861"/>
                  <a:gd name="T77" fmla="*/ 14 h 648"/>
                  <a:gd name="T78" fmla="*/ 551 w 861"/>
                  <a:gd name="T79" fmla="*/ 541 h 648"/>
                  <a:gd name="T80" fmla="*/ 562 w 861"/>
                  <a:gd name="T81" fmla="*/ 623 h 648"/>
                  <a:gd name="T82" fmla="*/ 547 w 861"/>
                  <a:gd name="T83" fmla="*/ 402 h 648"/>
                  <a:gd name="T84" fmla="*/ 653 w 861"/>
                  <a:gd name="T85" fmla="*/ 123 h 648"/>
                  <a:gd name="T86" fmla="*/ 677 w 861"/>
                  <a:gd name="T87" fmla="*/ 364 h 648"/>
                  <a:gd name="T88" fmla="*/ 631 w 861"/>
                  <a:gd name="T89" fmla="*/ 618 h 648"/>
                  <a:gd name="T90" fmla="*/ 707 w 861"/>
                  <a:gd name="T91" fmla="*/ 621 h 648"/>
                  <a:gd name="T92" fmla="*/ 689 w 861"/>
                  <a:gd name="T93" fmla="*/ 360 h 648"/>
                  <a:gd name="T94" fmla="*/ 809 w 861"/>
                  <a:gd name="T95" fmla="*/ 361 h 648"/>
                  <a:gd name="T96" fmla="*/ 829 w 861"/>
                  <a:gd name="T97" fmla="*/ 482 h 648"/>
                  <a:gd name="T98" fmla="*/ 846 w 861"/>
                  <a:gd name="T99" fmla="*/ 616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1" h="648">
                    <a:moveTo>
                      <a:pt x="858" y="617"/>
                    </a:moveTo>
                    <a:cubicBezTo>
                      <a:pt x="858" y="617"/>
                      <a:pt x="858" y="617"/>
                      <a:pt x="858" y="616"/>
                    </a:cubicBezTo>
                    <a:cubicBezTo>
                      <a:pt x="858" y="614"/>
                      <a:pt x="858" y="611"/>
                      <a:pt x="858" y="608"/>
                    </a:cubicBezTo>
                    <a:cubicBezTo>
                      <a:pt x="858" y="608"/>
                      <a:pt x="858" y="607"/>
                      <a:pt x="857" y="607"/>
                    </a:cubicBezTo>
                    <a:cubicBezTo>
                      <a:pt x="858" y="606"/>
                      <a:pt x="858" y="605"/>
                      <a:pt x="857" y="604"/>
                    </a:cubicBezTo>
                    <a:cubicBezTo>
                      <a:pt x="847" y="561"/>
                      <a:pt x="847" y="516"/>
                      <a:pt x="840" y="472"/>
                    </a:cubicBezTo>
                    <a:cubicBezTo>
                      <a:pt x="837" y="452"/>
                      <a:pt x="833" y="431"/>
                      <a:pt x="830" y="410"/>
                    </a:cubicBezTo>
                    <a:cubicBezTo>
                      <a:pt x="827" y="392"/>
                      <a:pt x="829" y="371"/>
                      <a:pt x="820" y="355"/>
                    </a:cubicBezTo>
                    <a:cubicBezTo>
                      <a:pt x="818" y="351"/>
                      <a:pt x="814" y="351"/>
                      <a:pt x="812" y="353"/>
                    </a:cubicBezTo>
                    <a:cubicBezTo>
                      <a:pt x="811" y="351"/>
                      <a:pt x="810" y="350"/>
                      <a:pt x="808" y="349"/>
                    </a:cubicBezTo>
                    <a:cubicBezTo>
                      <a:pt x="770" y="336"/>
                      <a:pt x="731" y="354"/>
                      <a:pt x="692" y="349"/>
                    </a:cubicBezTo>
                    <a:cubicBezTo>
                      <a:pt x="691" y="349"/>
                      <a:pt x="690" y="349"/>
                      <a:pt x="689" y="349"/>
                    </a:cubicBezTo>
                    <a:cubicBezTo>
                      <a:pt x="689" y="347"/>
                      <a:pt x="689" y="345"/>
                      <a:pt x="690" y="343"/>
                    </a:cubicBezTo>
                    <a:cubicBezTo>
                      <a:pt x="691" y="300"/>
                      <a:pt x="696" y="257"/>
                      <a:pt x="689" y="215"/>
                    </a:cubicBezTo>
                    <a:cubicBezTo>
                      <a:pt x="684" y="179"/>
                      <a:pt x="686" y="141"/>
                      <a:pt x="665" y="109"/>
                    </a:cubicBezTo>
                    <a:cubicBezTo>
                      <a:pt x="661" y="104"/>
                      <a:pt x="654" y="107"/>
                      <a:pt x="654" y="112"/>
                    </a:cubicBezTo>
                    <a:cubicBezTo>
                      <a:pt x="618" y="105"/>
                      <a:pt x="581" y="116"/>
                      <a:pt x="547" y="104"/>
                    </a:cubicBezTo>
                    <a:cubicBezTo>
                      <a:pt x="545" y="103"/>
                      <a:pt x="544" y="103"/>
                      <a:pt x="543" y="104"/>
                    </a:cubicBezTo>
                    <a:cubicBezTo>
                      <a:pt x="540" y="74"/>
                      <a:pt x="538" y="44"/>
                      <a:pt x="538" y="14"/>
                    </a:cubicBezTo>
                    <a:cubicBezTo>
                      <a:pt x="538" y="10"/>
                      <a:pt x="535" y="8"/>
                      <a:pt x="532" y="8"/>
                    </a:cubicBezTo>
                    <a:cubicBezTo>
                      <a:pt x="532" y="5"/>
                      <a:pt x="530" y="2"/>
                      <a:pt x="526" y="2"/>
                    </a:cubicBezTo>
                    <a:cubicBezTo>
                      <a:pt x="457" y="2"/>
                      <a:pt x="388" y="0"/>
                      <a:pt x="318" y="0"/>
                    </a:cubicBezTo>
                    <a:cubicBezTo>
                      <a:pt x="317" y="0"/>
                      <a:pt x="315" y="0"/>
                      <a:pt x="314" y="1"/>
                    </a:cubicBezTo>
                    <a:cubicBezTo>
                      <a:pt x="310" y="0"/>
                      <a:pt x="305" y="2"/>
                      <a:pt x="305" y="7"/>
                    </a:cubicBezTo>
                    <a:cubicBezTo>
                      <a:pt x="305" y="64"/>
                      <a:pt x="305" y="64"/>
                      <a:pt x="305" y="64"/>
                    </a:cubicBezTo>
                    <a:cubicBezTo>
                      <a:pt x="305" y="80"/>
                      <a:pt x="311" y="96"/>
                      <a:pt x="309" y="112"/>
                    </a:cubicBezTo>
                    <a:cubicBezTo>
                      <a:pt x="308" y="112"/>
                      <a:pt x="308" y="112"/>
                      <a:pt x="307" y="112"/>
                    </a:cubicBezTo>
                    <a:cubicBezTo>
                      <a:pt x="266" y="114"/>
                      <a:pt x="226" y="112"/>
                      <a:pt x="185" y="114"/>
                    </a:cubicBezTo>
                    <a:cubicBezTo>
                      <a:pt x="182" y="114"/>
                      <a:pt x="181" y="116"/>
                      <a:pt x="180" y="117"/>
                    </a:cubicBezTo>
                    <a:cubicBezTo>
                      <a:pt x="178" y="118"/>
                      <a:pt x="177" y="119"/>
                      <a:pt x="176" y="121"/>
                    </a:cubicBezTo>
                    <a:cubicBezTo>
                      <a:pt x="161" y="193"/>
                      <a:pt x="165" y="266"/>
                      <a:pt x="161" y="338"/>
                    </a:cubicBezTo>
                    <a:cubicBezTo>
                      <a:pt x="141" y="338"/>
                      <a:pt x="121" y="336"/>
                      <a:pt x="102" y="336"/>
                    </a:cubicBezTo>
                    <a:cubicBezTo>
                      <a:pt x="81" y="335"/>
                      <a:pt x="60" y="344"/>
                      <a:pt x="40" y="336"/>
                    </a:cubicBezTo>
                    <a:cubicBezTo>
                      <a:pt x="37" y="335"/>
                      <a:pt x="34" y="336"/>
                      <a:pt x="33" y="339"/>
                    </a:cubicBezTo>
                    <a:cubicBezTo>
                      <a:pt x="30" y="338"/>
                      <a:pt x="27" y="340"/>
                      <a:pt x="27" y="344"/>
                    </a:cubicBezTo>
                    <a:cubicBezTo>
                      <a:pt x="29" y="371"/>
                      <a:pt x="18" y="395"/>
                      <a:pt x="14" y="420"/>
                    </a:cubicBezTo>
                    <a:cubicBezTo>
                      <a:pt x="11" y="441"/>
                      <a:pt x="11" y="463"/>
                      <a:pt x="9" y="484"/>
                    </a:cubicBezTo>
                    <a:cubicBezTo>
                      <a:pt x="5" y="535"/>
                      <a:pt x="0" y="586"/>
                      <a:pt x="0" y="638"/>
                    </a:cubicBezTo>
                    <a:cubicBezTo>
                      <a:pt x="0" y="638"/>
                      <a:pt x="0" y="639"/>
                      <a:pt x="1" y="639"/>
                    </a:cubicBezTo>
                    <a:cubicBezTo>
                      <a:pt x="0" y="643"/>
                      <a:pt x="2" y="646"/>
                      <a:pt x="6" y="646"/>
                    </a:cubicBezTo>
                    <a:cubicBezTo>
                      <a:pt x="57" y="648"/>
                      <a:pt x="108" y="637"/>
                      <a:pt x="159" y="641"/>
                    </a:cubicBezTo>
                    <a:cubicBezTo>
                      <a:pt x="161" y="644"/>
                      <a:pt x="167" y="645"/>
                      <a:pt x="169" y="641"/>
                    </a:cubicBezTo>
                    <a:cubicBezTo>
                      <a:pt x="210" y="636"/>
                      <a:pt x="251" y="633"/>
                      <a:pt x="292" y="633"/>
                    </a:cubicBezTo>
                    <a:cubicBezTo>
                      <a:pt x="292" y="633"/>
                      <a:pt x="293" y="633"/>
                      <a:pt x="293" y="633"/>
                    </a:cubicBezTo>
                    <a:cubicBezTo>
                      <a:pt x="309" y="638"/>
                      <a:pt x="326" y="634"/>
                      <a:pt x="342" y="633"/>
                    </a:cubicBezTo>
                    <a:cubicBezTo>
                      <a:pt x="365" y="632"/>
                      <a:pt x="388" y="632"/>
                      <a:pt x="410" y="633"/>
                    </a:cubicBezTo>
                    <a:cubicBezTo>
                      <a:pt x="457" y="634"/>
                      <a:pt x="506" y="637"/>
                      <a:pt x="553" y="632"/>
                    </a:cubicBezTo>
                    <a:cubicBezTo>
                      <a:pt x="553" y="632"/>
                      <a:pt x="554" y="631"/>
                      <a:pt x="554" y="631"/>
                    </a:cubicBezTo>
                    <a:cubicBezTo>
                      <a:pt x="554" y="631"/>
                      <a:pt x="554" y="631"/>
                      <a:pt x="554" y="631"/>
                    </a:cubicBezTo>
                    <a:cubicBezTo>
                      <a:pt x="573" y="639"/>
                      <a:pt x="593" y="632"/>
                      <a:pt x="612" y="630"/>
                    </a:cubicBezTo>
                    <a:cubicBezTo>
                      <a:pt x="638" y="627"/>
                      <a:pt x="669" y="628"/>
                      <a:pt x="694" y="635"/>
                    </a:cubicBezTo>
                    <a:cubicBezTo>
                      <a:pt x="695" y="635"/>
                      <a:pt x="695" y="635"/>
                      <a:pt x="696" y="635"/>
                    </a:cubicBezTo>
                    <a:cubicBezTo>
                      <a:pt x="699" y="636"/>
                      <a:pt x="701" y="634"/>
                      <a:pt x="702" y="632"/>
                    </a:cubicBezTo>
                    <a:cubicBezTo>
                      <a:pt x="703" y="633"/>
                      <a:pt x="703" y="633"/>
                      <a:pt x="703" y="633"/>
                    </a:cubicBezTo>
                    <a:cubicBezTo>
                      <a:pt x="723" y="638"/>
                      <a:pt x="744" y="632"/>
                      <a:pt x="764" y="630"/>
                    </a:cubicBezTo>
                    <a:cubicBezTo>
                      <a:pt x="792" y="628"/>
                      <a:pt x="821" y="628"/>
                      <a:pt x="849" y="628"/>
                    </a:cubicBezTo>
                    <a:cubicBezTo>
                      <a:pt x="850" y="628"/>
                      <a:pt x="850" y="628"/>
                      <a:pt x="850" y="629"/>
                    </a:cubicBezTo>
                    <a:cubicBezTo>
                      <a:pt x="854" y="634"/>
                      <a:pt x="861" y="628"/>
                      <a:pt x="860" y="623"/>
                    </a:cubicBezTo>
                    <a:cubicBezTo>
                      <a:pt x="860" y="621"/>
                      <a:pt x="860" y="618"/>
                      <a:pt x="858" y="617"/>
                    </a:cubicBezTo>
                    <a:close/>
                    <a:moveTo>
                      <a:pt x="158" y="485"/>
                    </a:moveTo>
                    <a:cubicBezTo>
                      <a:pt x="154" y="533"/>
                      <a:pt x="167" y="581"/>
                      <a:pt x="159" y="629"/>
                    </a:cubicBezTo>
                    <a:cubicBezTo>
                      <a:pt x="110" y="625"/>
                      <a:pt x="61" y="635"/>
                      <a:pt x="12" y="634"/>
                    </a:cubicBezTo>
                    <a:cubicBezTo>
                      <a:pt x="13" y="587"/>
                      <a:pt x="15" y="539"/>
                      <a:pt x="20" y="491"/>
                    </a:cubicBezTo>
                    <a:cubicBezTo>
                      <a:pt x="23" y="466"/>
                      <a:pt x="23" y="441"/>
                      <a:pt x="27" y="417"/>
                    </a:cubicBezTo>
                    <a:cubicBezTo>
                      <a:pt x="31" y="393"/>
                      <a:pt x="40" y="372"/>
                      <a:pt x="39" y="348"/>
                    </a:cubicBezTo>
                    <a:cubicBezTo>
                      <a:pt x="56" y="354"/>
                      <a:pt x="72" y="350"/>
                      <a:pt x="89" y="348"/>
                    </a:cubicBezTo>
                    <a:cubicBezTo>
                      <a:pt x="113" y="345"/>
                      <a:pt x="137" y="350"/>
                      <a:pt x="161" y="350"/>
                    </a:cubicBezTo>
                    <a:cubicBezTo>
                      <a:pt x="173" y="394"/>
                      <a:pt x="162" y="441"/>
                      <a:pt x="158" y="485"/>
                    </a:cubicBezTo>
                    <a:close/>
                    <a:moveTo>
                      <a:pt x="288" y="621"/>
                    </a:moveTo>
                    <a:cubicBezTo>
                      <a:pt x="249" y="621"/>
                      <a:pt x="210" y="624"/>
                      <a:pt x="171" y="628"/>
                    </a:cubicBezTo>
                    <a:cubicBezTo>
                      <a:pt x="178" y="581"/>
                      <a:pt x="167" y="533"/>
                      <a:pt x="170" y="485"/>
                    </a:cubicBezTo>
                    <a:cubicBezTo>
                      <a:pt x="173" y="439"/>
                      <a:pt x="185" y="391"/>
                      <a:pt x="172" y="345"/>
                    </a:cubicBezTo>
                    <a:cubicBezTo>
                      <a:pt x="172" y="345"/>
                      <a:pt x="172" y="345"/>
                      <a:pt x="172" y="344"/>
                    </a:cubicBezTo>
                    <a:cubicBezTo>
                      <a:pt x="172" y="343"/>
                      <a:pt x="172" y="343"/>
                      <a:pt x="172" y="342"/>
                    </a:cubicBezTo>
                    <a:cubicBezTo>
                      <a:pt x="177" y="270"/>
                      <a:pt x="173" y="197"/>
                      <a:pt x="188" y="126"/>
                    </a:cubicBezTo>
                    <a:cubicBezTo>
                      <a:pt x="228" y="124"/>
                      <a:pt x="268" y="126"/>
                      <a:pt x="307" y="124"/>
                    </a:cubicBezTo>
                    <a:cubicBezTo>
                      <a:pt x="307" y="124"/>
                      <a:pt x="307" y="124"/>
                      <a:pt x="307" y="124"/>
                    </a:cubicBezTo>
                    <a:cubicBezTo>
                      <a:pt x="306" y="127"/>
                      <a:pt x="307" y="129"/>
                      <a:pt x="310" y="131"/>
                    </a:cubicBezTo>
                    <a:cubicBezTo>
                      <a:pt x="317" y="162"/>
                      <a:pt x="309" y="197"/>
                      <a:pt x="306" y="228"/>
                    </a:cubicBezTo>
                    <a:cubicBezTo>
                      <a:pt x="301" y="268"/>
                      <a:pt x="303" y="310"/>
                      <a:pt x="302" y="350"/>
                    </a:cubicBezTo>
                    <a:cubicBezTo>
                      <a:pt x="301" y="395"/>
                      <a:pt x="300" y="441"/>
                      <a:pt x="297" y="487"/>
                    </a:cubicBezTo>
                    <a:cubicBezTo>
                      <a:pt x="293" y="531"/>
                      <a:pt x="289" y="576"/>
                      <a:pt x="288" y="621"/>
                    </a:cubicBezTo>
                    <a:close/>
                    <a:moveTo>
                      <a:pt x="362" y="620"/>
                    </a:moveTo>
                    <a:cubicBezTo>
                      <a:pt x="355" y="620"/>
                      <a:pt x="348" y="621"/>
                      <a:pt x="340" y="622"/>
                    </a:cubicBezTo>
                    <a:cubicBezTo>
                      <a:pt x="341" y="621"/>
                      <a:pt x="342" y="619"/>
                      <a:pt x="342" y="618"/>
                    </a:cubicBezTo>
                    <a:cubicBezTo>
                      <a:pt x="341" y="596"/>
                      <a:pt x="341" y="576"/>
                      <a:pt x="344" y="554"/>
                    </a:cubicBezTo>
                    <a:cubicBezTo>
                      <a:pt x="346" y="536"/>
                      <a:pt x="349" y="516"/>
                      <a:pt x="347" y="497"/>
                    </a:cubicBezTo>
                    <a:cubicBezTo>
                      <a:pt x="369" y="493"/>
                      <a:pt x="396" y="497"/>
                      <a:pt x="418" y="498"/>
                    </a:cubicBezTo>
                    <a:cubicBezTo>
                      <a:pt x="420" y="498"/>
                      <a:pt x="422" y="498"/>
                      <a:pt x="424" y="498"/>
                    </a:cubicBezTo>
                    <a:cubicBezTo>
                      <a:pt x="434" y="538"/>
                      <a:pt x="416" y="581"/>
                      <a:pt x="417" y="621"/>
                    </a:cubicBezTo>
                    <a:cubicBezTo>
                      <a:pt x="399" y="621"/>
                      <a:pt x="381" y="620"/>
                      <a:pt x="362" y="620"/>
                    </a:cubicBezTo>
                    <a:close/>
                    <a:moveTo>
                      <a:pt x="503" y="623"/>
                    </a:moveTo>
                    <a:cubicBezTo>
                      <a:pt x="479" y="622"/>
                      <a:pt x="454" y="620"/>
                      <a:pt x="429" y="621"/>
                    </a:cubicBezTo>
                    <a:cubicBezTo>
                      <a:pt x="427" y="581"/>
                      <a:pt x="445" y="538"/>
                      <a:pt x="436" y="499"/>
                    </a:cubicBezTo>
                    <a:cubicBezTo>
                      <a:pt x="459" y="499"/>
                      <a:pt x="482" y="500"/>
                      <a:pt x="503" y="500"/>
                    </a:cubicBezTo>
                    <a:cubicBezTo>
                      <a:pt x="520" y="534"/>
                      <a:pt x="504" y="585"/>
                      <a:pt x="503" y="622"/>
                    </a:cubicBezTo>
                    <a:cubicBezTo>
                      <a:pt x="503" y="622"/>
                      <a:pt x="503" y="622"/>
                      <a:pt x="503" y="623"/>
                    </a:cubicBezTo>
                    <a:close/>
                    <a:moveTo>
                      <a:pt x="550" y="621"/>
                    </a:moveTo>
                    <a:cubicBezTo>
                      <a:pt x="538" y="622"/>
                      <a:pt x="526" y="623"/>
                      <a:pt x="515" y="623"/>
                    </a:cubicBezTo>
                    <a:cubicBezTo>
                      <a:pt x="515" y="622"/>
                      <a:pt x="515" y="622"/>
                      <a:pt x="515" y="622"/>
                    </a:cubicBezTo>
                    <a:cubicBezTo>
                      <a:pt x="516" y="582"/>
                      <a:pt x="533" y="530"/>
                      <a:pt x="513" y="492"/>
                    </a:cubicBezTo>
                    <a:cubicBezTo>
                      <a:pt x="512" y="490"/>
                      <a:pt x="510" y="489"/>
                      <a:pt x="509" y="489"/>
                    </a:cubicBezTo>
                    <a:cubicBezTo>
                      <a:pt x="508" y="488"/>
                      <a:pt x="507" y="488"/>
                      <a:pt x="505" y="488"/>
                    </a:cubicBezTo>
                    <a:cubicBezTo>
                      <a:pt x="473" y="488"/>
                      <a:pt x="443" y="487"/>
                      <a:pt x="412" y="485"/>
                    </a:cubicBezTo>
                    <a:cubicBezTo>
                      <a:pt x="390" y="484"/>
                      <a:pt x="364" y="481"/>
                      <a:pt x="343" y="486"/>
                    </a:cubicBezTo>
                    <a:cubicBezTo>
                      <a:pt x="339" y="484"/>
                      <a:pt x="332" y="487"/>
                      <a:pt x="334" y="493"/>
                    </a:cubicBezTo>
                    <a:cubicBezTo>
                      <a:pt x="339" y="514"/>
                      <a:pt x="334" y="538"/>
                      <a:pt x="331" y="559"/>
                    </a:cubicBezTo>
                    <a:cubicBezTo>
                      <a:pt x="328" y="579"/>
                      <a:pt x="329" y="598"/>
                      <a:pt x="330" y="618"/>
                    </a:cubicBezTo>
                    <a:cubicBezTo>
                      <a:pt x="330" y="620"/>
                      <a:pt x="331" y="622"/>
                      <a:pt x="332" y="622"/>
                    </a:cubicBezTo>
                    <a:cubicBezTo>
                      <a:pt x="321" y="624"/>
                      <a:pt x="311" y="624"/>
                      <a:pt x="300" y="622"/>
                    </a:cubicBezTo>
                    <a:cubicBezTo>
                      <a:pt x="301" y="577"/>
                      <a:pt x="305" y="532"/>
                      <a:pt x="309" y="487"/>
                    </a:cubicBezTo>
                    <a:cubicBezTo>
                      <a:pt x="313" y="438"/>
                      <a:pt x="313" y="391"/>
                      <a:pt x="314" y="342"/>
                    </a:cubicBezTo>
                    <a:cubicBezTo>
                      <a:pt x="315" y="303"/>
                      <a:pt x="314" y="262"/>
                      <a:pt x="318" y="223"/>
                    </a:cubicBezTo>
                    <a:cubicBezTo>
                      <a:pt x="322" y="190"/>
                      <a:pt x="329" y="155"/>
                      <a:pt x="320" y="123"/>
                    </a:cubicBezTo>
                    <a:cubicBezTo>
                      <a:pt x="324" y="108"/>
                      <a:pt x="321" y="94"/>
                      <a:pt x="319" y="79"/>
                    </a:cubicBezTo>
                    <a:cubicBezTo>
                      <a:pt x="317" y="57"/>
                      <a:pt x="319" y="34"/>
                      <a:pt x="319" y="12"/>
                    </a:cubicBezTo>
                    <a:cubicBezTo>
                      <a:pt x="388" y="12"/>
                      <a:pt x="457" y="14"/>
                      <a:pt x="526" y="14"/>
                    </a:cubicBezTo>
                    <a:cubicBezTo>
                      <a:pt x="526" y="117"/>
                      <a:pt x="548" y="218"/>
                      <a:pt x="542" y="321"/>
                    </a:cubicBezTo>
                    <a:cubicBezTo>
                      <a:pt x="540" y="368"/>
                      <a:pt x="530" y="414"/>
                      <a:pt x="539" y="462"/>
                    </a:cubicBezTo>
                    <a:cubicBezTo>
                      <a:pt x="543" y="488"/>
                      <a:pt x="549" y="514"/>
                      <a:pt x="551" y="541"/>
                    </a:cubicBezTo>
                    <a:cubicBezTo>
                      <a:pt x="552" y="568"/>
                      <a:pt x="550" y="595"/>
                      <a:pt x="550" y="621"/>
                    </a:cubicBezTo>
                    <a:close/>
                    <a:moveTo>
                      <a:pt x="631" y="618"/>
                    </a:moveTo>
                    <a:cubicBezTo>
                      <a:pt x="609" y="619"/>
                      <a:pt x="582" y="628"/>
                      <a:pt x="562" y="623"/>
                    </a:cubicBezTo>
                    <a:cubicBezTo>
                      <a:pt x="562" y="622"/>
                      <a:pt x="562" y="622"/>
                      <a:pt x="562" y="622"/>
                    </a:cubicBezTo>
                    <a:cubicBezTo>
                      <a:pt x="562" y="574"/>
                      <a:pt x="565" y="528"/>
                      <a:pt x="555" y="481"/>
                    </a:cubicBezTo>
                    <a:cubicBezTo>
                      <a:pt x="550" y="454"/>
                      <a:pt x="546" y="429"/>
                      <a:pt x="547" y="402"/>
                    </a:cubicBezTo>
                    <a:cubicBezTo>
                      <a:pt x="548" y="375"/>
                      <a:pt x="552" y="348"/>
                      <a:pt x="554" y="321"/>
                    </a:cubicBezTo>
                    <a:cubicBezTo>
                      <a:pt x="559" y="252"/>
                      <a:pt x="550" y="184"/>
                      <a:pt x="544" y="116"/>
                    </a:cubicBezTo>
                    <a:cubicBezTo>
                      <a:pt x="579" y="128"/>
                      <a:pt x="617" y="116"/>
                      <a:pt x="653" y="123"/>
                    </a:cubicBezTo>
                    <a:cubicBezTo>
                      <a:pt x="655" y="124"/>
                      <a:pt x="657" y="123"/>
                      <a:pt x="658" y="122"/>
                    </a:cubicBezTo>
                    <a:cubicBezTo>
                      <a:pt x="676" y="154"/>
                      <a:pt x="676" y="196"/>
                      <a:pt x="679" y="232"/>
                    </a:cubicBezTo>
                    <a:cubicBezTo>
                      <a:pt x="684" y="276"/>
                      <a:pt x="677" y="320"/>
                      <a:pt x="677" y="364"/>
                    </a:cubicBezTo>
                    <a:cubicBezTo>
                      <a:pt x="677" y="410"/>
                      <a:pt x="680" y="455"/>
                      <a:pt x="680" y="501"/>
                    </a:cubicBezTo>
                    <a:cubicBezTo>
                      <a:pt x="681" y="541"/>
                      <a:pt x="683" y="582"/>
                      <a:pt x="690" y="622"/>
                    </a:cubicBezTo>
                    <a:cubicBezTo>
                      <a:pt x="670" y="617"/>
                      <a:pt x="650" y="618"/>
                      <a:pt x="631" y="618"/>
                    </a:cubicBezTo>
                    <a:close/>
                    <a:moveTo>
                      <a:pt x="846" y="616"/>
                    </a:moveTo>
                    <a:cubicBezTo>
                      <a:pt x="823" y="616"/>
                      <a:pt x="799" y="618"/>
                      <a:pt x="776" y="618"/>
                    </a:cubicBezTo>
                    <a:cubicBezTo>
                      <a:pt x="754" y="619"/>
                      <a:pt x="729" y="627"/>
                      <a:pt x="707" y="621"/>
                    </a:cubicBezTo>
                    <a:cubicBezTo>
                      <a:pt x="705" y="621"/>
                      <a:pt x="703" y="621"/>
                      <a:pt x="702" y="622"/>
                    </a:cubicBezTo>
                    <a:cubicBezTo>
                      <a:pt x="694" y="577"/>
                      <a:pt x="693" y="531"/>
                      <a:pt x="692" y="485"/>
                    </a:cubicBezTo>
                    <a:cubicBezTo>
                      <a:pt x="692" y="444"/>
                      <a:pt x="689" y="402"/>
                      <a:pt x="689" y="360"/>
                    </a:cubicBezTo>
                    <a:cubicBezTo>
                      <a:pt x="690" y="361"/>
                      <a:pt x="691" y="361"/>
                      <a:pt x="692" y="361"/>
                    </a:cubicBezTo>
                    <a:cubicBezTo>
                      <a:pt x="729" y="365"/>
                      <a:pt x="768" y="348"/>
                      <a:pt x="805" y="361"/>
                    </a:cubicBezTo>
                    <a:cubicBezTo>
                      <a:pt x="806" y="361"/>
                      <a:pt x="808" y="361"/>
                      <a:pt x="809" y="361"/>
                    </a:cubicBezTo>
                    <a:cubicBezTo>
                      <a:pt x="809" y="361"/>
                      <a:pt x="809" y="361"/>
                      <a:pt x="809" y="361"/>
                    </a:cubicBezTo>
                    <a:cubicBezTo>
                      <a:pt x="818" y="377"/>
                      <a:pt x="817" y="402"/>
                      <a:pt x="820" y="420"/>
                    </a:cubicBezTo>
                    <a:cubicBezTo>
                      <a:pt x="823" y="441"/>
                      <a:pt x="826" y="462"/>
                      <a:pt x="829" y="482"/>
                    </a:cubicBezTo>
                    <a:cubicBezTo>
                      <a:pt x="836" y="524"/>
                      <a:pt x="836" y="566"/>
                      <a:pt x="846" y="607"/>
                    </a:cubicBezTo>
                    <a:cubicBezTo>
                      <a:pt x="846" y="607"/>
                      <a:pt x="846" y="608"/>
                      <a:pt x="846" y="608"/>
                    </a:cubicBezTo>
                    <a:cubicBezTo>
                      <a:pt x="846" y="611"/>
                      <a:pt x="846" y="613"/>
                      <a:pt x="846" y="6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7" name="Freeform 76"/>
              <p:cNvSpPr>
                <a:spLocks noEditPoints="1"/>
              </p:cNvSpPr>
              <p:nvPr/>
            </p:nvSpPr>
            <p:spPr bwMode="auto">
              <a:xfrm>
                <a:off x="3973702" y="13562775"/>
                <a:ext cx="633413" cy="228600"/>
              </a:xfrm>
              <a:custGeom>
                <a:avLst/>
                <a:gdLst>
                  <a:gd name="T0" fmla="*/ 137 w 169"/>
                  <a:gd name="T1" fmla="*/ 1 h 61"/>
                  <a:gd name="T2" fmla="*/ 9 w 169"/>
                  <a:gd name="T3" fmla="*/ 7 h 61"/>
                  <a:gd name="T4" fmla="*/ 4 w 169"/>
                  <a:gd name="T5" fmla="*/ 10 h 61"/>
                  <a:gd name="T6" fmla="*/ 3 w 169"/>
                  <a:gd name="T7" fmla="*/ 17 h 61"/>
                  <a:gd name="T8" fmla="*/ 6 w 169"/>
                  <a:gd name="T9" fmla="*/ 53 h 61"/>
                  <a:gd name="T10" fmla="*/ 30 w 169"/>
                  <a:gd name="T11" fmla="*/ 59 h 61"/>
                  <a:gd name="T12" fmla="*/ 149 w 169"/>
                  <a:gd name="T13" fmla="*/ 56 h 61"/>
                  <a:gd name="T14" fmla="*/ 151 w 169"/>
                  <a:gd name="T15" fmla="*/ 56 h 61"/>
                  <a:gd name="T16" fmla="*/ 158 w 169"/>
                  <a:gd name="T17" fmla="*/ 52 h 61"/>
                  <a:gd name="T18" fmla="*/ 137 w 169"/>
                  <a:gd name="T19" fmla="*/ 1 h 61"/>
                  <a:gd name="T20" fmla="*/ 48 w 169"/>
                  <a:gd name="T21" fmla="*/ 46 h 61"/>
                  <a:gd name="T22" fmla="*/ 16 w 169"/>
                  <a:gd name="T23" fmla="*/ 39 h 61"/>
                  <a:gd name="T24" fmla="*/ 16 w 169"/>
                  <a:gd name="T25" fmla="*/ 19 h 61"/>
                  <a:gd name="T26" fmla="*/ 49 w 169"/>
                  <a:gd name="T27" fmla="*/ 18 h 61"/>
                  <a:gd name="T28" fmla="*/ 54 w 169"/>
                  <a:gd name="T29" fmla="*/ 45 h 61"/>
                  <a:gd name="T30" fmla="*/ 48 w 169"/>
                  <a:gd name="T31" fmla="*/ 46 h 61"/>
                  <a:gd name="T32" fmla="*/ 66 w 169"/>
                  <a:gd name="T33" fmla="*/ 45 h 61"/>
                  <a:gd name="T34" fmla="*/ 61 w 169"/>
                  <a:gd name="T35" fmla="*/ 17 h 61"/>
                  <a:gd name="T36" fmla="*/ 105 w 169"/>
                  <a:gd name="T37" fmla="*/ 15 h 61"/>
                  <a:gd name="T38" fmla="*/ 105 w 169"/>
                  <a:gd name="T39" fmla="*/ 16 h 61"/>
                  <a:gd name="T40" fmla="*/ 106 w 169"/>
                  <a:gd name="T41" fmla="*/ 45 h 61"/>
                  <a:gd name="T42" fmla="*/ 66 w 169"/>
                  <a:gd name="T43" fmla="*/ 45 h 61"/>
                  <a:gd name="T44" fmla="*/ 66 w 169"/>
                  <a:gd name="T45" fmla="*/ 45 h 61"/>
                  <a:gd name="T46" fmla="*/ 147 w 169"/>
                  <a:gd name="T47" fmla="*/ 44 h 61"/>
                  <a:gd name="T48" fmla="*/ 118 w 169"/>
                  <a:gd name="T49" fmla="*/ 44 h 61"/>
                  <a:gd name="T50" fmla="*/ 117 w 169"/>
                  <a:gd name="T51" fmla="*/ 16 h 61"/>
                  <a:gd name="T52" fmla="*/ 117 w 169"/>
                  <a:gd name="T53" fmla="*/ 15 h 61"/>
                  <a:gd name="T54" fmla="*/ 137 w 169"/>
                  <a:gd name="T55" fmla="*/ 13 h 61"/>
                  <a:gd name="T56" fmla="*/ 147 w 169"/>
                  <a:gd name="T57"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9" h="61">
                    <a:moveTo>
                      <a:pt x="137" y="1"/>
                    </a:moveTo>
                    <a:cubicBezTo>
                      <a:pt x="94" y="0"/>
                      <a:pt x="52" y="8"/>
                      <a:pt x="9" y="7"/>
                    </a:cubicBezTo>
                    <a:cubicBezTo>
                      <a:pt x="7" y="7"/>
                      <a:pt x="5" y="8"/>
                      <a:pt x="4" y="10"/>
                    </a:cubicBezTo>
                    <a:cubicBezTo>
                      <a:pt x="2" y="12"/>
                      <a:pt x="1" y="14"/>
                      <a:pt x="3" y="17"/>
                    </a:cubicBezTo>
                    <a:cubicBezTo>
                      <a:pt x="9" y="28"/>
                      <a:pt x="0" y="42"/>
                      <a:pt x="6" y="53"/>
                    </a:cubicBezTo>
                    <a:cubicBezTo>
                      <a:pt x="11" y="61"/>
                      <a:pt x="22" y="59"/>
                      <a:pt x="30" y="59"/>
                    </a:cubicBezTo>
                    <a:cubicBezTo>
                      <a:pt x="70" y="57"/>
                      <a:pt x="110" y="57"/>
                      <a:pt x="149" y="56"/>
                    </a:cubicBezTo>
                    <a:cubicBezTo>
                      <a:pt x="150" y="56"/>
                      <a:pt x="151" y="56"/>
                      <a:pt x="151" y="56"/>
                    </a:cubicBezTo>
                    <a:cubicBezTo>
                      <a:pt x="154" y="57"/>
                      <a:pt x="157" y="56"/>
                      <a:pt x="158" y="52"/>
                    </a:cubicBezTo>
                    <a:cubicBezTo>
                      <a:pt x="161" y="27"/>
                      <a:pt x="169" y="2"/>
                      <a:pt x="137" y="1"/>
                    </a:cubicBezTo>
                    <a:close/>
                    <a:moveTo>
                      <a:pt x="48" y="46"/>
                    </a:moveTo>
                    <a:cubicBezTo>
                      <a:pt x="39" y="46"/>
                      <a:pt x="16" y="53"/>
                      <a:pt x="16" y="39"/>
                    </a:cubicBezTo>
                    <a:cubicBezTo>
                      <a:pt x="16" y="32"/>
                      <a:pt x="17" y="25"/>
                      <a:pt x="16" y="19"/>
                    </a:cubicBezTo>
                    <a:cubicBezTo>
                      <a:pt x="27" y="19"/>
                      <a:pt x="38" y="19"/>
                      <a:pt x="49" y="18"/>
                    </a:cubicBezTo>
                    <a:cubicBezTo>
                      <a:pt x="51" y="27"/>
                      <a:pt x="52" y="36"/>
                      <a:pt x="54" y="45"/>
                    </a:cubicBezTo>
                    <a:cubicBezTo>
                      <a:pt x="52" y="46"/>
                      <a:pt x="50" y="46"/>
                      <a:pt x="48" y="46"/>
                    </a:cubicBezTo>
                    <a:close/>
                    <a:moveTo>
                      <a:pt x="66" y="45"/>
                    </a:moveTo>
                    <a:cubicBezTo>
                      <a:pt x="64" y="36"/>
                      <a:pt x="63" y="26"/>
                      <a:pt x="61" y="17"/>
                    </a:cubicBezTo>
                    <a:cubicBezTo>
                      <a:pt x="76" y="16"/>
                      <a:pt x="90" y="15"/>
                      <a:pt x="105" y="15"/>
                    </a:cubicBezTo>
                    <a:cubicBezTo>
                      <a:pt x="105" y="15"/>
                      <a:pt x="105" y="15"/>
                      <a:pt x="105" y="16"/>
                    </a:cubicBezTo>
                    <a:cubicBezTo>
                      <a:pt x="105" y="25"/>
                      <a:pt x="106" y="35"/>
                      <a:pt x="106" y="45"/>
                    </a:cubicBezTo>
                    <a:cubicBezTo>
                      <a:pt x="93" y="45"/>
                      <a:pt x="79" y="45"/>
                      <a:pt x="66" y="45"/>
                    </a:cubicBezTo>
                    <a:cubicBezTo>
                      <a:pt x="66" y="45"/>
                      <a:pt x="66" y="45"/>
                      <a:pt x="66" y="45"/>
                    </a:cubicBezTo>
                    <a:close/>
                    <a:moveTo>
                      <a:pt x="147" y="44"/>
                    </a:moveTo>
                    <a:cubicBezTo>
                      <a:pt x="137" y="44"/>
                      <a:pt x="128" y="44"/>
                      <a:pt x="118" y="44"/>
                    </a:cubicBezTo>
                    <a:cubicBezTo>
                      <a:pt x="118" y="35"/>
                      <a:pt x="117" y="25"/>
                      <a:pt x="117" y="16"/>
                    </a:cubicBezTo>
                    <a:cubicBezTo>
                      <a:pt x="117" y="15"/>
                      <a:pt x="117" y="15"/>
                      <a:pt x="117" y="15"/>
                    </a:cubicBezTo>
                    <a:cubicBezTo>
                      <a:pt x="123" y="14"/>
                      <a:pt x="130" y="13"/>
                      <a:pt x="137" y="13"/>
                    </a:cubicBezTo>
                    <a:cubicBezTo>
                      <a:pt x="152" y="13"/>
                      <a:pt x="149" y="32"/>
                      <a:pt x="147" y="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8" name="Freeform 77"/>
              <p:cNvSpPr>
                <a:spLocks noEditPoints="1"/>
              </p:cNvSpPr>
              <p:nvPr/>
            </p:nvSpPr>
            <p:spPr bwMode="auto">
              <a:xfrm>
                <a:off x="4007039" y="13873925"/>
                <a:ext cx="566738" cy="228600"/>
              </a:xfrm>
              <a:custGeom>
                <a:avLst/>
                <a:gdLst>
                  <a:gd name="T0" fmla="*/ 150 w 151"/>
                  <a:gd name="T1" fmla="*/ 6 h 61"/>
                  <a:gd name="T2" fmla="*/ 143 w 151"/>
                  <a:gd name="T3" fmla="*/ 2 h 61"/>
                  <a:gd name="T4" fmla="*/ 83 w 151"/>
                  <a:gd name="T5" fmla="*/ 3 h 61"/>
                  <a:gd name="T6" fmla="*/ 13 w 151"/>
                  <a:gd name="T7" fmla="*/ 4 h 61"/>
                  <a:gd name="T8" fmla="*/ 2 w 151"/>
                  <a:gd name="T9" fmla="*/ 7 h 61"/>
                  <a:gd name="T10" fmla="*/ 4 w 151"/>
                  <a:gd name="T11" fmla="*/ 53 h 61"/>
                  <a:gd name="T12" fmla="*/ 14 w 151"/>
                  <a:gd name="T13" fmla="*/ 56 h 61"/>
                  <a:gd name="T14" fmla="*/ 56 w 151"/>
                  <a:gd name="T15" fmla="*/ 58 h 61"/>
                  <a:gd name="T16" fmla="*/ 140 w 151"/>
                  <a:gd name="T17" fmla="*/ 59 h 61"/>
                  <a:gd name="T18" fmla="*/ 145 w 151"/>
                  <a:gd name="T19" fmla="*/ 56 h 61"/>
                  <a:gd name="T20" fmla="*/ 151 w 151"/>
                  <a:gd name="T21" fmla="*/ 50 h 61"/>
                  <a:gd name="T22" fmla="*/ 151 w 151"/>
                  <a:gd name="T23" fmla="*/ 10 h 61"/>
                  <a:gd name="T24" fmla="*/ 150 w 151"/>
                  <a:gd name="T25" fmla="*/ 6 h 61"/>
                  <a:gd name="T26" fmla="*/ 43 w 151"/>
                  <a:gd name="T27" fmla="*/ 46 h 61"/>
                  <a:gd name="T28" fmla="*/ 18 w 151"/>
                  <a:gd name="T29" fmla="*/ 44 h 61"/>
                  <a:gd name="T30" fmla="*/ 14 w 151"/>
                  <a:gd name="T31" fmla="*/ 43 h 61"/>
                  <a:gd name="T32" fmla="*/ 14 w 151"/>
                  <a:gd name="T33" fmla="*/ 16 h 61"/>
                  <a:gd name="T34" fmla="*/ 44 w 151"/>
                  <a:gd name="T35" fmla="*/ 15 h 61"/>
                  <a:gd name="T36" fmla="*/ 48 w 151"/>
                  <a:gd name="T37" fmla="*/ 46 h 61"/>
                  <a:gd name="T38" fmla="*/ 43 w 151"/>
                  <a:gd name="T39" fmla="*/ 46 h 61"/>
                  <a:gd name="T40" fmla="*/ 68 w 151"/>
                  <a:gd name="T41" fmla="*/ 46 h 61"/>
                  <a:gd name="T42" fmla="*/ 60 w 151"/>
                  <a:gd name="T43" fmla="*/ 46 h 61"/>
                  <a:gd name="T44" fmla="*/ 56 w 151"/>
                  <a:gd name="T45" fmla="*/ 15 h 61"/>
                  <a:gd name="T46" fmla="*/ 83 w 151"/>
                  <a:gd name="T47" fmla="*/ 15 h 61"/>
                  <a:gd name="T48" fmla="*/ 101 w 151"/>
                  <a:gd name="T49" fmla="*/ 15 h 61"/>
                  <a:gd name="T50" fmla="*/ 101 w 151"/>
                  <a:gd name="T51" fmla="*/ 17 h 61"/>
                  <a:gd name="T52" fmla="*/ 101 w 151"/>
                  <a:gd name="T53" fmla="*/ 46 h 61"/>
                  <a:gd name="T54" fmla="*/ 68 w 151"/>
                  <a:gd name="T55" fmla="*/ 46 h 61"/>
                  <a:gd name="T56" fmla="*/ 139 w 151"/>
                  <a:gd name="T57" fmla="*/ 47 h 61"/>
                  <a:gd name="T58" fmla="*/ 113 w 151"/>
                  <a:gd name="T59" fmla="*/ 46 h 61"/>
                  <a:gd name="T60" fmla="*/ 113 w 151"/>
                  <a:gd name="T61" fmla="*/ 16 h 61"/>
                  <a:gd name="T62" fmla="*/ 139 w 151"/>
                  <a:gd name="T63" fmla="*/ 15 h 61"/>
                  <a:gd name="T64" fmla="*/ 139 w 151"/>
                  <a:gd name="T6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61">
                    <a:moveTo>
                      <a:pt x="150" y="6"/>
                    </a:moveTo>
                    <a:cubicBezTo>
                      <a:pt x="149" y="3"/>
                      <a:pt x="146" y="0"/>
                      <a:pt x="143" y="2"/>
                    </a:cubicBezTo>
                    <a:cubicBezTo>
                      <a:pt x="123" y="7"/>
                      <a:pt x="103" y="3"/>
                      <a:pt x="83" y="3"/>
                    </a:cubicBezTo>
                    <a:cubicBezTo>
                      <a:pt x="60" y="2"/>
                      <a:pt x="37" y="4"/>
                      <a:pt x="13" y="4"/>
                    </a:cubicBezTo>
                    <a:cubicBezTo>
                      <a:pt x="10" y="0"/>
                      <a:pt x="2" y="1"/>
                      <a:pt x="2" y="7"/>
                    </a:cubicBezTo>
                    <a:cubicBezTo>
                      <a:pt x="2" y="23"/>
                      <a:pt x="0" y="38"/>
                      <a:pt x="4" y="53"/>
                    </a:cubicBezTo>
                    <a:cubicBezTo>
                      <a:pt x="5" y="58"/>
                      <a:pt x="10" y="58"/>
                      <a:pt x="14" y="56"/>
                    </a:cubicBezTo>
                    <a:cubicBezTo>
                      <a:pt x="25" y="61"/>
                      <a:pt x="46" y="58"/>
                      <a:pt x="56" y="58"/>
                    </a:cubicBezTo>
                    <a:cubicBezTo>
                      <a:pt x="84" y="57"/>
                      <a:pt x="112" y="58"/>
                      <a:pt x="140" y="59"/>
                    </a:cubicBezTo>
                    <a:cubicBezTo>
                      <a:pt x="143" y="59"/>
                      <a:pt x="145" y="57"/>
                      <a:pt x="145" y="56"/>
                    </a:cubicBezTo>
                    <a:cubicBezTo>
                      <a:pt x="148" y="56"/>
                      <a:pt x="151" y="54"/>
                      <a:pt x="151" y="50"/>
                    </a:cubicBezTo>
                    <a:cubicBezTo>
                      <a:pt x="151" y="10"/>
                      <a:pt x="151" y="10"/>
                      <a:pt x="151" y="10"/>
                    </a:cubicBezTo>
                    <a:cubicBezTo>
                      <a:pt x="151" y="8"/>
                      <a:pt x="151" y="7"/>
                      <a:pt x="150" y="6"/>
                    </a:cubicBezTo>
                    <a:close/>
                    <a:moveTo>
                      <a:pt x="43" y="46"/>
                    </a:moveTo>
                    <a:cubicBezTo>
                      <a:pt x="38" y="46"/>
                      <a:pt x="22" y="48"/>
                      <a:pt x="18" y="44"/>
                    </a:cubicBezTo>
                    <a:cubicBezTo>
                      <a:pt x="17" y="43"/>
                      <a:pt x="15" y="43"/>
                      <a:pt x="14" y="43"/>
                    </a:cubicBezTo>
                    <a:cubicBezTo>
                      <a:pt x="13" y="34"/>
                      <a:pt x="14" y="25"/>
                      <a:pt x="14" y="16"/>
                    </a:cubicBezTo>
                    <a:cubicBezTo>
                      <a:pt x="24" y="16"/>
                      <a:pt x="34" y="16"/>
                      <a:pt x="44" y="15"/>
                    </a:cubicBezTo>
                    <a:cubicBezTo>
                      <a:pt x="44" y="26"/>
                      <a:pt x="45" y="36"/>
                      <a:pt x="48" y="46"/>
                    </a:cubicBezTo>
                    <a:cubicBezTo>
                      <a:pt x="46" y="46"/>
                      <a:pt x="45" y="46"/>
                      <a:pt x="43" y="46"/>
                    </a:cubicBezTo>
                    <a:close/>
                    <a:moveTo>
                      <a:pt x="68" y="46"/>
                    </a:moveTo>
                    <a:cubicBezTo>
                      <a:pt x="65" y="46"/>
                      <a:pt x="63" y="46"/>
                      <a:pt x="60" y="46"/>
                    </a:cubicBezTo>
                    <a:cubicBezTo>
                      <a:pt x="57" y="36"/>
                      <a:pt x="56" y="25"/>
                      <a:pt x="56" y="15"/>
                    </a:cubicBezTo>
                    <a:cubicBezTo>
                      <a:pt x="65" y="15"/>
                      <a:pt x="74" y="15"/>
                      <a:pt x="83" y="15"/>
                    </a:cubicBezTo>
                    <a:cubicBezTo>
                      <a:pt x="89" y="15"/>
                      <a:pt x="95" y="15"/>
                      <a:pt x="101" y="15"/>
                    </a:cubicBezTo>
                    <a:cubicBezTo>
                      <a:pt x="101" y="16"/>
                      <a:pt x="101" y="16"/>
                      <a:pt x="101" y="17"/>
                    </a:cubicBezTo>
                    <a:cubicBezTo>
                      <a:pt x="104" y="26"/>
                      <a:pt x="101" y="36"/>
                      <a:pt x="101" y="46"/>
                    </a:cubicBezTo>
                    <a:cubicBezTo>
                      <a:pt x="90" y="45"/>
                      <a:pt x="79" y="45"/>
                      <a:pt x="68" y="46"/>
                    </a:cubicBezTo>
                    <a:close/>
                    <a:moveTo>
                      <a:pt x="139" y="47"/>
                    </a:moveTo>
                    <a:cubicBezTo>
                      <a:pt x="130" y="47"/>
                      <a:pt x="122" y="46"/>
                      <a:pt x="113" y="46"/>
                    </a:cubicBezTo>
                    <a:cubicBezTo>
                      <a:pt x="113" y="36"/>
                      <a:pt x="115" y="26"/>
                      <a:pt x="113" y="16"/>
                    </a:cubicBezTo>
                    <a:cubicBezTo>
                      <a:pt x="122" y="17"/>
                      <a:pt x="130" y="16"/>
                      <a:pt x="139" y="15"/>
                    </a:cubicBezTo>
                    <a:lnTo>
                      <a:pt x="139"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49" name="Freeform 78"/>
              <p:cNvSpPr>
                <a:spLocks noEditPoints="1"/>
              </p:cNvSpPr>
              <p:nvPr/>
            </p:nvSpPr>
            <p:spPr bwMode="auto">
              <a:xfrm>
                <a:off x="3987989" y="14204125"/>
                <a:ext cx="611188" cy="233363"/>
              </a:xfrm>
              <a:custGeom>
                <a:avLst/>
                <a:gdLst>
                  <a:gd name="T0" fmla="*/ 162 w 163"/>
                  <a:gd name="T1" fmla="*/ 8 h 62"/>
                  <a:gd name="T2" fmla="*/ 156 w 163"/>
                  <a:gd name="T3" fmla="*/ 2 h 62"/>
                  <a:gd name="T4" fmla="*/ 83 w 163"/>
                  <a:gd name="T5" fmla="*/ 2 h 62"/>
                  <a:gd name="T6" fmla="*/ 13 w 163"/>
                  <a:gd name="T7" fmla="*/ 3 h 62"/>
                  <a:gd name="T8" fmla="*/ 13 w 163"/>
                  <a:gd name="T9" fmla="*/ 3 h 62"/>
                  <a:gd name="T10" fmla="*/ 3 w 163"/>
                  <a:gd name="T11" fmla="*/ 7 h 62"/>
                  <a:gd name="T12" fmla="*/ 5 w 163"/>
                  <a:gd name="T13" fmla="*/ 43 h 62"/>
                  <a:gd name="T14" fmla="*/ 9 w 163"/>
                  <a:gd name="T15" fmla="*/ 50 h 62"/>
                  <a:gd name="T16" fmla="*/ 151 w 163"/>
                  <a:gd name="T17" fmla="*/ 60 h 62"/>
                  <a:gd name="T18" fmla="*/ 160 w 163"/>
                  <a:gd name="T19" fmla="*/ 57 h 62"/>
                  <a:gd name="T20" fmla="*/ 163 w 163"/>
                  <a:gd name="T21" fmla="*/ 11 h 62"/>
                  <a:gd name="T22" fmla="*/ 162 w 163"/>
                  <a:gd name="T23" fmla="*/ 8 h 62"/>
                  <a:gd name="T24" fmla="*/ 57 w 163"/>
                  <a:gd name="T25" fmla="*/ 46 h 62"/>
                  <a:gd name="T26" fmla="*/ 16 w 163"/>
                  <a:gd name="T27" fmla="*/ 40 h 62"/>
                  <a:gd name="T28" fmla="*/ 16 w 163"/>
                  <a:gd name="T29" fmla="*/ 38 h 62"/>
                  <a:gd name="T30" fmla="*/ 15 w 163"/>
                  <a:gd name="T31" fmla="*/ 15 h 62"/>
                  <a:gd name="T32" fmla="*/ 58 w 163"/>
                  <a:gd name="T33" fmla="*/ 15 h 62"/>
                  <a:gd name="T34" fmla="*/ 57 w 163"/>
                  <a:gd name="T35" fmla="*/ 46 h 62"/>
                  <a:gd name="T36" fmla="*/ 69 w 163"/>
                  <a:gd name="T37" fmla="*/ 47 h 62"/>
                  <a:gd name="T38" fmla="*/ 69 w 163"/>
                  <a:gd name="T39" fmla="*/ 30 h 62"/>
                  <a:gd name="T40" fmla="*/ 70 w 163"/>
                  <a:gd name="T41" fmla="*/ 14 h 62"/>
                  <a:gd name="T42" fmla="*/ 83 w 163"/>
                  <a:gd name="T43" fmla="*/ 14 h 62"/>
                  <a:gd name="T44" fmla="*/ 108 w 163"/>
                  <a:gd name="T45" fmla="*/ 14 h 62"/>
                  <a:gd name="T46" fmla="*/ 102 w 163"/>
                  <a:gd name="T47" fmla="*/ 48 h 62"/>
                  <a:gd name="T48" fmla="*/ 69 w 163"/>
                  <a:gd name="T49" fmla="*/ 47 h 62"/>
                  <a:gd name="T50" fmla="*/ 69 w 163"/>
                  <a:gd name="T51" fmla="*/ 47 h 62"/>
                  <a:gd name="T52" fmla="*/ 150 w 163"/>
                  <a:gd name="T53" fmla="*/ 48 h 62"/>
                  <a:gd name="T54" fmla="*/ 114 w 163"/>
                  <a:gd name="T55" fmla="*/ 48 h 62"/>
                  <a:gd name="T56" fmla="*/ 120 w 163"/>
                  <a:gd name="T57" fmla="*/ 14 h 62"/>
                  <a:gd name="T58" fmla="*/ 151 w 163"/>
                  <a:gd name="T59" fmla="*/ 14 h 62"/>
                  <a:gd name="T60" fmla="*/ 150 w 163"/>
                  <a:gd name="T61"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3" h="62">
                    <a:moveTo>
                      <a:pt x="162" y="8"/>
                    </a:moveTo>
                    <a:cubicBezTo>
                      <a:pt x="162" y="5"/>
                      <a:pt x="160" y="2"/>
                      <a:pt x="156" y="2"/>
                    </a:cubicBezTo>
                    <a:cubicBezTo>
                      <a:pt x="83" y="2"/>
                      <a:pt x="83" y="2"/>
                      <a:pt x="83" y="2"/>
                    </a:cubicBezTo>
                    <a:cubicBezTo>
                      <a:pt x="60" y="2"/>
                      <a:pt x="36" y="4"/>
                      <a:pt x="13" y="3"/>
                    </a:cubicBezTo>
                    <a:cubicBezTo>
                      <a:pt x="13" y="3"/>
                      <a:pt x="13" y="3"/>
                      <a:pt x="13" y="3"/>
                    </a:cubicBezTo>
                    <a:cubicBezTo>
                      <a:pt x="10" y="0"/>
                      <a:pt x="3" y="2"/>
                      <a:pt x="3" y="7"/>
                    </a:cubicBezTo>
                    <a:cubicBezTo>
                      <a:pt x="3" y="20"/>
                      <a:pt x="0" y="31"/>
                      <a:pt x="5" y="43"/>
                    </a:cubicBezTo>
                    <a:cubicBezTo>
                      <a:pt x="4" y="46"/>
                      <a:pt x="5" y="49"/>
                      <a:pt x="9" y="50"/>
                    </a:cubicBezTo>
                    <a:cubicBezTo>
                      <a:pt x="56" y="62"/>
                      <a:pt x="104" y="60"/>
                      <a:pt x="151" y="60"/>
                    </a:cubicBezTo>
                    <a:cubicBezTo>
                      <a:pt x="155" y="62"/>
                      <a:pt x="160" y="62"/>
                      <a:pt x="160" y="57"/>
                    </a:cubicBezTo>
                    <a:cubicBezTo>
                      <a:pt x="163" y="42"/>
                      <a:pt x="163" y="27"/>
                      <a:pt x="163" y="11"/>
                    </a:cubicBezTo>
                    <a:cubicBezTo>
                      <a:pt x="163" y="10"/>
                      <a:pt x="163" y="8"/>
                      <a:pt x="162" y="8"/>
                    </a:cubicBezTo>
                    <a:close/>
                    <a:moveTo>
                      <a:pt x="57" y="46"/>
                    </a:moveTo>
                    <a:cubicBezTo>
                      <a:pt x="43" y="45"/>
                      <a:pt x="30" y="43"/>
                      <a:pt x="16" y="40"/>
                    </a:cubicBezTo>
                    <a:cubicBezTo>
                      <a:pt x="16" y="39"/>
                      <a:pt x="16" y="38"/>
                      <a:pt x="16" y="38"/>
                    </a:cubicBezTo>
                    <a:cubicBezTo>
                      <a:pt x="12" y="31"/>
                      <a:pt x="14" y="23"/>
                      <a:pt x="15" y="15"/>
                    </a:cubicBezTo>
                    <a:cubicBezTo>
                      <a:pt x="29" y="16"/>
                      <a:pt x="43" y="15"/>
                      <a:pt x="58" y="15"/>
                    </a:cubicBezTo>
                    <a:cubicBezTo>
                      <a:pt x="57" y="25"/>
                      <a:pt x="55" y="36"/>
                      <a:pt x="57" y="46"/>
                    </a:cubicBezTo>
                    <a:close/>
                    <a:moveTo>
                      <a:pt x="69" y="47"/>
                    </a:moveTo>
                    <a:cubicBezTo>
                      <a:pt x="67" y="42"/>
                      <a:pt x="68" y="35"/>
                      <a:pt x="69" y="30"/>
                    </a:cubicBezTo>
                    <a:cubicBezTo>
                      <a:pt x="69" y="25"/>
                      <a:pt x="70" y="20"/>
                      <a:pt x="70" y="14"/>
                    </a:cubicBezTo>
                    <a:cubicBezTo>
                      <a:pt x="74" y="14"/>
                      <a:pt x="79" y="14"/>
                      <a:pt x="83" y="14"/>
                    </a:cubicBezTo>
                    <a:cubicBezTo>
                      <a:pt x="108" y="14"/>
                      <a:pt x="108" y="14"/>
                      <a:pt x="108" y="14"/>
                    </a:cubicBezTo>
                    <a:cubicBezTo>
                      <a:pt x="107" y="25"/>
                      <a:pt x="104" y="37"/>
                      <a:pt x="102" y="48"/>
                    </a:cubicBezTo>
                    <a:cubicBezTo>
                      <a:pt x="91" y="48"/>
                      <a:pt x="80" y="48"/>
                      <a:pt x="69" y="47"/>
                    </a:cubicBezTo>
                    <a:cubicBezTo>
                      <a:pt x="69" y="47"/>
                      <a:pt x="69" y="47"/>
                      <a:pt x="69" y="47"/>
                    </a:cubicBezTo>
                    <a:close/>
                    <a:moveTo>
                      <a:pt x="150" y="48"/>
                    </a:moveTo>
                    <a:cubicBezTo>
                      <a:pt x="138" y="48"/>
                      <a:pt x="126" y="48"/>
                      <a:pt x="114" y="48"/>
                    </a:cubicBezTo>
                    <a:cubicBezTo>
                      <a:pt x="116" y="37"/>
                      <a:pt x="119" y="25"/>
                      <a:pt x="120" y="14"/>
                    </a:cubicBezTo>
                    <a:cubicBezTo>
                      <a:pt x="151" y="14"/>
                      <a:pt x="151" y="14"/>
                      <a:pt x="151" y="14"/>
                    </a:cubicBezTo>
                    <a:cubicBezTo>
                      <a:pt x="151" y="25"/>
                      <a:pt x="151" y="37"/>
                      <a:pt x="150"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0" name="Freeform 79"/>
              <p:cNvSpPr>
                <a:spLocks noEditPoints="1"/>
              </p:cNvSpPr>
              <p:nvPr/>
            </p:nvSpPr>
            <p:spPr bwMode="auto">
              <a:xfrm>
                <a:off x="3995927" y="14520038"/>
                <a:ext cx="596900" cy="255588"/>
              </a:xfrm>
              <a:custGeom>
                <a:avLst/>
                <a:gdLst>
                  <a:gd name="T0" fmla="*/ 157 w 159"/>
                  <a:gd name="T1" fmla="*/ 43 h 68"/>
                  <a:gd name="T2" fmla="*/ 159 w 159"/>
                  <a:gd name="T3" fmla="*/ 13 h 68"/>
                  <a:gd name="T4" fmla="*/ 151 w 159"/>
                  <a:gd name="T5" fmla="*/ 7 h 68"/>
                  <a:gd name="T6" fmla="*/ 81 w 159"/>
                  <a:gd name="T7" fmla="*/ 6 h 68"/>
                  <a:gd name="T8" fmla="*/ 10 w 159"/>
                  <a:gd name="T9" fmla="*/ 0 h 68"/>
                  <a:gd name="T10" fmla="*/ 8 w 159"/>
                  <a:gd name="T11" fmla="*/ 0 h 68"/>
                  <a:gd name="T12" fmla="*/ 0 w 159"/>
                  <a:gd name="T13" fmla="*/ 6 h 68"/>
                  <a:gd name="T14" fmla="*/ 5 w 159"/>
                  <a:gd name="T15" fmla="*/ 45 h 68"/>
                  <a:gd name="T16" fmla="*/ 6 w 159"/>
                  <a:gd name="T17" fmla="*/ 47 h 68"/>
                  <a:gd name="T18" fmla="*/ 10 w 159"/>
                  <a:gd name="T19" fmla="*/ 56 h 68"/>
                  <a:gd name="T20" fmla="*/ 63 w 159"/>
                  <a:gd name="T21" fmla="*/ 60 h 68"/>
                  <a:gd name="T22" fmla="*/ 111 w 159"/>
                  <a:gd name="T23" fmla="*/ 62 h 68"/>
                  <a:gd name="T24" fmla="*/ 159 w 159"/>
                  <a:gd name="T25" fmla="*/ 47 h 68"/>
                  <a:gd name="T26" fmla="*/ 157 w 159"/>
                  <a:gd name="T27" fmla="*/ 44 h 68"/>
                  <a:gd name="T28" fmla="*/ 157 w 159"/>
                  <a:gd name="T29" fmla="*/ 43 h 68"/>
                  <a:gd name="T30" fmla="*/ 53 w 159"/>
                  <a:gd name="T31" fmla="*/ 48 h 68"/>
                  <a:gd name="T32" fmla="*/ 17 w 159"/>
                  <a:gd name="T33" fmla="*/ 45 h 68"/>
                  <a:gd name="T34" fmla="*/ 17 w 159"/>
                  <a:gd name="T35" fmla="*/ 45 h 68"/>
                  <a:gd name="T36" fmla="*/ 12 w 159"/>
                  <a:gd name="T37" fmla="*/ 12 h 68"/>
                  <a:gd name="T38" fmla="*/ 55 w 159"/>
                  <a:gd name="T39" fmla="*/ 16 h 68"/>
                  <a:gd name="T40" fmla="*/ 53 w 159"/>
                  <a:gd name="T41" fmla="*/ 47 h 68"/>
                  <a:gd name="T42" fmla="*/ 53 w 159"/>
                  <a:gd name="T43" fmla="*/ 48 h 68"/>
                  <a:gd name="T44" fmla="*/ 65 w 159"/>
                  <a:gd name="T45" fmla="*/ 47 h 68"/>
                  <a:gd name="T46" fmla="*/ 66 w 159"/>
                  <a:gd name="T47" fmla="*/ 17 h 68"/>
                  <a:gd name="T48" fmla="*/ 103 w 159"/>
                  <a:gd name="T49" fmla="*/ 21 h 68"/>
                  <a:gd name="T50" fmla="*/ 98 w 159"/>
                  <a:gd name="T51" fmla="*/ 50 h 68"/>
                  <a:gd name="T52" fmla="*/ 65 w 159"/>
                  <a:gd name="T53" fmla="*/ 48 h 68"/>
                  <a:gd name="T54" fmla="*/ 65 w 159"/>
                  <a:gd name="T55" fmla="*/ 47 h 68"/>
                  <a:gd name="T56" fmla="*/ 146 w 159"/>
                  <a:gd name="T57" fmla="*/ 47 h 68"/>
                  <a:gd name="T58" fmla="*/ 146 w 159"/>
                  <a:gd name="T59" fmla="*/ 47 h 68"/>
                  <a:gd name="T60" fmla="*/ 110 w 159"/>
                  <a:gd name="T61" fmla="*/ 50 h 68"/>
                  <a:gd name="T62" fmla="*/ 115 w 159"/>
                  <a:gd name="T63" fmla="*/ 22 h 68"/>
                  <a:gd name="T64" fmla="*/ 147 w 159"/>
                  <a:gd name="T65" fmla="*/ 20 h 68"/>
                  <a:gd name="T66" fmla="*/ 145 w 159"/>
                  <a:gd name="T67" fmla="*/ 43 h 68"/>
                  <a:gd name="T68" fmla="*/ 146 w 159"/>
                  <a:gd name="T69"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68">
                    <a:moveTo>
                      <a:pt x="157" y="43"/>
                    </a:moveTo>
                    <a:cubicBezTo>
                      <a:pt x="158" y="33"/>
                      <a:pt x="159" y="23"/>
                      <a:pt x="159" y="13"/>
                    </a:cubicBezTo>
                    <a:cubicBezTo>
                      <a:pt x="158" y="9"/>
                      <a:pt x="155" y="6"/>
                      <a:pt x="151" y="7"/>
                    </a:cubicBezTo>
                    <a:cubicBezTo>
                      <a:pt x="129" y="12"/>
                      <a:pt x="104" y="8"/>
                      <a:pt x="81" y="6"/>
                    </a:cubicBezTo>
                    <a:cubicBezTo>
                      <a:pt x="58" y="3"/>
                      <a:pt x="34" y="0"/>
                      <a:pt x="10" y="0"/>
                    </a:cubicBezTo>
                    <a:cubicBezTo>
                      <a:pt x="9" y="0"/>
                      <a:pt x="8" y="0"/>
                      <a:pt x="8" y="0"/>
                    </a:cubicBezTo>
                    <a:cubicBezTo>
                      <a:pt x="4" y="0"/>
                      <a:pt x="0" y="1"/>
                      <a:pt x="0" y="6"/>
                    </a:cubicBezTo>
                    <a:cubicBezTo>
                      <a:pt x="0" y="19"/>
                      <a:pt x="4" y="32"/>
                      <a:pt x="5" y="45"/>
                    </a:cubicBezTo>
                    <a:cubicBezTo>
                      <a:pt x="5" y="46"/>
                      <a:pt x="6" y="47"/>
                      <a:pt x="6" y="47"/>
                    </a:cubicBezTo>
                    <a:cubicBezTo>
                      <a:pt x="5" y="50"/>
                      <a:pt x="6" y="55"/>
                      <a:pt x="10" y="56"/>
                    </a:cubicBezTo>
                    <a:cubicBezTo>
                      <a:pt x="27" y="61"/>
                      <a:pt x="45" y="59"/>
                      <a:pt x="63" y="60"/>
                    </a:cubicBezTo>
                    <a:cubicBezTo>
                      <a:pt x="79" y="60"/>
                      <a:pt x="95" y="61"/>
                      <a:pt x="111" y="62"/>
                    </a:cubicBezTo>
                    <a:cubicBezTo>
                      <a:pt x="123" y="63"/>
                      <a:pt x="159" y="68"/>
                      <a:pt x="159" y="47"/>
                    </a:cubicBezTo>
                    <a:cubicBezTo>
                      <a:pt x="159" y="46"/>
                      <a:pt x="158" y="45"/>
                      <a:pt x="157" y="44"/>
                    </a:cubicBezTo>
                    <a:cubicBezTo>
                      <a:pt x="157" y="43"/>
                      <a:pt x="157" y="43"/>
                      <a:pt x="157" y="43"/>
                    </a:cubicBezTo>
                    <a:close/>
                    <a:moveTo>
                      <a:pt x="53" y="48"/>
                    </a:moveTo>
                    <a:cubicBezTo>
                      <a:pt x="37" y="47"/>
                      <a:pt x="24" y="46"/>
                      <a:pt x="17" y="45"/>
                    </a:cubicBezTo>
                    <a:cubicBezTo>
                      <a:pt x="17" y="45"/>
                      <a:pt x="17" y="45"/>
                      <a:pt x="17" y="45"/>
                    </a:cubicBezTo>
                    <a:cubicBezTo>
                      <a:pt x="16" y="34"/>
                      <a:pt x="13" y="23"/>
                      <a:pt x="12" y="12"/>
                    </a:cubicBezTo>
                    <a:cubicBezTo>
                      <a:pt x="26" y="12"/>
                      <a:pt x="40" y="14"/>
                      <a:pt x="55" y="16"/>
                    </a:cubicBezTo>
                    <a:cubicBezTo>
                      <a:pt x="54" y="26"/>
                      <a:pt x="53" y="37"/>
                      <a:pt x="53" y="47"/>
                    </a:cubicBezTo>
                    <a:cubicBezTo>
                      <a:pt x="53" y="47"/>
                      <a:pt x="53" y="48"/>
                      <a:pt x="53" y="48"/>
                    </a:cubicBezTo>
                    <a:close/>
                    <a:moveTo>
                      <a:pt x="65" y="47"/>
                    </a:moveTo>
                    <a:cubicBezTo>
                      <a:pt x="65" y="37"/>
                      <a:pt x="66" y="27"/>
                      <a:pt x="66" y="17"/>
                    </a:cubicBezTo>
                    <a:cubicBezTo>
                      <a:pt x="79" y="19"/>
                      <a:pt x="91" y="21"/>
                      <a:pt x="103" y="21"/>
                    </a:cubicBezTo>
                    <a:cubicBezTo>
                      <a:pt x="103" y="31"/>
                      <a:pt x="99" y="40"/>
                      <a:pt x="98" y="50"/>
                    </a:cubicBezTo>
                    <a:cubicBezTo>
                      <a:pt x="87" y="49"/>
                      <a:pt x="76" y="49"/>
                      <a:pt x="65" y="48"/>
                    </a:cubicBezTo>
                    <a:cubicBezTo>
                      <a:pt x="65" y="48"/>
                      <a:pt x="65" y="48"/>
                      <a:pt x="65" y="47"/>
                    </a:cubicBezTo>
                    <a:close/>
                    <a:moveTo>
                      <a:pt x="146" y="47"/>
                    </a:moveTo>
                    <a:cubicBezTo>
                      <a:pt x="146" y="47"/>
                      <a:pt x="146" y="47"/>
                      <a:pt x="146" y="47"/>
                    </a:cubicBezTo>
                    <a:cubicBezTo>
                      <a:pt x="146" y="50"/>
                      <a:pt x="130" y="50"/>
                      <a:pt x="110" y="50"/>
                    </a:cubicBezTo>
                    <a:cubicBezTo>
                      <a:pt x="111" y="41"/>
                      <a:pt x="115" y="32"/>
                      <a:pt x="115" y="22"/>
                    </a:cubicBezTo>
                    <a:cubicBezTo>
                      <a:pt x="126" y="22"/>
                      <a:pt x="136" y="22"/>
                      <a:pt x="147" y="20"/>
                    </a:cubicBezTo>
                    <a:cubicBezTo>
                      <a:pt x="147" y="28"/>
                      <a:pt x="145" y="35"/>
                      <a:pt x="145" y="43"/>
                    </a:cubicBezTo>
                    <a:cubicBezTo>
                      <a:pt x="145" y="45"/>
                      <a:pt x="146" y="46"/>
                      <a:pt x="146"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1" name="Freeform 80"/>
              <p:cNvSpPr>
                <a:spLocks noEditPoints="1"/>
              </p:cNvSpPr>
              <p:nvPr/>
            </p:nvSpPr>
            <p:spPr bwMode="auto">
              <a:xfrm>
                <a:off x="3980052" y="14842301"/>
                <a:ext cx="649288" cy="271463"/>
              </a:xfrm>
              <a:custGeom>
                <a:avLst/>
                <a:gdLst>
                  <a:gd name="T0" fmla="*/ 172 w 173"/>
                  <a:gd name="T1" fmla="*/ 15 h 72"/>
                  <a:gd name="T2" fmla="*/ 167 w 173"/>
                  <a:gd name="T3" fmla="*/ 9 h 72"/>
                  <a:gd name="T4" fmla="*/ 160 w 173"/>
                  <a:gd name="T5" fmla="*/ 6 h 72"/>
                  <a:gd name="T6" fmla="*/ 13 w 173"/>
                  <a:gd name="T7" fmla="*/ 1 h 72"/>
                  <a:gd name="T8" fmla="*/ 7 w 173"/>
                  <a:gd name="T9" fmla="*/ 3 h 72"/>
                  <a:gd name="T10" fmla="*/ 3 w 173"/>
                  <a:gd name="T11" fmla="*/ 7 h 72"/>
                  <a:gd name="T12" fmla="*/ 0 w 173"/>
                  <a:gd name="T13" fmla="*/ 52 h 72"/>
                  <a:gd name="T14" fmla="*/ 2 w 173"/>
                  <a:gd name="T15" fmla="*/ 57 h 72"/>
                  <a:gd name="T16" fmla="*/ 6 w 173"/>
                  <a:gd name="T17" fmla="*/ 66 h 72"/>
                  <a:gd name="T18" fmla="*/ 83 w 173"/>
                  <a:gd name="T19" fmla="*/ 67 h 72"/>
                  <a:gd name="T20" fmla="*/ 158 w 173"/>
                  <a:gd name="T21" fmla="*/ 66 h 72"/>
                  <a:gd name="T22" fmla="*/ 162 w 173"/>
                  <a:gd name="T23" fmla="*/ 63 h 72"/>
                  <a:gd name="T24" fmla="*/ 168 w 173"/>
                  <a:gd name="T25" fmla="*/ 57 h 72"/>
                  <a:gd name="T26" fmla="*/ 172 w 173"/>
                  <a:gd name="T27" fmla="*/ 15 h 72"/>
                  <a:gd name="T28" fmla="*/ 57 w 173"/>
                  <a:gd name="T29" fmla="*/ 55 h 72"/>
                  <a:gd name="T30" fmla="*/ 51 w 173"/>
                  <a:gd name="T31" fmla="*/ 55 h 72"/>
                  <a:gd name="T32" fmla="*/ 11 w 173"/>
                  <a:gd name="T33" fmla="*/ 55 h 72"/>
                  <a:gd name="T34" fmla="*/ 12 w 173"/>
                  <a:gd name="T35" fmla="*/ 52 h 72"/>
                  <a:gd name="T36" fmla="*/ 14 w 173"/>
                  <a:gd name="T37" fmla="*/ 13 h 72"/>
                  <a:gd name="T38" fmla="*/ 56 w 173"/>
                  <a:gd name="T39" fmla="*/ 20 h 72"/>
                  <a:gd name="T40" fmla="*/ 56 w 173"/>
                  <a:gd name="T41" fmla="*/ 22 h 72"/>
                  <a:gd name="T42" fmla="*/ 57 w 173"/>
                  <a:gd name="T43" fmla="*/ 55 h 72"/>
                  <a:gd name="T44" fmla="*/ 69 w 173"/>
                  <a:gd name="T45" fmla="*/ 55 h 72"/>
                  <a:gd name="T46" fmla="*/ 69 w 173"/>
                  <a:gd name="T47" fmla="*/ 21 h 72"/>
                  <a:gd name="T48" fmla="*/ 117 w 173"/>
                  <a:gd name="T49" fmla="*/ 23 h 72"/>
                  <a:gd name="T50" fmla="*/ 113 w 173"/>
                  <a:gd name="T51" fmla="*/ 56 h 72"/>
                  <a:gd name="T52" fmla="*/ 113 w 173"/>
                  <a:gd name="T53" fmla="*/ 56 h 72"/>
                  <a:gd name="T54" fmla="*/ 91 w 173"/>
                  <a:gd name="T55" fmla="*/ 55 h 72"/>
                  <a:gd name="T56" fmla="*/ 69 w 173"/>
                  <a:gd name="T57" fmla="*/ 55 h 72"/>
                  <a:gd name="T58" fmla="*/ 156 w 173"/>
                  <a:gd name="T59" fmla="*/ 54 h 72"/>
                  <a:gd name="T60" fmla="*/ 155 w 173"/>
                  <a:gd name="T61" fmla="*/ 54 h 72"/>
                  <a:gd name="T62" fmla="*/ 125 w 173"/>
                  <a:gd name="T63" fmla="*/ 57 h 72"/>
                  <a:gd name="T64" fmla="*/ 125 w 173"/>
                  <a:gd name="T65" fmla="*/ 56 h 72"/>
                  <a:gd name="T66" fmla="*/ 129 w 173"/>
                  <a:gd name="T67" fmla="*/ 22 h 72"/>
                  <a:gd name="T68" fmla="*/ 160 w 173"/>
                  <a:gd name="T69" fmla="*/ 18 h 72"/>
                  <a:gd name="T70" fmla="*/ 156 w 173"/>
                  <a:gd name="T71" fmla="*/ 5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3" h="72">
                    <a:moveTo>
                      <a:pt x="172" y="15"/>
                    </a:moveTo>
                    <a:cubicBezTo>
                      <a:pt x="172" y="11"/>
                      <a:pt x="169" y="9"/>
                      <a:pt x="167" y="9"/>
                    </a:cubicBezTo>
                    <a:cubicBezTo>
                      <a:pt x="166" y="7"/>
                      <a:pt x="163" y="6"/>
                      <a:pt x="160" y="6"/>
                    </a:cubicBezTo>
                    <a:cubicBezTo>
                      <a:pt x="111" y="16"/>
                      <a:pt x="62" y="10"/>
                      <a:pt x="13" y="1"/>
                    </a:cubicBezTo>
                    <a:cubicBezTo>
                      <a:pt x="11" y="0"/>
                      <a:pt x="9" y="1"/>
                      <a:pt x="7" y="3"/>
                    </a:cubicBezTo>
                    <a:cubicBezTo>
                      <a:pt x="5" y="3"/>
                      <a:pt x="3" y="4"/>
                      <a:pt x="3" y="7"/>
                    </a:cubicBezTo>
                    <a:cubicBezTo>
                      <a:pt x="0" y="22"/>
                      <a:pt x="0" y="40"/>
                      <a:pt x="0" y="52"/>
                    </a:cubicBezTo>
                    <a:cubicBezTo>
                      <a:pt x="0" y="54"/>
                      <a:pt x="1" y="56"/>
                      <a:pt x="2" y="57"/>
                    </a:cubicBezTo>
                    <a:cubicBezTo>
                      <a:pt x="1" y="60"/>
                      <a:pt x="1" y="65"/>
                      <a:pt x="6" y="66"/>
                    </a:cubicBezTo>
                    <a:cubicBezTo>
                      <a:pt x="30" y="72"/>
                      <a:pt x="59" y="67"/>
                      <a:pt x="83" y="67"/>
                    </a:cubicBezTo>
                    <a:cubicBezTo>
                      <a:pt x="108" y="67"/>
                      <a:pt x="134" y="72"/>
                      <a:pt x="158" y="66"/>
                    </a:cubicBezTo>
                    <a:cubicBezTo>
                      <a:pt x="160" y="65"/>
                      <a:pt x="161" y="64"/>
                      <a:pt x="162" y="63"/>
                    </a:cubicBezTo>
                    <a:cubicBezTo>
                      <a:pt x="165" y="63"/>
                      <a:pt x="168" y="61"/>
                      <a:pt x="168" y="57"/>
                    </a:cubicBezTo>
                    <a:cubicBezTo>
                      <a:pt x="168" y="43"/>
                      <a:pt x="173" y="29"/>
                      <a:pt x="172" y="15"/>
                    </a:cubicBezTo>
                    <a:close/>
                    <a:moveTo>
                      <a:pt x="57" y="55"/>
                    </a:moveTo>
                    <a:cubicBezTo>
                      <a:pt x="55" y="55"/>
                      <a:pt x="53" y="55"/>
                      <a:pt x="51" y="55"/>
                    </a:cubicBezTo>
                    <a:cubicBezTo>
                      <a:pt x="38" y="55"/>
                      <a:pt x="24" y="58"/>
                      <a:pt x="11" y="55"/>
                    </a:cubicBezTo>
                    <a:cubicBezTo>
                      <a:pt x="12" y="54"/>
                      <a:pt x="12" y="53"/>
                      <a:pt x="12" y="52"/>
                    </a:cubicBezTo>
                    <a:cubicBezTo>
                      <a:pt x="12" y="41"/>
                      <a:pt x="12" y="26"/>
                      <a:pt x="14" y="13"/>
                    </a:cubicBezTo>
                    <a:cubicBezTo>
                      <a:pt x="28" y="16"/>
                      <a:pt x="42" y="18"/>
                      <a:pt x="56" y="20"/>
                    </a:cubicBezTo>
                    <a:cubicBezTo>
                      <a:pt x="56" y="20"/>
                      <a:pt x="56" y="21"/>
                      <a:pt x="56" y="22"/>
                    </a:cubicBezTo>
                    <a:cubicBezTo>
                      <a:pt x="60" y="32"/>
                      <a:pt x="58" y="44"/>
                      <a:pt x="57" y="55"/>
                    </a:cubicBezTo>
                    <a:close/>
                    <a:moveTo>
                      <a:pt x="69" y="55"/>
                    </a:moveTo>
                    <a:cubicBezTo>
                      <a:pt x="70" y="44"/>
                      <a:pt x="71" y="32"/>
                      <a:pt x="69" y="21"/>
                    </a:cubicBezTo>
                    <a:cubicBezTo>
                      <a:pt x="85" y="23"/>
                      <a:pt x="101" y="24"/>
                      <a:pt x="117" y="23"/>
                    </a:cubicBezTo>
                    <a:cubicBezTo>
                      <a:pt x="115" y="34"/>
                      <a:pt x="112" y="45"/>
                      <a:pt x="113" y="56"/>
                    </a:cubicBezTo>
                    <a:cubicBezTo>
                      <a:pt x="113" y="56"/>
                      <a:pt x="113" y="56"/>
                      <a:pt x="113" y="56"/>
                    </a:cubicBezTo>
                    <a:cubicBezTo>
                      <a:pt x="106" y="56"/>
                      <a:pt x="99" y="55"/>
                      <a:pt x="91" y="55"/>
                    </a:cubicBezTo>
                    <a:cubicBezTo>
                      <a:pt x="84" y="55"/>
                      <a:pt x="77" y="55"/>
                      <a:pt x="69" y="55"/>
                    </a:cubicBezTo>
                    <a:close/>
                    <a:moveTo>
                      <a:pt x="156" y="54"/>
                    </a:moveTo>
                    <a:cubicBezTo>
                      <a:pt x="156" y="54"/>
                      <a:pt x="155" y="54"/>
                      <a:pt x="155" y="54"/>
                    </a:cubicBezTo>
                    <a:cubicBezTo>
                      <a:pt x="145" y="57"/>
                      <a:pt x="135" y="57"/>
                      <a:pt x="125" y="57"/>
                    </a:cubicBezTo>
                    <a:cubicBezTo>
                      <a:pt x="125" y="57"/>
                      <a:pt x="125" y="56"/>
                      <a:pt x="125" y="56"/>
                    </a:cubicBezTo>
                    <a:cubicBezTo>
                      <a:pt x="124" y="45"/>
                      <a:pt x="127" y="34"/>
                      <a:pt x="129" y="22"/>
                    </a:cubicBezTo>
                    <a:cubicBezTo>
                      <a:pt x="139" y="22"/>
                      <a:pt x="150" y="20"/>
                      <a:pt x="160" y="18"/>
                    </a:cubicBezTo>
                    <a:cubicBezTo>
                      <a:pt x="160" y="30"/>
                      <a:pt x="157" y="42"/>
                      <a:pt x="156"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2" name="Freeform 81"/>
              <p:cNvSpPr>
                <a:spLocks/>
              </p:cNvSpPr>
              <p:nvPr/>
            </p:nvSpPr>
            <p:spPr bwMode="auto">
              <a:xfrm>
                <a:off x="4183252" y="15469363"/>
                <a:ext cx="60325" cy="46038"/>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3" name="Freeform 82"/>
              <p:cNvSpPr>
                <a:spLocks/>
              </p:cNvSpPr>
              <p:nvPr/>
            </p:nvSpPr>
            <p:spPr bwMode="auto">
              <a:xfrm>
                <a:off x="4378514" y="15477301"/>
                <a:ext cx="60325" cy="44450"/>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4" name="Freeform 83"/>
              <p:cNvSpPr>
                <a:spLocks noEditPoints="1"/>
              </p:cNvSpPr>
              <p:nvPr/>
            </p:nvSpPr>
            <p:spPr bwMode="auto">
              <a:xfrm>
                <a:off x="4799202" y="14054900"/>
                <a:ext cx="390525" cy="190500"/>
              </a:xfrm>
              <a:custGeom>
                <a:avLst/>
                <a:gdLst>
                  <a:gd name="T0" fmla="*/ 88 w 104"/>
                  <a:gd name="T1" fmla="*/ 2 h 51"/>
                  <a:gd name="T2" fmla="*/ 57 w 104"/>
                  <a:gd name="T3" fmla="*/ 5 h 51"/>
                  <a:gd name="T4" fmla="*/ 12 w 104"/>
                  <a:gd name="T5" fmla="*/ 2 h 51"/>
                  <a:gd name="T6" fmla="*/ 7 w 104"/>
                  <a:gd name="T7" fmla="*/ 5 h 51"/>
                  <a:gd name="T8" fmla="*/ 4 w 104"/>
                  <a:gd name="T9" fmla="*/ 10 h 51"/>
                  <a:gd name="T10" fmla="*/ 15 w 104"/>
                  <a:gd name="T11" fmla="*/ 49 h 51"/>
                  <a:gd name="T12" fmla="*/ 44 w 104"/>
                  <a:gd name="T13" fmla="*/ 50 h 51"/>
                  <a:gd name="T14" fmla="*/ 90 w 104"/>
                  <a:gd name="T15" fmla="*/ 50 h 51"/>
                  <a:gd name="T16" fmla="*/ 93 w 104"/>
                  <a:gd name="T17" fmla="*/ 47 h 51"/>
                  <a:gd name="T18" fmla="*/ 95 w 104"/>
                  <a:gd name="T19" fmla="*/ 44 h 51"/>
                  <a:gd name="T20" fmla="*/ 88 w 104"/>
                  <a:gd name="T21" fmla="*/ 2 h 51"/>
                  <a:gd name="T22" fmla="*/ 36 w 104"/>
                  <a:gd name="T23" fmla="*/ 42 h 51"/>
                  <a:gd name="T24" fmla="*/ 29 w 104"/>
                  <a:gd name="T25" fmla="*/ 42 h 51"/>
                  <a:gd name="T26" fmla="*/ 14 w 104"/>
                  <a:gd name="T27" fmla="*/ 35 h 51"/>
                  <a:gd name="T28" fmla="*/ 14 w 104"/>
                  <a:gd name="T29" fmla="*/ 12 h 51"/>
                  <a:gd name="T30" fmla="*/ 36 w 104"/>
                  <a:gd name="T31" fmla="*/ 14 h 51"/>
                  <a:gd name="T32" fmla="*/ 36 w 104"/>
                  <a:gd name="T33" fmla="*/ 42 h 51"/>
                  <a:gd name="T34" fmla="*/ 44 w 104"/>
                  <a:gd name="T35" fmla="*/ 42 h 51"/>
                  <a:gd name="T36" fmla="*/ 44 w 104"/>
                  <a:gd name="T37" fmla="*/ 14 h 51"/>
                  <a:gd name="T38" fmla="*/ 64 w 104"/>
                  <a:gd name="T39" fmla="*/ 14 h 51"/>
                  <a:gd name="T40" fmla="*/ 61 w 104"/>
                  <a:gd name="T41" fmla="*/ 42 h 51"/>
                  <a:gd name="T42" fmla="*/ 44 w 104"/>
                  <a:gd name="T43" fmla="*/ 42 h 51"/>
                  <a:gd name="T44" fmla="*/ 88 w 104"/>
                  <a:gd name="T45" fmla="*/ 42 h 51"/>
                  <a:gd name="T46" fmla="*/ 69 w 104"/>
                  <a:gd name="T47" fmla="*/ 42 h 51"/>
                  <a:gd name="T48" fmla="*/ 71 w 104"/>
                  <a:gd name="T49" fmla="*/ 13 h 51"/>
                  <a:gd name="T50" fmla="*/ 90 w 104"/>
                  <a:gd name="T51" fmla="*/ 19 h 51"/>
                  <a:gd name="T52" fmla="*/ 88 w 104"/>
                  <a:gd name="T5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51">
                    <a:moveTo>
                      <a:pt x="88" y="2"/>
                    </a:moveTo>
                    <a:cubicBezTo>
                      <a:pt x="79" y="0"/>
                      <a:pt x="67" y="4"/>
                      <a:pt x="57" y="5"/>
                    </a:cubicBezTo>
                    <a:cubicBezTo>
                      <a:pt x="42" y="6"/>
                      <a:pt x="27" y="6"/>
                      <a:pt x="12" y="2"/>
                    </a:cubicBezTo>
                    <a:cubicBezTo>
                      <a:pt x="10" y="2"/>
                      <a:pt x="8" y="3"/>
                      <a:pt x="7" y="5"/>
                    </a:cubicBezTo>
                    <a:cubicBezTo>
                      <a:pt x="5" y="6"/>
                      <a:pt x="4" y="8"/>
                      <a:pt x="4" y="10"/>
                    </a:cubicBezTo>
                    <a:cubicBezTo>
                      <a:pt x="7" y="21"/>
                      <a:pt x="0" y="45"/>
                      <a:pt x="15" y="49"/>
                    </a:cubicBezTo>
                    <a:cubicBezTo>
                      <a:pt x="24" y="51"/>
                      <a:pt x="35" y="50"/>
                      <a:pt x="44" y="50"/>
                    </a:cubicBezTo>
                    <a:cubicBezTo>
                      <a:pt x="90" y="50"/>
                      <a:pt x="90" y="50"/>
                      <a:pt x="90" y="50"/>
                    </a:cubicBezTo>
                    <a:cubicBezTo>
                      <a:pt x="92" y="50"/>
                      <a:pt x="93" y="48"/>
                      <a:pt x="93" y="47"/>
                    </a:cubicBezTo>
                    <a:cubicBezTo>
                      <a:pt x="94" y="46"/>
                      <a:pt x="95" y="45"/>
                      <a:pt x="95" y="44"/>
                    </a:cubicBezTo>
                    <a:cubicBezTo>
                      <a:pt x="99" y="34"/>
                      <a:pt x="104" y="5"/>
                      <a:pt x="88" y="2"/>
                    </a:cubicBezTo>
                    <a:close/>
                    <a:moveTo>
                      <a:pt x="36" y="42"/>
                    </a:moveTo>
                    <a:cubicBezTo>
                      <a:pt x="29" y="42"/>
                      <a:pt x="29" y="42"/>
                      <a:pt x="29" y="42"/>
                    </a:cubicBezTo>
                    <a:cubicBezTo>
                      <a:pt x="23" y="42"/>
                      <a:pt x="15" y="43"/>
                      <a:pt x="14" y="35"/>
                    </a:cubicBezTo>
                    <a:cubicBezTo>
                      <a:pt x="13" y="27"/>
                      <a:pt x="15" y="19"/>
                      <a:pt x="14" y="12"/>
                    </a:cubicBezTo>
                    <a:cubicBezTo>
                      <a:pt x="21" y="13"/>
                      <a:pt x="28" y="13"/>
                      <a:pt x="36" y="14"/>
                    </a:cubicBezTo>
                    <a:lnTo>
                      <a:pt x="36" y="42"/>
                    </a:lnTo>
                    <a:close/>
                    <a:moveTo>
                      <a:pt x="44" y="42"/>
                    </a:moveTo>
                    <a:cubicBezTo>
                      <a:pt x="44" y="14"/>
                      <a:pt x="44" y="14"/>
                      <a:pt x="44" y="14"/>
                    </a:cubicBezTo>
                    <a:cubicBezTo>
                      <a:pt x="48" y="14"/>
                      <a:pt x="57" y="14"/>
                      <a:pt x="64" y="14"/>
                    </a:cubicBezTo>
                    <a:cubicBezTo>
                      <a:pt x="63" y="23"/>
                      <a:pt x="61" y="30"/>
                      <a:pt x="61" y="42"/>
                    </a:cubicBezTo>
                    <a:lnTo>
                      <a:pt x="44" y="42"/>
                    </a:lnTo>
                    <a:close/>
                    <a:moveTo>
                      <a:pt x="88" y="42"/>
                    </a:moveTo>
                    <a:cubicBezTo>
                      <a:pt x="69" y="42"/>
                      <a:pt x="69" y="42"/>
                      <a:pt x="69" y="42"/>
                    </a:cubicBezTo>
                    <a:cubicBezTo>
                      <a:pt x="69" y="30"/>
                      <a:pt x="70" y="22"/>
                      <a:pt x="71" y="13"/>
                    </a:cubicBezTo>
                    <a:cubicBezTo>
                      <a:pt x="79" y="12"/>
                      <a:pt x="89" y="11"/>
                      <a:pt x="90" y="19"/>
                    </a:cubicBezTo>
                    <a:cubicBezTo>
                      <a:pt x="90" y="26"/>
                      <a:pt x="90" y="34"/>
                      <a:pt x="88"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5" name="Freeform 84"/>
              <p:cNvSpPr>
                <a:spLocks noEditPoints="1"/>
              </p:cNvSpPr>
              <p:nvPr/>
            </p:nvSpPr>
            <p:spPr bwMode="auto">
              <a:xfrm>
                <a:off x="4835714" y="14343826"/>
                <a:ext cx="346075" cy="187325"/>
              </a:xfrm>
              <a:custGeom>
                <a:avLst/>
                <a:gdLst>
                  <a:gd name="T0" fmla="*/ 89 w 92"/>
                  <a:gd name="T1" fmla="*/ 4 h 50"/>
                  <a:gd name="T2" fmla="*/ 85 w 92"/>
                  <a:gd name="T3" fmla="*/ 1 h 50"/>
                  <a:gd name="T4" fmla="*/ 8 w 92"/>
                  <a:gd name="T5" fmla="*/ 2 h 50"/>
                  <a:gd name="T6" fmla="*/ 4 w 92"/>
                  <a:gd name="T7" fmla="*/ 6 h 50"/>
                  <a:gd name="T8" fmla="*/ 1 w 92"/>
                  <a:gd name="T9" fmla="*/ 10 h 50"/>
                  <a:gd name="T10" fmla="*/ 2 w 92"/>
                  <a:gd name="T11" fmla="*/ 44 h 50"/>
                  <a:gd name="T12" fmla="*/ 9 w 92"/>
                  <a:gd name="T13" fmla="*/ 47 h 50"/>
                  <a:gd name="T14" fmla="*/ 31 w 92"/>
                  <a:gd name="T15" fmla="*/ 49 h 50"/>
                  <a:gd name="T16" fmla="*/ 65 w 92"/>
                  <a:gd name="T17" fmla="*/ 50 h 50"/>
                  <a:gd name="T18" fmla="*/ 89 w 92"/>
                  <a:gd name="T19" fmla="*/ 40 h 50"/>
                  <a:gd name="T20" fmla="*/ 89 w 92"/>
                  <a:gd name="T21" fmla="*/ 4 h 50"/>
                  <a:gd name="T22" fmla="*/ 25 w 92"/>
                  <a:gd name="T23" fmla="*/ 42 h 50"/>
                  <a:gd name="T24" fmla="*/ 14 w 92"/>
                  <a:gd name="T25" fmla="*/ 39 h 50"/>
                  <a:gd name="T26" fmla="*/ 11 w 92"/>
                  <a:gd name="T27" fmla="*/ 38 h 50"/>
                  <a:gd name="T28" fmla="*/ 10 w 92"/>
                  <a:gd name="T29" fmla="*/ 11 h 50"/>
                  <a:gd name="T30" fmla="*/ 29 w 92"/>
                  <a:gd name="T31" fmla="*/ 10 h 50"/>
                  <a:gd name="T32" fmla="*/ 25 w 92"/>
                  <a:gd name="T33" fmla="*/ 42 h 50"/>
                  <a:gd name="T34" fmla="*/ 37 w 92"/>
                  <a:gd name="T35" fmla="*/ 41 h 50"/>
                  <a:gd name="T36" fmla="*/ 34 w 92"/>
                  <a:gd name="T37" fmla="*/ 41 h 50"/>
                  <a:gd name="T38" fmla="*/ 34 w 92"/>
                  <a:gd name="T39" fmla="*/ 41 h 50"/>
                  <a:gd name="T40" fmla="*/ 37 w 92"/>
                  <a:gd name="T41" fmla="*/ 10 h 50"/>
                  <a:gd name="T42" fmla="*/ 59 w 92"/>
                  <a:gd name="T43" fmla="*/ 9 h 50"/>
                  <a:gd name="T44" fmla="*/ 55 w 92"/>
                  <a:gd name="T45" fmla="*/ 41 h 50"/>
                  <a:gd name="T46" fmla="*/ 55 w 92"/>
                  <a:gd name="T47" fmla="*/ 41 h 50"/>
                  <a:gd name="T48" fmla="*/ 37 w 92"/>
                  <a:gd name="T49" fmla="*/ 41 h 50"/>
                  <a:gd name="T50" fmla="*/ 82 w 92"/>
                  <a:gd name="T51" fmla="*/ 31 h 50"/>
                  <a:gd name="T52" fmla="*/ 63 w 92"/>
                  <a:gd name="T53" fmla="*/ 42 h 50"/>
                  <a:gd name="T54" fmla="*/ 67 w 92"/>
                  <a:gd name="T55" fmla="*/ 9 h 50"/>
                  <a:gd name="T56" fmla="*/ 82 w 92"/>
                  <a:gd name="T57" fmla="*/ 9 h 50"/>
                  <a:gd name="T58" fmla="*/ 82 w 92"/>
                  <a:gd name="T59"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50">
                    <a:moveTo>
                      <a:pt x="89" y="4"/>
                    </a:moveTo>
                    <a:cubicBezTo>
                      <a:pt x="89" y="2"/>
                      <a:pt x="87" y="1"/>
                      <a:pt x="85" y="1"/>
                    </a:cubicBezTo>
                    <a:cubicBezTo>
                      <a:pt x="59" y="0"/>
                      <a:pt x="34" y="2"/>
                      <a:pt x="8" y="2"/>
                    </a:cubicBezTo>
                    <a:cubicBezTo>
                      <a:pt x="6" y="2"/>
                      <a:pt x="4" y="4"/>
                      <a:pt x="4" y="6"/>
                    </a:cubicBezTo>
                    <a:cubicBezTo>
                      <a:pt x="2" y="6"/>
                      <a:pt x="0" y="8"/>
                      <a:pt x="1" y="10"/>
                    </a:cubicBezTo>
                    <a:cubicBezTo>
                      <a:pt x="5" y="21"/>
                      <a:pt x="3" y="33"/>
                      <a:pt x="2" y="44"/>
                    </a:cubicBezTo>
                    <a:cubicBezTo>
                      <a:pt x="2" y="48"/>
                      <a:pt x="7" y="49"/>
                      <a:pt x="9" y="47"/>
                    </a:cubicBezTo>
                    <a:cubicBezTo>
                      <a:pt x="15" y="50"/>
                      <a:pt x="26" y="49"/>
                      <a:pt x="31" y="49"/>
                    </a:cubicBezTo>
                    <a:cubicBezTo>
                      <a:pt x="42" y="50"/>
                      <a:pt x="53" y="49"/>
                      <a:pt x="65" y="50"/>
                    </a:cubicBezTo>
                    <a:cubicBezTo>
                      <a:pt x="73" y="50"/>
                      <a:pt x="86" y="50"/>
                      <a:pt x="89" y="40"/>
                    </a:cubicBezTo>
                    <a:cubicBezTo>
                      <a:pt x="92" y="29"/>
                      <a:pt x="91" y="16"/>
                      <a:pt x="89" y="4"/>
                    </a:cubicBezTo>
                    <a:close/>
                    <a:moveTo>
                      <a:pt x="25" y="42"/>
                    </a:moveTo>
                    <a:cubicBezTo>
                      <a:pt x="20" y="42"/>
                      <a:pt x="15" y="41"/>
                      <a:pt x="14" y="39"/>
                    </a:cubicBezTo>
                    <a:cubicBezTo>
                      <a:pt x="13" y="38"/>
                      <a:pt x="12" y="38"/>
                      <a:pt x="11" y="38"/>
                    </a:cubicBezTo>
                    <a:cubicBezTo>
                      <a:pt x="11" y="29"/>
                      <a:pt x="13" y="19"/>
                      <a:pt x="10" y="11"/>
                    </a:cubicBezTo>
                    <a:cubicBezTo>
                      <a:pt x="16" y="11"/>
                      <a:pt x="22" y="10"/>
                      <a:pt x="29" y="10"/>
                    </a:cubicBezTo>
                    <a:cubicBezTo>
                      <a:pt x="28" y="20"/>
                      <a:pt x="22" y="31"/>
                      <a:pt x="25" y="42"/>
                    </a:cubicBezTo>
                    <a:close/>
                    <a:moveTo>
                      <a:pt x="37" y="41"/>
                    </a:moveTo>
                    <a:cubicBezTo>
                      <a:pt x="36" y="41"/>
                      <a:pt x="35" y="41"/>
                      <a:pt x="34" y="41"/>
                    </a:cubicBezTo>
                    <a:cubicBezTo>
                      <a:pt x="34" y="41"/>
                      <a:pt x="34" y="41"/>
                      <a:pt x="34" y="41"/>
                    </a:cubicBezTo>
                    <a:cubicBezTo>
                      <a:pt x="30" y="32"/>
                      <a:pt x="36" y="20"/>
                      <a:pt x="37" y="10"/>
                    </a:cubicBezTo>
                    <a:cubicBezTo>
                      <a:pt x="44" y="10"/>
                      <a:pt x="52" y="9"/>
                      <a:pt x="59" y="9"/>
                    </a:cubicBezTo>
                    <a:cubicBezTo>
                      <a:pt x="59" y="20"/>
                      <a:pt x="56" y="29"/>
                      <a:pt x="55" y="41"/>
                    </a:cubicBezTo>
                    <a:cubicBezTo>
                      <a:pt x="55" y="41"/>
                      <a:pt x="55" y="41"/>
                      <a:pt x="55" y="41"/>
                    </a:cubicBezTo>
                    <a:cubicBezTo>
                      <a:pt x="49" y="41"/>
                      <a:pt x="43" y="41"/>
                      <a:pt x="37" y="41"/>
                    </a:cubicBezTo>
                    <a:close/>
                    <a:moveTo>
                      <a:pt x="82" y="31"/>
                    </a:moveTo>
                    <a:cubicBezTo>
                      <a:pt x="81" y="42"/>
                      <a:pt x="72" y="42"/>
                      <a:pt x="63" y="42"/>
                    </a:cubicBezTo>
                    <a:cubicBezTo>
                      <a:pt x="65" y="31"/>
                      <a:pt x="67" y="20"/>
                      <a:pt x="67" y="9"/>
                    </a:cubicBezTo>
                    <a:cubicBezTo>
                      <a:pt x="72" y="9"/>
                      <a:pt x="77" y="9"/>
                      <a:pt x="82" y="9"/>
                    </a:cubicBezTo>
                    <a:cubicBezTo>
                      <a:pt x="83" y="16"/>
                      <a:pt x="83" y="24"/>
                      <a:pt x="82"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6" name="Freeform 85"/>
              <p:cNvSpPr>
                <a:spLocks noEditPoints="1"/>
              </p:cNvSpPr>
              <p:nvPr/>
            </p:nvSpPr>
            <p:spPr bwMode="auto">
              <a:xfrm>
                <a:off x="4843652" y="14605763"/>
                <a:ext cx="341313" cy="192088"/>
              </a:xfrm>
              <a:custGeom>
                <a:avLst/>
                <a:gdLst>
                  <a:gd name="T0" fmla="*/ 74 w 91"/>
                  <a:gd name="T1" fmla="*/ 5 h 51"/>
                  <a:gd name="T2" fmla="*/ 7 w 91"/>
                  <a:gd name="T3" fmla="*/ 6 h 51"/>
                  <a:gd name="T4" fmla="*/ 2 w 91"/>
                  <a:gd name="T5" fmla="*/ 7 h 51"/>
                  <a:gd name="T6" fmla="*/ 0 w 91"/>
                  <a:gd name="T7" fmla="*/ 11 h 51"/>
                  <a:gd name="T8" fmla="*/ 0 w 91"/>
                  <a:gd name="T9" fmla="*/ 44 h 51"/>
                  <a:gd name="T10" fmla="*/ 5 w 91"/>
                  <a:gd name="T11" fmla="*/ 48 h 51"/>
                  <a:gd name="T12" fmla="*/ 9 w 91"/>
                  <a:gd name="T13" fmla="*/ 51 h 51"/>
                  <a:gd name="T14" fmla="*/ 82 w 91"/>
                  <a:gd name="T15" fmla="*/ 48 h 51"/>
                  <a:gd name="T16" fmla="*/ 86 w 91"/>
                  <a:gd name="T17" fmla="*/ 44 h 51"/>
                  <a:gd name="T18" fmla="*/ 74 w 91"/>
                  <a:gd name="T19" fmla="*/ 5 h 51"/>
                  <a:gd name="T20" fmla="*/ 8 w 91"/>
                  <a:gd name="T21" fmla="*/ 43 h 51"/>
                  <a:gd name="T22" fmla="*/ 8 w 91"/>
                  <a:gd name="T23" fmla="*/ 15 h 51"/>
                  <a:gd name="T24" fmla="*/ 26 w 91"/>
                  <a:gd name="T25" fmla="*/ 16 h 51"/>
                  <a:gd name="T26" fmla="*/ 28 w 91"/>
                  <a:gd name="T27" fmla="*/ 42 h 51"/>
                  <a:gd name="T28" fmla="*/ 8 w 91"/>
                  <a:gd name="T29" fmla="*/ 43 h 51"/>
                  <a:gd name="T30" fmla="*/ 35 w 91"/>
                  <a:gd name="T31" fmla="*/ 15 h 51"/>
                  <a:gd name="T32" fmla="*/ 53 w 91"/>
                  <a:gd name="T33" fmla="*/ 13 h 51"/>
                  <a:gd name="T34" fmla="*/ 56 w 91"/>
                  <a:gd name="T35" fmla="*/ 13 h 51"/>
                  <a:gd name="T36" fmla="*/ 57 w 91"/>
                  <a:gd name="T37" fmla="*/ 41 h 51"/>
                  <a:gd name="T38" fmla="*/ 37 w 91"/>
                  <a:gd name="T39" fmla="*/ 42 h 51"/>
                  <a:gd name="T40" fmla="*/ 35 w 91"/>
                  <a:gd name="T41" fmla="*/ 15 h 51"/>
                  <a:gd name="T42" fmla="*/ 78 w 91"/>
                  <a:gd name="T43" fmla="*/ 40 h 51"/>
                  <a:gd name="T44" fmla="*/ 65 w 91"/>
                  <a:gd name="T45" fmla="*/ 40 h 51"/>
                  <a:gd name="T46" fmla="*/ 65 w 91"/>
                  <a:gd name="T47" fmla="*/ 39 h 51"/>
                  <a:gd name="T48" fmla="*/ 64 w 91"/>
                  <a:gd name="T49" fmla="*/ 12 h 51"/>
                  <a:gd name="T50" fmla="*/ 64 w 91"/>
                  <a:gd name="T51" fmla="*/ 12 h 51"/>
                  <a:gd name="T52" fmla="*/ 76 w 91"/>
                  <a:gd name="T53" fmla="*/ 15 h 51"/>
                  <a:gd name="T54" fmla="*/ 78 w 91"/>
                  <a:gd name="T55"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51">
                    <a:moveTo>
                      <a:pt x="74" y="5"/>
                    </a:moveTo>
                    <a:cubicBezTo>
                      <a:pt x="52" y="0"/>
                      <a:pt x="29" y="12"/>
                      <a:pt x="7" y="6"/>
                    </a:cubicBezTo>
                    <a:cubicBezTo>
                      <a:pt x="5" y="5"/>
                      <a:pt x="3" y="6"/>
                      <a:pt x="2" y="7"/>
                    </a:cubicBezTo>
                    <a:cubicBezTo>
                      <a:pt x="1" y="8"/>
                      <a:pt x="0" y="9"/>
                      <a:pt x="0" y="11"/>
                    </a:cubicBezTo>
                    <a:cubicBezTo>
                      <a:pt x="0" y="44"/>
                      <a:pt x="0" y="44"/>
                      <a:pt x="0" y="44"/>
                    </a:cubicBezTo>
                    <a:cubicBezTo>
                      <a:pt x="0" y="47"/>
                      <a:pt x="3" y="48"/>
                      <a:pt x="5" y="48"/>
                    </a:cubicBezTo>
                    <a:cubicBezTo>
                      <a:pt x="5" y="50"/>
                      <a:pt x="6" y="51"/>
                      <a:pt x="9" y="51"/>
                    </a:cubicBezTo>
                    <a:cubicBezTo>
                      <a:pt x="33" y="51"/>
                      <a:pt x="57" y="48"/>
                      <a:pt x="82" y="48"/>
                    </a:cubicBezTo>
                    <a:cubicBezTo>
                      <a:pt x="84" y="48"/>
                      <a:pt x="86" y="46"/>
                      <a:pt x="86" y="44"/>
                    </a:cubicBezTo>
                    <a:cubicBezTo>
                      <a:pt x="86" y="32"/>
                      <a:pt x="91" y="8"/>
                      <a:pt x="74" y="5"/>
                    </a:cubicBezTo>
                    <a:close/>
                    <a:moveTo>
                      <a:pt x="8" y="43"/>
                    </a:moveTo>
                    <a:cubicBezTo>
                      <a:pt x="8" y="15"/>
                      <a:pt x="8" y="15"/>
                      <a:pt x="8" y="15"/>
                    </a:cubicBezTo>
                    <a:cubicBezTo>
                      <a:pt x="16" y="16"/>
                      <a:pt x="20" y="16"/>
                      <a:pt x="26" y="16"/>
                    </a:cubicBezTo>
                    <a:cubicBezTo>
                      <a:pt x="26" y="25"/>
                      <a:pt x="26" y="34"/>
                      <a:pt x="28" y="42"/>
                    </a:cubicBezTo>
                    <a:cubicBezTo>
                      <a:pt x="21" y="42"/>
                      <a:pt x="16" y="43"/>
                      <a:pt x="8" y="43"/>
                    </a:cubicBezTo>
                    <a:close/>
                    <a:moveTo>
                      <a:pt x="35" y="15"/>
                    </a:moveTo>
                    <a:cubicBezTo>
                      <a:pt x="41" y="15"/>
                      <a:pt x="47" y="14"/>
                      <a:pt x="53" y="13"/>
                    </a:cubicBezTo>
                    <a:cubicBezTo>
                      <a:pt x="54" y="13"/>
                      <a:pt x="55" y="13"/>
                      <a:pt x="56" y="13"/>
                    </a:cubicBezTo>
                    <a:cubicBezTo>
                      <a:pt x="54" y="22"/>
                      <a:pt x="54" y="32"/>
                      <a:pt x="57" y="41"/>
                    </a:cubicBezTo>
                    <a:cubicBezTo>
                      <a:pt x="50" y="41"/>
                      <a:pt x="44" y="41"/>
                      <a:pt x="37" y="42"/>
                    </a:cubicBezTo>
                    <a:cubicBezTo>
                      <a:pt x="35" y="33"/>
                      <a:pt x="35" y="24"/>
                      <a:pt x="35" y="15"/>
                    </a:cubicBezTo>
                    <a:close/>
                    <a:moveTo>
                      <a:pt x="78" y="40"/>
                    </a:moveTo>
                    <a:cubicBezTo>
                      <a:pt x="74" y="40"/>
                      <a:pt x="70" y="40"/>
                      <a:pt x="65" y="40"/>
                    </a:cubicBezTo>
                    <a:cubicBezTo>
                      <a:pt x="65" y="40"/>
                      <a:pt x="65" y="39"/>
                      <a:pt x="65" y="39"/>
                    </a:cubicBezTo>
                    <a:cubicBezTo>
                      <a:pt x="62" y="30"/>
                      <a:pt x="63" y="21"/>
                      <a:pt x="64" y="12"/>
                    </a:cubicBezTo>
                    <a:cubicBezTo>
                      <a:pt x="64" y="12"/>
                      <a:pt x="64" y="12"/>
                      <a:pt x="64" y="12"/>
                    </a:cubicBezTo>
                    <a:cubicBezTo>
                      <a:pt x="69" y="12"/>
                      <a:pt x="74" y="12"/>
                      <a:pt x="76" y="15"/>
                    </a:cubicBezTo>
                    <a:cubicBezTo>
                      <a:pt x="80" y="20"/>
                      <a:pt x="79" y="32"/>
                      <a:pt x="78"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7" name="Freeform 86"/>
              <p:cNvSpPr>
                <a:spLocks noEditPoints="1"/>
              </p:cNvSpPr>
              <p:nvPr/>
            </p:nvSpPr>
            <p:spPr bwMode="auto">
              <a:xfrm>
                <a:off x="4832539" y="14872463"/>
                <a:ext cx="322263" cy="211138"/>
              </a:xfrm>
              <a:custGeom>
                <a:avLst/>
                <a:gdLst>
                  <a:gd name="T0" fmla="*/ 83 w 86"/>
                  <a:gd name="T1" fmla="*/ 5 h 56"/>
                  <a:gd name="T2" fmla="*/ 6 w 86"/>
                  <a:gd name="T3" fmla="*/ 6 h 56"/>
                  <a:gd name="T4" fmla="*/ 1 w 86"/>
                  <a:gd name="T5" fmla="*/ 10 h 56"/>
                  <a:gd name="T6" fmla="*/ 1 w 86"/>
                  <a:gd name="T7" fmla="*/ 13 h 56"/>
                  <a:gd name="T8" fmla="*/ 4 w 86"/>
                  <a:gd name="T9" fmla="*/ 50 h 56"/>
                  <a:gd name="T10" fmla="*/ 7 w 86"/>
                  <a:gd name="T11" fmla="*/ 53 h 56"/>
                  <a:gd name="T12" fmla="*/ 11 w 86"/>
                  <a:gd name="T13" fmla="*/ 56 h 56"/>
                  <a:gd name="T14" fmla="*/ 77 w 86"/>
                  <a:gd name="T15" fmla="*/ 52 h 56"/>
                  <a:gd name="T16" fmla="*/ 85 w 86"/>
                  <a:gd name="T17" fmla="*/ 45 h 56"/>
                  <a:gd name="T18" fmla="*/ 86 w 86"/>
                  <a:gd name="T19" fmla="*/ 9 h 56"/>
                  <a:gd name="T20" fmla="*/ 83 w 86"/>
                  <a:gd name="T21" fmla="*/ 5 h 56"/>
                  <a:gd name="T22" fmla="*/ 12 w 86"/>
                  <a:gd name="T23" fmla="*/ 48 h 56"/>
                  <a:gd name="T24" fmla="*/ 10 w 86"/>
                  <a:gd name="T25" fmla="*/ 16 h 56"/>
                  <a:gd name="T26" fmla="*/ 29 w 86"/>
                  <a:gd name="T27" fmla="*/ 17 h 56"/>
                  <a:gd name="T28" fmla="*/ 29 w 86"/>
                  <a:gd name="T29" fmla="*/ 20 h 56"/>
                  <a:gd name="T30" fmla="*/ 30 w 86"/>
                  <a:gd name="T31" fmla="*/ 47 h 56"/>
                  <a:gd name="T32" fmla="*/ 12 w 86"/>
                  <a:gd name="T33" fmla="*/ 48 h 56"/>
                  <a:gd name="T34" fmla="*/ 38 w 86"/>
                  <a:gd name="T35" fmla="*/ 46 h 56"/>
                  <a:gd name="T36" fmla="*/ 37 w 86"/>
                  <a:gd name="T37" fmla="*/ 18 h 56"/>
                  <a:gd name="T38" fmla="*/ 36 w 86"/>
                  <a:gd name="T39" fmla="*/ 16 h 56"/>
                  <a:gd name="T40" fmla="*/ 56 w 86"/>
                  <a:gd name="T41" fmla="*/ 13 h 56"/>
                  <a:gd name="T42" fmla="*/ 55 w 86"/>
                  <a:gd name="T43" fmla="*/ 46 h 56"/>
                  <a:gd name="T44" fmla="*/ 38 w 86"/>
                  <a:gd name="T45" fmla="*/ 47 h 56"/>
                  <a:gd name="T46" fmla="*/ 38 w 86"/>
                  <a:gd name="T47" fmla="*/ 46 h 56"/>
                  <a:gd name="T48" fmla="*/ 77 w 86"/>
                  <a:gd name="T49" fmla="*/ 35 h 56"/>
                  <a:gd name="T50" fmla="*/ 66 w 86"/>
                  <a:gd name="T51" fmla="*/ 45 h 56"/>
                  <a:gd name="T52" fmla="*/ 63 w 86"/>
                  <a:gd name="T53" fmla="*/ 45 h 56"/>
                  <a:gd name="T54" fmla="*/ 65 w 86"/>
                  <a:gd name="T55" fmla="*/ 12 h 56"/>
                  <a:gd name="T56" fmla="*/ 78 w 86"/>
                  <a:gd name="T57" fmla="*/ 13 h 56"/>
                  <a:gd name="T58" fmla="*/ 77 w 86"/>
                  <a:gd name="T59"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56">
                    <a:moveTo>
                      <a:pt x="83" y="5"/>
                    </a:moveTo>
                    <a:cubicBezTo>
                      <a:pt x="58" y="0"/>
                      <a:pt x="31" y="15"/>
                      <a:pt x="6" y="6"/>
                    </a:cubicBezTo>
                    <a:cubicBezTo>
                      <a:pt x="3" y="5"/>
                      <a:pt x="1" y="8"/>
                      <a:pt x="1" y="10"/>
                    </a:cubicBezTo>
                    <a:cubicBezTo>
                      <a:pt x="1" y="11"/>
                      <a:pt x="1" y="12"/>
                      <a:pt x="1" y="13"/>
                    </a:cubicBezTo>
                    <a:cubicBezTo>
                      <a:pt x="5" y="25"/>
                      <a:pt x="0" y="38"/>
                      <a:pt x="4" y="50"/>
                    </a:cubicBezTo>
                    <a:cubicBezTo>
                      <a:pt x="4" y="52"/>
                      <a:pt x="6" y="53"/>
                      <a:pt x="7" y="53"/>
                    </a:cubicBezTo>
                    <a:cubicBezTo>
                      <a:pt x="7" y="54"/>
                      <a:pt x="8" y="56"/>
                      <a:pt x="11" y="56"/>
                    </a:cubicBezTo>
                    <a:cubicBezTo>
                      <a:pt x="33" y="56"/>
                      <a:pt x="55" y="55"/>
                      <a:pt x="77" y="52"/>
                    </a:cubicBezTo>
                    <a:cubicBezTo>
                      <a:pt x="81" y="52"/>
                      <a:pt x="85" y="50"/>
                      <a:pt x="85" y="45"/>
                    </a:cubicBezTo>
                    <a:cubicBezTo>
                      <a:pt x="86" y="33"/>
                      <a:pt x="86" y="21"/>
                      <a:pt x="86" y="9"/>
                    </a:cubicBezTo>
                    <a:cubicBezTo>
                      <a:pt x="86" y="7"/>
                      <a:pt x="85" y="5"/>
                      <a:pt x="83" y="5"/>
                    </a:cubicBezTo>
                    <a:close/>
                    <a:moveTo>
                      <a:pt x="12" y="48"/>
                    </a:moveTo>
                    <a:cubicBezTo>
                      <a:pt x="9" y="37"/>
                      <a:pt x="11" y="27"/>
                      <a:pt x="10" y="16"/>
                    </a:cubicBezTo>
                    <a:cubicBezTo>
                      <a:pt x="16" y="17"/>
                      <a:pt x="23" y="17"/>
                      <a:pt x="29" y="17"/>
                    </a:cubicBezTo>
                    <a:cubicBezTo>
                      <a:pt x="29" y="18"/>
                      <a:pt x="28" y="19"/>
                      <a:pt x="29" y="20"/>
                    </a:cubicBezTo>
                    <a:cubicBezTo>
                      <a:pt x="31" y="29"/>
                      <a:pt x="27" y="38"/>
                      <a:pt x="30" y="47"/>
                    </a:cubicBezTo>
                    <a:cubicBezTo>
                      <a:pt x="24" y="47"/>
                      <a:pt x="18" y="48"/>
                      <a:pt x="12" y="48"/>
                    </a:cubicBezTo>
                    <a:close/>
                    <a:moveTo>
                      <a:pt x="38" y="46"/>
                    </a:moveTo>
                    <a:cubicBezTo>
                      <a:pt x="34" y="37"/>
                      <a:pt x="39" y="27"/>
                      <a:pt x="37" y="18"/>
                    </a:cubicBezTo>
                    <a:cubicBezTo>
                      <a:pt x="37" y="17"/>
                      <a:pt x="36" y="17"/>
                      <a:pt x="36" y="16"/>
                    </a:cubicBezTo>
                    <a:cubicBezTo>
                      <a:pt x="43" y="15"/>
                      <a:pt x="50" y="14"/>
                      <a:pt x="56" y="13"/>
                    </a:cubicBezTo>
                    <a:cubicBezTo>
                      <a:pt x="57" y="24"/>
                      <a:pt x="55" y="35"/>
                      <a:pt x="55" y="46"/>
                    </a:cubicBezTo>
                    <a:cubicBezTo>
                      <a:pt x="49" y="46"/>
                      <a:pt x="44" y="47"/>
                      <a:pt x="38" y="47"/>
                    </a:cubicBezTo>
                    <a:cubicBezTo>
                      <a:pt x="38" y="47"/>
                      <a:pt x="38" y="46"/>
                      <a:pt x="38" y="46"/>
                    </a:cubicBezTo>
                    <a:close/>
                    <a:moveTo>
                      <a:pt x="77" y="35"/>
                    </a:moveTo>
                    <a:cubicBezTo>
                      <a:pt x="77" y="44"/>
                      <a:pt x="75" y="44"/>
                      <a:pt x="66" y="45"/>
                    </a:cubicBezTo>
                    <a:cubicBezTo>
                      <a:pt x="65" y="45"/>
                      <a:pt x="64" y="45"/>
                      <a:pt x="63" y="45"/>
                    </a:cubicBezTo>
                    <a:cubicBezTo>
                      <a:pt x="63" y="34"/>
                      <a:pt x="65" y="23"/>
                      <a:pt x="65" y="12"/>
                    </a:cubicBezTo>
                    <a:cubicBezTo>
                      <a:pt x="69" y="12"/>
                      <a:pt x="74" y="12"/>
                      <a:pt x="78" y="13"/>
                    </a:cubicBezTo>
                    <a:cubicBezTo>
                      <a:pt x="78" y="20"/>
                      <a:pt x="76" y="28"/>
                      <a:pt x="77"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8" name="Freeform 87"/>
              <p:cNvSpPr>
                <a:spLocks noEditPoints="1"/>
              </p:cNvSpPr>
              <p:nvPr/>
            </p:nvSpPr>
            <p:spPr bwMode="auto">
              <a:xfrm>
                <a:off x="4873814" y="15158213"/>
                <a:ext cx="327025" cy="192088"/>
              </a:xfrm>
              <a:custGeom>
                <a:avLst/>
                <a:gdLst>
                  <a:gd name="T0" fmla="*/ 78 w 87"/>
                  <a:gd name="T1" fmla="*/ 7 h 51"/>
                  <a:gd name="T2" fmla="*/ 43 w 87"/>
                  <a:gd name="T3" fmla="*/ 6 h 51"/>
                  <a:gd name="T4" fmla="*/ 3 w 87"/>
                  <a:gd name="T5" fmla="*/ 21 h 51"/>
                  <a:gd name="T6" fmla="*/ 2 w 87"/>
                  <a:gd name="T7" fmla="*/ 23 h 51"/>
                  <a:gd name="T8" fmla="*/ 4 w 87"/>
                  <a:gd name="T9" fmla="*/ 47 h 51"/>
                  <a:gd name="T10" fmla="*/ 9 w 87"/>
                  <a:gd name="T11" fmla="*/ 50 h 51"/>
                  <a:gd name="T12" fmla="*/ 34 w 87"/>
                  <a:gd name="T13" fmla="*/ 47 h 51"/>
                  <a:gd name="T14" fmla="*/ 34 w 87"/>
                  <a:gd name="T15" fmla="*/ 47 h 51"/>
                  <a:gd name="T16" fmla="*/ 54 w 87"/>
                  <a:gd name="T17" fmla="*/ 48 h 51"/>
                  <a:gd name="T18" fmla="*/ 59 w 87"/>
                  <a:gd name="T19" fmla="*/ 48 h 51"/>
                  <a:gd name="T20" fmla="*/ 78 w 87"/>
                  <a:gd name="T21" fmla="*/ 49 h 51"/>
                  <a:gd name="T22" fmla="*/ 82 w 87"/>
                  <a:gd name="T23" fmla="*/ 45 h 51"/>
                  <a:gd name="T24" fmla="*/ 78 w 87"/>
                  <a:gd name="T25" fmla="*/ 7 h 51"/>
                  <a:gd name="T26" fmla="*/ 30 w 87"/>
                  <a:gd name="T27" fmla="*/ 39 h 51"/>
                  <a:gd name="T28" fmla="*/ 11 w 87"/>
                  <a:gd name="T29" fmla="*/ 41 h 51"/>
                  <a:gd name="T30" fmla="*/ 10 w 87"/>
                  <a:gd name="T31" fmla="*/ 27 h 51"/>
                  <a:gd name="T32" fmla="*/ 12 w 87"/>
                  <a:gd name="T33" fmla="*/ 23 h 51"/>
                  <a:gd name="T34" fmla="*/ 30 w 87"/>
                  <a:gd name="T35" fmla="*/ 13 h 51"/>
                  <a:gd name="T36" fmla="*/ 30 w 87"/>
                  <a:gd name="T37" fmla="*/ 39 h 51"/>
                  <a:gd name="T38" fmla="*/ 38 w 87"/>
                  <a:gd name="T39" fmla="*/ 14 h 51"/>
                  <a:gd name="T40" fmla="*/ 47 w 87"/>
                  <a:gd name="T41" fmla="*/ 14 h 51"/>
                  <a:gd name="T42" fmla="*/ 55 w 87"/>
                  <a:gd name="T43" fmla="*/ 14 h 51"/>
                  <a:gd name="T44" fmla="*/ 51 w 87"/>
                  <a:gd name="T45" fmla="*/ 40 h 51"/>
                  <a:gd name="T46" fmla="*/ 38 w 87"/>
                  <a:gd name="T47" fmla="*/ 39 h 51"/>
                  <a:gd name="T48" fmla="*/ 38 w 87"/>
                  <a:gd name="T49" fmla="*/ 14 h 51"/>
                  <a:gd name="T50" fmla="*/ 74 w 87"/>
                  <a:gd name="T51" fmla="*/ 40 h 51"/>
                  <a:gd name="T52" fmla="*/ 60 w 87"/>
                  <a:gd name="T53" fmla="*/ 40 h 51"/>
                  <a:gd name="T54" fmla="*/ 63 w 87"/>
                  <a:gd name="T55" fmla="*/ 15 h 51"/>
                  <a:gd name="T56" fmla="*/ 63 w 87"/>
                  <a:gd name="T57" fmla="*/ 14 h 51"/>
                  <a:gd name="T58" fmla="*/ 73 w 87"/>
                  <a:gd name="T59" fmla="*/ 14 h 51"/>
                  <a:gd name="T60" fmla="*/ 74 w 87"/>
                  <a:gd name="T61"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51">
                    <a:moveTo>
                      <a:pt x="78" y="7"/>
                    </a:moveTo>
                    <a:cubicBezTo>
                      <a:pt x="71" y="0"/>
                      <a:pt x="51" y="6"/>
                      <a:pt x="43" y="6"/>
                    </a:cubicBezTo>
                    <a:cubicBezTo>
                      <a:pt x="31" y="5"/>
                      <a:pt x="0" y="3"/>
                      <a:pt x="3" y="21"/>
                    </a:cubicBezTo>
                    <a:cubicBezTo>
                      <a:pt x="2" y="21"/>
                      <a:pt x="2" y="22"/>
                      <a:pt x="2" y="23"/>
                    </a:cubicBezTo>
                    <a:cubicBezTo>
                      <a:pt x="2" y="31"/>
                      <a:pt x="1" y="39"/>
                      <a:pt x="4" y="47"/>
                    </a:cubicBezTo>
                    <a:cubicBezTo>
                      <a:pt x="4" y="49"/>
                      <a:pt x="7" y="51"/>
                      <a:pt x="9" y="50"/>
                    </a:cubicBezTo>
                    <a:cubicBezTo>
                      <a:pt x="17" y="48"/>
                      <a:pt x="25" y="47"/>
                      <a:pt x="34" y="47"/>
                    </a:cubicBezTo>
                    <a:cubicBezTo>
                      <a:pt x="34" y="47"/>
                      <a:pt x="34" y="47"/>
                      <a:pt x="34" y="47"/>
                    </a:cubicBezTo>
                    <a:cubicBezTo>
                      <a:pt x="41" y="47"/>
                      <a:pt x="47" y="47"/>
                      <a:pt x="54" y="48"/>
                    </a:cubicBezTo>
                    <a:cubicBezTo>
                      <a:pt x="55" y="49"/>
                      <a:pt x="57" y="49"/>
                      <a:pt x="59" y="48"/>
                    </a:cubicBezTo>
                    <a:cubicBezTo>
                      <a:pt x="65" y="48"/>
                      <a:pt x="72" y="49"/>
                      <a:pt x="78" y="49"/>
                    </a:cubicBezTo>
                    <a:cubicBezTo>
                      <a:pt x="80" y="49"/>
                      <a:pt x="82" y="47"/>
                      <a:pt x="82" y="45"/>
                    </a:cubicBezTo>
                    <a:cubicBezTo>
                      <a:pt x="83" y="34"/>
                      <a:pt x="87" y="16"/>
                      <a:pt x="78" y="7"/>
                    </a:cubicBezTo>
                    <a:close/>
                    <a:moveTo>
                      <a:pt x="30" y="39"/>
                    </a:moveTo>
                    <a:cubicBezTo>
                      <a:pt x="23" y="39"/>
                      <a:pt x="17" y="40"/>
                      <a:pt x="11" y="41"/>
                    </a:cubicBezTo>
                    <a:cubicBezTo>
                      <a:pt x="10" y="37"/>
                      <a:pt x="10" y="32"/>
                      <a:pt x="10" y="27"/>
                    </a:cubicBezTo>
                    <a:cubicBezTo>
                      <a:pt x="12" y="26"/>
                      <a:pt x="12" y="25"/>
                      <a:pt x="12" y="23"/>
                    </a:cubicBezTo>
                    <a:cubicBezTo>
                      <a:pt x="9" y="15"/>
                      <a:pt x="19" y="13"/>
                      <a:pt x="30" y="13"/>
                    </a:cubicBezTo>
                    <a:cubicBezTo>
                      <a:pt x="32" y="22"/>
                      <a:pt x="30" y="31"/>
                      <a:pt x="30" y="39"/>
                    </a:cubicBezTo>
                    <a:close/>
                    <a:moveTo>
                      <a:pt x="38" y="14"/>
                    </a:moveTo>
                    <a:cubicBezTo>
                      <a:pt x="42" y="14"/>
                      <a:pt x="45" y="14"/>
                      <a:pt x="47" y="14"/>
                    </a:cubicBezTo>
                    <a:cubicBezTo>
                      <a:pt x="50" y="14"/>
                      <a:pt x="52" y="14"/>
                      <a:pt x="55" y="14"/>
                    </a:cubicBezTo>
                    <a:cubicBezTo>
                      <a:pt x="53" y="23"/>
                      <a:pt x="51" y="31"/>
                      <a:pt x="51" y="40"/>
                    </a:cubicBezTo>
                    <a:cubicBezTo>
                      <a:pt x="47" y="39"/>
                      <a:pt x="43" y="39"/>
                      <a:pt x="38" y="39"/>
                    </a:cubicBezTo>
                    <a:cubicBezTo>
                      <a:pt x="39" y="31"/>
                      <a:pt x="40" y="22"/>
                      <a:pt x="38" y="14"/>
                    </a:cubicBezTo>
                    <a:close/>
                    <a:moveTo>
                      <a:pt x="74" y="40"/>
                    </a:moveTo>
                    <a:cubicBezTo>
                      <a:pt x="69" y="40"/>
                      <a:pt x="65" y="40"/>
                      <a:pt x="60" y="40"/>
                    </a:cubicBezTo>
                    <a:cubicBezTo>
                      <a:pt x="60" y="32"/>
                      <a:pt x="61" y="24"/>
                      <a:pt x="63" y="15"/>
                    </a:cubicBezTo>
                    <a:cubicBezTo>
                      <a:pt x="63" y="15"/>
                      <a:pt x="63" y="14"/>
                      <a:pt x="63" y="14"/>
                    </a:cubicBezTo>
                    <a:cubicBezTo>
                      <a:pt x="66" y="13"/>
                      <a:pt x="69" y="13"/>
                      <a:pt x="73" y="14"/>
                    </a:cubicBezTo>
                    <a:cubicBezTo>
                      <a:pt x="76" y="14"/>
                      <a:pt x="75" y="32"/>
                      <a:pt x="74"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59" name="Freeform 88"/>
              <p:cNvSpPr>
                <a:spLocks noEditPoints="1"/>
              </p:cNvSpPr>
              <p:nvPr/>
            </p:nvSpPr>
            <p:spPr bwMode="auto">
              <a:xfrm>
                <a:off x="3383152" y="15158213"/>
                <a:ext cx="387350" cy="195263"/>
              </a:xfrm>
              <a:custGeom>
                <a:avLst/>
                <a:gdLst>
                  <a:gd name="T0" fmla="*/ 15 w 103"/>
                  <a:gd name="T1" fmla="*/ 50 h 52"/>
                  <a:gd name="T2" fmla="*/ 46 w 103"/>
                  <a:gd name="T3" fmla="*/ 47 h 52"/>
                  <a:gd name="T4" fmla="*/ 91 w 103"/>
                  <a:gd name="T5" fmla="*/ 50 h 52"/>
                  <a:gd name="T6" fmla="*/ 96 w 103"/>
                  <a:gd name="T7" fmla="*/ 47 h 52"/>
                  <a:gd name="T8" fmla="*/ 99 w 103"/>
                  <a:gd name="T9" fmla="*/ 42 h 52"/>
                  <a:gd name="T10" fmla="*/ 88 w 103"/>
                  <a:gd name="T11" fmla="*/ 2 h 52"/>
                  <a:gd name="T12" fmla="*/ 59 w 103"/>
                  <a:gd name="T13" fmla="*/ 0 h 52"/>
                  <a:gd name="T14" fmla="*/ 13 w 103"/>
                  <a:gd name="T15" fmla="*/ 0 h 52"/>
                  <a:gd name="T16" fmla="*/ 10 w 103"/>
                  <a:gd name="T17" fmla="*/ 4 h 52"/>
                  <a:gd name="T18" fmla="*/ 8 w 103"/>
                  <a:gd name="T19" fmla="*/ 8 h 52"/>
                  <a:gd name="T20" fmla="*/ 15 w 103"/>
                  <a:gd name="T21" fmla="*/ 50 h 52"/>
                  <a:gd name="T22" fmla="*/ 69 w 103"/>
                  <a:gd name="T23" fmla="*/ 8 h 52"/>
                  <a:gd name="T24" fmla="*/ 74 w 103"/>
                  <a:gd name="T25" fmla="*/ 8 h 52"/>
                  <a:gd name="T26" fmla="*/ 89 w 103"/>
                  <a:gd name="T27" fmla="*/ 16 h 52"/>
                  <a:gd name="T28" fmla="*/ 90 w 103"/>
                  <a:gd name="T29" fmla="*/ 40 h 52"/>
                  <a:gd name="T30" fmla="*/ 69 w 103"/>
                  <a:gd name="T31" fmla="*/ 38 h 52"/>
                  <a:gd name="T32" fmla="*/ 69 w 103"/>
                  <a:gd name="T33" fmla="*/ 8 h 52"/>
                  <a:gd name="T34" fmla="*/ 61 w 103"/>
                  <a:gd name="T35" fmla="*/ 8 h 52"/>
                  <a:gd name="T36" fmla="*/ 61 w 103"/>
                  <a:gd name="T37" fmla="*/ 38 h 52"/>
                  <a:gd name="T38" fmla="*/ 41 w 103"/>
                  <a:gd name="T39" fmla="*/ 37 h 52"/>
                  <a:gd name="T40" fmla="*/ 42 w 103"/>
                  <a:gd name="T41" fmla="*/ 8 h 52"/>
                  <a:gd name="T42" fmla="*/ 61 w 103"/>
                  <a:gd name="T43" fmla="*/ 8 h 52"/>
                  <a:gd name="T44" fmla="*/ 16 w 103"/>
                  <a:gd name="T45" fmla="*/ 8 h 52"/>
                  <a:gd name="T46" fmla="*/ 34 w 103"/>
                  <a:gd name="T47" fmla="*/ 8 h 52"/>
                  <a:gd name="T48" fmla="*/ 32 w 103"/>
                  <a:gd name="T49" fmla="*/ 38 h 52"/>
                  <a:gd name="T50" fmla="*/ 13 w 103"/>
                  <a:gd name="T51" fmla="*/ 31 h 52"/>
                  <a:gd name="T52" fmla="*/ 16 w 103"/>
                  <a:gd name="T5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52">
                    <a:moveTo>
                      <a:pt x="15" y="50"/>
                    </a:moveTo>
                    <a:cubicBezTo>
                      <a:pt x="24" y="52"/>
                      <a:pt x="36" y="48"/>
                      <a:pt x="46" y="47"/>
                    </a:cubicBezTo>
                    <a:cubicBezTo>
                      <a:pt x="61" y="46"/>
                      <a:pt x="76" y="46"/>
                      <a:pt x="91" y="50"/>
                    </a:cubicBezTo>
                    <a:cubicBezTo>
                      <a:pt x="94" y="50"/>
                      <a:pt x="95" y="49"/>
                      <a:pt x="96" y="47"/>
                    </a:cubicBezTo>
                    <a:cubicBezTo>
                      <a:pt x="98" y="46"/>
                      <a:pt x="100" y="44"/>
                      <a:pt x="99" y="42"/>
                    </a:cubicBezTo>
                    <a:cubicBezTo>
                      <a:pt x="96" y="31"/>
                      <a:pt x="103" y="6"/>
                      <a:pt x="88" y="2"/>
                    </a:cubicBezTo>
                    <a:cubicBezTo>
                      <a:pt x="79" y="0"/>
                      <a:pt x="68" y="0"/>
                      <a:pt x="59" y="0"/>
                    </a:cubicBezTo>
                    <a:cubicBezTo>
                      <a:pt x="13" y="0"/>
                      <a:pt x="13" y="0"/>
                      <a:pt x="13" y="0"/>
                    </a:cubicBezTo>
                    <a:cubicBezTo>
                      <a:pt x="12" y="0"/>
                      <a:pt x="10" y="3"/>
                      <a:pt x="10" y="4"/>
                    </a:cubicBezTo>
                    <a:cubicBezTo>
                      <a:pt x="9" y="5"/>
                      <a:pt x="8" y="7"/>
                      <a:pt x="8" y="8"/>
                    </a:cubicBezTo>
                    <a:cubicBezTo>
                      <a:pt x="4" y="18"/>
                      <a:pt x="0" y="47"/>
                      <a:pt x="15" y="50"/>
                    </a:cubicBezTo>
                    <a:close/>
                    <a:moveTo>
                      <a:pt x="69" y="8"/>
                    </a:moveTo>
                    <a:cubicBezTo>
                      <a:pt x="74" y="8"/>
                      <a:pt x="74" y="8"/>
                      <a:pt x="74" y="8"/>
                    </a:cubicBezTo>
                    <a:cubicBezTo>
                      <a:pt x="81" y="8"/>
                      <a:pt x="89" y="8"/>
                      <a:pt x="89" y="16"/>
                    </a:cubicBezTo>
                    <a:cubicBezTo>
                      <a:pt x="90" y="24"/>
                      <a:pt x="89" y="32"/>
                      <a:pt x="90" y="40"/>
                    </a:cubicBezTo>
                    <a:cubicBezTo>
                      <a:pt x="83" y="38"/>
                      <a:pt x="77" y="39"/>
                      <a:pt x="69" y="38"/>
                    </a:cubicBezTo>
                    <a:lnTo>
                      <a:pt x="69" y="8"/>
                    </a:lnTo>
                    <a:close/>
                    <a:moveTo>
                      <a:pt x="61" y="8"/>
                    </a:moveTo>
                    <a:cubicBezTo>
                      <a:pt x="61" y="38"/>
                      <a:pt x="61" y="38"/>
                      <a:pt x="61" y="38"/>
                    </a:cubicBezTo>
                    <a:cubicBezTo>
                      <a:pt x="57" y="38"/>
                      <a:pt x="47" y="37"/>
                      <a:pt x="41" y="37"/>
                    </a:cubicBezTo>
                    <a:cubicBezTo>
                      <a:pt x="42" y="28"/>
                      <a:pt x="42" y="20"/>
                      <a:pt x="42" y="8"/>
                    </a:cubicBezTo>
                    <a:lnTo>
                      <a:pt x="61" y="8"/>
                    </a:lnTo>
                    <a:close/>
                    <a:moveTo>
                      <a:pt x="16" y="8"/>
                    </a:moveTo>
                    <a:cubicBezTo>
                      <a:pt x="34" y="8"/>
                      <a:pt x="34" y="8"/>
                      <a:pt x="34" y="8"/>
                    </a:cubicBezTo>
                    <a:cubicBezTo>
                      <a:pt x="34" y="20"/>
                      <a:pt x="33" y="29"/>
                      <a:pt x="32" y="38"/>
                    </a:cubicBezTo>
                    <a:cubicBezTo>
                      <a:pt x="24" y="39"/>
                      <a:pt x="14" y="40"/>
                      <a:pt x="13" y="31"/>
                    </a:cubicBezTo>
                    <a:cubicBezTo>
                      <a:pt x="13" y="24"/>
                      <a:pt x="13" y="16"/>
                      <a:pt x="16"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0" name="Freeform 89"/>
              <p:cNvSpPr>
                <a:spLocks noEditPoints="1"/>
              </p:cNvSpPr>
              <p:nvPr/>
            </p:nvSpPr>
            <p:spPr bwMode="auto">
              <a:xfrm>
                <a:off x="3432364" y="14872463"/>
                <a:ext cx="346075" cy="192088"/>
              </a:xfrm>
              <a:custGeom>
                <a:avLst/>
                <a:gdLst>
                  <a:gd name="T0" fmla="*/ 3 w 92"/>
                  <a:gd name="T1" fmla="*/ 47 h 51"/>
                  <a:gd name="T2" fmla="*/ 7 w 92"/>
                  <a:gd name="T3" fmla="*/ 50 h 51"/>
                  <a:gd name="T4" fmla="*/ 84 w 92"/>
                  <a:gd name="T5" fmla="*/ 48 h 51"/>
                  <a:gd name="T6" fmla="*/ 88 w 92"/>
                  <a:gd name="T7" fmla="*/ 45 h 51"/>
                  <a:gd name="T8" fmla="*/ 91 w 92"/>
                  <a:gd name="T9" fmla="*/ 40 h 51"/>
                  <a:gd name="T10" fmla="*/ 90 w 92"/>
                  <a:gd name="T11" fmla="*/ 7 h 51"/>
                  <a:gd name="T12" fmla="*/ 83 w 92"/>
                  <a:gd name="T13" fmla="*/ 4 h 51"/>
                  <a:gd name="T14" fmla="*/ 61 w 92"/>
                  <a:gd name="T15" fmla="*/ 1 h 51"/>
                  <a:gd name="T16" fmla="*/ 28 w 92"/>
                  <a:gd name="T17" fmla="*/ 1 h 51"/>
                  <a:gd name="T18" fmla="*/ 3 w 92"/>
                  <a:gd name="T19" fmla="*/ 11 h 51"/>
                  <a:gd name="T20" fmla="*/ 3 w 92"/>
                  <a:gd name="T21" fmla="*/ 47 h 51"/>
                  <a:gd name="T22" fmla="*/ 67 w 92"/>
                  <a:gd name="T23" fmla="*/ 9 h 51"/>
                  <a:gd name="T24" fmla="*/ 79 w 92"/>
                  <a:gd name="T25" fmla="*/ 11 h 51"/>
                  <a:gd name="T26" fmla="*/ 81 w 92"/>
                  <a:gd name="T27" fmla="*/ 13 h 51"/>
                  <a:gd name="T28" fmla="*/ 82 w 92"/>
                  <a:gd name="T29" fmla="*/ 40 h 51"/>
                  <a:gd name="T30" fmla="*/ 64 w 92"/>
                  <a:gd name="T31" fmla="*/ 41 h 51"/>
                  <a:gd name="T32" fmla="*/ 67 w 92"/>
                  <a:gd name="T33" fmla="*/ 9 h 51"/>
                  <a:gd name="T34" fmla="*/ 55 w 92"/>
                  <a:gd name="T35" fmla="*/ 9 h 51"/>
                  <a:gd name="T36" fmla="*/ 58 w 92"/>
                  <a:gd name="T37" fmla="*/ 9 h 51"/>
                  <a:gd name="T38" fmla="*/ 58 w 92"/>
                  <a:gd name="T39" fmla="*/ 9 h 51"/>
                  <a:gd name="T40" fmla="*/ 55 w 92"/>
                  <a:gd name="T41" fmla="*/ 41 h 51"/>
                  <a:gd name="T42" fmla="*/ 33 w 92"/>
                  <a:gd name="T43" fmla="*/ 41 h 51"/>
                  <a:gd name="T44" fmla="*/ 37 w 92"/>
                  <a:gd name="T45" fmla="*/ 8 h 51"/>
                  <a:gd name="T46" fmla="*/ 37 w 92"/>
                  <a:gd name="T47" fmla="*/ 8 h 51"/>
                  <a:gd name="T48" fmla="*/ 55 w 92"/>
                  <a:gd name="T49" fmla="*/ 9 h 51"/>
                  <a:gd name="T50" fmla="*/ 10 w 92"/>
                  <a:gd name="T51" fmla="*/ 20 h 51"/>
                  <a:gd name="T52" fmla="*/ 29 w 92"/>
                  <a:gd name="T53" fmla="*/ 9 h 51"/>
                  <a:gd name="T54" fmla="*/ 25 w 92"/>
                  <a:gd name="T55" fmla="*/ 42 h 51"/>
                  <a:gd name="T56" fmla="*/ 11 w 92"/>
                  <a:gd name="T57" fmla="*/ 42 h 51"/>
                  <a:gd name="T58" fmla="*/ 10 w 92"/>
                  <a:gd name="T5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51">
                    <a:moveTo>
                      <a:pt x="3" y="47"/>
                    </a:moveTo>
                    <a:cubicBezTo>
                      <a:pt x="3" y="49"/>
                      <a:pt x="5" y="50"/>
                      <a:pt x="7" y="50"/>
                    </a:cubicBezTo>
                    <a:cubicBezTo>
                      <a:pt x="33" y="51"/>
                      <a:pt x="58" y="49"/>
                      <a:pt x="84" y="48"/>
                    </a:cubicBezTo>
                    <a:cubicBezTo>
                      <a:pt x="86" y="48"/>
                      <a:pt x="88" y="47"/>
                      <a:pt x="88" y="45"/>
                    </a:cubicBezTo>
                    <a:cubicBezTo>
                      <a:pt x="90" y="45"/>
                      <a:pt x="92" y="43"/>
                      <a:pt x="91" y="40"/>
                    </a:cubicBezTo>
                    <a:cubicBezTo>
                      <a:pt x="87" y="30"/>
                      <a:pt x="90" y="18"/>
                      <a:pt x="90" y="7"/>
                    </a:cubicBezTo>
                    <a:cubicBezTo>
                      <a:pt x="90" y="3"/>
                      <a:pt x="85" y="2"/>
                      <a:pt x="83" y="4"/>
                    </a:cubicBezTo>
                    <a:cubicBezTo>
                      <a:pt x="78" y="0"/>
                      <a:pt x="67" y="2"/>
                      <a:pt x="61" y="1"/>
                    </a:cubicBezTo>
                    <a:cubicBezTo>
                      <a:pt x="50" y="1"/>
                      <a:pt x="39" y="2"/>
                      <a:pt x="28" y="1"/>
                    </a:cubicBezTo>
                    <a:cubicBezTo>
                      <a:pt x="19" y="1"/>
                      <a:pt x="6" y="1"/>
                      <a:pt x="3" y="11"/>
                    </a:cubicBezTo>
                    <a:cubicBezTo>
                      <a:pt x="0" y="22"/>
                      <a:pt x="1" y="35"/>
                      <a:pt x="3" y="47"/>
                    </a:cubicBezTo>
                    <a:close/>
                    <a:moveTo>
                      <a:pt x="67" y="9"/>
                    </a:moveTo>
                    <a:cubicBezTo>
                      <a:pt x="72" y="9"/>
                      <a:pt x="77" y="10"/>
                      <a:pt x="79" y="11"/>
                    </a:cubicBezTo>
                    <a:cubicBezTo>
                      <a:pt x="79" y="12"/>
                      <a:pt x="80" y="13"/>
                      <a:pt x="81" y="13"/>
                    </a:cubicBezTo>
                    <a:cubicBezTo>
                      <a:pt x="81" y="22"/>
                      <a:pt x="80" y="31"/>
                      <a:pt x="82" y="40"/>
                    </a:cubicBezTo>
                    <a:cubicBezTo>
                      <a:pt x="76" y="40"/>
                      <a:pt x="70" y="40"/>
                      <a:pt x="64" y="41"/>
                    </a:cubicBezTo>
                    <a:cubicBezTo>
                      <a:pt x="64" y="30"/>
                      <a:pt x="70" y="19"/>
                      <a:pt x="67" y="9"/>
                    </a:cubicBezTo>
                    <a:close/>
                    <a:moveTo>
                      <a:pt x="55" y="9"/>
                    </a:moveTo>
                    <a:cubicBezTo>
                      <a:pt x="56" y="9"/>
                      <a:pt x="57" y="9"/>
                      <a:pt x="58" y="9"/>
                    </a:cubicBezTo>
                    <a:cubicBezTo>
                      <a:pt x="58" y="9"/>
                      <a:pt x="58" y="9"/>
                      <a:pt x="58" y="9"/>
                    </a:cubicBezTo>
                    <a:cubicBezTo>
                      <a:pt x="62" y="19"/>
                      <a:pt x="56" y="31"/>
                      <a:pt x="55" y="41"/>
                    </a:cubicBezTo>
                    <a:cubicBezTo>
                      <a:pt x="48" y="41"/>
                      <a:pt x="41" y="41"/>
                      <a:pt x="33" y="41"/>
                    </a:cubicBezTo>
                    <a:cubicBezTo>
                      <a:pt x="34" y="30"/>
                      <a:pt x="36" y="20"/>
                      <a:pt x="37" y="8"/>
                    </a:cubicBezTo>
                    <a:cubicBezTo>
                      <a:pt x="37" y="8"/>
                      <a:pt x="37" y="8"/>
                      <a:pt x="37" y="8"/>
                    </a:cubicBezTo>
                    <a:cubicBezTo>
                      <a:pt x="43" y="8"/>
                      <a:pt x="49" y="9"/>
                      <a:pt x="55" y="9"/>
                    </a:cubicBezTo>
                    <a:close/>
                    <a:moveTo>
                      <a:pt x="10" y="20"/>
                    </a:moveTo>
                    <a:cubicBezTo>
                      <a:pt x="11" y="9"/>
                      <a:pt x="20" y="9"/>
                      <a:pt x="29" y="9"/>
                    </a:cubicBezTo>
                    <a:cubicBezTo>
                      <a:pt x="28" y="20"/>
                      <a:pt x="25" y="31"/>
                      <a:pt x="25" y="42"/>
                    </a:cubicBezTo>
                    <a:cubicBezTo>
                      <a:pt x="20" y="42"/>
                      <a:pt x="15" y="42"/>
                      <a:pt x="11" y="42"/>
                    </a:cubicBezTo>
                    <a:cubicBezTo>
                      <a:pt x="10" y="34"/>
                      <a:pt x="10" y="27"/>
                      <a:pt x="10"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1" name="Freeform 90"/>
              <p:cNvSpPr>
                <a:spLocks noEditPoints="1"/>
              </p:cNvSpPr>
              <p:nvPr/>
            </p:nvSpPr>
            <p:spPr bwMode="auto">
              <a:xfrm>
                <a:off x="3413314" y="14610526"/>
                <a:ext cx="349250" cy="190500"/>
              </a:xfrm>
              <a:custGeom>
                <a:avLst/>
                <a:gdLst>
                  <a:gd name="T0" fmla="*/ 17 w 93"/>
                  <a:gd name="T1" fmla="*/ 46 h 51"/>
                  <a:gd name="T2" fmla="*/ 84 w 93"/>
                  <a:gd name="T3" fmla="*/ 45 h 51"/>
                  <a:gd name="T4" fmla="*/ 90 w 93"/>
                  <a:gd name="T5" fmla="*/ 44 h 51"/>
                  <a:gd name="T6" fmla="*/ 93 w 93"/>
                  <a:gd name="T7" fmla="*/ 40 h 51"/>
                  <a:gd name="T8" fmla="*/ 93 w 93"/>
                  <a:gd name="T9" fmla="*/ 7 h 51"/>
                  <a:gd name="T10" fmla="*/ 87 w 93"/>
                  <a:gd name="T11" fmla="*/ 3 h 51"/>
                  <a:gd name="T12" fmla="*/ 83 w 93"/>
                  <a:gd name="T13" fmla="*/ 0 h 51"/>
                  <a:gd name="T14" fmla="*/ 10 w 93"/>
                  <a:gd name="T15" fmla="*/ 3 h 51"/>
                  <a:gd name="T16" fmla="*/ 5 w 93"/>
                  <a:gd name="T17" fmla="*/ 7 h 51"/>
                  <a:gd name="T18" fmla="*/ 17 w 93"/>
                  <a:gd name="T19" fmla="*/ 46 h 51"/>
                  <a:gd name="T20" fmla="*/ 85 w 93"/>
                  <a:gd name="T21" fmla="*/ 8 h 51"/>
                  <a:gd name="T22" fmla="*/ 85 w 93"/>
                  <a:gd name="T23" fmla="*/ 36 h 51"/>
                  <a:gd name="T24" fmla="*/ 66 w 93"/>
                  <a:gd name="T25" fmla="*/ 35 h 51"/>
                  <a:gd name="T26" fmla="*/ 65 w 93"/>
                  <a:gd name="T27" fmla="*/ 9 h 51"/>
                  <a:gd name="T28" fmla="*/ 85 w 93"/>
                  <a:gd name="T29" fmla="*/ 8 h 51"/>
                  <a:gd name="T30" fmla="*/ 56 w 93"/>
                  <a:gd name="T31" fmla="*/ 36 h 51"/>
                  <a:gd name="T32" fmla="*/ 38 w 93"/>
                  <a:gd name="T33" fmla="*/ 38 h 51"/>
                  <a:gd name="T34" fmla="*/ 36 w 93"/>
                  <a:gd name="T35" fmla="*/ 38 h 51"/>
                  <a:gd name="T36" fmla="*/ 34 w 93"/>
                  <a:gd name="T37" fmla="*/ 10 h 51"/>
                  <a:gd name="T38" fmla="*/ 54 w 93"/>
                  <a:gd name="T39" fmla="*/ 9 h 51"/>
                  <a:gd name="T40" fmla="*/ 56 w 93"/>
                  <a:gd name="T41" fmla="*/ 36 h 51"/>
                  <a:gd name="T42" fmla="*/ 13 w 93"/>
                  <a:gd name="T43" fmla="*/ 11 h 51"/>
                  <a:gd name="T44" fmla="*/ 26 w 93"/>
                  <a:gd name="T45" fmla="*/ 10 h 51"/>
                  <a:gd name="T46" fmla="*/ 26 w 93"/>
                  <a:gd name="T47" fmla="*/ 12 h 51"/>
                  <a:gd name="T48" fmla="*/ 27 w 93"/>
                  <a:gd name="T49" fmla="*/ 38 h 51"/>
                  <a:gd name="T50" fmla="*/ 27 w 93"/>
                  <a:gd name="T51" fmla="*/ 39 h 51"/>
                  <a:gd name="T52" fmla="*/ 15 w 93"/>
                  <a:gd name="T53" fmla="*/ 36 h 51"/>
                  <a:gd name="T54" fmla="*/ 13 w 93"/>
                  <a:gd name="T55"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51">
                    <a:moveTo>
                      <a:pt x="17" y="46"/>
                    </a:moveTo>
                    <a:cubicBezTo>
                      <a:pt x="39" y="51"/>
                      <a:pt x="62" y="39"/>
                      <a:pt x="84" y="45"/>
                    </a:cubicBezTo>
                    <a:cubicBezTo>
                      <a:pt x="86" y="46"/>
                      <a:pt x="89" y="45"/>
                      <a:pt x="90" y="44"/>
                    </a:cubicBezTo>
                    <a:cubicBezTo>
                      <a:pt x="91" y="43"/>
                      <a:pt x="93" y="42"/>
                      <a:pt x="93" y="40"/>
                    </a:cubicBezTo>
                    <a:cubicBezTo>
                      <a:pt x="93" y="7"/>
                      <a:pt x="93" y="7"/>
                      <a:pt x="93" y="7"/>
                    </a:cubicBezTo>
                    <a:cubicBezTo>
                      <a:pt x="93" y="4"/>
                      <a:pt x="90" y="3"/>
                      <a:pt x="87" y="3"/>
                    </a:cubicBezTo>
                    <a:cubicBezTo>
                      <a:pt x="87" y="1"/>
                      <a:pt x="85" y="0"/>
                      <a:pt x="83" y="0"/>
                    </a:cubicBezTo>
                    <a:cubicBezTo>
                      <a:pt x="59" y="0"/>
                      <a:pt x="34" y="2"/>
                      <a:pt x="10" y="3"/>
                    </a:cubicBezTo>
                    <a:cubicBezTo>
                      <a:pt x="7" y="3"/>
                      <a:pt x="5" y="4"/>
                      <a:pt x="5" y="7"/>
                    </a:cubicBezTo>
                    <a:cubicBezTo>
                      <a:pt x="5" y="19"/>
                      <a:pt x="0" y="43"/>
                      <a:pt x="17" y="46"/>
                    </a:cubicBezTo>
                    <a:close/>
                    <a:moveTo>
                      <a:pt x="85" y="8"/>
                    </a:moveTo>
                    <a:cubicBezTo>
                      <a:pt x="85" y="36"/>
                      <a:pt x="85" y="36"/>
                      <a:pt x="85" y="36"/>
                    </a:cubicBezTo>
                    <a:cubicBezTo>
                      <a:pt x="77" y="35"/>
                      <a:pt x="72" y="35"/>
                      <a:pt x="66" y="35"/>
                    </a:cubicBezTo>
                    <a:cubicBezTo>
                      <a:pt x="66" y="26"/>
                      <a:pt x="66" y="17"/>
                      <a:pt x="65" y="9"/>
                    </a:cubicBezTo>
                    <a:cubicBezTo>
                      <a:pt x="71" y="8"/>
                      <a:pt x="77" y="8"/>
                      <a:pt x="85" y="8"/>
                    </a:cubicBezTo>
                    <a:close/>
                    <a:moveTo>
                      <a:pt x="56" y="36"/>
                    </a:moveTo>
                    <a:cubicBezTo>
                      <a:pt x="50" y="36"/>
                      <a:pt x="44" y="37"/>
                      <a:pt x="38" y="38"/>
                    </a:cubicBezTo>
                    <a:cubicBezTo>
                      <a:pt x="37" y="38"/>
                      <a:pt x="37" y="38"/>
                      <a:pt x="36" y="38"/>
                    </a:cubicBezTo>
                    <a:cubicBezTo>
                      <a:pt x="37" y="29"/>
                      <a:pt x="37" y="19"/>
                      <a:pt x="34" y="10"/>
                    </a:cubicBezTo>
                    <a:cubicBezTo>
                      <a:pt x="41" y="10"/>
                      <a:pt x="48" y="9"/>
                      <a:pt x="54" y="9"/>
                    </a:cubicBezTo>
                    <a:cubicBezTo>
                      <a:pt x="56" y="18"/>
                      <a:pt x="56" y="27"/>
                      <a:pt x="56" y="36"/>
                    </a:cubicBezTo>
                    <a:close/>
                    <a:moveTo>
                      <a:pt x="13" y="11"/>
                    </a:moveTo>
                    <a:cubicBezTo>
                      <a:pt x="17" y="11"/>
                      <a:pt x="22" y="11"/>
                      <a:pt x="26" y="10"/>
                    </a:cubicBezTo>
                    <a:cubicBezTo>
                      <a:pt x="26" y="11"/>
                      <a:pt x="26" y="11"/>
                      <a:pt x="26" y="12"/>
                    </a:cubicBezTo>
                    <a:cubicBezTo>
                      <a:pt x="29" y="21"/>
                      <a:pt x="28" y="30"/>
                      <a:pt x="27" y="38"/>
                    </a:cubicBezTo>
                    <a:cubicBezTo>
                      <a:pt x="27" y="39"/>
                      <a:pt x="27" y="39"/>
                      <a:pt x="27" y="39"/>
                    </a:cubicBezTo>
                    <a:cubicBezTo>
                      <a:pt x="22" y="39"/>
                      <a:pt x="17" y="39"/>
                      <a:pt x="15" y="36"/>
                    </a:cubicBezTo>
                    <a:cubicBezTo>
                      <a:pt x="11" y="31"/>
                      <a:pt x="12" y="19"/>
                      <a:pt x="13"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2" name="Freeform 91"/>
              <p:cNvSpPr>
                <a:spLocks noEditPoints="1"/>
              </p:cNvSpPr>
              <p:nvPr/>
            </p:nvSpPr>
            <p:spPr bwMode="auto">
              <a:xfrm>
                <a:off x="3443477" y="14324776"/>
                <a:ext cx="322263" cy="206375"/>
              </a:xfrm>
              <a:custGeom>
                <a:avLst/>
                <a:gdLst>
                  <a:gd name="T0" fmla="*/ 3 w 86"/>
                  <a:gd name="T1" fmla="*/ 51 h 55"/>
                  <a:gd name="T2" fmla="*/ 80 w 86"/>
                  <a:gd name="T3" fmla="*/ 50 h 55"/>
                  <a:gd name="T4" fmla="*/ 85 w 86"/>
                  <a:gd name="T5" fmla="*/ 46 h 55"/>
                  <a:gd name="T6" fmla="*/ 85 w 86"/>
                  <a:gd name="T7" fmla="*/ 43 h 55"/>
                  <a:gd name="T8" fmla="*/ 82 w 86"/>
                  <a:gd name="T9" fmla="*/ 6 h 55"/>
                  <a:gd name="T10" fmla="*/ 79 w 86"/>
                  <a:gd name="T11" fmla="*/ 3 h 55"/>
                  <a:gd name="T12" fmla="*/ 76 w 86"/>
                  <a:gd name="T13" fmla="*/ 0 h 55"/>
                  <a:gd name="T14" fmla="*/ 9 w 86"/>
                  <a:gd name="T15" fmla="*/ 3 h 55"/>
                  <a:gd name="T16" fmla="*/ 1 w 86"/>
                  <a:gd name="T17" fmla="*/ 11 h 55"/>
                  <a:gd name="T18" fmla="*/ 0 w 86"/>
                  <a:gd name="T19" fmla="*/ 47 h 55"/>
                  <a:gd name="T20" fmla="*/ 3 w 86"/>
                  <a:gd name="T21" fmla="*/ 51 h 55"/>
                  <a:gd name="T22" fmla="*/ 74 w 86"/>
                  <a:gd name="T23" fmla="*/ 8 h 55"/>
                  <a:gd name="T24" fmla="*/ 76 w 86"/>
                  <a:gd name="T25" fmla="*/ 40 h 55"/>
                  <a:gd name="T26" fmla="*/ 57 w 86"/>
                  <a:gd name="T27" fmla="*/ 39 h 55"/>
                  <a:gd name="T28" fmla="*/ 57 w 86"/>
                  <a:gd name="T29" fmla="*/ 36 h 55"/>
                  <a:gd name="T30" fmla="*/ 56 w 86"/>
                  <a:gd name="T31" fmla="*/ 9 h 55"/>
                  <a:gd name="T32" fmla="*/ 74 w 86"/>
                  <a:gd name="T33" fmla="*/ 8 h 55"/>
                  <a:gd name="T34" fmla="*/ 49 w 86"/>
                  <a:gd name="T35" fmla="*/ 10 h 55"/>
                  <a:gd name="T36" fmla="*/ 49 w 86"/>
                  <a:gd name="T37" fmla="*/ 38 h 55"/>
                  <a:gd name="T38" fmla="*/ 50 w 86"/>
                  <a:gd name="T39" fmla="*/ 40 h 55"/>
                  <a:gd name="T40" fmla="*/ 30 w 86"/>
                  <a:gd name="T41" fmla="*/ 43 h 55"/>
                  <a:gd name="T42" fmla="*/ 31 w 86"/>
                  <a:gd name="T43" fmla="*/ 10 h 55"/>
                  <a:gd name="T44" fmla="*/ 48 w 86"/>
                  <a:gd name="T45" fmla="*/ 9 h 55"/>
                  <a:gd name="T46" fmla="*/ 49 w 86"/>
                  <a:gd name="T47" fmla="*/ 10 h 55"/>
                  <a:gd name="T48" fmla="*/ 9 w 86"/>
                  <a:gd name="T49" fmla="*/ 21 h 55"/>
                  <a:gd name="T50" fmla="*/ 20 w 86"/>
                  <a:gd name="T51" fmla="*/ 11 h 55"/>
                  <a:gd name="T52" fmla="*/ 23 w 86"/>
                  <a:gd name="T53" fmla="*/ 10 h 55"/>
                  <a:gd name="T54" fmla="*/ 22 w 86"/>
                  <a:gd name="T55" fmla="*/ 43 h 55"/>
                  <a:gd name="T56" fmla="*/ 8 w 86"/>
                  <a:gd name="T57" fmla="*/ 43 h 55"/>
                  <a:gd name="T58" fmla="*/ 9 w 86"/>
                  <a:gd name="T59"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55">
                    <a:moveTo>
                      <a:pt x="3" y="51"/>
                    </a:moveTo>
                    <a:cubicBezTo>
                      <a:pt x="29" y="55"/>
                      <a:pt x="55" y="41"/>
                      <a:pt x="80" y="50"/>
                    </a:cubicBezTo>
                    <a:cubicBezTo>
                      <a:pt x="83" y="51"/>
                      <a:pt x="85" y="48"/>
                      <a:pt x="85" y="46"/>
                    </a:cubicBezTo>
                    <a:cubicBezTo>
                      <a:pt x="85" y="45"/>
                      <a:pt x="85" y="44"/>
                      <a:pt x="85" y="43"/>
                    </a:cubicBezTo>
                    <a:cubicBezTo>
                      <a:pt x="82" y="31"/>
                      <a:pt x="86" y="18"/>
                      <a:pt x="82" y="6"/>
                    </a:cubicBezTo>
                    <a:cubicBezTo>
                      <a:pt x="82" y="4"/>
                      <a:pt x="81" y="3"/>
                      <a:pt x="79" y="3"/>
                    </a:cubicBezTo>
                    <a:cubicBezTo>
                      <a:pt x="79" y="1"/>
                      <a:pt x="78" y="0"/>
                      <a:pt x="76" y="0"/>
                    </a:cubicBezTo>
                    <a:cubicBezTo>
                      <a:pt x="53" y="0"/>
                      <a:pt x="31" y="1"/>
                      <a:pt x="9" y="3"/>
                    </a:cubicBezTo>
                    <a:cubicBezTo>
                      <a:pt x="5" y="4"/>
                      <a:pt x="2" y="6"/>
                      <a:pt x="1" y="11"/>
                    </a:cubicBezTo>
                    <a:cubicBezTo>
                      <a:pt x="0" y="23"/>
                      <a:pt x="0" y="35"/>
                      <a:pt x="0" y="47"/>
                    </a:cubicBezTo>
                    <a:cubicBezTo>
                      <a:pt x="0" y="49"/>
                      <a:pt x="1" y="51"/>
                      <a:pt x="3" y="51"/>
                    </a:cubicBezTo>
                    <a:close/>
                    <a:moveTo>
                      <a:pt x="74" y="8"/>
                    </a:moveTo>
                    <a:cubicBezTo>
                      <a:pt x="77" y="19"/>
                      <a:pt x="75" y="29"/>
                      <a:pt x="76" y="40"/>
                    </a:cubicBezTo>
                    <a:cubicBezTo>
                      <a:pt x="70" y="39"/>
                      <a:pt x="64" y="38"/>
                      <a:pt x="57" y="39"/>
                    </a:cubicBezTo>
                    <a:cubicBezTo>
                      <a:pt x="58" y="38"/>
                      <a:pt x="58" y="37"/>
                      <a:pt x="57" y="36"/>
                    </a:cubicBezTo>
                    <a:cubicBezTo>
                      <a:pt x="55" y="27"/>
                      <a:pt x="59" y="18"/>
                      <a:pt x="56" y="9"/>
                    </a:cubicBezTo>
                    <a:cubicBezTo>
                      <a:pt x="62" y="8"/>
                      <a:pt x="68" y="8"/>
                      <a:pt x="74" y="8"/>
                    </a:cubicBezTo>
                    <a:close/>
                    <a:moveTo>
                      <a:pt x="49" y="10"/>
                    </a:moveTo>
                    <a:cubicBezTo>
                      <a:pt x="52" y="19"/>
                      <a:pt x="47" y="29"/>
                      <a:pt x="49" y="38"/>
                    </a:cubicBezTo>
                    <a:cubicBezTo>
                      <a:pt x="50" y="39"/>
                      <a:pt x="50" y="39"/>
                      <a:pt x="50" y="40"/>
                    </a:cubicBezTo>
                    <a:cubicBezTo>
                      <a:pt x="43" y="40"/>
                      <a:pt x="37" y="42"/>
                      <a:pt x="30" y="43"/>
                    </a:cubicBezTo>
                    <a:cubicBezTo>
                      <a:pt x="29" y="32"/>
                      <a:pt x="31" y="21"/>
                      <a:pt x="31" y="10"/>
                    </a:cubicBezTo>
                    <a:cubicBezTo>
                      <a:pt x="37" y="9"/>
                      <a:pt x="43" y="9"/>
                      <a:pt x="48" y="9"/>
                    </a:cubicBezTo>
                    <a:cubicBezTo>
                      <a:pt x="48" y="9"/>
                      <a:pt x="48" y="10"/>
                      <a:pt x="49" y="10"/>
                    </a:cubicBezTo>
                    <a:close/>
                    <a:moveTo>
                      <a:pt x="9" y="21"/>
                    </a:moveTo>
                    <a:cubicBezTo>
                      <a:pt x="9" y="11"/>
                      <a:pt x="12" y="11"/>
                      <a:pt x="20" y="11"/>
                    </a:cubicBezTo>
                    <a:cubicBezTo>
                      <a:pt x="21" y="11"/>
                      <a:pt x="22" y="11"/>
                      <a:pt x="23" y="10"/>
                    </a:cubicBezTo>
                    <a:cubicBezTo>
                      <a:pt x="23" y="21"/>
                      <a:pt x="21" y="32"/>
                      <a:pt x="22" y="43"/>
                    </a:cubicBezTo>
                    <a:cubicBezTo>
                      <a:pt x="17" y="44"/>
                      <a:pt x="13" y="44"/>
                      <a:pt x="8" y="43"/>
                    </a:cubicBezTo>
                    <a:cubicBezTo>
                      <a:pt x="8" y="36"/>
                      <a:pt x="10" y="28"/>
                      <a:pt x="9"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3" name="Freeform 92"/>
              <p:cNvSpPr>
                <a:spLocks noEditPoints="1"/>
              </p:cNvSpPr>
              <p:nvPr/>
            </p:nvSpPr>
            <p:spPr bwMode="auto">
              <a:xfrm>
                <a:off x="3459352" y="14058075"/>
                <a:ext cx="325438" cy="192088"/>
              </a:xfrm>
              <a:custGeom>
                <a:avLst/>
                <a:gdLst>
                  <a:gd name="T0" fmla="*/ 9 w 87"/>
                  <a:gd name="T1" fmla="*/ 44 h 51"/>
                  <a:gd name="T2" fmla="*/ 45 w 87"/>
                  <a:gd name="T3" fmla="*/ 45 h 51"/>
                  <a:gd name="T4" fmla="*/ 85 w 87"/>
                  <a:gd name="T5" fmla="*/ 30 h 51"/>
                  <a:gd name="T6" fmla="*/ 85 w 87"/>
                  <a:gd name="T7" fmla="*/ 28 h 51"/>
                  <a:gd name="T8" fmla="*/ 84 w 87"/>
                  <a:gd name="T9" fmla="*/ 4 h 51"/>
                  <a:gd name="T10" fmla="*/ 78 w 87"/>
                  <a:gd name="T11" fmla="*/ 1 h 51"/>
                  <a:gd name="T12" fmla="*/ 54 w 87"/>
                  <a:gd name="T13" fmla="*/ 4 h 51"/>
                  <a:gd name="T14" fmla="*/ 53 w 87"/>
                  <a:gd name="T15" fmla="*/ 4 h 51"/>
                  <a:gd name="T16" fmla="*/ 34 w 87"/>
                  <a:gd name="T17" fmla="*/ 3 h 51"/>
                  <a:gd name="T18" fmla="*/ 29 w 87"/>
                  <a:gd name="T19" fmla="*/ 3 h 51"/>
                  <a:gd name="T20" fmla="*/ 9 w 87"/>
                  <a:gd name="T21" fmla="*/ 2 h 51"/>
                  <a:gd name="T22" fmla="*/ 5 w 87"/>
                  <a:gd name="T23" fmla="*/ 6 h 51"/>
                  <a:gd name="T24" fmla="*/ 9 w 87"/>
                  <a:gd name="T25" fmla="*/ 44 h 51"/>
                  <a:gd name="T26" fmla="*/ 57 w 87"/>
                  <a:gd name="T27" fmla="*/ 12 h 51"/>
                  <a:gd name="T28" fmla="*/ 76 w 87"/>
                  <a:gd name="T29" fmla="*/ 10 h 51"/>
                  <a:gd name="T30" fmla="*/ 77 w 87"/>
                  <a:gd name="T31" fmla="*/ 24 h 51"/>
                  <a:gd name="T32" fmla="*/ 76 w 87"/>
                  <a:gd name="T33" fmla="*/ 28 h 51"/>
                  <a:gd name="T34" fmla="*/ 57 w 87"/>
                  <a:gd name="T35" fmla="*/ 38 h 51"/>
                  <a:gd name="T36" fmla="*/ 57 w 87"/>
                  <a:gd name="T37" fmla="*/ 12 h 51"/>
                  <a:gd name="T38" fmla="*/ 49 w 87"/>
                  <a:gd name="T39" fmla="*/ 37 h 51"/>
                  <a:gd name="T40" fmla="*/ 40 w 87"/>
                  <a:gd name="T41" fmla="*/ 37 h 51"/>
                  <a:gd name="T42" fmla="*/ 33 w 87"/>
                  <a:gd name="T43" fmla="*/ 37 h 51"/>
                  <a:gd name="T44" fmla="*/ 36 w 87"/>
                  <a:gd name="T45" fmla="*/ 11 h 51"/>
                  <a:gd name="T46" fmla="*/ 49 w 87"/>
                  <a:gd name="T47" fmla="*/ 12 h 51"/>
                  <a:gd name="T48" fmla="*/ 49 w 87"/>
                  <a:gd name="T49" fmla="*/ 37 h 51"/>
                  <a:gd name="T50" fmla="*/ 13 w 87"/>
                  <a:gd name="T51" fmla="*/ 10 h 51"/>
                  <a:gd name="T52" fmla="*/ 27 w 87"/>
                  <a:gd name="T53" fmla="*/ 11 h 51"/>
                  <a:gd name="T54" fmla="*/ 25 w 87"/>
                  <a:gd name="T55" fmla="*/ 35 h 51"/>
                  <a:gd name="T56" fmla="*/ 25 w 87"/>
                  <a:gd name="T57" fmla="*/ 37 h 51"/>
                  <a:gd name="T58" fmla="*/ 14 w 87"/>
                  <a:gd name="T59" fmla="*/ 37 h 51"/>
                  <a:gd name="T60" fmla="*/ 13 w 87"/>
                  <a:gd name="T61"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7" h="51">
                    <a:moveTo>
                      <a:pt x="9" y="44"/>
                    </a:moveTo>
                    <a:cubicBezTo>
                      <a:pt x="16" y="51"/>
                      <a:pt x="36" y="45"/>
                      <a:pt x="45" y="45"/>
                    </a:cubicBezTo>
                    <a:cubicBezTo>
                      <a:pt x="57" y="46"/>
                      <a:pt x="87" y="48"/>
                      <a:pt x="85" y="30"/>
                    </a:cubicBezTo>
                    <a:cubicBezTo>
                      <a:pt x="85" y="30"/>
                      <a:pt x="85" y="29"/>
                      <a:pt x="85" y="28"/>
                    </a:cubicBezTo>
                    <a:cubicBezTo>
                      <a:pt x="85" y="20"/>
                      <a:pt x="86" y="12"/>
                      <a:pt x="84" y="4"/>
                    </a:cubicBezTo>
                    <a:cubicBezTo>
                      <a:pt x="83" y="1"/>
                      <a:pt x="81" y="0"/>
                      <a:pt x="78" y="1"/>
                    </a:cubicBezTo>
                    <a:cubicBezTo>
                      <a:pt x="70" y="3"/>
                      <a:pt x="62" y="3"/>
                      <a:pt x="54" y="4"/>
                    </a:cubicBezTo>
                    <a:cubicBezTo>
                      <a:pt x="53" y="4"/>
                      <a:pt x="53" y="4"/>
                      <a:pt x="53" y="4"/>
                    </a:cubicBezTo>
                    <a:cubicBezTo>
                      <a:pt x="47" y="4"/>
                      <a:pt x="40" y="3"/>
                      <a:pt x="34" y="3"/>
                    </a:cubicBezTo>
                    <a:cubicBezTo>
                      <a:pt x="32" y="2"/>
                      <a:pt x="30" y="2"/>
                      <a:pt x="29" y="3"/>
                    </a:cubicBezTo>
                    <a:cubicBezTo>
                      <a:pt x="22" y="2"/>
                      <a:pt x="16" y="2"/>
                      <a:pt x="9" y="2"/>
                    </a:cubicBezTo>
                    <a:cubicBezTo>
                      <a:pt x="7" y="2"/>
                      <a:pt x="5" y="4"/>
                      <a:pt x="5" y="6"/>
                    </a:cubicBezTo>
                    <a:cubicBezTo>
                      <a:pt x="5" y="17"/>
                      <a:pt x="0" y="35"/>
                      <a:pt x="9" y="44"/>
                    </a:cubicBezTo>
                    <a:close/>
                    <a:moveTo>
                      <a:pt x="57" y="12"/>
                    </a:moveTo>
                    <a:cubicBezTo>
                      <a:pt x="64" y="11"/>
                      <a:pt x="70" y="11"/>
                      <a:pt x="76" y="10"/>
                    </a:cubicBezTo>
                    <a:cubicBezTo>
                      <a:pt x="77" y="14"/>
                      <a:pt x="77" y="19"/>
                      <a:pt x="77" y="24"/>
                    </a:cubicBezTo>
                    <a:cubicBezTo>
                      <a:pt x="76" y="25"/>
                      <a:pt x="75" y="26"/>
                      <a:pt x="76" y="28"/>
                    </a:cubicBezTo>
                    <a:cubicBezTo>
                      <a:pt x="78" y="36"/>
                      <a:pt x="68" y="38"/>
                      <a:pt x="57" y="38"/>
                    </a:cubicBezTo>
                    <a:cubicBezTo>
                      <a:pt x="55" y="29"/>
                      <a:pt x="57" y="20"/>
                      <a:pt x="57" y="12"/>
                    </a:cubicBezTo>
                    <a:close/>
                    <a:moveTo>
                      <a:pt x="49" y="37"/>
                    </a:moveTo>
                    <a:cubicBezTo>
                      <a:pt x="45" y="37"/>
                      <a:pt x="42" y="37"/>
                      <a:pt x="40" y="37"/>
                    </a:cubicBezTo>
                    <a:cubicBezTo>
                      <a:pt x="38" y="36"/>
                      <a:pt x="35" y="37"/>
                      <a:pt x="33" y="37"/>
                    </a:cubicBezTo>
                    <a:cubicBezTo>
                      <a:pt x="34" y="28"/>
                      <a:pt x="36" y="20"/>
                      <a:pt x="36" y="11"/>
                    </a:cubicBezTo>
                    <a:cubicBezTo>
                      <a:pt x="40" y="12"/>
                      <a:pt x="45" y="12"/>
                      <a:pt x="49" y="12"/>
                    </a:cubicBezTo>
                    <a:cubicBezTo>
                      <a:pt x="49" y="20"/>
                      <a:pt x="47" y="29"/>
                      <a:pt x="49" y="37"/>
                    </a:cubicBezTo>
                    <a:close/>
                    <a:moveTo>
                      <a:pt x="13" y="10"/>
                    </a:moveTo>
                    <a:cubicBezTo>
                      <a:pt x="18" y="10"/>
                      <a:pt x="23" y="11"/>
                      <a:pt x="27" y="11"/>
                    </a:cubicBezTo>
                    <a:cubicBezTo>
                      <a:pt x="28" y="19"/>
                      <a:pt x="26" y="27"/>
                      <a:pt x="25" y="35"/>
                    </a:cubicBezTo>
                    <a:cubicBezTo>
                      <a:pt x="24" y="36"/>
                      <a:pt x="24" y="37"/>
                      <a:pt x="25" y="37"/>
                    </a:cubicBezTo>
                    <a:cubicBezTo>
                      <a:pt x="21" y="37"/>
                      <a:pt x="18" y="38"/>
                      <a:pt x="14" y="37"/>
                    </a:cubicBezTo>
                    <a:cubicBezTo>
                      <a:pt x="11" y="37"/>
                      <a:pt x="12" y="19"/>
                      <a:pt x="1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4" name="Freeform 93"/>
              <p:cNvSpPr>
                <a:spLocks noEditPoints="1"/>
              </p:cNvSpPr>
              <p:nvPr/>
            </p:nvSpPr>
            <p:spPr bwMode="auto">
              <a:xfrm>
                <a:off x="2832289" y="15378876"/>
                <a:ext cx="396875" cy="192088"/>
              </a:xfrm>
              <a:custGeom>
                <a:avLst/>
                <a:gdLst>
                  <a:gd name="T0" fmla="*/ 16 w 106"/>
                  <a:gd name="T1" fmla="*/ 50 h 51"/>
                  <a:gd name="T2" fmla="*/ 47 w 106"/>
                  <a:gd name="T3" fmla="*/ 47 h 51"/>
                  <a:gd name="T4" fmla="*/ 93 w 106"/>
                  <a:gd name="T5" fmla="*/ 50 h 51"/>
                  <a:gd name="T6" fmla="*/ 98 w 106"/>
                  <a:gd name="T7" fmla="*/ 47 h 51"/>
                  <a:gd name="T8" fmla="*/ 101 w 106"/>
                  <a:gd name="T9" fmla="*/ 42 h 51"/>
                  <a:gd name="T10" fmla="*/ 90 w 106"/>
                  <a:gd name="T11" fmla="*/ 2 h 51"/>
                  <a:gd name="T12" fmla="*/ 61 w 106"/>
                  <a:gd name="T13" fmla="*/ 1 h 51"/>
                  <a:gd name="T14" fmla="*/ 14 w 106"/>
                  <a:gd name="T15" fmla="*/ 1 h 51"/>
                  <a:gd name="T16" fmla="*/ 11 w 106"/>
                  <a:gd name="T17" fmla="*/ 4 h 51"/>
                  <a:gd name="T18" fmla="*/ 9 w 106"/>
                  <a:gd name="T19" fmla="*/ 7 h 51"/>
                  <a:gd name="T20" fmla="*/ 16 w 106"/>
                  <a:gd name="T21" fmla="*/ 50 h 51"/>
                  <a:gd name="T22" fmla="*/ 72 w 106"/>
                  <a:gd name="T23" fmla="*/ 9 h 51"/>
                  <a:gd name="T24" fmla="*/ 76 w 106"/>
                  <a:gd name="T25" fmla="*/ 9 h 51"/>
                  <a:gd name="T26" fmla="*/ 92 w 106"/>
                  <a:gd name="T27" fmla="*/ 17 h 51"/>
                  <a:gd name="T28" fmla="*/ 93 w 106"/>
                  <a:gd name="T29" fmla="*/ 40 h 51"/>
                  <a:gd name="T30" fmla="*/ 72 w 106"/>
                  <a:gd name="T31" fmla="*/ 38 h 51"/>
                  <a:gd name="T32" fmla="*/ 72 w 106"/>
                  <a:gd name="T33" fmla="*/ 9 h 51"/>
                  <a:gd name="T34" fmla="*/ 64 w 106"/>
                  <a:gd name="T35" fmla="*/ 9 h 51"/>
                  <a:gd name="T36" fmla="*/ 64 w 106"/>
                  <a:gd name="T37" fmla="*/ 38 h 51"/>
                  <a:gd name="T38" fmla="*/ 43 w 106"/>
                  <a:gd name="T39" fmla="*/ 38 h 51"/>
                  <a:gd name="T40" fmla="*/ 44 w 106"/>
                  <a:gd name="T41" fmla="*/ 9 h 51"/>
                  <a:gd name="T42" fmla="*/ 64 w 106"/>
                  <a:gd name="T43" fmla="*/ 9 h 51"/>
                  <a:gd name="T44" fmla="*/ 17 w 106"/>
                  <a:gd name="T45" fmla="*/ 9 h 51"/>
                  <a:gd name="T46" fmla="*/ 35 w 106"/>
                  <a:gd name="T47" fmla="*/ 9 h 51"/>
                  <a:gd name="T48" fmla="*/ 33 w 106"/>
                  <a:gd name="T49" fmla="*/ 39 h 51"/>
                  <a:gd name="T50" fmla="*/ 14 w 106"/>
                  <a:gd name="T51" fmla="*/ 32 h 51"/>
                  <a:gd name="T52" fmla="*/ 17 w 106"/>
                  <a:gd name="T53"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51">
                    <a:moveTo>
                      <a:pt x="16" y="50"/>
                    </a:moveTo>
                    <a:cubicBezTo>
                      <a:pt x="25" y="51"/>
                      <a:pt x="38" y="48"/>
                      <a:pt x="47" y="47"/>
                    </a:cubicBezTo>
                    <a:cubicBezTo>
                      <a:pt x="63" y="46"/>
                      <a:pt x="78" y="45"/>
                      <a:pt x="93" y="50"/>
                    </a:cubicBezTo>
                    <a:cubicBezTo>
                      <a:pt x="96" y="50"/>
                      <a:pt x="98" y="49"/>
                      <a:pt x="98" y="47"/>
                    </a:cubicBezTo>
                    <a:cubicBezTo>
                      <a:pt x="100" y="46"/>
                      <a:pt x="102" y="44"/>
                      <a:pt x="101" y="42"/>
                    </a:cubicBezTo>
                    <a:cubicBezTo>
                      <a:pt x="98" y="31"/>
                      <a:pt x="106" y="6"/>
                      <a:pt x="90" y="2"/>
                    </a:cubicBezTo>
                    <a:cubicBezTo>
                      <a:pt x="82" y="0"/>
                      <a:pt x="70" y="1"/>
                      <a:pt x="61" y="1"/>
                    </a:cubicBezTo>
                    <a:cubicBezTo>
                      <a:pt x="14" y="1"/>
                      <a:pt x="14" y="1"/>
                      <a:pt x="14" y="1"/>
                    </a:cubicBezTo>
                    <a:cubicBezTo>
                      <a:pt x="13" y="1"/>
                      <a:pt x="11" y="3"/>
                      <a:pt x="11" y="4"/>
                    </a:cubicBezTo>
                    <a:cubicBezTo>
                      <a:pt x="10" y="5"/>
                      <a:pt x="9" y="6"/>
                      <a:pt x="9" y="7"/>
                    </a:cubicBezTo>
                    <a:cubicBezTo>
                      <a:pt x="5" y="18"/>
                      <a:pt x="0" y="47"/>
                      <a:pt x="16" y="50"/>
                    </a:cubicBezTo>
                    <a:close/>
                    <a:moveTo>
                      <a:pt x="72" y="9"/>
                    </a:moveTo>
                    <a:cubicBezTo>
                      <a:pt x="76" y="9"/>
                      <a:pt x="76" y="9"/>
                      <a:pt x="76" y="9"/>
                    </a:cubicBezTo>
                    <a:cubicBezTo>
                      <a:pt x="83" y="9"/>
                      <a:pt x="91" y="8"/>
                      <a:pt x="92" y="17"/>
                    </a:cubicBezTo>
                    <a:cubicBezTo>
                      <a:pt x="92" y="24"/>
                      <a:pt x="92" y="32"/>
                      <a:pt x="93" y="40"/>
                    </a:cubicBezTo>
                    <a:cubicBezTo>
                      <a:pt x="86" y="38"/>
                      <a:pt x="80" y="38"/>
                      <a:pt x="72" y="38"/>
                    </a:cubicBezTo>
                    <a:lnTo>
                      <a:pt x="72" y="9"/>
                    </a:lnTo>
                    <a:close/>
                    <a:moveTo>
                      <a:pt x="64" y="9"/>
                    </a:moveTo>
                    <a:cubicBezTo>
                      <a:pt x="64" y="38"/>
                      <a:pt x="64" y="38"/>
                      <a:pt x="64" y="38"/>
                    </a:cubicBezTo>
                    <a:cubicBezTo>
                      <a:pt x="60" y="38"/>
                      <a:pt x="49" y="37"/>
                      <a:pt x="43" y="38"/>
                    </a:cubicBezTo>
                    <a:cubicBezTo>
                      <a:pt x="44" y="29"/>
                      <a:pt x="44" y="21"/>
                      <a:pt x="44" y="9"/>
                    </a:cubicBezTo>
                    <a:lnTo>
                      <a:pt x="64" y="9"/>
                    </a:lnTo>
                    <a:close/>
                    <a:moveTo>
                      <a:pt x="17" y="9"/>
                    </a:moveTo>
                    <a:cubicBezTo>
                      <a:pt x="35" y="9"/>
                      <a:pt x="35" y="9"/>
                      <a:pt x="35" y="9"/>
                    </a:cubicBezTo>
                    <a:cubicBezTo>
                      <a:pt x="35" y="21"/>
                      <a:pt x="34" y="29"/>
                      <a:pt x="33" y="39"/>
                    </a:cubicBezTo>
                    <a:cubicBezTo>
                      <a:pt x="25" y="40"/>
                      <a:pt x="15" y="41"/>
                      <a:pt x="14" y="32"/>
                    </a:cubicBezTo>
                    <a:cubicBezTo>
                      <a:pt x="14" y="25"/>
                      <a:pt x="14" y="17"/>
                      <a:pt x="1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5" name="Freeform 94"/>
              <p:cNvSpPr>
                <a:spLocks noEditPoints="1"/>
              </p:cNvSpPr>
              <p:nvPr/>
            </p:nvSpPr>
            <p:spPr bwMode="auto">
              <a:xfrm>
                <a:off x="2868802" y="15101063"/>
                <a:ext cx="349250" cy="195263"/>
              </a:xfrm>
              <a:custGeom>
                <a:avLst/>
                <a:gdLst>
                  <a:gd name="T0" fmla="*/ 3 w 93"/>
                  <a:gd name="T1" fmla="*/ 47 h 52"/>
                  <a:gd name="T2" fmla="*/ 7 w 93"/>
                  <a:gd name="T3" fmla="*/ 51 h 52"/>
                  <a:gd name="T4" fmla="*/ 86 w 93"/>
                  <a:gd name="T5" fmla="*/ 49 h 52"/>
                  <a:gd name="T6" fmla="*/ 90 w 93"/>
                  <a:gd name="T7" fmla="*/ 46 h 52"/>
                  <a:gd name="T8" fmla="*/ 92 w 93"/>
                  <a:gd name="T9" fmla="*/ 41 h 52"/>
                  <a:gd name="T10" fmla="*/ 91 w 93"/>
                  <a:gd name="T11" fmla="*/ 7 h 52"/>
                  <a:gd name="T12" fmla="*/ 84 w 93"/>
                  <a:gd name="T13" fmla="*/ 4 h 52"/>
                  <a:gd name="T14" fmla="*/ 62 w 93"/>
                  <a:gd name="T15" fmla="*/ 1 h 52"/>
                  <a:gd name="T16" fmla="*/ 28 w 93"/>
                  <a:gd name="T17" fmla="*/ 1 h 52"/>
                  <a:gd name="T18" fmla="*/ 4 w 93"/>
                  <a:gd name="T19" fmla="*/ 11 h 52"/>
                  <a:gd name="T20" fmla="*/ 3 w 93"/>
                  <a:gd name="T21" fmla="*/ 47 h 52"/>
                  <a:gd name="T22" fmla="*/ 68 w 93"/>
                  <a:gd name="T23" fmla="*/ 9 h 52"/>
                  <a:gd name="T24" fmla="*/ 80 w 93"/>
                  <a:gd name="T25" fmla="*/ 11 h 52"/>
                  <a:gd name="T26" fmla="*/ 83 w 93"/>
                  <a:gd name="T27" fmla="*/ 13 h 52"/>
                  <a:gd name="T28" fmla="*/ 84 w 93"/>
                  <a:gd name="T29" fmla="*/ 41 h 52"/>
                  <a:gd name="T30" fmla="*/ 65 w 93"/>
                  <a:gd name="T31" fmla="*/ 41 h 52"/>
                  <a:gd name="T32" fmla="*/ 68 w 93"/>
                  <a:gd name="T33" fmla="*/ 9 h 52"/>
                  <a:gd name="T34" fmla="*/ 56 w 93"/>
                  <a:gd name="T35" fmla="*/ 8 h 52"/>
                  <a:gd name="T36" fmla="*/ 59 w 93"/>
                  <a:gd name="T37" fmla="*/ 9 h 52"/>
                  <a:gd name="T38" fmla="*/ 59 w 93"/>
                  <a:gd name="T39" fmla="*/ 9 h 52"/>
                  <a:gd name="T40" fmla="*/ 56 w 93"/>
                  <a:gd name="T41" fmla="*/ 41 h 52"/>
                  <a:gd name="T42" fmla="*/ 34 w 93"/>
                  <a:gd name="T43" fmla="*/ 41 h 52"/>
                  <a:gd name="T44" fmla="*/ 38 w 93"/>
                  <a:gd name="T45" fmla="*/ 7 h 52"/>
                  <a:gd name="T46" fmla="*/ 38 w 93"/>
                  <a:gd name="T47" fmla="*/ 7 h 52"/>
                  <a:gd name="T48" fmla="*/ 56 w 93"/>
                  <a:gd name="T49" fmla="*/ 8 h 52"/>
                  <a:gd name="T50" fmla="*/ 10 w 93"/>
                  <a:gd name="T51" fmla="*/ 20 h 52"/>
                  <a:gd name="T52" fmla="*/ 29 w 93"/>
                  <a:gd name="T53" fmla="*/ 9 h 52"/>
                  <a:gd name="T54" fmla="*/ 25 w 93"/>
                  <a:gd name="T55" fmla="*/ 42 h 52"/>
                  <a:gd name="T56" fmla="*/ 11 w 93"/>
                  <a:gd name="T57" fmla="*/ 42 h 52"/>
                  <a:gd name="T58" fmla="*/ 10 w 93"/>
                  <a:gd name="T59" fmla="*/ 2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 h="52">
                    <a:moveTo>
                      <a:pt x="3" y="47"/>
                    </a:moveTo>
                    <a:cubicBezTo>
                      <a:pt x="3" y="49"/>
                      <a:pt x="5" y="50"/>
                      <a:pt x="7" y="51"/>
                    </a:cubicBezTo>
                    <a:cubicBezTo>
                      <a:pt x="33" y="52"/>
                      <a:pt x="59" y="49"/>
                      <a:pt x="86" y="49"/>
                    </a:cubicBezTo>
                    <a:cubicBezTo>
                      <a:pt x="88" y="49"/>
                      <a:pt x="89" y="48"/>
                      <a:pt x="90" y="46"/>
                    </a:cubicBezTo>
                    <a:cubicBezTo>
                      <a:pt x="92" y="46"/>
                      <a:pt x="93" y="44"/>
                      <a:pt x="92" y="41"/>
                    </a:cubicBezTo>
                    <a:cubicBezTo>
                      <a:pt x="88" y="30"/>
                      <a:pt x="91" y="18"/>
                      <a:pt x="91" y="7"/>
                    </a:cubicBezTo>
                    <a:cubicBezTo>
                      <a:pt x="91" y="3"/>
                      <a:pt x="87" y="2"/>
                      <a:pt x="84" y="4"/>
                    </a:cubicBezTo>
                    <a:cubicBezTo>
                      <a:pt x="79" y="0"/>
                      <a:pt x="68" y="1"/>
                      <a:pt x="62" y="1"/>
                    </a:cubicBezTo>
                    <a:cubicBezTo>
                      <a:pt x="51" y="1"/>
                      <a:pt x="39" y="2"/>
                      <a:pt x="28" y="1"/>
                    </a:cubicBezTo>
                    <a:cubicBezTo>
                      <a:pt x="20" y="1"/>
                      <a:pt x="7" y="0"/>
                      <a:pt x="4" y="11"/>
                    </a:cubicBezTo>
                    <a:cubicBezTo>
                      <a:pt x="0" y="22"/>
                      <a:pt x="1" y="36"/>
                      <a:pt x="3" y="47"/>
                    </a:cubicBezTo>
                    <a:close/>
                    <a:moveTo>
                      <a:pt x="68" y="9"/>
                    </a:moveTo>
                    <a:cubicBezTo>
                      <a:pt x="73" y="9"/>
                      <a:pt x="78" y="10"/>
                      <a:pt x="80" y="11"/>
                    </a:cubicBezTo>
                    <a:cubicBezTo>
                      <a:pt x="81" y="12"/>
                      <a:pt x="82" y="13"/>
                      <a:pt x="83" y="13"/>
                    </a:cubicBezTo>
                    <a:cubicBezTo>
                      <a:pt x="82" y="22"/>
                      <a:pt x="81" y="32"/>
                      <a:pt x="84" y="41"/>
                    </a:cubicBezTo>
                    <a:cubicBezTo>
                      <a:pt x="77" y="41"/>
                      <a:pt x="71" y="41"/>
                      <a:pt x="65" y="41"/>
                    </a:cubicBezTo>
                    <a:cubicBezTo>
                      <a:pt x="65" y="31"/>
                      <a:pt x="71" y="20"/>
                      <a:pt x="68" y="9"/>
                    </a:cubicBezTo>
                    <a:close/>
                    <a:moveTo>
                      <a:pt x="56" y="8"/>
                    </a:moveTo>
                    <a:cubicBezTo>
                      <a:pt x="57" y="8"/>
                      <a:pt x="58" y="9"/>
                      <a:pt x="59" y="9"/>
                    </a:cubicBezTo>
                    <a:cubicBezTo>
                      <a:pt x="59" y="9"/>
                      <a:pt x="59" y="9"/>
                      <a:pt x="59" y="9"/>
                    </a:cubicBezTo>
                    <a:cubicBezTo>
                      <a:pt x="63" y="19"/>
                      <a:pt x="57" y="31"/>
                      <a:pt x="56" y="41"/>
                    </a:cubicBezTo>
                    <a:cubicBezTo>
                      <a:pt x="49" y="42"/>
                      <a:pt x="41" y="41"/>
                      <a:pt x="34" y="41"/>
                    </a:cubicBezTo>
                    <a:cubicBezTo>
                      <a:pt x="34" y="30"/>
                      <a:pt x="36" y="19"/>
                      <a:pt x="38" y="7"/>
                    </a:cubicBezTo>
                    <a:cubicBezTo>
                      <a:pt x="38" y="7"/>
                      <a:pt x="38" y="7"/>
                      <a:pt x="38" y="7"/>
                    </a:cubicBezTo>
                    <a:cubicBezTo>
                      <a:pt x="44" y="7"/>
                      <a:pt x="50" y="8"/>
                      <a:pt x="56" y="8"/>
                    </a:cubicBezTo>
                    <a:close/>
                    <a:moveTo>
                      <a:pt x="10" y="20"/>
                    </a:moveTo>
                    <a:cubicBezTo>
                      <a:pt x="11" y="9"/>
                      <a:pt x="20" y="9"/>
                      <a:pt x="29" y="9"/>
                    </a:cubicBezTo>
                    <a:cubicBezTo>
                      <a:pt x="28" y="20"/>
                      <a:pt x="26" y="31"/>
                      <a:pt x="25" y="42"/>
                    </a:cubicBezTo>
                    <a:cubicBezTo>
                      <a:pt x="20" y="42"/>
                      <a:pt x="16" y="42"/>
                      <a:pt x="11" y="42"/>
                    </a:cubicBezTo>
                    <a:cubicBezTo>
                      <a:pt x="10" y="35"/>
                      <a:pt x="10" y="27"/>
                      <a:pt x="10"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6" name="Freeform 95"/>
              <p:cNvSpPr>
                <a:spLocks noEditPoints="1"/>
              </p:cNvSpPr>
              <p:nvPr/>
            </p:nvSpPr>
            <p:spPr bwMode="auto">
              <a:xfrm>
                <a:off x="2879914" y="14820076"/>
                <a:ext cx="357188" cy="192088"/>
              </a:xfrm>
              <a:custGeom>
                <a:avLst/>
                <a:gdLst>
                  <a:gd name="T0" fmla="*/ 17 w 95"/>
                  <a:gd name="T1" fmla="*/ 47 h 51"/>
                  <a:gd name="T2" fmla="*/ 85 w 95"/>
                  <a:gd name="T3" fmla="*/ 46 h 51"/>
                  <a:gd name="T4" fmla="*/ 91 w 95"/>
                  <a:gd name="T5" fmla="*/ 44 h 51"/>
                  <a:gd name="T6" fmla="*/ 95 w 95"/>
                  <a:gd name="T7" fmla="*/ 40 h 51"/>
                  <a:gd name="T8" fmla="*/ 95 w 95"/>
                  <a:gd name="T9" fmla="*/ 7 h 51"/>
                  <a:gd name="T10" fmla="*/ 89 w 95"/>
                  <a:gd name="T11" fmla="*/ 3 h 51"/>
                  <a:gd name="T12" fmla="*/ 84 w 95"/>
                  <a:gd name="T13" fmla="*/ 0 h 51"/>
                  <a:gd name="T14" fmla="*/ 10 w 95"/>
                  <a:gd name="T15" fmla="*/ 2 h 51"/>
                  <a:gd name="T16" fmla="*/ 5 w 95"/>
                  <a:gd name="T17" fmla="*/ 7 h 51"/>
                  <a:gd name="T18" fmla="*/ 17 w 95"/>
                  <a:gd name="T19" fmla="*/ 47 h 51"/>
                  <a:gd name="T20" fmla="*/ 87 w 95"/>
                  <a:gd name="T21" fmla="*/ 8 h 51"/>
                  <a:gd name="T22" fmla="*/ 87 w 95"/>
                  <a:gd name="T23" fmla="*/ 37 h 51"/>
                  <a:gd name="T24" fmla="*/ 67 w 95"/>
                  <a:gd name="T25" fmla="*/ 35 h 51"/>
                  <a:gd name="T26" fmla="*/ 66 w 95"/>
                  <a:gd name="T27" fmla="*/ 9 h 51"/>
                  <a:gd name="T28" fmla="*/ 87 w 95"/>
                  <a:gd name="T29" fmla="*/ 8 h 51"/>
                  <a:gd name="T30" fmla="*/ 57 w 95"/>
                  <a:gd name="T31" fmla="*/ 36 h 51"/>
                  <a:gd name="T32" fmla="*/ 39 w 95"/>
                  <a:gd name="T33" fmla="*/ 38 h 51"/>
                  <a:gd name="T34" fmla="*/ 36 w 95"/>
                  <a:gd name="T35" fmla="*/ 38 h 51"/>
                  <a:gd name="T36" fmla="*/ 35 w 95"/>
                  <a:gd name="T37" fmla="*/ 10 h 51"/>
                  <a:gd name="T38" fmla="*/ 55 w 95"/>
                  <a:gd name="T39" fmla="*/ 9 h 51"/>
                  <a:gd name="T40" fmla="*/ 57 w 95"/>
                  <a:gd name="T41" fmla="*/ 36 h 51"/>
                  <a:gd name="T42" fmla="*/ 13 w 95"/>
                  <a:gd name="T43" fmla="*/ 11 h 51"/>
                  <a:gd name="T44" fmla="*/ 26 w 95"/>
                  <a:gd name="T45" fmla="*/ 10 h 51"/>
                  <a:gd name="T46" fmla="*/ 26 w 95"/>
                  <a:gd name="T47" fmla="*/ 12 h 51"/>
                  <a:gd name="T48" fmla="*/ 28 w 95"/>
                  <a:gd name="T49" fmla="*/ 39 h 51"/>
                  <a:gd name="T50" fmla="*/ 28 w 95"/>
                  <a:gd name="T51" fmla="*/ 39 h 51"/>
                  <a:gd name="T52" fmla="*/ 15 w 95"/>
                  <a:gd name="T53" fmla="*/ 37 h 51"/>
                  <a:gd name="T54" fmla="*/ 13 w 95"/>
                  <a:gd name="T55"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51">
                    <a:moveTo>
                      <a:pt x="17" y="47"/>
                    </a:moveTo>
                    <a:cubicBezTo>
                      <a:pt x="40" y="51"/>
                      <a:pt x="63" y="39"/>
                      <a:pt x="85" y="46"/>
                    </a:cubicBezTo>
                    <a:cubicBezTo>
                      <a:pt x="87" y="46"/>
                      <a:pt x="90" y="45"/>
                      <a:pt x="91" y="44"/>
                    </a:cubicBezTo>
                    <a:cubicBezTo>
                      <a:pt x="93" y="43"/>
                      <a:pt x="95" y="42"/>
                      <a:pt x="95" y="40"/>
                    </a:cubicBezTo>
                    <a:cubicBezTo>
                      <a:pt x="95" y="7"/>
                      <a:pt x="95" y="7"/>
                      <a:pt x="95" y="7"/>
                    </a:cubicBezTo>
                    <a:cubicBezTo>
                      <a:pt x="95" y="4"/>
                      <a:pt x="91" y="2"/>
                      <a:pt x="89" y="3"/>
                    </a:cubicBezTo>
                    <a:cubicBezTo>
                      <a:pt x="89" y="1"/>
                      <a:pt x="87" y="0"/>
                      <a:pt x="84" y="0"/>
                    </a:cubicBezTo>
                    <a:cubicBezTo>
                      <a:pt x="60" y="0"/>
                      <a:pt x="35" y="2"/>
                      <a:pt x="10" y="2"/>
                    </a:cubicBezTo>
                    <a:cubicBezTo>
                      <a:pt x="7" y="2"/>
                      <a:pt x="5" y="4"/>
                      <a:pt x="5" y="7"/>
                    </a:cubicBezTo>
                    <a:cubicBezTo>
                      <a:pt x="5" y="19"/>
                      <a:pt x="0" y="43"/>
                      <a:pt x="17" y="47"/>
                    </a:cubicBezTo>
                    <a:close/>
                    <a:moveTo>
                      <a:pt x="87" y="8"/>
                    </a:moveTo>
                    <a:cubicBezTo>
                      <a:pt x="87" y="37"/>
                      <a:pt x="87" y="37"/>
                      <a:pt x="87" y="37"/>
                    </a:cubicBezTo>
                    <a:cubicBezTo>
                      <a:pt x="79" y="35"/>
                      <a:pt x="73" y="35"/>
                      <a:pt x="67" y="35"/>
                    </a:cubicBezTo>
                    <a:cubicBezTo>
                      <a:pt x="67" y="26"/>
                      <a:pt x="68" y="17"/>
                      <a:pt x="66" y="9"/>
                    </a:cubicBezTo>
                    <a:cubicBezTo>
                      <a:pt x="73" y="8"/>
                      <a:pt x="79" y="8"/>
                      <a:pt x="87" y="8"/>
                    </a:cubicBezTo>
                    <a:close/>
                    <a:moveTo>
                      <a:pt x="57" y="36"/>
                    </a:moveTo>
                    <a:cubicBezTo>
                      <a:pt x="51" y="37"/>
                      <a:pt x="45" y="37"/>
                      <a:pt x="39" y="38"/>
                    </a:cubicBezTo>
                    <a:cubicBezTo>
                      <a:pt x="38" y="38"/>
                      <a:pt x="37" y="38"/>
                      <a:pt x="36" y="38"/>
                    </a:cubicBezTo>
                    <a:cubicBezTo>
                      <a:pt x="37" y="29"/>
                      <a:pt x="37" y="19"/>
                      <a:pt x="35" y="10"/>
                    </a:cubicBezTo>
                    <a:cubicBezTo>
                      <a:pt x="41" y="10"/>
                      <a:pt x="48" y="9"/>
                      <a:pt x="55" y="9"/>
                    </a:cubicBezTo>
                    <a:cubicBezTo>
                      <a:pt x="57" y="18"/>
                      <a:pt x="57" y="27"/>
                      <a:pt x="57" y="36"/>
                    </a:cubicBezTo>
                    <a:close/>
                    <a:moveTo>
                      <a:pt x="13" y="11"/>
                    </a:moveTo>
                    <a:cubicBezTo>
                      <a:pt x="18" y="11"/>
                      <a:pt x="22" y="11"/>
                      <a:pt x="26" y="10"/>
                    </a:cubicBezTo>
                    <a:cubicBezTo>
                      <a:pt x="26" y="11"/>
                      <a:pt x="26" y="11"/>
                      <a:pt x="26" y="12"/>
                    </a:cubicBezTo>
                    <a:cubicBezTo>
                      <a:pt x="29" y="21"/>
                      <a:pt x="29" y="30"/>
                      <a:pt x="28" y="39"/>
                    </a:cubicBezTo>
                    <a:cubicBezTo>
                      <a:pt x="28" y="39"/>
                      <a:pt x="28" y="39"/>
                      <a:pt x="28" y="39"/>
                    </a:cubicBezTo>
                    <a:cubicBezTo>
                      <a:pt x="22" y="40"/>
                      <a:pt x="17" y="39"/>
                      <a:pt x="15" y="37"/>
                    </a:cubicBezTo>
                    <a:cubicBezTo>
                      <a:pt x="11" y="31"/>
                      <a:pt x="13" y="19"/>
                      <a:pt x="13"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7" name="Freeform 96"/>
              <p:cNvSpPr>
                <a:spLocks noEditPoints="1"/>
              </p:cNvSpPr>
              <p:nvPr/>
            </p:nvSpPr>
            <p:spPr bwMode="auto">
              <a:xfrm>
                <a:off x="5335777" y="14812138"/>
                <a:ext cx="396875" cy="195263"/>
              </a:xfrm>
              <a:custGeom>
                <a:avLst/>
                <a:gdLst>
                  <a:gd name="T0" fmla="*/ 90 w 106"/>
                  <a:gd name="T1" fmla="*/ 2 h 52"/>
                  <a:gd name="T2" fmla="*/ 59 w 106"/>
                  <a:gd name="T3" fmla="*/ 5 h 52"/>
                  <a:gd name="T4" fmla="*/ 13 w 106"/>
                  <a:gd name="T5" fmla="*/ 2 h 52"/>
                  <a:gd name="T6" fmla="*/ 8 w 106"/>
                  <a:gd name="T7" fmla="*/ 5 h 52"/>
                  <a:gd name="T8" fmla="*/ 5 w 106"/>
                  <a:gd name="T9" fmla="*/ 10 h 52"/>
                  <a:gd name="T10" fmla="*/ 16 w 106"/>
                  <a:gd name="T11" fmla="*/ 50 h 52"/>
                  <a:gd name="T12" fmla="*/ 45 w 106"/>
                  <a:gd name="T13" fmla="*/ 52 h 52"/>
                  <a:gd name="T14" fmla="*/ 92 w 106"/>
                  <a:gd name="T15" fmla="*/ 52 h 52"/>
                  <a:gd name="T16" fmla="*/ 95 w 106"/>
                  <a:gd name="T17" fmla="*/ 48 h 52"/>
                  <a:gd name="T18" fmla="*/ 97 w 106"/>
                  <a:gd name="T19" fmla="*/ 45 h 52"/>
                  <a:gd name="T20" fmla="*/ 90 w 106"/>
                  <a:gd name="T21" fmla="*/ 2 h 52"/>
                  <a:gd name="T22" fmla="*/ 33 w 106"/>
                  <a:gd name="T23" fmla="*/ 44 h 52"/>
                  <a:gd name="T24" fmla="*/ 30 w 106"/>
                  <a:gd name="T25" fmla="*/ 44 h 52"/>
                  <a:gd name="T26" fmla="*/ 15 w 106"/>
                  <a:gd name="T27" fmla="*/ 36 h 52"/>
                  <a:gd name="T28" fmla="*/ 12 w 106"/>
                  <a:gd name="T29" fmla="*/ 12 h 52"/>
                  <a:gd name="T30" fmla="*/ 33 w 106"/>
                  <a:gd name="T31" fmla="*/ 14 h 52"/>
                  <a:gd name="T32" fmla="*/ 33 w 106"/>
                  <a:gd name="T33" fmla="*/ 44 h 52"/>
                  <a:gd name="T34" fmla="*/ 41 w 106"/>
                  <a:gd name="T35" fmla="*/ 44 h 52"/>
                  <a:gd name="T36" fmla="*/ 41 w 106"/>
                  <a:gd name="T37" fmla="*/ 14 h 52"/>
                  <a:gd name="T38" fmla="*/ 63 w 106"/>
                  <a:gd name="T39" fmla="*/ 15 h 52"/>
                  <a:gd name="T40" fmla="*/ 62 w 106"/>
                  <a:gd name="T41" fmla="*/ 44 h 52"/>
                  <a:gd name="T42" fmla="*/ 41 w 106"/>
                  <a:gd name="T43" fmla="*/ 44 h 52"/>
                  <a:gd name="T44" fmla="*/ 90 w 106"/>
                  <a:gd name="T45" fmla="*/ 44 h 52"/>
                  <a:gd name="T46" fmla="*/ 71 w 106"/>
                  <a:gd name="T47" fmla="*/ 44 h 52"/>
                  <a:gd name="T48" fmla="*/ 73 w 106"/>
                  <a:gd name="T49" fmla="*/ 14 h 52"/>
                  <a:gd name="T50" fmla="*/ 92 w 106"/>
                  <a:gd name="T51" fmla="*/ 21 h 52"/>
                  <a:gd name="T52" fmla="*/ 90 w 106"/>
                  <a:gd name="T53"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52">
                    <a:moveTo>
                      <a:pt x="90" y="2"/>
                    </a:moveTo>
                    <a:cubicBezTo>
                      <a:pt x="81" y="0"/>
                      <a:pt x="68" y="4"/>
                      <a:pt x="59" y="5"/>
                    </a:cubicBezTo>
                    <a:cubicBezTo>
                      <a:pt x="43" y="6"/>
                      <a:pt x="28" y="6"/>
                      <a:pt x="13" y="2"/>
                    </a:cubicBezTo>
                    <a:cubicBezTo>
                      <a:pt x="10" y="1"/>
                      <a:pt x="8" y="3"/>
                      <a:pt x="8" y="5"/>
                    </a:cubicBezTo>
                    <a:cubicBezTo>
                      <a:pt x="6" y="6"/>
                      <a:pt x="4" y="8"/>
                      <a:pt x="5" y="10"/>
                    </a:cubicBezTo>
                    <a:cubicBezTo>
                      <a:pt x="8" y="21"/>
                      <a:pt x="0" y="46"/>
                      <a:pt x="16" y="50"/>
                    </a:cubicBezTo>
                    <a:cubicBezTo>
                      <a:pt x="25" y="52"/>
                      <a:pt x="36" y="52"/>
                      <a:pt x="45" y="52"/>
                    </a:cubicBezTo>
                    <a:cubicBezTo>
                      <a:pt x="92" y="52"/>
                      <a:pt x="92" y="52"/>
                      <a:pt x="92" y="52"/>
                    </a:cubicBezTo>
                    <a:cubicBezTo>
                      <a:pt x="94" y="52"/>
                      <a:pt x="95" y="49"/>
                      <a:pt x="95" y="48"/>
                    </a:cubicBezTo>
                    <a:cubicBezTo>
                      <a:pt x="96" y="47"/>
                      <a:pt x="97" y="46"/>
                      <a:pt x="97" y="45"/>
                    </a:cubicBezTo>
                    <a:cubicBezTo>
                      <a:pt x="101" y="34"/>
                      <a:pt x="106" y="5"/>
                      <a:pt x="90" y="2"/>
                    </a:cubicBezTo>
                    <a:close/>
                    <a:moveTo>
                      <a:pt x="33" y="44"/>
                    </a:moveTo>
                    <a:cubicBezTo>
                      <a:pt x="30" y="44"/>
                      <a:pt x="30" y="44"/>
                      <a:pt x="30" y="44"/>
                    </a:cubicBezTo>
                    <a:cubicBezTo>
                      <a:pt x="23" y="44"/>
                      <a:pt x="15" y="44"/>
                      <a:pt x="15" y="36"/>
                    </a:cubicBezTo>
                    <a:cubicBezTo>
                      <a:pt x="14" y="28"/>
                      <a:pt x="14" y="20"/>
                      <a:pt x="12" y="12"/>
                    </a:cubicBezTo>
                    <a:cubicBezTo>
                      <a:pt x="20" y="14"/>
                      <a:pt x="25" y="13"/>
                      <a:pt x="33" y="14"/>
                    </a:cubicBezTo>
                    <a:lnTo>
                      <a:pt x="33" y="44"/>
                    </a:lnTo>
                    <a:close/>
                    <a:moveTo>
                      <a:pt x="41" y="44"/>
                    </a:moveTo>
                    <a:cubicBezTo>
                      <a:pt x="41" y="14"/>
                      <a:pt x="41" y="14"/>
                      <a:pt x="41" y="14"/>
                    </a:cubicBezTo>
                    <a:cubicBezTo>
                      <a:pt x="45" y="14"/>
                      <a:pt x="56" y="15"/>
                      <a:pt x="63" y="15"/>
                    </a:cubicBezTo>
                    <a:cubicBezTo>
                      <a:pt x="62" y="24"/>
                      <a:pt x="63" y="32"/>
                      <a:pt x="62" y="44"/>
                    </a:cubicBezTo>
                    <a:lnTo>
                      <a:pt x="41" y="44"/>
                    </a:lnTo>
                    <a:close/>
                    <a:moveTo>
                      <a:pt x="90" y="44"/>
                    </a:moveTo>
                    <a:cubicBezTo>
                      <a:pt x="71" y="44"/>
                      <a:pt x="71" y="44"/>
                      <a:pt x="71" y="44"/>
                    </a:cubicBezTo>
                    <a:cubicBezTo>
                      <a:pt x="71" y="32"/>
                      <a:pt x="72" y="23"/>
                      <a:pt x="73" y="14"/>
                    </a:cubicBezTo>
                    <a:cubicBezTo>
                      <a:pt x="81" y="12"/>
                      <a:pt x="91" y="12"/>
                      <a:pt x="92" y="21"/>
                    </a:cubicBezTo>
                    <a:cubicBezTo>
                      <a:pt x="92" y="28"/>
                      <a:pt x="92" y="36"/>
                      <a:pt x="90" y="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8" name="Freeform 97"/>
              <p:cNvSpPr>
                <a:spLocks noEditPoints="1"/>
              </p:cNvSpPr>
              <p:nvPr/>
            </p:nvSpPr>
            <p:spPr bwMode="auto">
              <a:xfrm>
                <a:off x="5377052" y="15089951"/>
                <a:ext cx="349250" cy="192088"/>
              </a:xfrm>
              <a:custGeom>
                <a:avLst/>
                <a:gdLst>
                  <a:gd name="T0" fmla="*/ 90 w 93"/>
                  <a:gd name="T1" fmla="*/ 4 h 51"/>
                  <a:gd name="T2" fmla="*/ 86 w 93"/>
                  <a:gd name="T3" fmla="*/ 1 h 51"/>
                  <a:gd name="T4" fmla="*/ 8 w 93"/>
                  <a:gd name="T5" fmla="*/ 3 h 51"/>
                  <a:gd name="T6" fmla="*/ 4 w 93"/>
                  <a:gd name="T7" fmla="*/ 6 h 51"/>
                  <a:gd name="T8" fmla="*/ 1 w 93"/>
                  <a:gd name="T9" fmla="*/ 11 h 51"/>
                  <a:gd name="T10" fmla="*/ 2 w 93"/>
                  <a:gd name="T11" fmla="*/ 45 h 51"/>
                  <a:gd name="T12" fmla="*/ 9 w 93"/>
                  <a:gd name="T13" fmla="*/ 48 h 51"/>
                  <a:gd name="T14" fmla="*/ 31 w 93"/>
                  <a:gd name="T15" fmla="*/ 50 h 51"/>
                  <a:gd name="T16" fmla="*/ 65 w 93"/>
                  <a:gd name="T17" fmla="*/ 51 h 51"/>
                  <a:gd name="T18" fmla="*/ 90 w 93"/>
                  <a:gd name="T19" fmla="*/ 41 h 51"/>
                  <a:gd name="T20" fmla="*/ 90 w 93"/>
                  <a:gd name="T21" fmla="*/ 4 h 51"/>
                  <a:gd name="T22" fmla="*/ 25 w 93"/>
                  <a:gd name="T23" fmla="*/ 43 h 51"/>
                  <a:gd name="T24" fmla="*/ 13 w 93"/>
                  <a:gd name="T25" fmla="*/ 40 h 51"/>
                  <a:gd name="T26" fmla="*/ 11 w 93"/>
                  <a:gd name="T27" fmla="*/ 39 h 51"/>
                  <a:gd name="T28" fmla="*/ 10 w 93"/>
                  <a:gd name="T29" fmla="*/ 11 h 51"/>
                  <a:gd name="T30" fmla="*/ 29 w 93"/>
                  <a:gd name="T31" fmla="*/ 10 h 51"/>
                  <a:gd name="T32" fmla="*/ 25 w 93"/>
                  <a:gd name="T33" fmla="*/ 43 h 51"/>
                  <a:gd name="T34" fmla="*/ 37 w 93"/>
                  <a:gd name="T35" fmla="*/ 44 h 51"/>
                  <a:gd name="T36" fmla="*/ 34 w 93"/>
                  <a:gd name="T37" fmla="*/ 43 h 51"/>
                  <a:gd name="T38" fmla="*/ 34 w 93"/>
                  <a:gd name="T39" fmla="*/ 43 h 51"/>
                  <a:gd name="T40" fmla="*/ 37 w 93"/>
                  <a:gd name="T41" fmla="*/ 10 h 51"/>
                  <a:gd name="T42" fmla="*/ 59 w 93"/>
                  <a:gd name="T43" fmla="*/ 12 h 51"/>
                  <a:gd name="T44" fmla="*/ 55 w 93"/>
                  <a:gd name="T45" fmla="*/ 46 h 51"/>
                  <a:gd name="T46" fmla="*/ 55 w 93"/>
                  <a:gd name="T47" fmla="*/ 46 h 51"/>
                  <a:gd name="T48" fmla="*/ 37 w 93"/>
                  <a:gd name="T49" fmla="*/ 44 h 51"/>
                  <a:gd name="T50" fmla="*/ 83 w 93"/>
                  <a:gd name="T51" fmla="*/ 32 h 51"/>
                  <a:gd name="T52" fmla="*/ 64 w 93"/>
                  <a:gd name="T53" fmla="*/ 42 h 51"/>
                  <a:gd name="T54" fmla="*/ 68 w 93"/>
                  <a:gd name="T55" fmla="*/ 9 h 51"/>
                  <a:gd name="T56" fmla="*/ 82 w 93"/>
                  <a:gd name="T57" fmla="*/ 9 h 51"/>
                  <a:gd name="T58" fmla="*/ 83 w 93"/>
                  <a:gd name="T59"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 h="51">
                    <a:moveTo>
                      <a:pt x="90" y="4"/>
                    </a:moveTo>
                    <a:cubicBezTo>
                      <a:pt x="90" y="2"/>
                      <a:pt x="88" y="1"/>
                      <a:pt x="86" y="1"/>
                    </a:cubicBezTo>
                    <a:cubicBezTo>
                      <a:pt x="60" y="0"/>
                      <a:pt x="34" y="2"/>
                      <a:pt x="8" y="3"/>
                    </a:cubicBezTo>
                    <a:cubicBezTo>
                      <a:pt x="5" y="3"/>
                      <a:pt x="4" y="4"/>
                      <a:pt x="4" y="6"/>
                    </a:cubicBezTo>
                    <a:cubicBezTo>
                      <a:pt x="1" y="6"/>
                      <a:pt x="0" y="8"/>
                      <a:pt x="1" y="11"/>
                    </a:cubicBezTo>
                    <a:cubicBezTo>
                      <a:pt x="5" y="21"/>
                      <a:pt x="2" y="33"/>
                      <a:pt x="2" y="45"/>
                    </a:cubicBezTo>
                    <a:cubicBezTo>
                      <a:pt x="2" y="49"/>
                      <a:pt x="7" y="50"/>
                      <a:pt x="9" y="48"/>
                    </a:cubicBezTo>
                    <a:cubicBezTo>
                      <a:pt x="14" y="51"/>
                      <a:pt x="25" y="50"/>
                      <a:pt x="31" y="50"/>
                    </a:cubicBezTo>
                    <a:cubicBezTo>
                      <a:pt x="42" y="51"/>
                      <a:pt x="54" y="50"/>
                      <a:pt x="65" y="51"/>
                    </a:cubicBezTo>
                    <a:cubicBezTo>
                      <a:pt x="74" y="51"/>
                      <a:pt x="87" y="51"/>
                      <a:pt x="90" y="41"/>
                    </a:cubicBezTo>
                    <a:cubicBezTo>
                      <a:pt x="93" y="29"/>
                      <a:pt x="92" y="16"/>
                      <a:pt x="90" y="4"/>
                    </a:cubicBezTo>
                    <a:close/>
                    <a:moveTo>
                      <a:pt x="25" y="43"/>
                    </a:moveTo>
                    <a:cubicBezTo>
                      <a:pt x="20" y="43"/>
                      <a:pt x="15" y="42"/>
                      <a:pt x="13" y="40"/>
                    </a:cubicBezTo>
                    <a:cubicBezTo>
                      <a:pt x="13" y="39"/>
                      <a:pt x="12" y="39"/>
                      <a:pt x="11" y="39"/>
                    </a:cubicBezTo>
                    <a:cubicBezTo>
                      <a:pt x="11" y="29"/>
                      <a:pt x="12" y="20"/>
                      <a:pt x="10" y="11"/>
                    </a:cubicBezTo>
                    <a:cubicBezTo>
                      <a:pt x="16" y="11"/>
                      <a:pt x="22" y="11"/>
                      <a:pt x="29" y="10"/>
                    </a:cubicBezTo>
                    <a:cubicBezTo>
                      <a:pt x="28" y="21"/>
                      <a:pt x="22" y="32"/>
                      <a:pt x="25" y="43"/>
                    </a:cubicBezTo>
                    <a:close/>
                    <a:moveTo>
                      <a:pt x="37" y="44"/>
                    </a:moveTo>
                    <a:cubicBezTo>
                      <a:pt x="36" y="44"/>
                      <a:pt x="35" y="43"/>
                      <a:pt x="34" y="43"/>
                    </a:cubicBezTo>
                    <a:cubicBezTo>
                      <a:pt x="34" y="43"/>
                      <a:pt x="34" y="43"/>
                      <a:pt x="34" y="43"/>
                    </a:cubicBezTo>
                    <a:cubicBezTo>
                      <a:pt x="30" y="33"/>
                      <a:pt x="36" y="21"/>
                      <a:pt x="37" y="10"/>
                    </a:cubicBezTo>
                    <a:cubicBezTo>
                      <a:pt x="44" y="10"/>
                      <a:pt x="52" y="12"/>
                      <a:pt x="59" y="12"/>
                    </a:cubicBezTo>
                    <a:cubicBezTo>
                      <a:pt x="59" y="23"/>
                      <a:pt x="57" y="34"/>
                      <a:pt x="55" y="46"/>
                    </a:cubicBezTo>
                    <a:cubicBezTo>
                      <a:pt x="55" y="46"/>
                      <a:pt x="55" y="46"/>
                      <a:pt x="55" y="46"/>
                    </a:cubicBezTo>
                    <a:cubicBezTo>
                      <a:pt x="49" y="46"/>
                      <a:pt x="43" y="44"/>
                      <a:pt x="37" y="44"/>
                    </a:cubicBezTo>
                    <a:close/>
                    <a:moveTo>
                      <a:pt x="83" y="32"/>
                    </a:moveTo>
                    <a:cubicBezTo>
                      <a:pt x="82" y="43"/>
                      <a:pt x="73" y="43"/>
                      <a:pt x="64" y="42"/>
                    </a:cubicBezTo>
                    <a:cubicBezTo>
                      <a:pt x="65" y="31"/>
                      <a:pt x="67" y="20"/>
                      <a:pt x="68" y="9"/>
                    </a:cubicBezTo>
                    <a:cubicBezTo>
                      <a:pt x="73" y="9"/>
                      <a:pt x="78" y="9"/>
                      <a:pt x="82" y="9"/>
                    </a:cubicBezTo>
                    <a:cubicBezTo>
                      <a:pt x="83" y="17"/>
                      <a:pt x="83" y="24"/>
                      <a:pt x="83"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69" name="Freeform 98"/>
              <p:cNvSpPr>
                <a:spLocks noEditPoints="1"/>
              </p:cNvSpPr>
              <p:nvPr/>
            </p:nvSpPr>
            <p:spPr bwMode="auto">
              <a:xfrm>
                <a:off x="5413564" y="15372526"/>
                <a:ext cx="360363" cy="195263"/>
              </a:xfrm>
              <a:custGeom>
                <a:avLst/>
                <a:gdLst>
                  <a:gd name="T0" fmla="*/ 79 w 96"/>
                  <a:gd name="T1" fmla="*/ 5 h 52"/>
                  <a:gd name="T2" fmla="*/ 11 w 96"/>
                  <a:gd name="T3" fmla="*/ 6 h 52"/>
                  <a:gd name="T4" fmla="*/ 4 w 96"/>
                  <a:gd name="T5" fmla="*/ 8 h 52"/>
                  <a:gd name="T6" fmla="*/ 0 w 96"/>
                  <a:gd name="T7" fmla="*/ 11 h 52"/>
                  <a:gd name="T8" fmla="*/ 0 w 96"/>
                  <a:gd name="T9" fmla="*/ 45 h 52"/>
                  <a:gd name="T10" fmla="*/ 7 w 96"/>
                  <a:gd name="T11" fmla="*/ 49 h 52"/>
                  <a:gd name="T12" fmla="*/ 11 w 96"/>
                  <a:gd name="T13" fmla="*/ 52 h 52"/>
                  <a:gd name="T14" fmla="*/ 86 w 96"/>
                  <a:gd name="T15" fmla="*/ 49 h 52"/>
                  <a:gd name="T16" fmla="*/ 91 w 96"/>
                  <a:gd name="T17" fmla="*/ 45 h 52"/>
                  <a:gd name="T18" fmla="*/ 79 w 96"/>
                  <a:gd name="T19" fmla="*/ 5 h 52"/>
                  <a:gd name="T20" fmla="*/ 8 w 96"/>
                  <a:gd name="T21" fmla="*/ 44 h 52"/>
                  <a:gd name="T22" fmla="*/ 8 w 96"/>
                  <a:gd name="T23" fmla="*/ 15 h 52"/>
                  <a:gd name="T24" fmla="*/ 28 w 96"/>
                  <a:gd name="T25" fmla="*/ 16 h 52"/>
                  <a:gd name="T26" fmla="*/ 29 w 96"/>
                  <a:gd name="T27" fmla="*/ 43 h 52"/>
                  <a:gd name="T28" fmla="*/ 8 w 96"/>
                  <a:gd name="T29" fmla="*/ 44 h 52"/>
                  <a:gd name="T30" fmla="*/ 39 w 96"/>
                  <a:gd name="T31" fmla="*/ 16 h 52"/>
                  <a:gd name="T32" fmla="*/ 58 w 96"/>
                  <a:gd name="T33" fmla="*/ 14 h 52"/>
                  <a:gd name="T34" fmla="*/ 60 w 96"/>
                  <a:gd name="T35" fmla="*/ 13 h 52"/>
                  <a:gd name="T36" fmla="*/ 62 w 96"/>
                  <a:gd name="T37" fmla="*/ 42 h 52"/>
                  <a:gd name="T38" fmla="*/ 41 w 96"/>
                  <a:gd name="T39" fmla="*/ 43 h 52"/>
                  <a:gd name="T40" fmla="*/ 39 w 96"/>
                  <a:gd name="T41" fmla="*/ 16 h 52"/>
                  <a:gd name="T42" fmla="*/ 83 w 96"/>
                  <a:gd name="T43" fmla="*/ 41 h 52"/>
                  <a:gd name="T44" fmla="*/ 70 w 96"/>
                  <a:gd name="T45" fmla="*/ 41 h 52"/>
                  <a:gd name="T46" fmla="*/ 70 w 96"/>
                  <a:gd name="T47" fmla="*/ 40 h 52"/>
                  <a:gd name="T48" fmla="*/ 69 w 96"/>
                  <a:gd name="T49" fmla="*/ 13 h 52"/>
                  <a:gd name="T50" fmla="*/ 69 w 96"/>
                  <a:gd name="T51" fmla="*/ 12 h 52"/>
                  <a:gd name="T52" fmla="*/ 81 w 96"/>
                  <a:gd name="T53" fmla="*/ 15 h 52"/>
                  <a:gd name="T54" fmla="*/ 83 w 96"/>
                  <a:gd name="T5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52">
                    <a:moveTo>
                      <a:pt x="79" y="5"/>
                    </a:moveTo>
                    <a:cubicBezTo>
                      <a:pt x="56" y="0"/>
                      <a:pt x="33" y="12"/>
                      <a:pt x="11" y="6"/>
                    </a:cubicBezTo>
                    <a:cubicBezTo>
                      <a:pt x="9" y="5"/>
                      <a:pt x="5" y="6"/>
                      <a:pt x="4" y="8"/>
                    </a:cubicBezTo>
                    <a:cubicBezTo>
                      <a:pt x="3" y="8"/>
                      <a:pt x="0" y="10"/>
                      <a:pt x="0" y="11"/>
                    </a:cubicBezTo>
                    <a:cubicBezTo>
                      <a:pt x="0" y="45"/>
                      <a:pt x="0" y="45"/>
                      <a:pt x="0" y="45"/>
                    </a:cubicBezTo>
                    <a:cubicBezTo>
                      <a:pt x="0" y="48"/>
                      <a:pt x="4" y="49"/>
                      <a:pt x="7" y="49"/>
                    </a:cubicBezTo>
                    <a:cubicBezTo>
                      <a:pt x="7" y="51"/>
                      <a:pt x="9" y="52"/>
                      <a:pt x="11" y="52"/>
                    </a:cubicBezTo>
                    <a:cubicBezTo>
                      <a:pt x="36" y="52"/>
                      <a:pt x="61" y="49"/>
                      <a:pt x="86" y="49"/>
                    </a:cubicBezTo>
                    <a:cubicBezTo>
                      <a:pt x="89" y="49"/>
                      <a:pt x="91" y="47"/>
                      <a:pt x="91" y="45"/>
                    </a:cubicBezTo>
                    <a:cubicBezTo>
                      <a:pt x="91" y="33"/>
                      <a:pt x="96" y="9"/>
                      <a:pt x="79" y="5"/>
                    </a:cubicBezTo>
                    <a:close/>
                    <a:moveTo>
                      <a:pt x="8" y="44"/>
                    </a:moveTo>
                    <a:cubicBezTo>
                      <a:pt x="8" y="15"/>
                      <a:pt x="8" y="15"/>
                      <a:pt x="8" y="15"/>
                    </a:cubicBezTo>
                    <a:cubicBezTo>
                      <a:pt x="16" y="16"/>
                      <a:pt x="22" y="17"/>
                      <a:pt x="28" y="16"/>
                    </a:cubicBezTo>
                    <a:cubicBezTo>
                      <a:pt x="28" y="25"/>
                      <a:pt x="27" y="34"/>
                      <a:pt x="29" y="43"/>
                    </a:cubicBezTo>
                    <a:cubicBezTo>
                      <a:pt x="22" y="43"/>
                      <a:pt x="16" y="44"/>
                      <a:pt x="8" y="44"/>
                    </a:cubicBezTo>
                    <a:close/>
                    <a:moveTo>
                      <a:pt x="39" y="16"/>
                    </a:moveTo>
                    <a:cubicBezTo>
                      <a:pt x="45" y="15"/>
                      <a:pt x="51" y="14"/>
                      <a:pt x="58" y="14"/>
                    </a:cubicBezTo>
                    <a:cubicBezTo>
                      <a:pt x="58" y="13"/>
                      <a:pt x="59" y="13"/>
                      <a:pt x="60" y="13"/>
                    </a:cubicBezTo>
                    <a:cubicBezTo>
                      <a:pt x="59" y="23"/>
                      <a:pt x="59" y="32"/>
                      <a:pt x="62" y="42"/>
                    </a:cubicBezTo>
                    <a:cubicBezTo>
                      <a:pt x="55" y="42"/>
                      <a:pt x="48" y="42"/>
                      <a:pt x="41" y="43"/>
                    </a:cubicBezTo>
                    <a:cubicBezTo>
                      <a:pt x="39" y="34"/>
                      <a:pt x="39" y="25"/>
                      <a:pt x="39" y="16"/>
                    </a:cubicBezTo>
                    <a:close/>
                    <a:moveTo>
                      <a:pt x="83" y="41"/>
                    </a:moveTo>
                    <a:cubicBezTo>
                      <a:pt x="79" y="41"/>
                      <a:pt x="74" y="41"/>
                      <a:pt x="70" y="41"/>
                    </a:cubicBezTo>
                    <a:cubicBezTo>
                      <a:pt x="70" y="41"/>
                      <a:pt x="70" y="40"/>
                      <a:pt x="70" y="40"/>
                    </a:cubicBezTo>
                    <a:cubicBezTo>
                      <a:pt x="67" y="31"/>
                      <a:pt x="67" y="22"/>
                      <a:pt x="69" y="13"/>
                    </a:cubicBezTo>
                    <a:cubicBezTo>
                      <a:pt x="69" y="13"/>
                      <a:pt x="69" y="13"/>
                      <a:pt x="69" y="12"/>
                    </a:cubicBezTo>
                    <a:cubicBezTo>
                      <a:pt x="74" y="12"/>
                      <a:pt x="79" y="12"/>
                      <a:pt x="81" y="15"/>
                    </a:cubicBezTo>
                    <a:cubicBezTo>
                      <a:pt x="85" y="21"/>
                      <a:pt x="84" y="33"/>
                      <a:pt x="83"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70" name="Freeform 99"/>
              <p:cNvSpPr>
                <a:spLocks noEditPoints="1"/>
              </p:cNvSpPr>
              <p:nvPr/>
            </p:nvSpPr>
            <p:spPr bwMode="auto">
              <a:xfrm>
                <a:off x="7234427" y="13491338"/>
                <a:ext cx="2598738" cy="2327275"/>
              </a:xfrm>
              <a:custGeom>
                <a:avLst/>
                <a:gdLst>
                  <a:gd name="T0" fmla="*/ 614 w 692"/>
                  <a:gd name="T1" fmla="*/ 202 h 620"/>
                  <a:gd name="T2" fmla="*/ 543 w 692"/>
                  <a:gd name="T3" fmla="*/ 171 h 620"/>
                  <a:gd name="T4" fmla="*/ 417 w 692"/>
                  <a:gd name="T5" fmla="*/ 1 h 620"/>
                  <a:gd name="T6" fmla="*/ 284 w 692"/>
                  <a:gd name="T7" fmla="*/ 174 h 620"/>
                  <a:gd name="T8" fmla="*/ 267 w 692"/>
                  <a:gd name="T9" fmla="*/ 336 h 620"/>
                  <a:gd name="T10" fmla="*/ 100 w 692"/>
                  <a:gd name="T11" fmla="*/ 321 h 620"/>
                  <a:gd name="T12" fmla="*/ 259 w 692"/>
                  <a:gd name="T13" fmla="*/ 296 h 620"/>
                  <a:gd name="T14" fmla="*/ 90 w 692"/>
                  <a:gd name="T15" fmla="*/ 315 h 620"/>
                  <a:gd name="T16" fmla="*/ 6 w 692"/>
                  <a:gd name="T17" fmla="*/ 414 h 620"/>
                  <a:gd name="T18" fmla="*/ 8 w 692"/>
                  <a:gd name="T19" fmla="*/ 612 h 620"/>
                  <a:gd name="T20" fmla="*/ 254 w 692"/>
                  <a:gd name="T21" fmla="*/ 608 h 620"/>
                  <a:gd name="T22" fmla="*/ 464 w 692"/>
                  <a:gd name="T23" fmla="*/ 595 h 620"/>
                  <a:gd name="T24" fmla="*/ 619 w 692"/>
                  <a:gd name="T25" fmla="*/ 605 h 620"/>
                  <a:gd name="T26" fmla="*/ 680 w 692"/>
                  <a:gd name="T27" fmla="*/ 606 h 620"/>
                  <a:gd name="T28" fmla="*/ 638 w 692"/>
                  <a:gd name="T29" fmla="*/ 283 h 620"/>
                  <a:gd name="T30" fmla="*/ 537 w 692"/>
                  <a:gd name="T31" fmla="*/ 301 h 620"/>
                  <a:gd name="T32" fmla="*/ 538 w 692"/>
                  <a:gd name="T33" fmla="*/ 272 h 620"/>
                  <a:gd name="T34" fmla="*/ 624 w 692"/>
                  <a:gd name="T35" fmla="*/ 247 h 620"/>
                  <a:gd name="T36" fmla="*/ 539 w 692"/>
                  <a:gd name="T37" fmla="*/ 236 h 620"/>
                  <a:gd name="T38" fmla="*/ 417 w 692"/>
                  <a:gd name="T39" fmla="*/ 15 h 620"/>
                  <a:gd name="T40" fmla="*/ 383 w 692"/>
                  <a:gd name="T41" fmla="*/ 58 h 620"/>
                  <a:gd name="T42" fmla="*/ 412 w 692"/>
                  <a:gd name="T43" fmla="*/ 80 h 620"/>
                  <a:gd name="T44" fmla="*/ 406 w 692"/>
                  <a:gd name="T45" fmla="*/ 92 h 620"/>
                  <a:gd name="T46" fmla="*/ 332 w 692"/>
                  <a:gd name="T47" fmla="*/ 119 h 620"/>
                  <a:gd name="T48" fmla="*/ 495 w 692"/>
                  <a:gd name="T49" fmla="*/ 130 h 620"/>
                  <a:gd name="T50" fmla="*/ 296 w 692"/>
                  <a:gd name="T51" fmla="*/ 177 h 620"/>
                  <a:gd name="T52" fmla="*/ 177 w 692"/>
                  <a:gd name="T53" fmla="*/ 355 h 620"/>
                  <a:gd name="T54" fmla="*/ 162 w 692"/>
                  <a:gd name="T55" fmla="*/ 375 h 620"/>
                  <a:gd name="T56" fmla="*/ 261 w 692"/>
                  <a:gd name="T57" fmla="*/ 383 h 620"/>
                  <a:gd name="T58" fmla="*/ 148 w 692"/>
                  <a:gd name="T59" fmla="*/ 403 h 620"/>
                  <a:gd name="T60" fmla="*/ 66 w 692"/>
                  <a:gd name="T61" fmla="*/ 607 h 620"/>
                  <a:gd name="T62" fmla="*/ 230 w 692"/>
                  <a:gd name="T63" fmla="*/ 597 h 620"/>
                  <a:gd name="T64" fmla="*/ 159 w 692"/>
                  <a:gd name="T65" fmla="*/ 488 h 620"/>
                  <a:gd name="T66" fmla="*/ 15 w 692"/>
                  <a:gd name="T67" fmla="*/ 602 h 620"/>
                  <a:gd name="T68" fmla="*/ 148 w 692"/>
                  <a:gd name="T69" fmla="*/ 415 h 620"/>
                  <a:gd name="T70" fmla="*/ 261 w 692"/>
                  <a:gd name="T71" fmla="*/ 595 h 620"/>
                  <a:gd name="T72" fmla="*/ 361 w 692"/>
                  <a:gd name="T73" fmla="*/ 508 h 620"/>
                  <a:gd name="T74" fmla="*/ 451 w 692"/>
                  <a:gd name="T75" fmla="*/ 583 h 620"/>
                  <a:gd name="T76" fmla="*/ 451 w 692"/>
                  <a:gd name="T77" fmla="*/ 436 h 620"/>
                  <a:gd name="T78" fmla="*/ 463 w 692"/>
                  <a:gd name="T79" fmla="*/ 582 h 620"/>
                  <a:gd name="T80" fmla="*/ 364 w 692"/>
                  <a:gd name="T81" fmla="*/ 432 h 620"/>
                  <a:gd name="T82" fmla="*/ 292 w 692"/>
                  <a:gd name="T83" fmla="*/ 594 h 620"/>
                  <a:gd name="T84" fmla="*/ 290 w 692"/>
                  <a:gd name="T85" fmla="*/ 188 h 620"/>
                  <a:gd name="T86" fmla="*/ 530 w 692"/>
                  <a:gd name="T87" fmla="*/ 175 h 620"/>
                  <a:gd name="T88" fmla="*/ 526 w 692"/>
                  <a:gd name="T89" fmla="*/ 590 h 620"/>
                  <a:gd name="T90" fmla="*/ 586 w 692"/>
                  <a:gd name="T91" fmla="*/ 590 h 620"/>
                  <a:gd name="T92" fmla="*/ 621 w 692"/>
                  <a:gd name="T93" fmla="*/ 536 h 620"/>
                  <a:gd name="T94" fmla="*/ 584 w 692"/>
                  <a:gd name="T95" fmla="*/ 495 h 620"/>
                  <a:gd name="T96" fmla="*/ 538 w 692"/>
                  <a:gd name="T97" fmla="*/ 593 h 620"/>
                  <a:gd name="T98" fmla="*/ 539 w 692"/>
                  <a:gd name="T99" fmla="*/ 313 h 620"/>
                  <a:gd name="T100" fmla="*/ 676 w 692"/>
                  <a:gd name="T101" fmla="*/ 59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2" h="620">
                    <a:moveTo>
                      <a:pt x="670" y="312"/>
                    </a:moveTo>
                    <a:cubicBezTo>
                      <a:pt x="670" y="309"/>
                      <a:pt x="669" y="308"/>
                      <a:pt x="667" y="307"/>
                    </a:cubicBezTo>
                    <a:cubicBezTo>
                      <a:pt x="666" y="305"/>
                      <a:pt x="665" y="304"/>
                      <a:pt x="663" y="304"/>
                    </a:cubicBezTo>
                    <a:cubicBezTo>
                      <a:pt x="647" y="269"/>
                      <a:pt x="634" y="234"/>
                      <a:pt x="614" y="202"/>
                    </a:cubicBezTo>
                    <a:cubicBezTo>
                      <a:pt x="611" y="198"/>
                      <a:pt x="606" y="199"/>
                      <a:pt x="603" y="202"/>
                    </a:cubicBezTo>
                    <a:cubicBezTo>
                      <a:pt x="603" y="202"/>
                      <a:pt x="603" y="202"/>
                      <a:pt x="603" y="202"/>
                    </a:cubicBezTo>
                    <a:cubicBezTo>
                      <a:pt x="581" y="202"/>
                      <a:pt x="559" y="207"/>
                      <a:pt x="537" y="203"/>
                    </a:cubicBezTo>
                    <a:cubicBezTo>
                      <a:pt x="538" y="192"/>
                      <a:pt x="540" y="181"/>
                      <a:pt x="543" y="171"/>
                    </a:cubicBezTo>
                    <a:cubicBezTo>
                      <a:pt x="545" y="166"/>
                      <a:pt x="540" y="163"/>
                      <a:pt x="536" y="163"/>
                    </a:cubicBezTo>
                    <a:cubicBezTo>
                      <a:pt x="522" y="136"/>
                      <a:pt x="504" y="110"/>
                      <a:pt x="485" y="86"/>
                    </a:cubicBezTo>
                    <a:cubicBezTo>
                      <a:pt x="463" y="59"/>
                      <a:pt x="444" y="31"/>
                      <a:pt x="423" y="3"/>
                    </a:cubicBezTo>
                    <a:cubicBezTo>
                      <a:pt x="421" y="1"/>
                      <a:pt x="419" y="1"/>
                      <a:pt x="417" y="1"/>
                    </a:cubicBezTo>
                    <a:cubicBezTo>
                      <a:pt x="414" y="0"/>
                      <a:pt x="412" y="1"/>
                      <a:pt x="410" y="3"/>
                    </a:cubicBezTo>
                    <a:cubicBezTo>
                      <a:pt x="393" y="29"/>
                      <a:pt x="373" y="52"/>
                      <a:pt x="353" y="75"/>
                    </a:cubicBezTo>
                    <a:cubicBezTo>
                      <a:pt x="350" y="75"/>
                      <a:pt x="348" y="78"/>
                      <a:pt x="348" y="82"/>
                    </a:cubicBezTo>
                    <a:cubicBezTo>
                      <a:pt x="323" y="110"/>
                      <a:pt x="300" y="140"/>
                      <a:pt x="284" y="174"/>
                    </a:cubicBezTo>
                    <a:cubicBezTo>
                      <a:pt x="283" y="175"/>
                      <a:pt x="282" y="176"/>
                      <a:pt x="282" y="177"/>
                    </a:cubicBezTo>
                    <a:cubicBezTo>
                      <a:pt x="280" y="178"/>
                      <a:pt x="278" y="179"/>
                      <a:pt x="278" y="182"/>
                    </a:cubicBezTo>
                    <a:cubicBezTo>
                      <a:pt x="277" y="214"/>
                      <a:pt x="270" y="245"/>
                      <a:pt x="268" y="276"/>
                    </a:cubicBezTo>
                    <a:cubicBezTo>
                      <a:pt x="267" y="296"/>
                      <a:pt x="267" y="316"/>
                      <a:pt x="267" y="336"/>
                    </a:cubicBezTo>
                    <a:cubicBezTo>
                      <a:pt x="266" y="336"/>
                      <a:pt x="265" y="336"/>
                      <a:pt x="264" y="337"/>
                    </a:cubicBezTo>
                    <a:cubicBezTo>
                      <a:pt x="238" y="346"/>
                      <a:pt x="210" y="340"/>
                      <a:pt x="183" y="342"/>
                    </a:cubicBezTo>
                    <a:cubicBezTo>
                      <a:pt x="151" y="345"/>
                      <a:pt x="117" y="351"/>
                      <a:pt x="86" y="343"/>
                    </a:cubicBezTo>
                    <a:cubicBezTo>
                      <a:pt x="91" y="336"/>
                      <a:pt x="96" y="329"/>
                      <a:pt x="100" y="321"/>
                    </a:cubicBezTo>
                    <a:cubicBezTo>
                      <a:pt x="101" y="321"/>
                      <a:pt x="101" y="320"/>
                      <a:pt x="101" y="319"/>
                    </a:cubicBezTo>
                    <a:cubicBezTo>
                      <a:pt x="124" y="322"/>
                      <a:pt x="146" y="317"/>
                      <a:pt x="169" y="313"/>
                    </a:cubicBezTo>
                    <a:cubicBezTo>
                      <a:pt x="198" y="308"/>
                      <a:pt x="227" y="308"/>
                      <a:pt x="259" y="308"/>
                    </a:cubicBezTo>
                    <a:cubicBezTo>
                      <a:pt x="267" y="308"/>
                      <a:pt x="267" y="296"/>
                      <a:pt x="259" y="296"/>
                    </a:cubicBezTo>
                    <a:cubicBezTo>
                      <a:pt x="231" y="296"/>
                      <a:pt x="205" y="296"/>
                      <a:pt x="178" y="300"/>
                    </a:cubicBezTo>
                    <a:cubicBezTo>
                      <a:pt x="153" y="303"/>
                      <a:pt x="128" y="312"/>
                      <a:pt x="102" y="307"/>
                    </a:cubicBezTo>
                    <a:cubicBezTo>
                      <a:pt x="98" y="307"/>
                      <a:pt x="95" y="309"/>
                      <a:pt x="95" y="312"/>
                    </a:cubicBezTo>
                    <a:cubicBezTo>
                      <a:pt x="93" y="312"/>
                      <a:pt x="91" y="313"/>
                      <a:pt x="90" y="315"/>
                    </a:cubicBezTo>
                    <a:cubicBezTo>
                      <a:pt x="78" y="335"/>
                      <a:pt x="63" y="353"/>
                      <a:pt x="48" y="371"/>
                    </a:cubicBezTo>
                    <a:cubicBezTo>
                      <a:pt x="36" y="384"/>
                      <a:pt x="22" y="393"/>
                      <a:pt x="14" y="408"/>
                    </a:cubicBezTo>
                    <a:cubicBezTo>
                      <a:pt x="14" y="408"/>
                      <a:pt x="13" y="408"/>
                      <a:pt x="13" y="409"/>
                    </a:cubicBezTo>
                    <a:cubicBezTo>
                      <a:pt x="10" y="408"/>
                      <a:pt x="6" y="410"/>
                      <a:pt x="6" y="414"/>
                    </a:cubicBezTo>
                    <a:cubicBezTo>
                      <a:pt x="7" y="448"/>
                      <a:pt x="9" y="482"/>
                      <a:pt x="6" y="516"/>
                    </a:cubicBezTo>
                    <a:cubicBezTo>
                      <a:pt x="4" y="545"/>
                      <a:pt x="11" y="576"/>
                      <a:pt x="1" y="605"/>
                    </a:cubicBezTo>
                    <a:cubicBezTo>
                      <a:pt x="0" y="609"/>
                      <a:pt x="4" y="612"/>
                      <a:pt x="8" y="612"/>
                    </a:cubicBezTo>
                    <a:cubicBezTo>
                      <a:pt x="8" y="612"/>
                      <a:pt x="8" y="612"/>
                      <a:pt x="8" y="612"/>
                    </a:cubicBezTo>
                    <a:cubicBezTo>
                      <a:pt x="23" y="617"/>
                      <a:pt x="38" y="619"/>
                      <a:pt x="54" y="619"/>
                    </a:cubicBezTo>
                    <a:cubicBezTo>
                      <a:pt x="56" y="620"/>
                      <a:pt x="59" y="620"/>
                      <a:pt x="61" y="619"/>
                    </a:cubicBezTo>
                    <a:cubicBezTo>
                      <a:pt x="79" y="619"/>
                      <a:pt x="98" y="616"/>
                      <a:pt x="116" y="614"/>
                    </a:cubicBezTo>
                    <a:cubicBezTo>
                      <a:pt x="162" y="609"/>
                      <a:pt x="208" y="610"/>
                      <a:pt x="254" y="608"/>
                    </a:cubicBezTo>
                    <a:cubicBezTo>
                      <a:pt x="286" y="606"/>
                      <a:pt x="318" y="605"/>
                      <a:pt x="350" y="604"/>
                    </a:cubicBezTo>
                    <a:cubicBezTo>
                      <a:pt x="351" y="604"/>
                      <a:pt x="352" y="604"/>
                      <a:pt x="353" y="604"/>
                    </a:cubicBezTo>
                    <a:cubicBezTo>
                      <a:pt x="367" y="604"/>
                      <a:pt x="381" y="603"/>
                      <a:pt x="395" y="602"/>
                    </a:cubicBezTo>
                    <a:cubicBezTo>
                      <a:pt x="418" y="601"/>
                      <a:pt x="441" y="598"/>
                      <a:pt x="464" y="595"/>
                    </a:cubicBezTo>
                    <a:cubicBezTo>
                      <a:pt x="486" y="592"/>
                      <a:pt x="507" y="603"/>
                      <a:pt x="530" y="602"/>
                    </a:cubicBezTo>
                    <a:cubicBezTo>
                      <a:pt x="530" y="602"/>
                      <a:pt x="530" y="602"/>
                      <a:pt x="531" y="601"/>
                    </a:cubicBezTo>
                    <a:cubicBezTo>
                      <a:pt x="532" y="604"/>
                      <a:pt x="534" y="607"/>
                      <a:pt x="538" y="606"/>
                    </a:cubicBezTo>
                    <a:cubicBezTo>
                      <a:pt x="563" y="600"/>
                      <a:pt x="593" y="602"/>
                      <a:pt x="619" y="605"/>
                    </a:cubicBezTo>
                    <a:cubicBezTo>
                      <a:pt x="621" y="605"/>
                      <a:pt x="622" y="605"/>
                      <a:pt x="624" y="606"/>
                    </a:cubicBezTo>
                    <a:cubicBezTo>
                      <a:pt x="625" y="606"/>
                      <a:pt x="626" y="606"/>
                      <a:pt x="627" y="606"/>
                    </a:cubicBezTo>
                    <a:cubicBezTo>
                      <a:pt x="645" y="609"/>
                      <a:pt x="663" y="612"/>
                      <a:pt x="679" y="606"/>
                    </a:cubicBezTo>
                    <a:cubicBezTo>
                      <a:pt x="679" y="606"/>
                      <a:pt x="680" y="606"/>
                      <a:pt x="680" y="606"/>
                    </a:cubicBezTo>
                    <a:cubicBezTo>
                      <a:pt x="680" y="613"/>
                      <a:pt x="692" y="613"/>
                      <a:pt x="692" y="605"/>
                    </a:cubicBezTo>
                    <a:cubicBezTo>
                      <a:pt x="691" y="507"/>
                      <a:pt x="671" y="410"/>
                      <a:pt x="670" y="312"/>
                    </a:cubicBezTo>
                    <a:close/>
                    <a:moveTo>
                      <a:pt x="538" y="284"/>
                    </a:moveTo>
                    <a:cubicBezTo>
                      <a:pt x="571" y="290"/>
                      <a:pt x="604" y="284"/>
                      <a:pt x="638" y="283"/>
                    </a:cubicBezTo>
                    <a:cubicBezTo>
                      <a:pt x="639" y="283"/>
                      <a:pt x="640" y="283"/>
                      <a:pt x="640" y="283"/>
                    </a:cubicBezTo>
                    <a:cubicBezTo>
                      <a:pt x="644" y="290"/>
                      <a:pt x="647" y="297"/>
                      <a:pt x="650" y="304"/>
                    </a:cubicBezTo>
                    <a:cubicBezTo>
                      <a:pt x="613" y="303"/>
                      <a:pt x="576" y="301"/>
                      <a:pt x="539" y="301"/>
                    </a:cubicBezTo>
                    <a:cubicBezTo>
                      <a:pt x="538" y="301"/>
                      <a:pt x="538" y="301"/>
                      <a:pt x="537" y="301"/>
                    </a:cubicBezTo>
                    <a:cubicBezTo>
                      <a:pt x="537" y="295"/>
                      <a:pt x="538" y="290"/>
                      <a:pt x="538" y="284"/>
                    </a:cubicBezTo>
                    <a:close/>
                    <a:moveTo>
                      <a:pt x="624" y="247"/>
                    </a:moveTo>
                    <a:cubicBezTo>
                      <a:pt x="628" y="255"/>
                      <a:pt x="632" y="263"/>
                      <a:pt x="635" y="271"/>
                    </a:cubicBezTo>
                    <a:cubicBezTo>
                      <a:pt x="603" y="272"/>
                      <a:pt x="570" y="278"/>
                      <a:pt x="538" y="272"/>
                    </a:cubicBezTo>
                    <a:cubicBezTo>
                      <a:pt x="538" y="264"/>
                      <a:pt x="538" y="255"/>
                      <a:pt x="538" y="247"/>
                    </a:cubicBezTo>
                    <a:cubicBezTo>
                      <a:pt x="538" y="247"/>
                      <a:pt x="539" y="248"/>
                      <a:pt x="539" y="248"/>
                    </a:cubicBezTo>
                    <a:cubicBezTo>
                      <a:pt x="622" y="248"/>
                      <a:pt x="622" y="248"/>
                      <a:pt x="622" y="248"/>
                    </a:cubicBezTo>
                    <a:cubicBezTo>
                      <a:pt x="622" y="248"/>
                      <a:pt x="623" y="247"/>
                      <a:pt x="624" y="247"/>
                    </a:cubicBezTo>
                    <a:close/>
                    <a:moveTo>
                      <a:pt x="603" y="214"/>
                    </a:moveTo>
                    <a:cubicBezTo>
                      <a:pt x="604" y="214"/>
                      <a:pt x="605" y="215"/>
                      <a:pt x="606" y="214"/>
                    </a:cubicBezTo>
                    <a:cubicBezTo>
                      <a:pt x="610" y="221"/>
                      <a:pt x="614" y="228"/>
                      <a:pt x="618" y="236"/>
                    </a:cubicBezTo>
                    <a:cubicBezTo>
                      <a:pt x="539" y="236"/>
                      <a:pt x="539" y="236"/>
                      <a:pt x="539" y="236"/>
                    </a:cubicBezTo>
                    <a:cubicBezTo>
                      <a:pt x="538" y="236"/>
                      <a:pt x="538" y="235"/>
                      <a:pt x="537" y="235"/>
                    </a:cubicBezTo>
                    <a:cubicBezTo>
                      <a:pt x="537" y="229"/>
                      <a:pt x="537" y="222"/>
                      <a:pt x="537" y="215"/>
                    </a:cubicBezTo>
                    <a:cubicBezTo>
                      <a:pt x="559" y="219"/>
                      <a:pt x="581" y="214"/>
                      <a:pt x="603" y="214"/>
                    </a:cubicBezTo>
                    <a:close/>
                    <a:moveTo>
                      <a:pt x="417" y="15"/>
                    </a:moveTo>
                    <a:cubicBezTo>
                      <a:pt x="424" y="25"/>
                      <a:pt x="431" y="35"/>
                      <a:pt x="439" y="46"/>
                    </a:cubicBezTo>
                    <a:cubicBezTo>
                      <a:pt x="424" y="46"/>
                      <a:pt x="406" y="53"/>
                      <a:pt x="391" y="48"/>
                    </a:cubicBezTo>
                    <a:cubicBezTo>
                      <a:pt x="400" y="37"/>
                      <a:pt x="409" y="26"/>
                      <a:pt x="417" y="15"/>
                    </a:cubicBezTo>
                    <a:close/>
                    <a:moveTo>
                      <a:pt x="383" y="58"/>
                    </a:moveTo>
                    <a:cubicBezTo>
                      <a:pt x="401" y="65"/>
                      <a:pt x="421" y="58"/>
                      <a:pt x="439" y="58"/>
                    </a:cubicBezTo>
                    <a:cubicBezTo>
                      <a:pt x="442" y="58"/>
                      <a:pt x="444" y="56"/>
                      <a:pt x="444" y="54"/>
                    </a:cubicBezTo>
                    <a:cubicBezTo>
                      <a:pt x="450" y="61"/>
                      <a:pt x="455" y="68"/>
                      <a:pt x="460" y="75"/>
                    </a:cubicBezTo>
                    <a:cubicBezTo>
                      <a:pt x="444" y="75"/>
                      <a:pt x="429" y="80"/>
                      <a:pt x="412" y="80"/>
                    </a:cubicBezTo>
                    <a:cubicBezTo>
                      <a:pt x="397" y="81"/>
                      <a:pt x="381" y="80"/>
                      <a:pt x="366" y="78"/>
                    </a:cubicBezTo>
                    <a:cubicBezTo>
                      <a:pt x="372" y="71"/>
                      <a:pt x="377" y="65"/>
                      <a:pt x="383" y="58"/>
                    </a:cubicBezTo>
                    <a:close/>
                    <a:moveTo>
                      <a:pt x="357" y="88"/>
                    </a:moveTo>
                    <a:cubicBezTo>
                      <a:pt x="373" y="91"/>
                      <a:pt x="390" y="92"/>
                      <a:pt x="406" y="92"/>
                    </a:cubicBezTo>
                    <a:cubicBezTo>
                      <a:pt x="426" y="92"/>
                      <a:pt x="446" y="85"/>
                      <a:pt x="466" y="87"/>
                    </a:cubicBezTo>
                    <a:cubicBezTo>
                      <a:pt x="467" y="87"/>
                      <a:pt x="469" y="87"/>
                      <a:pt x="470" y="86"/>
                    </a:cubicBezTo>
                    <a:cubicBezTo>
                      <a:pt x="478" y="96"/>
                      <a:pt x="486" y="107"/>
                      <a:pt x="494" y="118"/>
                    </a:cubicBezTo>
                    <a:cubicBezTo>
                      <a:pt x="441" y="117"/>
                      <a:pt x="385" y="105"/>
                      <a:pt x="332" y="119"/>
                    </a:cubicBezTo>
                    <a:cubicBezTo>
                      <a:pt x="340" y="108"/>
                      <a:pt x="349" y="98"/>
                      <a:pt x="357" y="88"/>
                    </a:cubicBezTo>
                    <a:close/>
                    <a:moveTo>
                      <a:pt x="323" y="131"/>
                    </a:moveTo>
                    <a:cubicBezTo>
                      <a:pt x="324" y="132"/>
                      <a:pt x="326" y="133"/>
                      <a:pt x="329" y="132"/>
                    </a:cubicBezTo>
                    <a:cubicBezTo>
                      <a:pt x="382" y="116"/>
                      <a:pt x="440" y="129"/>
                      <a:pt x="495" y="130"/>
                    </a:cubicBezTo>
                    <a:cubicBezTo>
                      <a:pt x="498" y="130"/>
                      <a:pt x="499" y="128"/>
                      <a:pt x="500" y="126"/>
                    </a:cubicBezTo>
                    <a:cubicBezTo>
                      <a:pt x="508" y="139"/>
                      <a:pt x="516" y="151"/>
                      <a:pt x="523" y="164"/>
                    </a:cubicBezTo>
                    <a:cubicBezTo>
                      <a:pt x="479" y="173"/>
                      <a:pt x="435" y="163"/>
                      <a:pt x="391" y="169"/>
                    </a:cubicBezTo>
                    <a:cubicBezTo>
                      <a:pt x="364" y="173"/>
                      <a:pt x="323" y="189"/>
                      <a:pt x="296" y="177"/>
                    </a:cubicBezTo>
                    <a:cubicBezTo>
                      <a:pt x="303" y="161"/>
                      <a:pt x="313" y="146"/>
                      <a:pt x="323" y="131"/>
                    </a:cubicBezTo>
                    <a:close/>
                    <a:moveTo>
                      <a:pt x="59" y="376"/>
                    </a:moveTo>
                    <a:cubicBezTo>
                      <a:pt x="66" y="369"/>
                      <a:pt x="72" y="361"/>
                      <a:pt x="78" y="354"/>
                    </a:cubicBezTo>
                    <a:cubicBezTo>
                      <a:pt x="110" y="363"/>
                      <a:pt x="144" y="358"/>
                      <a:pt x="177" y="355"/>
                    </a:cubicBezTo>
                    <a:cubicBezTo>
                      <a:pt x="207" y="352"/>
                      <a:pt x="239" y="359"/>
                      <a:pt x="267" y="348"/>
                    </a:cubicBezTo>
                    <a:cubicBezTo>
                      <a:pt x="267" y="356"/>
                      <a:pt x="268" y="365"/>
                      <a:pt x="268" y="373"/>
                    </a:cubicBezTo>
                    <a:cubicBezTo>
                      <a:pt x="267" y="372"/>
                      <a:pt x="266" y="371"/>
                      <a:pt x="265" y="371"/>
                    </a:cubicBezTo>
                    <a:cubicBezTo>
                      <a:pt x="230" y="364"/>
                      <a:pt x="196" y="369"/>
                      <a:pt x="162" y="375"/>
                    </a:cubicBezTo>
                    <a:cubicBezTo>
                      <a:pt x="129" y="380"/>
                      <a:pt x="90" y="387"/>
                      <a:pt x="57" y="379"/>
                    </a:cubicBezTo>
                    <a:cubicBezTo>
                      <a:pt x="58" y="378"/>
                      <a:pt x="58" y="377"/>
                      <a:pt x="59" y="376"/>
                    </a:cubicBezTo>
                    <a:close/>
                    <a:moveTo>
                      <a:pt x="47" y="388"/>
                    </a:moveTo>
                    <a:cubicBezTo>
                      <a:pt x="116" y="410"/>
                      <a:pt x="190" y="369"/>
                      <a:pt x="261" y="383"/>
                    </a:cubicBezTo>
                    <a:cubicBezTo>
                      <a:pt x="264" y="383"/>
                      <a:pt x="267" y="382"/>
                      <a:pt x="267" y="380"/>
                    </a:cubicBezTo>
                    <a:cubicBezTo>
                      <a:pt x="267" y="381"/>
                      <a:pt x="267" y="381"/>
                      <a:pt x="267" y="381"/>
                    </a:cubicBezTo>
                    <a:cubicBezTo>
                      <a:pt x="267" y="388"/>
                      <a:pt x="267" y="394"/>
                      <a:pt x="268" y="401"/>
                    </a:cubicBezTo>
                    <a:cubicBezTo>
                      <a:pt x="228" y="409"/>
                      <a:pt x="188" y="406"/>
                      <a:pt x="148" y="403"/>
                    </a:cubicBezTo>
                    <a:cubicBezTo>
                      <a:pt x="107" y="401"/>
                      <a:pt x="68" y="409"/>
                      <a:pt x="28" y="409"/>
                    </a:cubicBezTo>
                    <a:cubicBezTo>
                      <a:pt x="33" y="401"/>
                      <a:pt x="40" y="395"/>
                      <a:pt x="47" y="388"/>
                    </a:cubicBezTo>
                    <a:close/>
                    <a:moveTo>
                      <a:pt x="127" y="601"/>
                    </a:moveTo>
                    <a:cubicBezTo>
                      <a:pt x="107" y="603"/>
                      <a:pt x="87" y="606"/>
                      <a:pt x="66" y="607"/>
                    </a:cubicBezTo>
                    <a:cubicBezTo>
                      <a:pt x="68" y="599"/>
                      <a:pt x="69" y="592"/>
                      <a:pt x="69" y="584"/>
                    </a:cubicBezTo>
                    <a:cubicBezTo>
                      <a:pt x="71" y="568"/>
                      <a:pt x="76" y="554"/>
                      <a:pt x="84" y="541"/>
                    </a:cubicBezTo>
                    <a:cubicBezTo>
                      <a:pt x="100" y="516"/>
                      <a:pt x="125" y="500"/>
                      <a:pt x="154" y="500"/>
                    </a:cubicBezTo>
                    <a:cubicBezTo>
                      <a:pt x="203" y="500"/>
                      <a:pt x="230" y="554"/>
                      <a:pt x="230" y="597"/>
                    </a:cubicBezTo>
                    <a:cubicBezTo>
                      <a:pt x="196" y="598"/>
                      <a:pt x="161" y="598"/>
                      <a:pt x="127" y="601"/>
                    </a:cubicBezTo>
                    <a:close/>
                    <a:moveTo>
                      <a:pt x="261" y="595"/>
                    </a:moveTo>
                    <a:cubicBezTo>
                      <a:pt x="255" y="596"/>
                      <a:pt x="249" y="596"/>
                      <a:pt x="242" y="596"/>
                    </a:cubicBezTo>
                    <a:cubicBezTo>
                      <a:pt x="242" y="548"/>
                      <a:pt x="212" y="493"/>
                      <a:pt x="159" y="488"/>
                    </a:cubicBezTo>
                    <a:cubicBezTo>
                      <a:pt x="129" y="486"/>
                      <a:pt x="105" y="498"/>
                      <a:pt x="86" y="520"/>
                    </a:cubicBezTo>
                    <a:cubicBezTo>
                      <a:pt x="76" y="530"/>
                      <a:pt x="67" y="544"/>
                      <a:pt x="62" y="557"/>
                    </a:cubicBezTo>
                    <a:cubicBezTo>
                      <a:pt x="57" y="573"/>
                      <a:pt x="58" y="591"/>
                      <a:pt x="54" y="607"/>
                    </a:cubicBezTo>
                    <a:cubicBezTo>
                      <a:pt x="40" y="607"/>
                      <a:pt x="27" y="605"/>
                      <a:pt x="15" y="602"/>
                    </a:cubicBezTo>
                    <a:cubicBezTo>
                      <a:pt x="22" y="575"/>
                      <a:pt x="17" y="548"/>
                      <a:pt x="18" y="521"/>
                    </a:cubicBezTo>
                    <a:cubicBezTo>
                      <a:pt x="19" y="487"/>
                      <a:pt x="19" y="454"/>
                      <a:pt x="18" y="420"/>
                    </a:cubicBezTo>
                    <a:cubicBezTo>
                      <a:pt x="19" y="420"/>
                      <a:pt x="19" y="420"/>
                      <a:pt x="19" y="420"/>
                    </a:cubicBezTo>
                    <a:cubicBezTo>
                      <a:pt x="62" y="422"/>
                      <a:pt x="105" y="413"/>
                      <a:pt x="148" y="415"/>
                    </a:cubicBezTo>
                    <a:cubicBezTo>
                      <a:pt x="189" y="418"/>
                      <a:pt x="228" y="421"/>
                      <a:pt x="269" y="413"/>
                    </a:cubicBezTo>
                    <a:cubicBezTo>
                      <a:pt x="271" y="473"/>
                      <a:pt x="281" y="531"/>
                      <a:pt x="281" y="590"/>
                    </a:cubicBezTo>
                    <a:cubicBezTo>
                      <a:pt x="281" y="592"/>
                      <a:pt x="282" y="593"/>
                      <a:pt x="283" y="594"/>
                    </a:cubicBezTo>
                    <a:cubicBezTo>
                      <a:pt x="275" y="595"/>
                      <a:pt x="268" y="595"/>
                      <a:pt x="261" y="595"/>
                    </a:cubicBezTo>
                    <a:close/>
                    <a:moveTo>
                      <a:pt x="399" y="441"/>
                    </a:moveTo>
                    <a:cubicBezTo>
                      <a:pt x="399" y="590"/>
                      <a:pt x="399" y="590"/>
                      <a:pt x="399" y="590"/>
                    </a:cubicBezTo>
                    <a:cubicBezTo>
                      <a:pt x="387" y="591"/>
                      <a:pt x="374" y="591"/>
                      <a:pt x="361" y="592"/>
                    </a:cubicBezTo>
                    <a:cubicBezTo>
                      <a:pt x="371" y="568"/>
                      <a:pt x="363" y="529"/>
                      <a:pt x="361" y="508"/>
                    </a:cubicBezTo>
                    <a:cubicBezTo>
                      <a:pt x="359" y="490"/>
                      <a:pt x="357" y="471"/>
                      <a:pt x="362" y="454"/>
                    </a:cubicBezTo>
                    <a:cubicBezTo>
                      <a:pt x="366" y="437"/>
                      <a:pt x="385" y="437"/>
                      <a:pt x="401" y="438"/>
                    </a:cubicBezTo>
                    <a:cubicBezTo>
                      <a:pt x="400" y="439"/>
                      <a:pt x="399" y="440"/>
                      <a:pt x="399" y="441"/>
                    </a:cubicBezTo>
                    <a:close/>
                    <a:moveTo>
                      <a:pt x="451" y="583"/>
                    </a:moveTo>
                    <a:cubicBezTo>
                      <a:pt x="439" y="584"/>
                      <a:pt x="427" y="587"/>
                      <a:pt x="411" y="589"/>
                    </a:cubicBezTo>
                    <a:cubicBezTo>
                      <a:pt x="411" y="441"/>
                      <a:pt x="411" y="441"/>
                      <a:pt x="411" y="441"/>
                    </a:cubicBezTo>
                    <a:cubicBezTo>
                      <a:pt x="411" y="440"/>
                      <a:pt x="412" y="439"/>
                      <a:pt x="412" y="439"/>
                    </a:cubicBezTo>
                    <a:cubicBezTo>
                      <a:pt x="425" y="439"/>
                      <a:pt x="440" y="439"/>
                      <a:pt x="451" y="436"/>
                    </a:cubicBezTo>
                    <a:lnTo>
                      <a:pt x="451" y="583"/>
                    </a:lnTo>
                    <a:close/>
                    <a:moveTo>
                      <a:pt x="526" y="590"/>
                    </a:moveTo>
                    <a:cubicBezTo>
                      <a:pt x="508" y="590"/>
                      <a:pt x="489" y="583"/>
                      <a:pt x="471" y="582"/>
                    </a:cubicBezTo>
                    <a:cubicBezTo>
                      <a:pt x="468" y="582"/>
                      <a:pt x="467" y="582"/>
                      <a:pt x="463" y="582"/>
                    </a:cubicBezTo>
                    <a:cubicBezTo>
                      <a:pt x="463" y="430"/>
                      <a:pt x="463" y="430"/>
                      <a:pt x="463" y="430"/>
                    </a:cubicBezTo>
                    <a:cubicBezTo>
                      <a:pt x="463" y="425"/>
                      <a:pt x="458" y="423"/>
                      <a:pt x="454" y="425"/>
                    </a:cubicBezTo>
                    <a:cubicBezTo>
                      <a:pt x="453" y="425"/>
                      <a:pt x="452" y="424"/>
                      <a:pt x="451" y="425"/>
                    </a:cubicBezTo>
                    <a:cubicBezTo>
                      <a:pt x="422" y="430"/>
                      <a:pt x="390" y="419"/>
                      <a:pt x="364" y="432"/>
                    </a:cubicBezTo>
                    <a:cubicBezTo>
                      <a:pt x="349" y="440"/>
                      <a:pt x="348" y="459"/>
                      <a:pt x="348" y="473"/>
                    </a:cubicBezTo>
                    <a:cubicBezTo>
                      <a:pt x="347" y="492"/>
                      <a:pt x="349" y="511"/>
                      <a:pt x="351" y="530"/>
                    </a:cubicBezTo>
                    <a:cubicBezTo>
                      <a:pt x="352" y="545"/>
                      <a:pt x="359" y="578"/>
                      <a:pt x="348" y="592"/>
                    </a:cubicBezTo>
                    <a:cubicBezTo>
                      <a:pt x="329" y="593"/>
                      <a:pt x="310" y="593"/>
                      <a:pt x="292" y="594"/>
                    </a:cubicBezTo>
                    <a:cubicBezTo>
                      <a:pt x="292" y="593"/>
                      <a:pt x="293" y="592"/>
                      <a:pt x="293" y="590"/>
                    </a:cubicBezTo>
                    <a:cubicBezTo>
                      <a:pt x="292" y="523"/>
                      <a:pt x="279" y="456"/>
                      <a:pt x="279" y="388"/>
                    </a:cubicBezTo>
                    <a:cubicBezTo>
                      <a:pt x="279" y="284"/>
                      <a:pt x="279" y="284"/>
                      <a:pt x="279" y="284"/>
                    </a:cubicBezTo>
                    <a:cubicBezTo>
                      <a:pt x="279" y="251"/>
                      <a:pt x="288" y="220"/>
                      <a:pt x="290" y="188"/>
                    </a:cubicBezTo>
                    <a:cubicBezTo>
                      <a:pt x="316" y="200"/>
                      <a:pt x="353" y="189"/>
                      <a:pt x="378" y="184"/>
                    </a:cubicBezTo>
                    <a:cubicBezTo>
                      <a:pt x="428" y="175"/>
                      <a:pt x="479" y="187"/>
                      <a:pt x="529" y="175"/>
                    </a:cubicBezTo>
                    <a:cubicBezTo>
                      <a:pt x="529" y="175"/>
                      <a:pt x="529" y="175"/>
                      <a:pt x="529" y="174"/>
                    </a:cubicBezTo>
                    <a:cubicBezTo>
                      <a:pt x="530" y="174"/>
                      <a:pt x="530" y="175"/>
                      <a:pt x="530" y="175"/>
                    </a:cubicBezTo>
                    <a:cubicBezTo>
                      <a:pt x="522" y="202"/>
                      <a:pt x="526" y="231"/>
                      <a:pt x="526" y="260"/>
                    </a:cubicBezTo>
                    <a:cubicBezTo>
                      <a:pt x="527" y="298"/>
                      <a:pt x="522" y="337"/>
                      <a:pt x="523" y="376"/>
                    </a:cubicBezTo>
                    <a:cubicBezTo>
                      <a:pt x="524" y="412"/>
                      <a:pt x="533" y="447"/>
                      <a:pt x="533" y="483"/>
                    </a:cubicBezTo>
                    <a:cubicBezTo>
                      <a:pt x="534" y="518"/>
                      <a:pt x="527" y="554"/>
                      <a:pt x="526" y="590"/>
                    </a:cubicBezTo>
                    <a:close/>
                    <a:moveTo>
                      <a:pt x="621" y="536"/>
                    </a:moveTo>
                    <a:cubicBezTo>
                      <a:pt x="620" y="554"/>
                      <a:pt x="615" y="575"/>
                      <a:pt x="619" y="593"/>
                    </a:cubicBezTo>
                    <a:cubicBezTo>
                      <a:pt x="615" y="593"/>
                      <a:pt x="612" y="592"/>
                      <a:pt x="609" y="592"/>
                    </a:cubicBezTo>
                    <a:cubicBezTo>
                      <a:pt x="602" y="591"/>
                      <a:pt x="594" y="590"/>
                      <a:pt x="586" y="590"/>
                    </a:cubicBezTo>
                    <a:cubicBezTo>
                      <a:pt x="587" y="590"/>
                      <a:pt x="587" y="589"/>
                      <a:pt x="587" y="588"/>
                    </a:cubicBezTo>
                    <a:cubicBezTo>
                      <a:pt x="597" y="562"/>
                      <a:pt x="590" y="534"/>
                      <a:pt x="590" y="507"/>
                    </a:cubicBezTo>
                    <a:cubicBezTo>
                      <a:pt x="598" y="506"/>
                      <a:pt x="606" y="506"/>
                      <a:pt x="614" y="507"/>
                    </a:cubicBezTo>
                    <a:cubicBezTo>
                      <a:pt x="624" y="510"/>
                      <a:pt x="621" y="528"/>
                      <a:pt x="621" y="536"/>
                    </a:cubicBezTo>
                    <a:close/>
                    <a:moveTo>
                      <a:pt x="676" y="594"/>
                    </a:moveTo>
                    <a:cubicBezTo>
                      <a:pt x="663" y="599"/>
                      <a:pt x="647" y="598"/>
                      <a:pt x="631" y="595"/>
                    </a:cubicBezTo>
                    <a:cubicBezTo>
                      <a:pt x="621" y="568"/>
                      <a:pt x="642" y="536"/>
                      <a:pt x="631" y="509"/>
                    </a:cubicBezTo>
                    <a:cubicBezTo>
                      <a:pt x="623" y="490"/>
                      <a:pt x="600" y="494"/>
                      <a:pt x="584" y="495"/>
                    </a:cubicBezTo>
                    <a:cubicBezTo>
                      <a:pt x="581" y="496"/>
                      <a:pt x="579" y="498"/>
                      <a:pt x="578" y="501"/>
                    </a:cubicBezTo>
                    <a:cubicBezTo>
                      <a:pt x="577" y="529"/>
                      <a:pt x="586" y="558"/>
                      <a:pt x="576" y="585"/>
                    </a:cubicBezTo>
                    <a:cubicBezTo>
                      <a:pt x="575" y="587"/>
                      <a:pt x="576" y="589"/>
                      <a:pt x="576" y="590"/>
                    </a:cubicBezTo>
                    <a:cubicBezTo>
                      <a:pt x="564" y="590"/>
                      <a:pt x="551" y="591"/>
                      <a:pt x="538" y="593"/>
                    </a:cubicBezTo>
                    <a:cubicBezTo>
                      <a:pt x="539" y="559"/>
                      <a:pt x="543" y="525"/>
                      <a:pt x="545" y="490"/>
                    </a:cubicBezTo>
                    <a:cubicBezTo>
                      <a:pt x="547" y="454"/>
                      <a:pt x="537" y="419"/>
                      <a:pt x="535" y="383"/>
                    </a:cubicBezTo>
                    <a:cubicBezTo>
                      <a:pt x="534" y="360"/>
                      <a:pt x="535" y="336"/>
                      <a:pt x="536" y="312"/>
                    </a:cubicBezTo>
                    <a:cubicBezTo>
                      <a:pt x="537" y="312"/>
                      <a:pt x="538" y="313"/>
                      <a:pt x="539" y="313"/>
                    </a:cubicBezTo>
                    <a:cubicBezTo>
                      <a:pt x="578" y="313"/>
                      <a:pt x="618" y="315"/>
                      <a:pt x="657" y="315"/>
                    </a:cubicBezTo>
                    <a:cubicBezTo>
                      <a:pt x="657" y="315"/>
                      <a:pt x="658" y="315"/>
                      <a:pt x="658" y="315"/>
                    </a:cubicBezTo>
                    <a:cubicBezTo>
                      <a:pt x="659" y="409"/>
                      <a:pt x="678" y="501"/>
                      <a:pt x="679" y="594"/>
                    </a:cubicBezTo>
                    <a:cubicBezTo>
                      <a:pt x="678" y="594"/>
                      <a:pt x="677" y="594"/>
                      <a:pt x="676" y="59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71" name="Freeform 100"/>
              <p:cNvSpPr>
                <a:spLocks noEditPoints="1"/>
              </p:cNvSpPr>
              <p:nvPr/>
            </p:nvSpPr>
            <p:spPr bwMode="auto">
              <a:xfrm>
                <a:off x="8444102" y="14280326"/>
                <a:ext cx="608013" cy="528638"/>
              </a:xfrm>
              <a:custGeom>
                <a:avLst/>
                <a:gdLst>
                  <a:gd name="T0" fmla="*/ 155 w 162"/>
                  <a:gd name="T1" fmla="*/ 116 h 141"/>
                  <a:gd name="T2" fmla="*/ 155 w 162"/>
                  <a:gd name="T3" fmla="*/ 59 h 141"/>
                  <a:gd name="T4" fmla="*/ 147 w 162"/>
                  <a:gd name="T5" fmla="*/ 55 h 141"/>
                  <a:gd name="T6" fmla="*/ 145 w 162"/>
                  <a:gd name="T7" fmla="*/ 54 h 141"/>
                  <a:gd name="T8" fmla="*/ 126 w 162"/>
                  <a:gd name="T9" fmla="*/ 54 h 141"/>
                  <a:gd name="T10" fmla="*/ 106 w 162"/>
                  <a:gd name="T11" fmla="*/ 7 h 141"/>
                  <a:gd name="T12" fmla="*/ 56 w 162"/>
                  <a:gd name="T13" fmla="*/ 34 h 141"/>
                  <a:gd name="T14" fmla="*/ 50 w 162"/>
                  <a:gd name="T15" fmla="*/ 55 h 141"/>
                  <a:gd name="T16" fmla="*/ 16 w 162"/>
                  <a:gd name="T17" fmla="*/ 57 h 141"/>
                  <a:gd name="T18" fmla="*/ 13 w 162"/>
                  <a:gd name="T19" fmla="*/ 58 h 141"/>
                  <a:gd name="T20" fmla="*/ 5 w 162"/>
                  <a:gd name="T21" fmla="*/ 61 h 141"/>
                  <a:gd name="T22" fmla="*/ 4 w 162"/>
                  <a:gd name="T23" fmla="*/ 119 h 141"/>
                  <a:gd name="T24" fmla="*/ 10 w 162"/>
                  <a:gd name="T25" fmla="*/ 125 h 141"/>
                  <a:gd name="T26" fmla="*/ 153 w 162"/>
                  <a:gd name="T27" fmla="*/ 127 h 141"/>
                  <a:gd name="T28" fmla="*/ 155 w 162"/>
                  <a:gd name="T29" fmla="*/ 116 h 141"/>
                  <a:gd name="T30" fmla="*/ 42 w 162"/>
                  <a:gd name="T31" fmla="*/ 115 h 141"/>
                  <a:gd name="T32" fmla="*/ 42 w 162"/>
                  <a:gd name="T33" fmla="*/ 115 h 141"/>
                  <a:gd name="T34" fmla="*/ 16 w 162"/>
                  <a:gd name="T35" fmla="*/ 113 h 141"/>
                  <a:gd name="T36" fmla="*/ 15 w 162"/>
                  <a:gd name="T37" fmla="*/ 69 h 141"/>
                  <a:gd name="T38" fmla="*/ 16 w 162"/>
                  <a:gd name="T39" fmla="*/ 69 h 141"/>
                  <a:gd name="T40" fmla="*/ 49 w 162"/>
                  <a:gd name="T41" fmla="*/ 67 h 141"/>
                  <a:gd name="T42" fmla="*/ 42 w 162"/>
                  <a:gd name="T43" fmla="*/ 115 h 141"/>
                  <a:gd name="T44" fmla="*/ 60 w 162"/>
                  <a:gd name="T45" fmla="*/ 67 h 141"/>
                  <a:gd name="T46" fmla="*/ 79 w 162"/>
                  <a:gd name="T47" fmla="*/ 67 h 141"/>
                  <a:gd name="T48" fmla="*/ 80 w 162"/>
                  <a:gd name="T49" fmla="*/ 69 h 141"/>
                  <a:gd name="T50" fmla="*/ 77 w 162"/>
                  <a:gd name="T51" fmla="*/ 119 h 141"/>
                  <a:gd name="T52" fmla="*/ 54 w 162"/>
                  <a:gd name="T53" fmla="*/ 117 h 141"/>
                  <a:gd name="T54" fmla="*/ 60 w 162"/>
                  <a:gd name="T55" fmla="*/ 67 h 141"/>
                  <a:gd name="T56" fmla="*/ 103 w 162"/>
                  <a:gd name="T57" fmla="*/ 120 h 141"/>
                  <a:gd name="T58" fmla="*/ 103 w 162"/>
                  <a:gd name="T59" fmla="*/ 121 h 141"/>
                  <a:gd name="T60" fmla="*/ 89 w 162"/>
                  <a:gd name="T61" fmla="*/ 120 h 141"/>
                  <a:gd name="T62" fmla="*/ 92 w 162"/>
                  <a:gd name="T63" fmla="*/ 67 h 141"/>
                  <a:gd name="T64" fmla="*/ 113 w 162"/>
                  <a:gd name="T65" fmla="*/ 66 h 141"/>
                  <a:gd name="T66" fmla="*/ 103 w 162"/>
                  <a:gd name="T67" fmla="*/ 120 h 141"/>
                  <a:gd name="T68" fmla="*/ 114 w 162"/>
                  <a:gd name="T69" fmla="*/ 54 h 141"/>
                  <a:gd name="T70" fmla="*/ 62 w 162"/>
                  <a:gd name="T71" fmla="*/ 55 h 141"/>
                  <a:gd name="T72" fmla="*/ 100 w 162"/>
                  <a:gd name="T73" fmla="*/ 18 h 141"/>
                  <a:gd name="T74" fmla="*/ 114 w 162"/>
                  <a:gd name="T75" fmla="*/ 54 h 141"/>
                  <a:gd name="T76" fmla="*/ 143 w 162"/>
                  <a:gd name="T77" fmla="*/ 118 h 141"/>
                  <a:gd name="T78" fmla="*/ 115 w 162"/>
                  <a:gd name="T79" fmla="*/ 121 h 141"/>
                  <a:gd name="T80" fmla="*/ 126 w 162"/>
                  <a:gd name="T81" fmla="*/ 66 h 141"/>
                  <a:gd name="T82" fmla="*/ 145 w 162"/>
                  <a:gd name="T83" fmla="*/ 66 h 141"/>
                  <a:gd name="T84" fmla="*/ 143 w 162"/>
                  <a:gd name="T85" fmla="*/ 11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141">
                    <a:moveTo>
                      <a:pt x="155" y="116"/>
                    </a:moveTo>
                    <a:cubicBezTo>
                      <a:pt x="154" y="97"/>
                      <a:pt x="162" y="78"/>
                      <a:pt x="155" y="59"/>
                    </a:cubicBezTo>
                    <a:cubicBezTo>
                      <a:pt x="154" y="55"/>
                      <a:pt x="150" y="54"/>
                      <a:pt x="147" y="55"/>
                    </a:cubicBezTo>
                    <a:cubicBezTo>
                      <a:pt x="147" y="54"/>
                      <a:pt x="146" y="54"/>
                      <a:pt x="145" y="54"/>
                    </a:cubicBezTo>
                    <a:cubicBezTo>
                      <a:pt x="139" y="54"/>
                      <a:pt x="133" y="54"/>
                      <a:pt x="126" y="54"/>
                    </a:cubicBezTo>
                    <a:cubicBezTo>
                      <a:pt x="127" y="33"/>
                      <a:pt x="123" y="13"/>
                      <a:pt x="106" y="7"/>
                    </a:cubicBezTo>
                    <a:cubicBezTo>
                      <a:pt x="86" y="0"/>
                      <a:pt x="63" y="15"/>
                      <a:pt x="56" y="34"/>
                    </a:cubicBezTo>
                    <a:cubicBezTo>
                      <a:pt x="53" y="41"/>
                      <a:pt x="51" y="48"/>
                      <a:pt x="50" y="55"/>
                    </a:cubicBezTo>
                    <a:cubicBezTo>
                      <a:pt x="39" y="56"/>
                      <a:pt x="28" y="56"/>
                      <a:pt x="16" y="57"/>
                    </a:cubicBezTo>
                    <a:cubicBezTo>
                      <a:pt x="15" y="57"/>
                      <a:pt x="14" y="57"/>
                      <a:pt x="13" y="58"/>
                    </a:cubicBezTo>
                    <a:cubicBezTo>
                      <a:pt x="10" y="56"/>
                      <a:pt x="6" y="57"/>
                      <a:pt x="5" y="61"/>
                    </a:cubicBezTo>
                    <a:cubicBezTo>
                      <a:pt x="0" y="80"/>
                      <a:pt x="4" y="100"/>
                      <a:pt x="4" y="119"/>
                    </a:cubicBezTo>
                    <a:cubicBezTo>
                      <a:pt x="5" y="122"/>
                      <a:pt x="7" y="125"/>
                      <a:pt x="10" y="125"/>
                    </a:cubicBezTo>
                    <a:cubicBezTo>
                      <a:pt x="58" y="126"/>
                      <a:pt x="107" y="141"/>
                      <a:pt x="153" y="127"/>
                    </a:cubicBezTo>
                    <a:cubicBezTo>
                      <a:pt x="159" y="126"/>
                      <a:pt x="158" y="119"/>
                      <a:pt x="155" y="116"/>
                    </a:cubicBezTo>
                    <a:close/>
                    <a:moveTo>
                      <a:pt x="42" y="115"/>
                    </a:moveTo>
                    <a:cubicBezTo>
                      <a:pt x="42" y="115"/>
                      <a:pt x="42" y="115"/>
                      <a:pt x="42" y="115"/>
                    </a:cubicBezTo>
                    <a:cubicBezTo>
                      <a:pt x="33" y="114"/>
                      <a:pt x="25" y="114"/>
                      <a:pt x="16" y="113"/>
                    </a:cubicBezTo>
                    <a:cubicBezTo>
                      <a:pt x="15" y="98"/>
                      <a:pt x="13" y="84"/>
                      <a:pt x="15" y="69"/>
                    </a:cubicBezTo>
                    <a:cubicBezTo>
                      <a:pt x="15" y="69"/>
                      <a:pt x="16" y="69"/>
                      <a:pt x="16" y="69"/>
                    </a:cubicBezTo>
                    <a:cubicBezTo>
                      <a:pt x="27" y="68"/>
                      <a:pt x="38" y="68"/>
                      <a:pt x="49" y="67"/>
                    </a:cubicBezTo>
                    <a:cubicBezTo>
                      <a:pt x="48" y="84"/>
                      <a:pt x="48" y="100"/>
                      <a:pt x="42" y="115"/>
                    </a:cubicBezTo>
                    <a:close/>
                    <a:moveTo>
                      <a:pt x="60" y="67"/>
                    </a:moveTo>
                    <a:cubicBezTo>
                      <a:pt x="67" y="67"/>
                      <a:pt x="73" y="67"/>
                      <a:pt x="79" y="67"/>
                    </a:cubicBezTo>
                    <a:cubicBezTo>
                      <a:pt x="79" y="67"/>
                      <a:pt x="80" y="68"/>
                      <a:pt x="80" y="69"/>
                    </a:cubicBezTo>
                    <a:cubicBezTo>
                      <a:pt x="87" y="84"/>
                      <a:pt x="80" y="103"/>
                      <a:pt x="77" y="119"/>
                    </a:cubicBezTo>
                    <a:cubicBezTo>
                      <a:pt x="69" y="119"/>
                      <a:pt x="62" y="118"/>
                      <a:pt x="54" y="117"/>
                    </a:cubicBezTo>
                    <a:cubicBezTo>
                      <a:pt x="58" y="106"/>
                      <a:pt x="58" y="86"/>
                      <a:pt x="60" y="67"/>
                    </a:cubicBezTo>
                    <a:close/>
                    <a:moveTo>
                      <a:pt x="103" y="120"/>
                    </a:moveTo>
                    <a:cubicBezTo>
                      <a:pt x="103" y="120"/>
                      <a:pt x="103" y="121"/>
                      <a:pt x="103" y="121"/>
                    </a:cubicBezTo>
                    <a:cubicBezTo>
                      <a:pt x="98" y="121"/>
                      <a:pt x="94" y="121"/>
                      <a:pt x="89" y="120"/>
                    </a:cubicBezTo>
                    <a:cubicBezTo>
                      <a:pt x="93" y="103"/>
                      <a:pt x="97" y="84"/>
                      <a:pt x="92" y="67"/>
                    </a:cubicBezTo>
                    <a:cubicBezTo>
                      <a:pt x="99" y="66"/>
                      <a:pt x="106" y="66"/>
                      <a:pt x="113" y="66"/>
                    </a:cubicBezTo>
                    <a:cubicBezTo>
                      <a:pt x="111" y="89"/>
                      <a:pt x="105" y="112"/>
                      <a:pt x="103" y="120"/>
                    </a:cubicBezTo>
                    <a:close/>
                    <a:moveTo>
                      <a:pt x="114" y="54"/>
                    </a:moveTo>
                    <a:cubicBezTo>
                      <a:pt x="97" y="54"/>
                      <a:pt x="79" y="55"/>
                      <a:pt x="62" y="55"/>
                    </a:cubicBezTo>
                    <a:cubicBezTo>
                      <a:pt x="66" y="32"/>
                      <a:pt x="75" y="13"/>
                      <a:pt x="100" y="18"/>
                    </a:cubicBezTo>
                    <a:cubicBezTo>
                      <a:pt x="112" y="20"/>
                      <a:pt x="115" y="36"/>
                      <a:pt x="114" y="54"/>
                    </a:cubicBezTo>
                    <a:close/>
                    <a:moveTo>
                      <a:pt x="143" y="118"/>
                    </a:moveTo>
                    <a:cubicBezTo>
                      <a:pt x="134" y="120"/>
                      <a:pt x="125" y="121"/>
                      <a:pt x="115" y="121"/>
                    </a:cubicBezTo>
                    <a:cubicBezTo>
                      <a:pt x="118" y="109"/>
                      <a:pt x="124" y="87"/>
                      <a:pt x="126" y="66"/>
                    </a:cubicBezTo>
                    <a:cubicBezTo>
                      <a:pt x="132" y="66"/>
                      <a:pt x="138" y="66"/>
                      <a:pt x="145" y="66"/>
                    </a:cubicBezTo>
                    <a:cubicBezTo>
                      <a:pt x="149" y="83"/>
                      <a:pt x="142" y="100"/>
                      <a:pt x="143" y="1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72" name="Freeform 101"/>
              <p:cNvSpPr>
                <a:spLocks/>
              </p:cNvSpPr>
              <p:nvPr/>
            </p:nvSpPr>
            <p:spPr bwMode="auto">
              <a:xfrm>
                <a:off x="8642539" y="15413801"/>
                <a:ext cx="60325" cy="44450"/>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73" name="Freeform 102"/>
              <p:cNvSpPr>
                <a:spLocks noEditPoints="1"/>
              </p:cNvSpPr>
              <p:nvPr/>
            </p:nvSpPr>
            <p:spPr bwMode="auto">
              <a:xfrm>
                <a:off x="9382314" y="14910563"/>
                <a:ext cx="228600" cy="266700"/>
              </a:xfrm>
              <a:custGeom>
                <a:avLst/>
                <a:gdLst>
                  <a:gd name="T0" fmla="*/ 58 w 61"/>
                  <a:gd name="T1" fmla="*/ 7 h 71"/>
                  <a:gd name="T2" fmla="*/ 52 w 61"/>
                  <a:gd name="T3" fmla="*/ 2 h 71"/>
                  <a:gd name="T4" fmla="*/ 33 w 61"/>
                  <a:gd name="T5" fmla="*/ 2 h 71"/>
                  <a:gd name="T6" fmla="*/ 24 w 61"/>
                  <a:gd name="T7" fmla="*/ 2 h 71"/>
                  <a:gd name="T8" fmla="*/ 15 w 61"/>
                  <a:gd name="T9" fmla="*/ 2 h 71"/>
                  <a:gd name="T10" fmla="*/ 9 w 61"/>
                  <a:gd name="T11" fmla="*/ 7 h 71"/>
                  <a:gd name="T12" fmla="*/ 1 w 61"/>
                  <a:gd name="T13" fmla="*/ 13 h 71"/>
                  <a:gd name="T14" fmla="*/ 4 w 61"/>
                  <a:gd name="T15" fmla="*/ 67 h 71"/>
                  <a:gd name="T16" fmla="*/ 10 w 61"/>
                  <a:gd name="T17" fmla="*/ 71 h 71"/>
                  <a:gd name="T18" fmla="*/ 55 w 61"/>
                  <a:gd name="T19" fmla="*/ 68 h 71"/>
                  <a:gd name="T20" fmla="*/ 61 w 61"/>
                  <a:gd name="T21" fmla="*/ 63 h 71"/>
                  <a:gd name="T22" fmla="*/ 58 w 61"/>
                  <a:gd name="T23" fmla="*/ 7 h 71"/>
                  <a:gd name="T24" fmla="*/ 47 w 61"/>
                  <a:gd name="T25" fmla="*/ 14 h 71"/>
                  <a:gd name="T26" fmla="*/ 47 w 61"/>
                  <a:gd name="T27" fmla="*/ 27 h 71"/>
                  <a:gd name="T28" fmla="*/ 45 w 61"/>
                  <a:gd name="T29" fmla="*/ 27 h 71"/>
                  <a:gd name="T30" fmla="*/ 36 w 61"/>
                  <a:gd name="T31" fmla="*/ 28 h 71"/>
                  <a:gd name="T32" fmla="*/ 36 w 61"/>
                  <a:gd name="T33" fmla="*/ 14 h 71"/>
                  <a:gd name="T34" fmla="*/ 47 w 61"/>
                  <a:gd name="T35" fmla="*/ 14 h 71"/>
                  <a:gd name="T36" fmla="*/ 15 w 61"/>
                  <a:gd name="T37" fmla="*/ 14 h 71"/>
                  <a:gd name="T38" fmla="*/ 24 w 61"/>
                  <a:gd name="T39" fmla="*/ 14 h 71"/>
                  <a:gd name="T40" fmla="*/ 24 w 61"/>
                  <a:gd name="T41" fmla="*/ 29 h 71"/>
                  <a:gd name="T42" fmla="*/ 18 w 61"/>
                  <a:gd name="T43" fmla="*/ 29 h 71"/>
                  <a:gd name="T44" fmla="*/ 14 w 61"/>
                  <a:gd name="T45" fmla="*/ 30 h 71"/>
                  <a:gd name="T46" fmla="*/ 13 w 61"/>
                  <a:gd name="T47" fmla="*/ 13 h 71"/>
                  <a:gd name="T48" fmla="*/ 15 w 61"/>
                  <a:gd name="T49" fmla="*/ 14 h 71"/>
                  <a:gd name="T50" fmla="*/ 15 w 61"/>
                  <a:gd name="T51" fmla="*/ 59 h 71"/>
                  <a:gd name="T52" fmla="*/ 14 w 61"/>
                  <a:gd name="T53" fmla="*/ 40 h 71"/>
                  <a:gd name="T54" fmla="*/ 18 w 61"/>
                  <a:gd name="T55" fmla="*/ 41 h 71"/>
                  <a:gd name="T56" fmla="*/ 23 w 61"/>
                  <a:gd name="T57" fmla="*/ 41 h 71"/>
                  <a:gd name="T58" fmla="*/ 24 w 61"/>
                  <a:gd name="T59" fmla="*/ 59 h 71"/>
                  <a:gd name="T60" fmla="*/ 15 w 61"/>
                  <a:gd name="T61" fmla="*/ 59 h 71"/>
                  <a:gd name="T62" fmla="*/ 36 w 61"/>
                  <a:gd name="T63" fmla="*/ 58 h 71"/>
                  <a:gd name="T64" fmla="*/ 34 w 61"/>
                  <a:gd name="T65" fmla="*/ 41 h 71"/>
                  <a:gd name="T66" fmla="*/ 48 w 61"/>
                  <a:gd name="T67" fmla="*/ 39 h 71"/>
                  <a:gd name="T68" fmla="*/ 49 w 61"/>
                  <a:gd name="T69" fmla="*/ 57 h 71"/>
                  <a:gd name="T70" fmla="*/ 36 w 61"/>
                  <a:gd name="T71"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71">
                    <a:moveTo>
                      <a:pt x="58" y="7"/>
                    </a:moveTo>
                    <a:cubicBezTo>
                      <a:pt x="58" y="4"/>
                      <a:pt x="56" y="2"/>
                      <a:pt x="52" y="2"/>
                    </a:cubicBezTo>
                    <a:cubicBezTo>
                      <a:pt x="33" y="2"/>
                      <a:pt x="33" y="2"/>
                      <a:pt x="33" y="2"/>
                    </a:cubicBezTo>
                    <a:cubicBezTo>
                      <a:pt x="30" y="0"/>
                      <a:pt x="26" y="0"/>
                      <a:pt x="24" y="2"/>
                    </a:cubicBezTo>
                    <a:cubicBezTo>
                      <a:pt x="15" y="2"/>
                      <a:pt x="15" y="2"/>
                      <a:pt x="15" y="2"/>
                    </a:cubicBezTo>
                    <a:cubicBezTo>
                      <a:pt x="11" y="2"/>
                      <a:pt x="9" y="4"/>
                      <a:pt x="9" y="7"/>
                    </a:cubicBezTo>
                    <a:cubicBezTo>
                      <a:pt x="5" y="6"/>
                      <a:pt x="0" y="8"/>
                      <a:pt x="1" y="13"/>
                    </a:cubicBezTo>
                    <a:cubicBezTo>
                      <a:pt x="5" y="31"/>
                      <a:pt x="0" y="49"/>
                      <a:pt x="4" y="67"/>
                    </a:cubicBezTo>
                    <a:cubicBezTo>
                      <a:pt x="4" y="69"/>
                      <a:pt x="7" y="71"/>
                      <a:pt x="10" y="71"/>
                    </a:cubicBezTo>
                    <a:cubicBezTo>
                      <a:pt x="25" y="71"/>
                      <a:pt x="40" y="68"/>
                      <a:pt x="55" y="68"/>
                    </a:cubicBezTo>
                    <a:cubicBezTo>
                      <a:pt x="58" y="68"/>
                      <a:pt x="61" y="66"/>
                      <a:pt x="61" y="63"/>
                    </a:cubicBezTo>
                    <a:cubicBezTo>
                      <a:pt x="61" y="44"/>
                      <a:pt x="59" y="26"/>
                      <a:pt x="58" y="7"/>
                    </a:cubicBezTo>
                    <a:close/>
                    <a:moveTo>
                      <a:pt x="47" y="14"/>
                    </a:moveTo>
                    <a:cubicBezTo>
                      <a:pt x="47" y="18"/>
                      <a:pt x="47" y="22"/>
                      <a:pt x="47" y="27"/>
                    </a:cubicBezTo>
                    <a:cubicBezTo>
                      <a:pt x="47" y="27"/>
                      <a:pt x="46" y="27"/>
                      <a:pt x="45" y="27"/>
                    </a:cubicBezTo>
                    <a:cubicBezTo>
                      <a:pt x="42" y="28"/>
                      <a:pt x="39" y="28"/>
                      <a:pt x="36" y="28"/>
                    </a:cubicBezTo>
                    <a:cubicBezTo>
                      <a:pt x="36" y="24"/>
                      <a:pt x="37" y="19"/>
                      <a:pt x="36" y="14"/>
                    </a:cubicBezTo>
                    <a:lnTo>
                      <a:pt x="47" y="14"/>
                    </a:lnTo>
                    <a:close/>
                    <a:moveTo>
                      <a:pt x="15" y="14"/>
                    </a:moveTo>
                    <a:cubicBezTo>
                      <a:pt x="24" y="14"/>
                      <a:pt x="24" y="14"/>
                      <a:pt x="24" y="14"/>
                    </a:cubicBezTo>
                    <a:cubicBezTo>
                      <a:pt x="25" y="19"/>
                      <a:pt x="25" y="24"/>
                      <a:pt x="24" y="29"/>
                    </a:cubicBezTo>
                    <a:cubicBezTo>
                      <a:pt x="22" y="29"/>
                      <a:pt x="20" y="29"/>
                      <a:pt x="18" y="29"/>
                    </a:cubicBezTo>
                    <a:cubicBezTo>
                      <a:pt x="16" y="29"/>
                      <a:pt x="15" y="30"/>
                      <a:pt x="14" y="30"/>
                    </a:cubicBezTo>
                    <a:cubicBezTo>
                      <a:pt x="15" y="25"/>
                      <a:pt x="14" y="19"/>
                      <a:pt x="13" y="13"/>
                    </a:cubicBezTo>
                    <a:cubicBezTo>
                      <a:pt x="14" y="13"/>
                      <a:pt x="14" y="14"/>
                      <a:pt x="15" y="14"/>
                    </a:cubicBezTo>
                    <a:close/>
                    <a:moveTo>
                      <a:pt x="15" y="59"/>
                    </a:moveTo>
                    <a:cubicBezTo>
                      <a:pt x="14" y="53"/>
                      <a:pt x="14" y="46"/>
                      <a:pt x="14" y="40"/>
                    </a:cubicBezTo>
                    <a:cubicBezTo>
                      <a:pt x="15" y="41"/>
                      <a:pt x="16" y="41"/>
                      <a:pt x="18" y="41"/>
                    </a:cubicBezTo>
                    <a:cubicBezTo>
                      <a:pt x="19" y="41"/>
                      <a:pt x="21" y="41"/>
                      <a:pt x="23" y="41"/>
                    </a:cubicBezTo>
                    <a:cubicBezTo>
                      <a:pt x="22" y="47"/>
                      <a:pt x="22" y="53"/>
                      <a:pt x="24" y="59"/>
                    </a:cubicBezTo>
                    <a:cubicBezTo>
                      <a:pt x="21" y="59"/>
                      <a:pt x="18" y="59"/>
                      <a:pt x="15" y="59"/>
                    </a:cubicBezTo>
                    <a:close/>
                    <a:moveTo>
                      <a:pt x="36" y="58"/>
                    </a:moveTo>
                    <a:cubicBezTo>
                      <a:pt x="34" y="52"/>
                      <a:pt x="34" y="47"/>
                      <a:pt x="34" y="41"/>
                    </a:cubicBezTo>
                    <a:cubicBezTo>
                      <a:pt x="39" y="40"/>
                      <a:pt x="43" y="40"/>
                      <a:pt x="48" y="39"/>
                    </a:cubicBezTo>
                    <a:cubicBezTo>
                      <a:pt x="48" y="45"/>
                      <a:pt x="49" y="51"/>
                      <a:pt x="49" y="57"/>
                    </a:cubicBezTo>
                    <a:cubicBezTo>
                      <a:pt x="45" y="57"/>
                      <a:pt x="40" y="58"/>
                      <a:pt x="36"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grpSp>
        <p:grpSp>
          <p:nvGrpSpPr>
            <p:cNvPr id="170" name="组合 169"/>
            <p:cNvGrpSpPr/>
            <p:nvPr/>
          </p:nvGrpSpPr>
          <p:grpSpPr>
            <a:xfrm>
              <a:off x="14643657" y="8617199"/>
              <a:ext cx="10701338" cy="2989263"/>
              <a:chOff x="-853886" y="16501238"/>
              <a:chExt cx="10701338" cy="2989263"/>
            </a:xfrm>
            <a:grpFill/>
          </p:grpSpPr>
          <p:sp>
            <p:nvSpPr>
              <p:cNvPr id="171" name="Freeform 103"/>
              <p:cNvSpPr>
                <a:spLocks noEditPoints="1"/>
              </p:cNvSpPr>
              <p:nvPr/>
            </p:nvSpPr>
            <p:spPr bwMode="auto">
              <a:xfrm>
                <a:off x="-853886" y="17444213"/>
                <a:ext cx="1204913" cy="2035175"/>
              </a:xfrm>
              <a:custGeom>
                <a:avLst/>
                <a:gdLst>
                  <a:gd name="T0" fmla="*/ 203 w 321"/>
                  <a:gd name="T1" fmla="*/ 251 h 542"/>
                  <a:gd name="T2" fmla="*/ 188 w 321"/>
                  <a:gd name="T3" fmla="*/ 309 h 542"/>
                  <a:gd name="T4" fmla="*/ 259 w 321"/>
                  <a:gd name="T5" fmla="*/ 195 h 542"/>
                  <a:gd name="T6" fmla="*/ 235 w 321"/>
                  <a:gd name="T7" fmla="*/ 90 h 542"/>
                  <a:gd name="T8" fmla="*/ 218 w 321"/>
                  <a:gd name="T9" fmla="*/ 170 h 542"/>
                  <a:gd name="T10" fmla="*/ 188 w 321"/>
                  <a:gd name="T11" fmla="*/ 87 h 542"/>
                  <a:gd name="T12" fmla="*/ 148 w 321"/>
                  <a:gd name="T13" fmla="*/ 85 h 542"/>
                  <a:gd name="T14" fmla="*/ 104 w 321"/>
                  <a:gd name="T15" fmla="*/ 171 h 542"/>
                  <a:gd name="T16" fmla="*/ 82 w 321"/>
                  <a:gd name="T17" fmla="*/ 86 h 542"/>
                  <a:gd name="T18" fmla="*/ 55 w 321"/>
                  <a:gd name="T19" fmla="*/ 161 h 542"/>
                  <a:gd name="T20" fmla="*/ 33 w 321"/>
                  <a:gd name="T21" fmla="*/ 226 h 542"/>
                  <a:gd name="T22" fmla="*/ 85 w 321"/>
                  <a:gd name="T23" fmla="*/ 290 h 542"/>
                  <a:gd name="T24" fmla="*/ 124 w 321"/>
                  <a:gd name="T25" fmla="*/ 296 h 542"/>
                  <a:gd name="T26" fmla="*/ 138 w 321"/>
                  <a:gd name="T27" fmla="*/ 370 h 542"/>
                  <a:gd name="T28" fmla="*/ 74 w 321"/>
                  <a:gd name="T29" fmla="*/ 371 h 542"/>
                  <a:gd name="T30" fmla="*/ 138 w 321"/>
                  <a:gd name="T31" fmla="*/ 448 h 542"/>
                  <a:gd name="T32" fmla="*/ 177 w 321"/>
                  <a:gd name="T33" fmla="*/ 375 h 542"/>
                  <a:gd name="T34" fmla="*/ 195 w 321"/>
                  <a:gd name="T35" fmla="*/ 463 h 542"/>
                  <a:gd name="T36" fmla="*/ 295 w 321"/>
                  <a:gd name="T37" fmla="*/ 402 h 542"/>
                  <a:gd name="T38" fmla="*/ 243 w 321"/>
                  <a:gd name="T39" fmla="*/ 310 h 542"/>
                  <a:gd name="T40" fmla="*/ 230 w 321"/>
                  <a:gd name="T41" fmla="*/ 101 h 542"/>
                  <a:gd name="T42" fmla="*/ 239 w 321"/>
                  <a:gd name="T43" fmla="*/ 145 h 542"/>
                  <a:gd name="T44" fmla="*/ 236 w 321"/>
                  <a:gd name="T45" fmla="*/ 177 h 542"/>
                  <a:gd name="T46" fmla="*/ 197 w 321"/>
                  <a:gd name="T47" fmla="*/ 171 h 542"/>
                  <a:gd name="T48" fmla="*/ 234 w 321"/>
                  <a:gd name="T49" fmla="*/ 189 h 542"/>
                  <a:gd name="T50" fmla="*/ 224 w 321"/>
                  <a:gd name="T51" fmla="*/ 216 h 542"/>
                  <a:gd name="T52" fmla="*/ 124 w 321"/>
                  <a:gd name="T53" fmla="*/ 32 h 542"/>
                  <a:gd name="T54" fmla="*/ 171 w 321"/>
                  <a:gd name="T55" fmla="*/ 80 h 542"/>
                  <a:gd name="T56" fmla="*/ 168 w 321"/>
                  <a:gd name="T57" fmla="*/ 92 h 542"/>
                  <a:gd name="T58" fmla="*/ 182 w 321"/>
                  <a:gd name="T59" fmla="*/ 200 h 542"/>
                  <a:gd name="T60" fmla="*/ 173 w 321"/>
                  <a:gd name="T61" fmla="*/ 253 h 542"/>
                  <a:gd name="T62" fmla="*/ 166 w 321"/>
                  <a:gd name="T63" fmla="*/ 210 h 542"/>
                  <a:gd name="T64" fmla="*/ 63 w 321"/>
                  <a:gd name="T65" fmla="*/ 108 h 542"/>
                  <a:gd name="T66" fmla="*/ 80 w 321"/>
                  <a:gd name="T67" fmla="*/ 160 h 542"/>
                  <a:gd name="T68" fmla="*/ 85 w 321"/>
                  <a:gd name="T69" fmla="*/ 170 h 542"/>
                  <a:gd name="T70" fmla="*/ 80 w 321"/>
                  <a:gd name="T71" fmla="*/ 160 h 542"/>
                  <a:gd name="T72" fmla="*/ 142 w 321"/>
                  <a:gd name="T73" fmla="*/ 211 h 542"/>
                  <a:gd name="T74" fmla="*/ 105 w 321"/>
                  <a:gd name="T75" fmla="*/ 221 h 542"/>
                  <a:gd name="T76" fmla="*/ 105 w 321"/>
                  <a:gd name="T77" fmla="*/ 221 h 542"/>
                  <a:gd name="T78" fmla="*/ 34 w 321"/>
                  <a:gd name="T79" fmla="*/ 239 h 542"/>
                  <a:gd name="T80" fmla="*/ 117 w 321"/>
                  <a:gd name="T81" fmla="*/ 222 h 542"/>
                  <a:gd name="T82" fmla="*/ 133 w 321"/>
                  <a:gd name="T83" fmla="*/ 257 h 542"/>
                  <a:gd name="T84" fmla="*/ 146 w 321"/>
                  <a:gd name="T85" fmla="*/ 275 h 542"/>
                  <a:gd name="T86" fmla="*/ 69 w 321"/>
                  <a:gd name="T87" fmla="*/ 383 h 542"/>
                  <a:gd name="T88" fmla="*/ 83 w 321"/>
                  <a:gd name="T89" fmla="*/ 406 h 542"/>
                  <a:gd name="T90" fmla="*/ 102 w 321"/>
                  <a:gd name="T91" fmla="*/ 417 h 542"/>
                  <a:gd name="T92" fmla="*/ 72 w 321"/>
                  <a:gd name="T93" fmla="*/ 318 h 542"/>
                  <a:gd name="T94" fmla="*/ 166 w 321"/>
                  <a:gd name="T95" fmla="*/ 362 h 542"/>
                  <a:gd name="T96" fmla="*/ 255 w 321"/>
                  <a:gd name="T97" fmla="*/ 379 h 542"/>
                  <a:gd name="T98" fmla="*/ 186 w 321"/>
                  <a:gd name="T99" fmla="*/ 374 h 542"/>
                  <a:gd name="T100" fmla="*/ 201 w 321"/>
                  <a:gd name="T101" fmla="*/ 316 h 542"/>
                  <a:gd name="T102" fmla="*/ 227 w 321"/>
                  <a:gd name="T103" fmla="*/ 291 h 542"/>
                  <a:gd name="T104" fmla="*/ 296 w 321"/>
                  <a:gd name="T105" fmla="*/ 28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1" h="542">
                    <a:moveTo>
                      <a:pt x="255" y="311"/>
                    </a:moveTo>
                    <a:cubicBezTo>
                      <a:pt x="273" y="308"/>
                      <a:pt x="291" y="307"/>
                      <a:pt x="304" y="294"/>
                    </a:cubicBezTo>
                    <a:cubicBezTo>
                      <a:pt x="321" y="278"/>
                      <a:pt x="317" y="258"/>
                      <a:pt x="294" y="252"/>
                    </a:cubicBezTo>
                    <a:cubicBezTo>
                      <a:pt x="268" y="245"/>
                      <a:pt x="231" y="268"/>
                      <a:pt x="209" y="251"/>
                    </a:cubicBezTo>
                    <a:cubicBezTo>
                      <a:pt x="207" y="249"/>
                      <a:pt x="204" y="249"/>
                      <a:pt x="203" y="251"/>
                    </a:cubicBezTo>
                    <a:cubicBezTo>
                      <a:pt x="201" y="249"/>
                      <a:pt x="198" y="249"/>
                      <a:pt x="196" y="252"/>
                    </a:cubicBezTo>
                    <a:cubicBezTo>
                      <a:pt x="189" y="259"/>
                      <a:pt x="179" y="274"/>
                      <a:pt x="185" y="285"/>
                    </a:cubicBezTo>
                    <a:cubicBezTo>
                      <a:pt x="189" y="294"/>
                      <a:pt x="198" y="297"/>
                      <a:pt x="207" y="299"/>
                    </a:cubicBezTo>
                    <a:cubicBezTo>
                      <a:pt x="202" y="302"/>
                      <a:pt x="196" y="306"/>
                      <a:pt x="190" y="308"/>
                    </a:cubicBezTo>
                    <a:cubicBezTo>
                      <a:pt x="190" y="308"/>
                      <a:pt x="189" y="309"/>
                      <a:pt x="188" y="309"/>
                    </a:cubicBezTo>
                    <a:cubicBezTo>
                      <a:pt x="185" y="308"/>
                      <a:pt x="181" y="306"/>
                      <a:pt x="178" y="305"/>
                    </a:cubicBezTo>
                    <a:cubicBezTo>
                      <a:pt x="177" y="284"/>
                      <a:pt x="174" y="263"/>
                      <a:pt x="195" y="250"/>
                    </a:cubicBezTo>
                    <a:cubicBezTo>
                      <a:pt x="206" y="244"/>
                      <a:pt x="217" y="239"/>
                      <a:pt x="224" y="229"/>
                    </a:cubicBezTo>
                    <a:cubicBezTo>
                      <a:pt x="227" y="229"/>
                      <a:pt x="229" y="230"/>
                      <a:pt x="232" y="230"/>
                    </a:cubicBezTo>
                    <a:cubicBezTo>
                      <a:pt x="251" y="231"/>
                      <a:pt x="265" y="213"/>
                      <a:pt x="259" y="195"/>
                    </a:cubicBezTo>
                    <a:cubicBezTo>
                      <a:pt x="257" y="189"/>
                      <a:pt x="253" y="184"/>
                      <a:pt x="248" y="181"/>
                    </a:cubicBezTo>
                    <a:cubicBezTo>
                      <a:pt x="249" y="179"/>
                      <a:pt x="250" y="176"/>
                      <a:pt x="251" y="173"/>
                    </a:cubicBezTo>
                    <a:cubicBezTo>
                      <a:pt x="253" y="169"/>
                      <a:pt x="254" y="165"/>
                      <a:pt x="254" y="161"/>
                    </a:cubicBezTo>
                    <a:cubicBezTo>
                      <a:pt x="271" y="164"/>
                      <a:pt x="304" y="153"/>
                      <a:pt x="302" y="131"/>
                    </a:cubicBezTo>
                    <a:cubicBezTo>
                      <a:pt x="301" y="100"/>
                      <a:pt x="258" y="96"/>
                      <a:pt x="235" y="90"/>
                    </a:cubicBezTo>
                    <a:cubicBezTo>
                      <a:pt x="233" y="90"/>
                      <a:pt x="231" y="90"/>
                      <a:pt x="230" y="92"/>
                    </a:cubicBezTo>
                    <a:cubicBezTo>
                      <a:pt x="229" y="91"/>
                      <a:pt x="227" y="90"/>
                      <a:pt x="226" y="90"/>
                    </a:cubicBezTo>
                    <a:cubicBezTo>
                      <a:pt x="206" y="89"/>
                      <a:pt x="180" y="105"/>
                      <a:pt x="190" y="127"/>
                    </a:cubicBezTo>
                    <a:cubicBezTo>
                      <a:pt x="195" y="140"/>
                      <a:pt x="212" y="149"/>
                      <a:pt x="227" y="154"/>
                    </a:cubicBezTo>
                    <a:cubicBezTo>
                      <a:pt x="225" y="160"/>
                      <a:pt x="222" y="165"/>
                      <a:pt x="218" y="170"/>
                    </a:cubicBezTo>
                    <a:cubicBezTo>
                      <a:pt x="214" y="167"/>
                      <a:pt x="210" y="165"/>
                      <a:pt x="205" y="162"/>
                    </a:cubicBezTo>
                    <a:cubicBezTo>
                      <a:pt x="205" y="160"/>
                      <a:pt x="203" y="158"/>
                      <a:pt x="200" y="158"/>
                    </a:cubicBezTo>
                    <a:cubicBezTo>
                      <a:pt x="195" y="159"/>
                      <a:pt x="191" y="160"/>
                      <a:pt x="188" y="163"/>
                    </a:cubicBezTo>
                    <a:cubicBezTo>
                      <a:pt x="173" y="145"/>
                      <a:pt x="184" y="112"/>
                      <a:pt x="180" y="90"/>
                    </a:cubicBezTo>
                    <a:cubicBezTo>
                      <a:pt x="183" y="89"/>
                      <a:pt x="185" y="88"/>
                      <a:pt x="188" y="87"/>
                    </a:cubicBezTo>
                    <a:cubicBezTo>
                      <a:pt x="208" y="77"/>
                      <a:pt x="203" y="51"/>
                      <a:pt x="196" y="35"/>
                    </a:cubicBezTo>
                    <a:cubicBezTo>
                      <a:pt x="191" y="23"/>
                      <a:pt x="177" y="1"/>
                      <a:pt x="162" y="1"/>
                    </a:cubicBezTo>
                    <a:cubicBezTo>
                      <a:pt x="161" y="0"/>
                      <a:pt x="159" y="0"/>
                      <a:pt x="158" y="0"/>
                    </a:cubicBezTo>
                    <a:cubicBezTo>
                      <a:pt x="132" y="1"/>
                      <a:pt x="96" y="22"/>
                      <a:pt x="119" y="51"/>
                    </a:cubicBezTo>
                    <a:cubicBezTo>
                      <a:pt x="127" y="61"/>
                      <a:pt x="137" y="76"/>
                      <a:pt x="148" y="85"/>
                    </a:cubicBezTo>
                    <a:cubicBezTo>
                      <a:pt x="147" y="86"/>
                      <a:pt x="147" y="88"/>
                      <a:pt x="148" y="90"/>
                    </a:cubicBezTo>
                    <a:cubicBezTo>
                      <a:pt x="152" y="98"/>
                      <a:pt x="146" y="117"/>
                      <a:pt x="145" y="126"/>
                    </a:cubicBezTo>
                    <a:cubicBezTo>
                      <a:pt x="143" y="141"/>
                      <a:pt x="142" y="156"/>
                      <a:pt x="138" y="170"/>
                    </a:cubicBezTo>
                    <a:cubicBezTo>
                      <a:pt x="138" y="171"/>
                      <a:pt x="138" y="171"/>
                      <a:pt x="138" y="172"/>
                    </a:cubicBezTo>
                    <a:cubicBezTo>
                      <a:pt x="126" y="169"/>
                      <a:pt x="113" y="169"/>
                      <a:pt x="104" y="171"/>
                    </a:cubicBezTo>
                    <a:cubicBezTo>
                      <a:pt x="103" y="169"/>
                      <a:pt x="102" y="167"/>
                      <a:pt x="99" y="166"/>
                    </a:cubicBezTo>
                    <a:cubicBezTo>
                      <a:pt x="96" y="165"/>
                      <a:pt x="95" y="163"/>
                      <a:pt x="93" y="159"/>
                    </a:cubicBezTo>
                    <a:cubicBezTo>
                      <a:pt x="111" y="157"/>
                      <a:pt x="128" y="149"/>
                      <a:pt x="135" y="129"/>
                    </a:cubicBezTo>
                    <a:cubicBezTo>
                      <a:pt x="144" y="99"/>
                      <a:pt x="111" y="76"/>
                      <a:pt x="84" y="84"/>
                    </a:cubicBezTo>
                    <a:cubicBezTo>
                      <a:pt x="83" y="85"/>
                      <a:pt x="82" y="85"/>
                      <a:pt x="82" y="86"/>
                    </a:cubicBezTo>
                    <a:cubicBezTo>
                      <a:pt x="79" y="87"/>
                      <a:pt x="76" y="88"/>
                      <a:pt x="73" y="90"/>
                    </a:cubicBezTo>
                    <a:cubicBezTo>
                      <a:pt x="61" y="96"/>
                      <a:pt x="50" y="99"/>
                      <a:pt x="38" y="103"/>
                    </a:cubicBezTo>
                    <a:cubicBezTo>
                      <a:pt x="27" y="107"/>
                      <a:pt x="14" y="115"/>
                      <a:pt x="10" y="127"/>
                    </a:cubicBezTo>
                    <a:cubicBezTo>
                      <a:pt x="3" y="146"/>
                      <a:pt x="35" y="155"/>
                      <a:pt x="54" y="158"/>
                    </a:cubicBezTo>
                    <a:cubicBezTo>
                      <a:pt x="54" y="159"/>
                      <a:pt x="54" y="160"/>
                      <a:pt x="55" y="161"/>
                    </a:cubicBezTo>
                    <a:cubicBezTo>
                      <a:pt x="57" y="164"/>
                      <a:pt x="60" y="167"/>
                      <a:pt x="63" y="170"/>
                    </a:cubicBezTo>
                    <a:cubicBezTo>
                      <a:pt x="42" y="171"/>
                      <a:pt x="22" y="178"/>
                      <a:pt x="26" y="202"/>
                    </a:cubicBezTo>
                    <a:cubicBezTo>
                      <a:pt x="28" y="223"/>
                      <a:pt x="53" y="225"/>
                      <a:pt x="75" y="223"/>
                    </a:cubicBezTo>
                    <a:cubicBezTo>
                      <a:pt x="75" y="226"/>
                      <a:pt x="75" y="230"/>
                      <a:pt x="76" y="233"/>
                    </a:cubicBezTo>
                    <a:cubicBezTo>
                      <a:pt x="61" y="231"/>
                      <a:pt x="46" y="230"/>
                      <a:pt x="33" y="226"/>
                    </a:cubicBezTo>
                    <a:cubicBezTo>
                      <a:pt x="31" y="226"/>
                      <a:pt x="29" y="226"/>
                      <a:pt x="28" y="227"/>
                    </a:cubicBezTo>
                    <a:cubicBezTo>
                      <a:pt x="7" y="222"/>
                      <a:pt x="0" y="247"/>
                      <a:pt x="3" y="265"/>
                    </a:cubicBezTo>
                    <a:cubicBezTo>
                      <a:pt x="4" y="274"/>
                      <a:pt x="11" y="286"/>
                      <a:pt x="20" y="290"/>
                    </a:cubicBezTo>
                    <a:cubicBezTo>
                      <a:pt x="30" y="293"/>
                      <a:pt x="38" y="293"/>
                      <a:pt x="47" y="291"/>
                    </a:cubicBezTo>
                    <a:cubicBezTo>
                      <a:pt x="60" y="288"/>
                      <a:pt x="72" y="289"/>
                      <a:pt x="85" y="290"/>
                    </a:cubicBezTo>
                    <a:cubicBezTo>
                      <a:pt x="96" y="292"/>
                      <a:pt x="107" y="292"/>
                      <a:pt x="117" y="288"/>
                    </a:cubicBezTo>
                    <a:cubicBezTo>
                      <a:pt x="118" y="289"/>
                      <a:pt x="119" y="289"/>
                      <a:pt x="120" y="290"/>
                    </a:cubicBezTo>
                    <a:cubicBezTo>
                      <a:pt x="128" y="292"/>
                      <a:pt x="136" y="295"/>
                      <a:pt x="144" y="296"/>
                    </a:cubicBezTo>
                    <a:cubicBezTo>
                      <a:pt x="144" y="296"/>
                      <a:pt x="144" y="297"/>
                      <a:pt x="144" y="298"/>
                    </a:cubicBezTo>
                    <a:cubicBezTo>
                      <a:pt x="136" y="297"/>
                      <a:pt x="129" y="296"/>
                      <a:pt x="124" y="296"/>
                    </a:cubicBezTo>
                    <a:cubicBezTo>
                      <a:pt x="95" y="296"/>
                      <a:pt x="37" y="306"/>
                      <a:pt x="35" y="344"/>
                    </a:cubicBezTo>
                    <a:cubicBezTo>
                      <a:pt x="34" y="359"/>
                      <a:pt x="54" y="361"/>
                      <a:pt x="64" y="359"/>
                    </a:cubicBezTo>
                    <a:cubicBezTo>
                      <a:pt x="77" y="357"/>
                      <a:pt x="90" y="350"/>
                      <a:pt x="103" y="353"/>
                    </a:cubicBezTo>
                    <a:cubicBezTo>
                      <a:pt x="115" y="355"/>
                      <a:pt x="123" y="366"/>
                      <a:pt x="133" y="369"/>
                    </a:cubicBezTo>
                    <a:cubicBezTo>
                      <a:pt x="135" y="370"/>
                      <a:pt x="136" y="370"/>
                      <a:pt x="138" y="370"/>
                    </a:cubicBezTo>
                    <a:cubicBezTo>
                      <a:pt x="138" y="386"/>
                      <a:pt x="138" y="402"/>
                      <a:pt x="139" y="417"/>
                    </a:cubicBezTo>
                    <a:cubicBezTo>
                      <a:pt x="136" y="416"/>
                      <a:pt x="134" y="415"/>
                      <a:pt x="132" y="413"/>
                    </a:cubicBezTo>
                    <a:cubicBezTo>
                      <a:pt x="137" y="410"/>
                      <a:pt x="139" y="406"/>
                      <a:pt x="137" y="398"/>
                    </a:cubicBezTo>
                    <a:cubicBezTo>
                      <a:pt x="132" y="386"/>
                      <a:pt x="119" y="378"/>
                      <a:pt x="107" y="372"/>
                    </a:cubicBezTo>
                    <a:cubicBezTo>
                      <a:pt x="96" y="365"/>
                      <a:pt x="85" y="363"/>
                      <a:pt x="74" y="371"/>
                    </a:cubicBezTo>
                    <a:cubicBezTo>
                      <a:pt x="74" y="371"/>
                      <a:pt x="74" y="371"/>
                      <a:pt x="74" y="371"/>
                    </a:cubicBezTo>
                    <a:cubicBezTo>
                      <a:pt x="58" y="371"/>
                      <a:pt x="36" y="389"/>
                      <a:pt x="36" y="406"/>
                    </a:cubicBezTo>
                    <a:cubicBezTo>
                      <a:pt x="37" y="430"/>
                      <a:pt x="73" y="420"/>
                      <a:pt x="86" y="418"/>
                    </a:cubicBezTo>
                    <a:cubicBezTo>
                      <a:pt x="86" y="418"/>
                      <a:pt x="87" y="419"/>
                      <a:pt x="88" y="420"/>
                    </a:cubicBezTo>
                    <a:cubicBezTo>
                      <a:pt x="101" y="435"/>
                      <a:pt x="118" y="445"/>
                      <a:pt x="138" y="448"/>
                    </a:cubicBezTo>
                    <a:cubicBezTo>
                      <a:pt x="139" y="448"/>
                      <a:pt x="139" y="448"/>
                      <a:pt x="140" y="448"/>
                    </a:cubicBezTo>
                    <a:cubicBezTo>
                      <a:pt x="141" y="476"/>
                      <a:pt x="143" y="505"/>
                      <a:pt x="144" y="534"/>
                    </a:cubicBezTo>
                    <a:cubicBezTo>
                      <a:pt x="144" y="542"/>
                      <a:pt x="156" y="542"/>
                      <a:pt x="156" y="534"/>
                    </a:cubicBezTo>
                    <a:cubicBezTo>
                      <a:pt x="154" y="480"/>
                      <a:pt x="150" y="427"/>
                      <a:pt x="150" y="373"/>
                    </a:cubicBezTo>
                    <a:cubicBezTo>
                      <a:pt x="158" y="375"/>
                      <a:pt x="168" y="375"/>
                      <a:pt x="177" y="375"/>
                    </a:cubicBezTo>
                    <a:cubicBezTo>
                      <a:pt x="176" y="376"/>
                      <a:pt x="176" y="377"/>
                      <a:pt x="176" y="378"/>
                    </a:cubicBezTo>
                    <a:cubicBezTo>
                      <a:pt x="173" y="403"/>
                      <a:pt x="177" y="427"/>
                      <a:pt x="181" y="452"/>
                    </a:cubicBezTo>
                    <a:cubicBezTo>
                      <a:pt x="185" y="477"/>
                      <a:pt x="181" y="505"/>
                      <a:pt x="190" y="530"/>
                    </a:cubicBezTo>
                    <a:cubicBezTo>
                      <a:pt x="193" y="537"/>
                      <a:pt x="204" y="534"/>
                      <a:pt x="202" y="526"/>
                    </a:cubicBezTo>
                    <a:cubicBezTo>
                      <a:pt x="194" y="506"/>
                      <a:pt x="198" y="484"/>
                      <a:pt x="195" y="463"/>
                    </a:cubicBezTo>
                    <a:cubicBezTo>
                      <a:pt x="194" y="457"/>
                      <a:pt x="193" y="451"/>
                      <a:pt x="192" y="446"/>
                    </a:cubicBezTo>
                    <a:cubicBezTo>
                      <a:pt x="194" y="446"/>
                      <a:pt x="197" y="444"/>
                      <a:pt x="198" y="442"/>
                    </a:cubicBezTo>
                    <a:cubicBezTo>
                      <a:pt x="202" y="430"/>
                      <a:pt x="210" y="420"/>
                      <a:pt x="220" y="412"/>
                    </a:cubicBezTo>
                    <a:cubicBezTo>
                      <a:pt x="232" y="416"/>
                      <a:pt x="245" y="422"/>
                      <a:pt x="257" y="423"/>
                    </a:cubicBezTo>
                    <a:cubicBezTo>
                      <a:pt x="268" y="424"/>
                      <a:pt x="297" y="418"/>
                      <a:pt x="295" y="402"/>
                    </a:cubicBezTo>
                    <a:cubicBezTo>
                      <a:pt x="293" y="386"/>
                      <a:pt x="276" y="378"/>
                      <a:pt x="264" y="370"/>
                    </a:cubicBezTo>
                    <a:cubicBezTo>
                      <a:pt x="245" y="359"/>
                      <a:pt x="234" y="356"/>
                      <a:pt x="212" y="358"/>
                    </a:cubicBezTo>
                    <a:cubicBezTo>
                      <a:pt x="215" y="353"/>
                      <a:pt x="216" y="348"/>
                      <a:pt x="216" y="342"/>
                    </a:cubicBezTo>
                    <a:cubicBezTo>
                      <a:pt x="216" y="337"/>
                      <a:pt x="215" y="333"/>
                      <a:pt x="213" y="330"/>
                    </a:cubicBezTo>
                    <a:cubicBezTo>
                      <a:pt x="223" y="323"/>
                      <a:pt x="234" y="318"/>
                      <a:pt x="243" y="310"/>
                    </a:cubicBezTo>
                    <a:cubicBezTo>
                      <a:pt x="247" y="311"/>
                      <a:pt x="251" y="312"/>
                      <a:pt x="255" y="311"/>
                    </a:cubicBezTo>
                    <a:close/>
                    <a:moveTo>
                      <a:pt x="213" y="133"/>
                    </a:moveTo>
                    <a:cubicBezTo>
                      <a:pt x="208" y="130"/>
                      <a:pt x="203" y="127"/>
                      <a:pt x="200" y="121"/>
                    </a:cubicBezTo>
                    <a:cubicBezTo>
                      <a:pt x="192" y="109"/>
                      <a:pt x="219" y="102"/>
                      <a:pt x="226" y="102"/>
                    </a:cubicBezTo>
                    <a:cubicBezTo>
                      <a:pt x="228" y="102"/>
                      <a:pt x="229" y="102"/>
                      <a:pt x="230" y="101"/>
                    </a:cubicBezTo>
                    <a:cubicBezTo>
                      <a:pt x="230" y="101"/>
                      <a:pt x="231" y="102"/>
                      <a:pt x="232" y="102"/>
                    </a:cubicBezTo>
                    <a:cubicBezTo>
                      <a:pt x="247" y="105"/>
                      <a:pt x="262" y="108"/>
                      <a:pt x="276" y="114"/>
                    </a:cubicBezTo>
                    <a:cubicBezTo>
                      <a:pt x="295" y="122"/>
                      <a:pt x="290" y="138"/>
                      <a:pt x="277" y="146"/>
                    </a:cubicBezTo>
                    <a:cubicBezTo>
                      <a:pt x="268" y="151"/>
                      <a:pt x="261" y="150"/>
                      <a:pt x="252" y="149"/>
                    </a:cubicBezTo>
                    <a:cubicBezTo>
                      <a:pt x="248" y="148"/>
                      <a:pt x="244" y="147"/>
                      <a:pt x="239" y="145"/>
                    </a:cubicBezTo>
                    <a:cubicBezTo>
                      <a:pt x="239" y="145"/>
                      <a:pt x="238" y="145"/>
                      <a:pt x="237" y="144"/>
                    </a:cubicBezTo>
                    <a:cubicBezTo>
                      <a:pt x="229" y="142"/>
                      <a:pt x="221" y="138"/>
                      <a:pt x="213" y="133"/>
                    </a:cubicBezTo>
                    <a:close/>
                    <a:moveTo>
                      <a:pt x="242" y="162"/>
                    </a:moveTo>
                    <a:cubicBezTo>
                      <a:pt x="243" y="166"/>
                      <a:pt x="239" y="171"/>
                      <a:pt x="238" y="175"/>
                    </a:cubicBezTo>
                    <a:cubicBezTo>
                      <a:pt x="237" y="175"/>
                      <a:pt x="237" y="176"/>
                      <a:pt x="236" y="177"/>
                    </a:cubicBezTo>
                    <a:cubicBezTo>
                      <a:pt x="234" y="177"/>
                      <a:pt x="231" y="176"/>
                      <a:pt x="229" y="175"/>
                    </a:cubicBezTo>
                    <a:cubicBezTo>
                      <a:pt x="233" y="170"/>
                      <a:pt x="236" y="164"/>
                      <a:pt x="239" y="158"/>
                    </a:cubicBezTo>
                    <a:cubicBezTo>
                      <a:pt x="240" y="158"/>
                      <a:pt x="241" y="158"/>
                      <a:pt x="242" y="159"/>
                    </a:cubicBezTo>
                    <a:cubicBezTo>
                      <a:pt x="242" y="160"/>
                      <a:pt x="242" y="161"/>
                      <a:pt x="242" y="162"/>
                    </a:cubicBezTo>
                    <a:close/>
                    <a:moveTo>
                      <a:pt x="197" y="171"/>
                    </a:moveTo>
                    <a:cubicBezTo>
                      <a:pt x="197" y="171"/>
                      <a:pt x="197" y="171"/>
                      <a:pt x="197" y="171"/>
                    </a:cubicBezTo>
                    <a:cubicBezTo>
                      <a:pt x="202" y="174"/>
                      <a:pt x="207" y="177"/>
                      <a:pt x="212" y="180"/>
                    </a:cubicBezTo>
                    <a:cubicBezTo>
                      <a:pt x="213" y="182"/>
                      <a:pt x="216" y="184"/>
                      <a:pt x="219" y="184"/>
                    </a:cubicBezTo>
                    <a:cubicBezTo>
                      <a:pt x="222" y="185"/>
                      <a:pt x="224" y="186"/>
                      <a:pt x="227" y="187"/>
                    </a:cubicBezTo>
                    <a:cubicBezTo>
                      <a:pt x="229" y="188"/>
                      <a:pt x="232" y="189"/>
                      <a:pt x="234" y="189"/>
                    </a:cubicBezTo>
                    <a:cubicBezTo>
                      <a:pt x="235" y="194"/>
                      <a:pt x="240" y="195"/>
                      <a:pt x="243" y="193"/>
                    </a:cubicBezTo>
                    <a:cubicBezTo>
                      <a:pt x="245" y="194"/>
                      <a:pt x="247" y="197"/>
                      <a:pt x="248" y="200"/>
                    </a:cubicBezTo>
                    <a:cubicBezTo>
                      <a:pt x="251" y="208"/>
                      <a:pt x="244" y="215"/>
                      <a:pt x="238" y="218"/>
                    </a:cubicBezTo>
                    <a:cubicBezTo>
                      <a:pt x="233" y="219"/>
                      <a:pt x="229" y="218"/>
                      <a:pt x="224" y="217"/>
                    </a:cubicBezTo>
                    <a:cubicBezTo>
                      <a:pt x="224" y="216"/>
                      <a:pt x="224" y="216"/>
                      <a:pt x="224" y="216"/>
                    </a:cubicBezTo>
                    <a:cubicBezTo>
                      <a:pt x="215" y="214"/>
                      <a:pt x="207" y="208"/>
                      <a:pt x="202" y="204"/>
                    </a:cubicBezTo>
                    <a:cubicBezTo>
                      <a:pt x="196" y="201"/>
                      <a:pt x="191" y="196"/>
                      <a:pt x="189" y="190"/>
                    </a:cubicBezTo>
                    <a:cubicBezTo>
                      <a:pt x="187" y="185"/>
                      <a:pt x="191" y="175"/>
                      <a:pt x="197" y="171"/>
                    </a:cubicBezTo>
                    <a:close/>
                    <a:moveTo>
                      <a:pt x="141" y="58"/>
                    </a:moveTo>
                    <a:cubicBezTo>
                      <a:pt x="135" y="49"/>
                      <a:pt x="125" y="44"/>
                      <a:pt x="124" y="32"/>
                    </a:cubicBezTo>
                    <a:cubicBezTo>
                      <a:pt x="123" y="20"/>
                      <a:pt x="142" y="14"/>
                      <a:pt x="154" y="12"/>
                    </a:cubicBezTo>
                    <a:cubicBezTo>
                      <a:pt x="155" y="14"/>
                      <a:pt x="157" y="15"/>
                      <a:pt x="159" y="14"/>
                    </a:cubicBezTo>
                    <a:cubicBezTo>
                      <a:pt x="168" y="10"/>
                      <a:pt x="177" y="26"/>
                      <a:pt x="181" y="31"/>
                    </a:cubicBezTo>
                    <a:cubicBezTo>
                      <a:pt x="187" y="42"/>
                      <a:pt x="193" y="56"/>
                      <a:pt x="189" y="69"/>
                    </a:cubicBezTo>
                    <a:cubicBezTo>
                      <a:pt x="187" y="76"/>
                      <a:pt x="178" y="79"/>
                      <a:pt x="171" y="80"/>
                    </a:cubicBezTo>
                    <a:cubicBezTo>
                      <a:pt x="158" y="82"/>
                      <a:pt x="148" y="68"/>
                      <a:pt x="141" y="58"/>
                    </a:cubicBezTo>
                    <a:close/>
                    <a:moveTo>
                      <a:pt x="150" y="174"/>
                    </a:moveTo>
                    <a:cubicBezTo>
                      <a:pt x="154" y="158"/>
                      <a:pt x="155" y="142"/>
                      <a:pt x="157" y="126"/>
                    </a:cubicBezTo>
                    <a:cubicBezTo>
                      <a:pt x="158" y="117"/>
                      <a:pt x="162" y="102"/>
                      <a:pt x="161" y="91"/>
                    </a:cubicBezTo>
                    <a:cubicBezTo>
                      <a:pt x="163" y="92"/>
                      <a:pt x="166" y="92"/>
                      <a:pt x="168" y="92"/>
                    </a:cubicBezTo>
                    <a:cubicBezTo>
                      <a:pt x="174" y="118"/>
                      <a:pt x="160" y="150"/>
                      <a:pt x="180" y="172"/>
                    </a:cubicBezTo>
                    <a:cubicBezTo>
                      <a:pt x="180" y="172"/>
                      <a:pt x="180" y="173"/>
                      <a:pt x="180" y="173"/>
                    </a:cubicBezTo>
                    <a:cubicBezTo>
                      <a:pt x="176" y="181"/>
                      <a:pt x="176" y="191"/>
                      <a:pt x="179" y="199"/>
                    </a:cubicBezTo>
                    <a:cubicBezTo>
                      <a:pt x="179" y="199"/>
                      <a:pt x="181" y="199"/>
                      <a:pt x="181" y="200"/>
                    </a:cubicBezTo>
                    <a:cubicBezTo>
                      <a:pt x="181" y="200"/>
                      <a:pt x="182" y="200"/>
                      <a:pt x="182" y="200"/>
                    </a:cubicBezTo>
                    <a:cubicBezTo>
                      <a:pt x="182" y="226"/>
                      <a:pt x="182" y="226"/>
                      <a:pt x="182" y="226"/>
                    </a:cubicBezTo>
                    <a:cubicBezTo>
                      <a:pt x="182" y="230"/>
                      <a:pt x="185" y="233"/>
                      <a:pt x="188" y="232"/>
                    </a:cubicBezTo>
                    <a:cubicBezTo>
                      <a:pt x="195" y="229"/>
                      <a:pt x="200" y="225"/>
                      <a:pt x="203" y="219"/>
                    </a:cubicBezTo>
                    <a:cubicBezTo>
                      <a:pt x="206" y="221"/>
                      <a:pt x="209" y="223"/>
                      <a:pt x="213" y="224"/>
                    </a:cubicBezTo>
                    <a:cubicBezTo>
                      <a:pt x="202" y="236"/>
                      <a:pt x="184" y="240"/>
                      <a:pt x="173" y="253"/>
                    </a:cubicBezTo>
                    <a:cubicBezTo>
                      <a:pt x="163" y="266"/>
                      <a:pt x="165" y="285"/>
                      <a:pt x="166" y="302"/>
                    </a:cubicBezTo>
                    <a:cubicBezTo>
                      <a:pt x="162" y="301"/>
                      <a:pt x="159" y="300"/>
                      <a:pt x="156" y="300"/>
                    </a:cubicBezTo>
                    <a:cubicBezTo>
                      <a:pt x="157" y="273"/>
                      <a:pt x="161" y="247"/>
                      <a:pt x="160" y="220"/>
                    </a:cubicBezTo>
                    <a:cubicBezTo>
                      <a:pt x="160" y="220"/>
                      <a:pt x="160" y="219"/>
                      <a:pt x="160" y="219"/>
                    </a:cubicBezTo>
                    <a:cubicBezTo>
                      <a:pt x="162" y="217"/>
                      <a:pt x="165" y="214"/>
                      <a:pt x="166" y="210"/>
                    </a:cubicBezTo>
                    <a:cubicBezTo>
                      <a:pt x="174" y="192"/>
                      <a:pt x="164" y="181"/>
                      <a:pt x="149" y="175"/>
                    </a:cubicBezTo>
                    <a:cubicBezTo>
                      <a:pt x="149" y="175"/>
                      <a:pt x="149" y="174"/>
                      <a:pt x="150" y="174"/>
                    </a:cubicBezTo>
                    <a:close/>
                    <a:moveTo>
                      <a:pt x="61" y="148"/>
                    </a:moveTo>
                    <a:cubicBezTo>
                      <a:pt x="47" y="146"/>
                      <a:pt x="6" y="136"/>
                      <a:pt x="33" y="119"/>
                    </a:cubicBezTo>
                    <a:cubicBezTo>
                      <a:pt x="42" y="113"/>
                      <a:pt x="52" y="112"/>
                      <a:pt x="63" y="108"/>
                    </a:cubicBezTo>
                    <a:cubicBezTo>
                      <a:pt x="72" y="105"/>
                      <a:pt x="80" y="97"/>
                      <a:pt x="90" y="96"/>
                    </a:cubicBezTo>
                    <a:cubicBezTo>
                      <a:pt x="91" y="96"/>
                      <a:pt x="92" y="95"/>
                      <a:pt x="93" y="95"/>
                    </a:cubicBezTo>
                    <a:cubicBezTo>
                      <a:pt x="120" y="91"/>
                      <a:pt x="136" y="127"/>
                      <a:pt x="110" y="142"/>
                    </a:cubicBezTo>
                    <a:cubicBezTo>
                      <a:pt x="97" y="150"/>
                      <a:pt x="75" y="149"/>
                      <a:pt x="61" y="148"/>
                    </a:cubicBezTo>
                    <a:close/>
                    <a:moveTo>
                      <a:pt x="80" y="160"/>
                    </a:moveTo>
                    <a:cubicBezTo>
                      <a:pt x="80" y="160"/>
                      <a:pt x="80" y="160"/>
                      <a:pt x="80" y="160"/>
                    </a:cubicBezTo>
                    <a:cubicBezTo>
                      <a:pt x="80" y="161"/>
                      <a:pt x="80" y="161"/>
                      <a:pt x="80" y="161"/>
                    </a:cubicBezTo>
                    <a:cubicBezTo>
                      <a:pt x="81" y="162"/>
                      <a:pt x="81" y="163"/>
                      <a:pt x="82" y="164"/>
                    </a:cubicBezTo>
                    <a:cubicBezTo>
                      <a:pt x="83" y="165"/>
                      <a:pt x="84" y="167"/>
                      <a:pt x="85" y="169"/>
                    </a:cubicBezTo>
                    <a:cubicBezTo>
                      <a:pt x="85" y="169"/>
                      <a:pt x="85" y="169"/>
                      <a:pt x="85" y="170"/>
                    </a:cubicBezTo>
                    <a:cubicBezTo>
                      <a:pt x="84" y="169"/>
                      <a:pt x="82" y="169"/>
                      <a:pt x="81" y="169"/>
                    </a:cubicBezTo>
                    <a:cubicBezTo>
                      <a:pt x="81" y="168"/>
                      <a:pt x="80" y="168"/>
                      <a:pt x="79" y="167"/>
                    </a:cubicBezTo>
                    <a:cubicBezTo>
                      <a:pt x="76" y="165"/>
                      <a:pt x="73" y="163"/>
                      <a:pt x="70" y="160"/>
                    </a:cubicBezTo>
                    <a:cubicBezTo>
                      <a:pt x="73" y="160"/>
                      <a:pt x="76" y="160"/>
                      <a:pt x="80" y="160"/>
                    </a:cubicBezTo>
                    <a:cubicBezTo>
                      <a:pt x="80" y="161"/>
                      <a:pt x="80" y="161"/>
                      <a:pt x="80" y="160"/>
                    </a:cubicBezTo>
                    <a:close/>
                    <a:moveTo>
                      <a:pt x="39" y="204"/>
                    </a:moveTo>
                    <a:cubicBezTo>
                      <a:pt x="21" y="181"/>
                      <a:pt x="77" y="181"/>
                      <a:pt x="95" y="182"/>
                    </a:cubicBezTo>
                    <a:cubicBezTo>
                      <a:pt x="97" y="184"/>
                      <a:pt x="99" y="185"/>
                      <a:pt x="101" y="184"/>
                    </a:cubicBezTo>
                    <a:cubicBezTo>
                      <a:pt x="113" y="180"/>
                      <a:pt x="125" y="180"/>
                      <a:pt x="136" y="183"/>
                    </a:cubicBezTo>
                    <a:cubicBezTo>
                      <a:pt x="154" y="186"/>
                      <a:pt x="165" y="210"/>
                      <a:pt x="142" y="211"/>
                    </a:cubicBezTo>
                    <a:cubicBezTo>
                      <a:pt x="133" y="212"/>
                      <a:pt x="124" y="210"/>
                      <a:pt x="115" y="209"/>
                    </a:cubicBezTo>
                    <a:cubicBezTo>
                      <a:pt x="113" y="208"/>
                      <a:pt x="111" y="208"/>
                      <a:pt x="109" y="209"/>
                    </a:cubicBezTo>
                    <a:cubicBezTo>
                      <a:pt x="105" y="208"/>
                      <a:pt x="101" y="208"/>
                      <a:pt x="97" y="209"/>
                    </a:cubicBezTo>
                    <a:cubicBezTo>
                      <a:pt x="82" y="210"/>
                      <a:pt x="49" y="218"/>
                      <a:pt x="39" y="204"/>
                    </a:cubicBezTo>
                    <a:close/>
                    <a:moveTo>
                      <a:pt x="105" y="221"/>
                    </a:moveTo>
                    <a:cubicBezTo>
                      <a:pt x="104" y="226"/>
                      <a:pt x="103" y="232"/>
                      <a:pt x="101" y="237"/>
                    </a:cubicBezTo>
                    <a:cubicBezTo>
                      <a:pt x="97" y="236"/>
                      <a:pt x="92" y="235"/>
                      <a:pt x="88" y="234"/>
                    </a:cubicBezTo>
                    <a:cubicBezTo>
                      <a:pt x="88" y="230"/>
                      <a:pt x="87" y="226"/>
                      <a:pt x="87" y="222"/>
                    </a:cubicBezTo>
                    <a:cubicBezTo>
                      <a:pt x="91" y="221"/>
                      <a:pt x="94" y="221"/>
                      <a:pt x="97" y="221"/>
                    </a:cubicBezTo>
                    <a:cubicBezTo>
                      <a:pt x="99" y="220"/>
                      <a:pt x="102" y="221"/>
                      <a:pt x="105" y="221"/>
                    </a:cubicBezTo>
                    <a:close/>
                    <a:moveTo>
                      <a:pt x="96" y="279"/>
                    </a:moveTo>
                    <a:cubicBezTo>
                      <a:pt x="85" y="279"/>
                      <a:pt x="74" y="277"/>
                      <a:pt x="63" y="276"/>
                    </a:cubicBezTo>
                    <a:cubicBezTo>
                      <a:pt x="49" y="275"/>
                      <a:pt x="34" y="287"/>
                      <a:pt x="21" y="276"/>
                    </a:cubicBezTo>
                    <a:cubicBezTo>
                      <a:pt x="11" y="268"/>
                      <a:pt x="8" y="232"/>
                      <a:pt x="28" y="240"/>
                    </a:cubicBezTo>
                    <a:cubicBezTo>
                      <a:pt x="31" y="241"/>
                      <a:pt x="32" y="240"/>
                      <a:pt x="34" y="239"/>
                    </a:cubicBezTo>
                    <a:cubicBezTo>
                      <a:pt x="55" y="244"/>
                      <a:pt x="76" y="245"/>
                      <a:pt x="97" y="249"/>
                    </a:cubicBezTo>
                    <a:cubicBezTo>
                      <a:pt x="106" y="251"/>
                      <a:pt x="114" y="255"/>
                      <a:pt x="121" y="260"/>
                    </a:cubicBezTo>
                    <a:cubicBezTo>
                      <a:pt x="137" y="274"/>
                      <a:pt x="103" y="279"/>
                      <a:pt x="96" y="279"/>
                    </a:cubicBezTo>
                    <a:close/>
                    <a:moveTo>
                      <a:pt x="113" y="241"/>
                    </a:moveTo>
                    <a:cubicBezTo>
                      <a:pt x="115" y="235"/>
                      <a:pt x="116" y="228"/>
                      <a:pt x="117" y="222"/>
                    </a:cubicBezTo>
                    <a:cubicBezTo>
                      <a:pt x="127" y="223"/>
                      <a:pt x="138" y="225"/>
                      <a:pt x="148" y="223"/>
                    </a:cubicBezTo>
                    <a:cubicBezTo>
                      <a:pt x="148" y="236"/>
                      <a:pt x="148" y="249"/>
                      <a:pt x="147" y="262"/>
                    </a:cubicBezTo>
                    <a:cubicBezTo>
                      <a:pt x="144" y="260"/>
                      <a:pt x="142" y="258"/>
                      <a:pt x="139" y="257"/>
                    </a:cubicBezTo>
                    <a:cubicBezTo>
                      <a:pt x="137" y="256"/>
                      <a:pt x="135" y="256"/>
                      <a:pt x="133" y="257"/>
                    </a:cubicBezTo>
                    <a:cubicBezTo>
                      <a:pt x="133" y="257"/>
                      <a:pt x="133" y="257"/>
                      <a:pt x="133" y="257"/>
                    </a:cubicBezTo>
                    <a:cubicBezTo>
                      <a:pt x="128" y="249"/>
                      <a:pt x="121" y="245"/>
                      <a:pt x="113" y="241"/>
                    </a:cubicBezTo>
                    <a:close/>
                    <a:moveTo>
                      <a:pt x="131" y="281"/>
                    </a:moveTo>
                    <a:cubicBezTo>
                      <a:pt x="131" y="280"/>
                      <a:pt x="132" y="280"/>
                      <a:pt x="132" y="280"/>
                    </a:cubicBezTo>
                    <a:cubicBezTo>
                      <a:pt x="135" y="277"/>
                      <a:pt x="137" y="273"/>
                      <a:pt x="137" y="270"/>
                    </a:cubicBezTo>
                    <a:cubicBezTo>
                      <a:pt x="140" y="272"/>
                      <a:pt x="143" y="273"/>
                      <a:pt x="146" y="275"/>
                    </a:cubicBezTo>
                    <a:cubicBezTo>
                      <a:pt x="145" y="278"/>
                      <a:pt x="145" y="281"/>
                      <a:pt x="145" y="284"/>
                    </a:cubicBezTo>
                    <a:cubicBezTo>
                      <a:pt x="140" y="284"/>
                      <a:pt x="136" y="282"/>
                      <a:pt x="131" y="281"/>
                    </a:cubicBezTo>
                    <a:close/>
                    <a:moveTo>
                      <a:pt x="83" y="406"/>
                    </a:moveTo>
                    <a:cubicBezTo>
                      <a:pt x="78" y="407"/>
                      <a:pt x="46" y="416"/>
                      <a:pt x="48" y="403"/>
                    </a:cubicBezTo>
                    <a:cubicBezTo>
                      <a:pt x="50" y="395"/>
                      <a:pt x="60" y="386"/>
                      <a:pt x="69" y="383"/>
                    </a:cubicBezTo>
                    <a:cubicBezTo>
                      <a:pt x="71" y="384"/>
                      <a:pt x="73" y="385"/>
                      <a:pt x="75" y="383"/>
                    </a:cubicBezTo>
                    <a:cubicBezTo>
                      <a:pt x="86" y="376"/>
                      <a:pt x="94" y="378"/>
                      <a:pt x="105" y="384"/>
                    </a:cubicBezTo>
                    <a:cubicBezTo>
                      <a:pt x="110" y="387"/>
                      <a:pt x="133" y="401"/>
                      <a:pt x="120" y="405"/>
                    </a:cubicBezTo>
                    <a:cubicBezTo>
                      <a:pt x="113" y="407"/>
                      <a:pt x="106" y="404"/>
                      <a:pt x="100" y="404"/>
                    </a:cubicBezTo>
                    <a:cubicBezTo>
                      <a:pt x="94" y="403"/>
                      <a:pt x="89" y="405"/>
                      <a:pt x="83" y="406"/>
                    </a:cubicBezTo>
                    <a:close/>
                    <a:moveTo>
                      <a:pt x="102" y="417"/>
                    </a:moveTo>
                    <a:cubicBezTo>
                      <a:pt x="107" y="417"/>
                      <a:pt x="114" y="417"/>
                      <a:pt x="120" y="417"/>
                    </a:cubicBezTo>
                    <a:cubicBezTo>
                      <a:pt x="124" y="424"/>
                      <a:pt x="131" y="428"/>
                      <a:pt x="139" y="430"/>
                    </a:cubicBezTo>
                    <a:cubicBezTo>
                      <a:pt x="139" y="432"/>
                      <a:pt x="139" y="434"/>
                      <a:pt x="139" y="436"/>
                    </a:cubicBezTo>
                    <a:cubicBezTo>
                      <a:pt x="125" y="434"/>
                      <a:pt x="112" y="427"/>
                      <a:pt x="102" y="417"/>
                    </a:cubicBezTo>
                    <a:close/>
                    <a:moveTo>
                      <a:pt x="166" y="362"/>
                    </a:moveTo>
                    <a:cubicBezTo>
                      <a:pt x="151" y="361"/>
                      <a:pt x="138" y="359"/>
                      <a:pt x="125" y="351"/>
                    </a:cubicBezTo>
                    <a:cubicBezTo>
                      <a:pt x="104" y="337"/>
                      <a:pt x="90" y="340"/>
                      <a:pt x="67" y="347"/>
                    </a:cubicBezTo>
                    <a:cubicBezTo>
                      <a:pt x="56" y="350"/>
                      <a:pt x="44" y="343"/>
                      <a:pt x="53" y="332"/>
                    </a:cubicBezTo>
                    <a:cubicBezTo>
                      <a:pt x="58" y="326"/>
                      <a:pt x="65" y="322"/>
                      <a:pt x="72" y="318"/>
                    </a:cubicBezTo>
                    <a:cubicBezTo>
                      <a:pt x="88" y="310"/>
                      <a:pt x="106" y="308"/>
                      <a:pt x="124" y="308"/>
                    </a:cubicBezTo>
                    <a:cubicBezTo>
                      <a:pt x="130" y="308"/>
                      <a:pt x="137" y="309"/>
                      <a:pt x="145" y="310"/>
                    </a:cubicBezTo>
                    <a:cubicBezTo>
                      <a:pt x="147" y="312"/>
                      <a:pt x="150" y="312"/>
                      <a:pt x="153" y="311"/>
                    </a:cubicBezTo>
                    <a:cubicBezTo>
                      <a:pt x="174" y="315"/>
                      <a:pt x="197" y="323"/>
                      <a:pt x="204" y="339"/>
                    </a:cubicBezTo>
                    <a:cubicBezTo>
                      <a:pt x="213" y="362"/>
                      <a:pt x="179" y="363"/>
                      <a:pt x="166" y="362"/>
                    </a:cubicBezTo>
                    <a:close/>
                    <a:moveTo>
                      <a:pt x="190" y="430"/>
                    </a:moveTo>
                    <a:cubicBezTo>
                      <a:pt x="189" y="424"/>
                      <a:pt x="188" y="419"/>
                      <a:pt x="188" y="413"/>
                    </a:cubicBezTo>
                    <a:cubicBezTo>
                      <a:pt x="193" y="410"/>
                      <a:pt x="199" y="409"/>
                      <a:pt x="205" y="410"/>
                    </a:cubicBezTo>
                    <a:cubicBezTo>
                      <a:pt x="199" y="416"/>
                      <a:pt x="194" y="422"/>
                      <a:pt x="190" y="430"/>
                    </a:cubicBezTo>
                    <a:close/>
                    <a:moveTo>
                      <a:pt x="255" y="379"/>
                    </a:moveTo>
                    <a:cubicBezTo>
                      <a:pt x="261" y="383"/>
                      <a:pt x="266" y="386"/>
                      <a:pt x="272" y="389"/>
                    </a:cubicBezTo>
                    <a:cubicBezTo>
                      <a:pt x="287" y="400"/>
                      <a:pt x="277" y="410"/>
                      <a:pt x="262" y="411"/>
                    </a:cubicBezTo>
                    <a:cubicBezTo>
                      <a:pt x="234" y="414"/>
                      <a:pt x="214" y="391"/>
                      <a:pt x="187" y="400"/>
                    </a:cubicBezTo>
                    <a:cubicBezTo>
                      <a:pt x="187" y="393"/>
                      <a:pt x="187" y="385"/>
                      <a:pt x="188" y="378"/>
                    </a:cubicBezTo>
                    <a:cubicBezTo>
                      <a:pt x="188" y="376"/>
                      <a:pt x="187" y="375"/>
                      <a:pt x="186" y="374"/>
                    </a:cubicBezTo>
                    <a:cubicBezTo>
                      <a:pt x="193" y="372"/>
                      <a:pt x="199" y="370"/>
                      <a:pt x="204" y="367"/>
                    </a:cubicBezTo>
                    <a:cubicBezTo>
                      <a:pt x="205" y="369"/>
                      <a:pt x="207" y="370"/>
                      <a:pt x="210" y="370"/>
                    </a:cubicBezTo>
                    <a:cubicBezTo>
                      <a:pt x="228" y="368"/>
                      <a:pt x="240" y="368"/>
                      <a:pt x="255" y="379"/>
                    </a:cubicBezTo>
                    <a:close/>
                    <a:moveTo>
                      <a:pt x="206" y="320"/>
                    </a:moveTo>
                    <a:cubicBezTo>
                      <a:pt x="204" y="319"/>
                      <a:pt x="203" y="317"/>
                      <a:pt x="201" y="316"/>
                    </a:cubicBezTo>
                    <a:cubicBezTo>
                      <a:pt x="208" y="312"/>
                      <a:pt x="216" y="307"/>
                      <a:pt x="222" y="302"/>
                    </a:cubicBezTo>
                    <a:cubicBezTo>
                      <a:pt x="225" y="303"/>
                      <a:pt x="227" y="304"/>
                      <a:pt x="230" y="305"/>
                    </a:cubicBezTo>
                    <a:cubicBezTo>
                      <a:pt x="222" y="310"/>
                      <a:pt x="213" y="314"/>
                      <a:pt x="206" y="320"/>
                    </a:cubicBezTo>
                    <a:close/>
                    <a:moveTo>
                      <a:pt x="241" y="297"/>
                    </a:moveTo>
                    <a:cubicBezTo>
                      <a:pt x="236" y="295"/>
                      <a:pt x="232" y="293"/>
                      <a:pt x="227" y="291"/>
                    </a:cubicBezTo>
                    <a:cubicBezTo>
                      <a:pt x="225" y="289"/>
                      <a:pt x="222" y="287"/>
                      <a:pt x="219" y="288"/>
                    </a:cubicBezTo>
                    <a:cubicBezTo>
                      <a:pt x="216" y="288"/>
                      <a:pt x="212" y="287"/>
                      <a:pt x="208" y="287"/>
                    </a:cubicBezTo>
                    <a:cubicBezTo>
                      <a:pt x="195" y="284"/>
                      <a:pt x="197" y="270"/>
                      <a:pt x="203" y="261"/>
                    </a:cubicBezTo>
                    <a:cubicBezTo>
                      <a:pt x="228" y="279"/>
                      <a:pt x="264" y="258"/>
                      <a:pt x="291" y="263"/>
                    </a:cubicBezTo>
                    <a:cubicBezTo>
                      <a:pt x="306" y="266"/>
                      <a:pt x="304" y="276"/>
                      <a:pt x="296" y="286"/>
                    </a:cubicBezTo>
                    <a:cubicBezTo>
                      <a:pt x="287" y="296"/>
                      <a:pt x="270" y="296"/>
                      <a:pt x="258" y="298"/>
                    </a:cubicBezTo>
                    <a:cubicBezTo>
                      <a:pt x="255" y="299"/>
                      <a:pt x="251" y="299"/>
                      <a:pt x="248" y="298"/>
                    </a:cubicBezTo>
                    <a:cubicBezTo>
                      <a:pt x="246" y="296"/>
                      <a:pt x="244" y="295"/>
                      <a:pt x="241" y="29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72" name="Freeform 104"/>
              <p:cNvSpPr>
                <a:spLocks noEditPoints="1"/>
              </p:cNvSpPr>
              <p:nvPr/>
            </p:nvSpPr>
            <p:spPr bwMode="auto">
              <a:xfrm>
                <a:off x="5662802" y="16509176"/>
                <a:ext cx="2671763" cy="2973388"/>
              </a:xfrm>
              <a:custGeom>
                <a:avLst/>
                <a:gdLst>
                  <a:gd name="T0" fmla="*/ 710 w 712"/>
                  <a:gd name="T1" fmla="*/ 775 h 792"/>
                  <a:gd name="T2" fmla="*/ 696 w 712"/>
                  <a:gd name="T3" fmla="*/ 246 h 792"/>
                  <a:gd name="T4" fmla="*/ 682 w 712"/>
                  <a:gd name="T5" fmla="*/ 104 h 792"/>
                  <a:gd name="T6" fmla="*/ 563 w 712"/>
                  <a:gd name="T7" fmla="*/ 104 h 792"/>
                  <a:gd name="T8" fmla="*/ 478 w 712"/>
                  <a:gd name="T9" fmla="*/ 13 h 792"/>
                  <a:gd name="T10" fmla="*/ 354 w 712"/>
                  <a:gd name="T11" fmla="*/ 0 h 792"/>
                  <a:gd name="T12" fmla="*/ 229 w 712"/>
                  <a:gd name="T13" fmla="*/ 10 h 792"/>
                  <a:gd name="T14" fmla="*/ 30 w 712"/>
                  <a:gd name="T15" fmla="*/ 193 h 792"/>
                  <a:gd name="T16" fmla="*/ 8 w 712"/>
                  <a:gd name="T17" fmla="*/ 311 h 792"/>
                  <a:gd name="T18" fmla="*/ 8 w 712"/>
                  <a:gd name="T19" fmla="*/ 788 h 792"/>
                  <a:gd name="T20" fmla="*/ 216 w 712"/>
                  <a:gd name="T21" fmla="*/ 786 h 792"/>
                  <a:gd name="T22" fmla="*/ 518 w 712"/>
                  <a:gd name="T23" fmla="*/ 775 h 792"/>
                  <a:gd name="T24" fmla="*/ 699 w 712"/>
                  <a:gd name="T25" fmla="*/ 783 h 792"/>
                  <a:gd name="T26" fmla="*/ 70 w 712"/>
                  <a:gd name="T27" fmla="*/ 776 h 792"/>
                  <a:gd name="T28" fmla="*/ 151 w 712"/>
                  <a:gd name="T29" fmla="*/ 776 h 792"/>
                  <a:gd name="T30" fmla="*/ 114 w 712"/>
                  <a:gd name="T31" fmla="*/ 728 h 792"/>
                  <a:gd name="T32" fmla="*/ 56 w 712"/>
                  <a:gd name="T33" fmla="*/ 775 h 792"/>
                  <a:gd name="T34" fmla="*/ 17 w 712"/>
                  <a:gd name="T35" fmla="*/ 483 h 792"/>
                  <a:gd name="T36" fmla="*/ 27 w 712"/>
                  <a:gd name="T37" fmla="*/ 204 h 792"/>
                  <a:gd name="T38" fmla="*/ 218 w 712"/>
                  <a:gd name="T39" fmla="*/ 191 h 792"/>
                  <a:gd name="T40" fmla="*/ 197 w 712"/>
                  <a:gd name="T41" fmla="*/ 759 h 792"/>
                  <a:gd name="T42" fmla="*/ 198 w 712"/>
                  <a:gd name="T43" fmla="*/ 776 h 792"/>
                  <a:gd name="T44" fmla="*/ 360 w 712"/>
                  <a:gd name="T45" fmla="*/ 770 h 792"/>
                  <a:gd name="T46" fmla="*/ 305 w 712"/>
                  <a:gd name="T47" fmla="*/ 771 h 792"/>
                  <a:gd name="T48" fmla="*/ 283 w 712"/>
                  <a:gd name="T49" fmla="*/ 773 h 792"/>
                  <a:gd name="T50" fmla="*/ 362 w 712"/>
                  <a:gd name="T51" fmla="*/ 639 h 792"/>
                  <a:gd name="T52" fmla="*/ 430 w 712"/>
                  <a:gd name="T53" fmla="*/ 767 h 792"/>
                  <a:gd name="T54" fmla="*/ 373 w 712"/>
                  <a:gd name="T55" fmla="*/ 772 h 792"/>
                  <a:gd name="T56" fmla="*/ 435 w 712"/>
                  <a:gd name="T57" fmla="*/ 634 h 792"/>
                  <a:gd name="T58" fmla="*/ 445 w 712"/>
                  <a:gd name="T59" fmla="*/ 626 h 792"/>
                  <a:gd name="T60" fmla="*/ 300 w 712"/>
                  <a:gd name="T61" fmla="*/ 622 h 792"/>
                  <a:gd name="T62" fmla="*/ 277 w 712"/>
                  <a:gd name="T63" fmla="*/ 692 h 792"/>
                  <a:gd name="T64" fmla="*/ 210 w 712"/>
                  <a:gd name="T65" fmla="*/ 762 h 792"/>
                  <a:gd name="T66" fmla="*/ 228 w 712"/>
                  <a:gd name="T67" fmla="*/ 383 h 792"/>
                  <a:gd name="T68" fmla="*/ 354 w 712"/>
                  <a:gd name="T69" fmla="*/ 12 h 792"/>
                  <a:gd name="T70" fmla="*/ 485 w 712"/>
                  <a:gd name="T71" fmla="*/ 195 h 792"/>
                  <a:gd name="T72" fmla="*/ 507 w 712"/>
                  <a:gd name="T73" fmla="*/ 695 h 792"/>
                  <a:gd name="T74" fmla="*/ 611 w 712"/>
                  <a:gd name="T75" fmla="*/ 769 h 792"/>
                  <a:gd name="T76" fmla="*/ 638 w 712"/>
                  <a:gd name="T77" fmla="*/ 771 h 792"/>
                  <a:gd name="T78" fmla="*/ 650 w 712"/>
                  <a:gd name="T79" fmla="*/ 768 h 792"/>
                  <a:gd name="T80" fmla="*/ 543 w 712"/>
                  <a:gd name="T81" fmla="*/ 768 h 792"/>
                  <a:gd name="T82" fmla="*/ 513 w 712"/>
                  <a:gd name="T83" fmla="*/ 593 h 792"/>
                  <a:gd name="T84" fmla="*/ 492 w 712"/>
                  <a:gd name="T85" fmla="*/ 120 h 792"/>
                  <a:gd name="T86" fmla="*/ 635 w 712"/>
                  <a:gd name="T87" fmla="*/ 116 h 792"/>
                  <a:gd name="T88" fmla="*/ 685 w 712"/>
                  <a:gd name="T89" fmla="*/ 260 h 792"/>
                  <a:gd name="T90" fmla="*/ 697 w 712"/>
                  <a:gd name="T91" fmla="*/ 771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2" h="792">
                    <a:moveTo>
                      <a:pt x="710" y="779"/>
                    </a:moveTo>
                    <a:cubicBezTo>
                      <a:pt x="710" y="778"/>
                      <a:pt x="710" y="778"/>
                      <a:pt x="710" y="778"/>
                    </a:cubicBezTo>
                    <a:cubicBezTo>
                      <a:pt x="711" y="777"/>
                      <a:pt x="710" y="776"/>
                      <a:pt x="710" y="775"/>
                    </a:cubicBezTo>
                    <a:cubicBezTo>
                      <a:pt x="701" y="717"/>
                      <a:pt x="710" y="657"/>
                      <a:pt x="706" y="599"/>
                    </a:cubicBezTo>
                    <a:cubicBezTo>
                      <a:pt x="702" y="540"/>
                      <a:pt x="700" y="482"/>
                      <a:pt x="700" y="423"/>
                    </a:cubicBezTo>
                    <a:cubicBezTo>
                      <a:pt x="701" y="364"/>
                      <a:pt x="701" y="304"/>
                      <a:pt x="696" y="246"/>
                    </a:cubicBezTo>
                    <a:cubicBezTo>
                      <a:pt x="694" y="218"/>
                      <a:pt x="691" y="190"/>
                      <a:pt x="692" y="162"/>
                    </a:cubicBezTo>
                    <a:cubicBezTo>
                      <a:pt x="693" y="145"/>
                      <a:pt x="696" y="127"/>
                      <a:pt x="688" y="111"/>
                    </a:cubicBezTo>
                    <a:cubicBezTo>
                      <a:pt x="689" y="108"/>
                      <a:pt x="687" y="104"/>
                      <a:pt x="682" y="104"/>
                    </a:cubicBezTo>
                    <a:cubicBezTo>
                      <a:pt x="630" y="104"/>
                      <a:pt x="630" y="104"/>
                      <a:pt x="630" y="104"/>
                    </a:cubicBezTo>
                    <a:cubicBezTo>
                      <a:pt x="628" y="104"/>
                      <a:pt x="626" y="105"/>
                      <a:pt x="625" y="107"/>
                    </a:cubicBezTo>
                    <a:cubicBezTo>
                      <a:pt x="604" y="106"/>
                      <a:pt x="584" y="103"/>
                      <a:pt x="563" y="104"/>
                    </a:cubicBezTo>
                    <a:cubicBezTo>
                      <a:pt x="538" y="105"/>
                      <a:pt x="515" y="115"/>
                      <a:pt x="491" y="108"/>
                    </a:cubicBezTo>
                    <a:cubicBezTo>
                      <a:pt x="491" y="104"/>
                      <a:pt x="491" y="101"/>
                      <a:pt x="490" y="97"/>
                    </a:cubicBezTo>
                    <a:cubicBezTo>
                      <a:pt x="489" y="69"/>
                      <a:pt x="488" y="40"/>
                      <a:pt x="478" y="13"/>
                    </a:cubicBezTo>
                    <a:cubicBezTo>
                      <a:pt x="477" y="10"/>
                      <a:pt x="475" y="9"/>
                      <a:pt x="472" y="9"/>
                    </a:cubicBezTo>
                    <a:cubicBezTo>
                      <a:pt x="471" y="9"/>
                      <a:pt x="471" y="9"/>
                      <a:pt x="470" y="9"/>
                    </a:cubicBezTo>
                    <a:cubicBezTo>
                      <a:pt x="431" y="8"/>
                      <a:pt x="393" y="1"/>
                      <a:pt x="354" y="0"/>
                    </a:cubicBezTo>
                    <a:cubicBezTo>
                      <a:pt x="317" y="0"/>
                      <a:pt x="279" y="4"/>
                      <a:pt x="241" y="4"/>
                    </a:cubicBezTo>
                    <a:cubicBezTo>
                      <a:pt x="240" y="4"/>
                      <a:pt x="239" y="4"/>
                      <a:pt x="238" y="4"/>
                    </a:cubicBezTo>
                    <a:cubicBezTo>
                      <a:pt x="234" y="3"/>
                      <a:pt x="229" y="4"/>
                      <a:pt x="229" y="10"/>
                    </a:cubicBezTo>
                    <a:cubicBezTo>
                      <a:pt x="232" y="66"/>
                      <a:pt x="221" y="123"/>
                      <a:pt x="218" y="179"/>
                    </a:cubicBezTo>
                    <a:cubicBezTo>
                      <a:pt x="187" y="178"/>
                      <a:pt x="157" y="189"/>
                      <a:pt x="127" y="192"/>
                    </a:cubicBezTo>
                    <a:cubicBezTo>
                      <a:pt x="95" y="195"/>
                      <a:pt x="62" y="193"/>
                      <a:pt x="30" y="193"/>
                    </a:cubicBezTo>
                    <a:cubicBezTo>
                      <a:pt x="27" y="193"/>
                      <a:pt x="25" y="194"/>
                      <a:pt x="25" y="196"/>
                    </a:cubicBezTo>
                    <a:cubicBezTo>
                      <a:pt x="22" y="195"/>
                      <a:pt x="18" y="195"/>
                      <a:pt x="17" y="198"/>
                    </a:cubicBezTo>
                    <a:cubicBezTo>
                      <a:pt x="1" y="234"/>
                      <a:pt x="7" y="273"/>
                      <a:pt x="8" y="311"/>
                    </a:cubicBezTo>
                    <a:cubicBezTo>
                      <a:pt x="9" y="363"/>
                      <a:pt x="6" y="416"/>
                      <a:pt x="5" y="469"/>
                    </a:cubicBezTo>
                    <a:cubicBezTo>
                      <a:pt x="5" y="573"/>
                      <a:pt x="0" y="678"/>
                      <a:pt x="0" y="783"/>
                    </a:cubicBezTo>
                    <a:cubicBezTo>
                      <a:pt x="0" y="788"/>
                      <a:pt x="5" y="789"/>
                      <a:pt x="8" y="788"/>
                    </a:cubicBezTo>
                    <a:cubicBezTo>
                      <a:pt x="9" y="788"/>
                      <a:pt x="10" y="788"/>
                      <a:pt x="11" y="788"/>
                    </a:cubicBezTo>
                    <a:cubicBezTo>
                      <a:pt x="211" y="788"/>
                      <a:pt x="211" y="788"/>
                      <a:pt x="211" y="788"/>
                    </a:cubicBezTo>
                    <a:cubicBezTo>
                      <a:pt x="214" y="788"/>
                      <a:pt x="215" y="787"/>
                      <a:pt x="216" y="786"/>
                    </a:cubicBezTo>
                    <a:cubicBezTo>
                      <a:pt x="257" y="792"/>
                      <a:pt x="303" y="781"/>
                      <a:pt x="343" y="782"/>
                    </a:cubicBezTo>
                    <a:cubicBezTo>
                      <a:pt x="401" y="784"/>
                      <a:pt x="458" y="776"/>
                      <a:pt x="515" y="775"/>
                    </a:cubicBezTo>
                    <a:cubicBezTo>
                      <a:pt x="516" y="775"/>
                      <a:pt x="517" y="775"/>
                      <a:pt x="518" y="775"/>
                    </a:cubicBezTo>
                    <a:cubicBezTo>
                      <a:pt x="518" y="775"/>
                      <a:pt x="519" y="775"/>
                      <a:pt x="519" y="775"/>
                    </a:cubicBezTo>
                    <a:cubicBezTo>
                      <a:pt x="545" y="783"/>
                      <a:pt x="572" y="781"/>
                      <a:pt x="598" y="781"/>
                    </a:cubicBezTo>
                    <a:cubicBezTo>
                      <a:pt x="632" y="780"/>
                      <a:pt x="666" y="783"/>
                      <a:pt x="699" y="783"/>
                    </a:cubicBezTo>
                    <a:cubicBezTo>
                      <a:pt x="702" y="789"/>
                      <a:pt x="712" y="786"/>
                      <a:pt x="710" y="779"/>
                    </a:cubicBezTo>
                    <a:close/>
                    <a:moveTo>
                      <a:pt x="151" y="776"/>
                    </a:moveTo>
                    <a:cubicBezTo>
                      <a:pt x="70" y="776"/>
                      <a:pt x="70" y="776"/>
                      <a:pt x="70" y="776"/>
                    </a:cubicBezTo>
                    <a:cubicBezTo>
                      <a:pt x="71" y="776"/>
                      <a:pt x="72" y="773"/>
                      <a:pt x="72" y="770"/>
                    </a:cubicBezTo>
                    <a:cubicBezTo>
                      <a:pt x="77" y="756"/>
                      <a:pt x="81" y="747"/>
                      <a:pt x="96" y="741"/>
                    </a:cubicBezTo>
                    <a:cubicBezTo>
                      <a:pt x="120" y="732"/>
                      <a:pt x="152" y="752"/>
                      <a:pt x="151" y="776"/>
                    </a:cubicBezTo>
                    <a:close/>
                    <a:moveTo>
                      <a:pt x="198" y="776"/>
                    </a:moveTo>
                    <a:cubicBezTo>
                      <a:pt x="163" y="776"/>
                      <a:pt x="163" y="776"/>
                      <a:pt x="163" y="776"/>
                    </a:cubicBezTo>
                    <a:cubicBezTo>
                      <a:pt x="165" y="748"/>
                      <a:pt x="140" y="729"/>
                      <a:pt x="114" y="728"/>
                    </a:cubicBezTo>
                    <a:cubicBezTo>
                      <a:pt x="101" y="727"/>
                      <a:pt x="88" y="729"/>
                      <a:pt x="78" y="738"/>
                    </a:cubicBezTo>
                    <a:cubicBezTo>
                      <a:pt x="72" y="742"/>
                      <a:pt x="68" y="747"/>
                      <a:pt x="64" y="753"/>
                    </a:cubicBezTo>
                    <a:cubicBezTo>
                      <a:pt x="61" y="760"/>
                      <a:pt x="63" y="769"/>
                      <a:pt x="56" y="775"/>
                    </a:cubicBezTo>
                    <a:cubicBezTo>
                      <a:pt x="56" y="775"/>
                      <a:pt x="56" y="776"/>
                      <a:pt x="55" y="776"/>
                    </a:cubicBezTo>
                    <a:cubicBezTo>
                      <a:pt x="12" y="776"/>
                      <a:pt x="12" y="776"/>
                      <a:pt x="12" y="776"/>
                    </a:cubicBezTo>
                    <a:cubicBezTo>
                      <a:pt x="12" y="680"/>
                      <a:pt x="17" y="581"/>
                      <a:pt x="17" y="483"/>
                    </a:cubicBezTo>
                    <a:cubicBezTo>
                      <a:pt x="18" y="435"/>
                      <a:pt x="19" y="387"/>
                      <a:pt x="20" y="339"/>
                    </a:cubicBezTo>
                    <a:cubicBezTo>
                      <a:pt x="20" y="296"/>
                      <a:pt x="9" y="245"/>
                      <a:pt x="27" y="205"/>
                    </a:cubicBezTo>
                    <a:cubicBezTo>
                      <a:pt x="27" y="204"/>
                      <a:pt x="27" y="204"/>
                      <a:pt x="27" y="204"/>
                    </a:cubicBezTo>
                    <a:cubicBezTo>
                      <a:pt x="28" y="205"/>
                      <a:pt x="29" y="205"/>
                      <a:pt x="30" y="205"/>
                    </a:cubicBezTo>
                    <a:cubicBezTo>
                      <a:pt x="62" y="205"/>
                      <a:pt x="95" y="206"/>
                      <a:pt x="127" y="204"/>
                    </a:cubicBezTo>
                    <a:cubicBezTo>
                      <a:pt x="157" y="201"/>
                      <a:pt x="187" y="190"/>
                      <a:pt x="218" y="191"/>
                    </a:cubicBezTo>
                    <a:cubicBezTo>
                      <a:pt x="218" y="192"/>
                      <a:pt x="218" y="192"/>
                      <a:pt x="218" y="192"/>
                    </a:cubicBezTo>
                    <a:cubicBezTo>
                      <a:pt x="216" y="253"/>
                      <a:pt x="216" y="314"/>
                      <a:pt x="216" y="375"/>
                    </a:cubicBezTo>
                    <a:cubicBezTo>
                      <a:pt x="216" y="503"/>
                      <a:pt x="195" y="631"/>
                      <a:pt x="197" y="759"/>
                    </a:cubicBezTo>
                    <a:cubicBezTo>
                      <a:pt x="197" y="759"/>
                      <a:pt x="198" y="760"/>
                      <a:pt x="198" y="760"/>
                    </a:cubicBezTo>
                    <a:cubicBezTo>
                      <a:pt x="198" y="761"/>
                      <a:pt x="198" y="761"/>
                      <a:pt x="198" y="762"/>
                    </a:cubicBezTo>
                    <a:lnTo>
                      <a:pt x="198" y="776"/>
                    </a:lnTo>
                    <a:close/>
                    <a:moveTo>
                      <a:pt x="362" y="767"/>
                    </a:moveTo>
                    <a:cubicBezTo>
                      <a:pt x="361" y="768"/>
                      <a:pt x="362" y="769"/>
                      <a:pt x="362" y="770"/>
                    </a:cubicBezTo>
                    <a:cubicBezTo>
                      <a:pt x="361" y="770"/>
                      <a:pt x="361" y="770"/>
                      <a:pt x="360" y="770"/>
                    </a:cubicBezTo>
                    <a:cubicBezTo>
                      <a:pt x="360" y="771"/>
                      <a:pt x="360" y="771"/>
                      <a:pt x="360" y="772"/>
                    </a:cubicBezTo>
                    <a:cubicBezTo>
                      <a:pt x="359" y="772"/>
                      <a:pt x="359" y="772"/>
                      <a:pt x="358" y="772"/>
                    </a:cubicBezTo>
                    <a:cubicBezTo>
                      <a:pt x="340" y="771"/>
                      <a:pt x="323" y="771"/>
                      <a:pt x="305" y="771"/>
                    </a:cubicBezTo>
                    <a:cubicBezTo>
                      <a:pt x="305" y="772"/>
                      <a:pt x="305" y="773"/>
                      <a:pt x="303" y="773"/>
                    </a:cubicBezTo>
                    <a:cubicBezTo>
                      <a:pt x="298" y="774"/>
                      <a:pt x="290" y="774"/>
                      <a:pt x="284" y="773"/>
                    </a:cubicBezTo>
                    <a:cubicBezTo>
                      <a:pt x="284" y="773"/>
                      <a:pt x="283" y="773"/>
                      <a:pt x="283" y="773"/>
                    </a:cubicBezTo>
                    <a:cubicBezTo>
                      <a:pt x="283" y="749"/>
                      <a:pt x="286" y="726"/>
                      <a:pt x="288" y="702"/>
                    </a:cubicBezTo>
                    <a:cubicBezTo>
                      <a:pt x="290" y="679"/>
                      <a:pt x="286" y="655"/>
                      <a:pt x="298" y="634"/>
                    </a:cubicBezTo>
                    <a:cubicBezTo>
                      <a:pt x="319" y="640"/>
                      <a:pt x="340" y="640"/>
                      <a:pt x="362" y="639"/>
                    </a:cubicBezTo>
                    <a:cubicBezTo>
                      <a:pt x="377" y="680"/>
                      <a:pt x="368" y="726"/>
                      <a:pt x="362" y="767"/>
                    </a:cubicBezTo>
                    <a:close/>
                    <a:moveTo>
                      <a:pt x="431" y="766"/>
                    </a:moveTo>
                    <a:cubicBezTo>
                      <a:pt x="431" y="766"/>
                      <a:pt x="430" y="766"/>
                      <a:pt x="430" y="767"/>
                    </a:cubicBezTo>
                    <a:cubicBezTo>
                      <a:pt x="430" y="767"/>
                      <a:pt x="430" y="768"/>
                      <a:pt x="430" y="768"/>
                    </a:cubicBezTo>
                    <a:cubicBezTo>
                      <a:pt x="430" y="768"/>
                      <a:pt x="430" y="769"/>
                      <a:pt x="430" y="769"/>
                    </a:cubicBezTo>
                    <a:cubicBezTo>
                      <a:pt x="411" y="771"/>
                      <a:pt x="392" y="772"/>
                      <a:pt x="373" y="772"/>
                    </a:cubicBezTo>
                    <a:cubicBezTo>
                      <a:pt x="373" y="771"/>
                      <a:pt x="373" y="771"/>
                      <a:pt x="373" y="770"/>
                    </a:cubicBezTo>
                    <a:cubicBezTo>
                      <a:pt x="379" y="728"/>
                      <a:pt x="389" y="680"/>
                      <a:pt x="375" y="638"/>
                    </a:cubicBezTo>
                    <a:cubicBezTo>
                      <a:pt x="395" y="637"/>
                      <a:pt x="415" y="634"/>
                      <a:pt x="435" y="634"/>
                    </a:cubicBezTo>
                    <a:cubicBezTo>
                      <a:pt x="447" y="677"/>
                      <a:pt x="434" y="722"/>
                      <a:pt x="431" y="766"/>
                    </a:cubicBezTo>
                    <a:close/>
                    <a:moveTo>
                      <a:pt x="443" y="768"/>
                    </a:moveTo>
                    <a:cubicBezTo>
                      <a:pt x="446" y="720"/>
                      <a:pt x="460" y="673"/>
                      <a:pt x="445" y="626"/>
                    </a:cubicBezTo>
                    <a:cubicBezTo>
                      <a:pt x="445" y="625"/>
                      <a:pt x="445" y="625"/>
                      <a:pt x="444" y="624"/>
                    </a:cubicBezTo>
                    <a:cubicBezTo>
                      <a:pt x="444" y="623"/>
                      <a:pt x="442" y="621"/>
                      <a:pt x="439" y="621"/>
                    </a:cubicBezTo>
                    <a:cubicBezTo>
                      <a:pt x="393" y="622"/>
                      <a:pt x="345" y="635"/>
                      <a:pt x="300" y="622"/>
                    </a:cubicBezTo>
                    <a:cubicBezTo>
                      <a:pt x="297" y="621"/>
                      <a:pt x="294" y="622"/>
                      <a:pt x="293" y="624"/>
                    </a:cubicBezTo>
                    <a:cubicBezTo>
                      <a:pt x="291" y="624"/>
                      <a:pt x="289" y="625"/>
                      <a:pt x="287" y="627"/>
                    </a:cubicBezTo>
                    <a:cubicBezTo>
                      <a:pt x="276" y="647"/>
                      <a:pt x="277" y="669"/>
                      <a:pt x="277" y="692"/>
                    </a:cubicBezTo>
                    <a:cubicBezTo>
                      <a:pt x="276" y="719"/>
                      <a:pt x="271" y="746"/>
                      <a:pt x="271" y="773"/>
                    </a:cubicBezTo>
                    <a:cubicBezTo>
                      <a:pt x="251" y="775"/>
                      <a:pt x="228" y="777"/>
                      <a:pt x="210" y="773"/>
                    </a:cubicBezTo>
                    <a:cubicBezTo>
                      <a:pt x="210" y="762"/>
                      <a:pt x="210" y="762"/>
                      <a:pt x="210" y="762"/>
                    </a:cubicBezTo>
                    <a:cubicBezTo>
                      <a:pt x="210" y="761"/>
                      <a:pt x="210" y="761"/>
                      <a:pt x="210" y="760"/>
                    </a:cubicBezTo>
                    <a:cubicBezTo>
                      <a:pt x="210" y="760"/>
                      <a:pt x="210" y="759"/>
                      <a:pt x="210" y="759"/>
                    </a:cubicBezTo>
                    <a:cubicBezTo>
                      <a:pt x="207" y="633"/>
                      <a:pt x="228" y="508"/>
                      <a:pt x="228" y="383"/>
                    </a:cubicBezTo>
                    <a:cubicBezTo>
                      <a:pt x="228" y="322"/>
                      <a:pt x="228" y="261"/>
                      <a:pt x="229" y="200"/>
                    </a:cubicBezTo>
                    <a:cubicBezTo>
                      <a:pt x="231" y="138"/>
                      <a:pt x="243" y="77"/>
                      <a:pt x="242" y="16"/>
                    </a:cubicBezTo>
                    <a:cubicBezTo>
                      <a:pt x="279" y="15"/>
                      <a:pt x="317" y="13"/>
                      <a:pt x="354" y="12"/>
                    </a:cubicBezTo>
                    <a:cubicBezTo>
                      <a:pt x="392" y="12"/>
                      <a:pt x="430" y="20"/>
                      <a:pt x="468" y="21"/>
                    </a:cubicBezTo>
                    <a:cubicBezTo>
                      <a:pt x="477" y="48"/>
                      <a:pt x="478" y="76"/>
                      <a:pt x="479" y="104"/>
                    </a:cubicBezTo>
                    <a:cubicBezTo>
                      <a:pt x="480" y="134"/>
                      <a:pt x="483" y="165"/>
                      <a:pt x="485" y="195"/>
                    </a:cubicBezTo>
                    <a:cubicBezTo>
                      <a:pt x="489" y="264"/>
                      <a:pt x="487" y="333"/>
                      <a:pt x="492" y="401"/>
                    </a:cubicBezTo>
                    <a:cubicBezTo>
                      <a:pt x="496" y="467"/>
                      <a:pt x="496" y="534"/>
                      <a:pt x="502" y="600"/>
                    </a:cubicBezTo>
                    <a:cubicBezTo>
                      <a:pt x="504" y="632"/>
                      <a:pt x="506" y="663"/>
                      <a:pt x="507" y="695"/>
                    </a:cubicBezTo>
                    <a:cubicBezTo>
                      <a:pt x="507" y="718"/>
                      <a:pt x="504" y="741"/>
                      <a:pt x="511" y="764"/>
                    </a:cubicBezTo>
                    <a:cubicBezTo>
                      <a:pt x="488" y="764"/>
                      <a:pt x="465" y="766"/>
                      <a:pt x="443" y="768"/>
                    </a:cubicBezTo>
                    <a:close/>
                    <a:moveTo>
                      <a:pt x="611" y="769"/>
                    </a:moveTo>
                    <a:cubicBezTo>
                      <a:pt x="592" y="768"/>
                      <a:pt x="573" y="770"/>
                      <a:pt x="555" y="769"/>
                    </a:cubicBezTo>
                    <a:cubicBezTo>
                      <a:pt x="555" y="739"/>
                      <a:pt x="562" y="717"/>
                      <a:pt x="597" y="715"/>
                    </a:cubicBezTo>
                    <a:cubicBezTo>
                      <a:pt x="634" y="713"/>
                      <a:pt x="629" y="747"/>
                      <a:pt x="638" y="771"/>
                    </a:cubicBezTo>
                    <a:cubicBezTo>
                      <a:pt x="629" y="770"/>
                      <a:pt x="620" y="770"/>
                      <a:pt x="611" y="769"/>
                    </a:cubicBezTo>
                    <a:close/>
                    <a:moveTo>
                      <a:pt x="651" y="771"/>
                    </a:moveTo>
                    <a:cubicBezTo>
                      <a:pt x="650" y="770"/>
                      <a:pt x="650" y="769"/>
                      <a:pt x="650" y="768"/>
                    </a:cubicBezTo>
                    <a:cubicBezTo>
                      <a:pt x="642" y="752"/>
                      <a:pt x="645" y="734"/>
                      <a:pt x="633" y="719"/>
                    </a:cubicBezTo>
                    <a:cubicBezTo>
                      <a:pt x="622" y="704"/>
                      <a:pt x="603" y="702"/>
                      <a:pt x="586" y="704"/>
                    </a:cubicBezTo>
                    <a:cubicBezTo>
                      <a:pt x="551" y="708"/>
                      <a:pt x="543" y="738"/>
                      <a:pt x="543" y="768"/>
                    </a:cubicBezTo>
                    <a:cubicBezTo>
                      <a:pt x="536" y="767"/>
                      <a:pt x="530" y="766"/>
                      <a:pt x="523" y="764"/>
                    </a:cubicBezTo>
                    <a:cubicBezTo>
                      <a:pt x="515" y="740"/>
                      <a:pt x="519" y="713"/>
                      <a:pt x="519" y="688"/>
                    </a:cubicBezTo>
                    <a:cubicBezTo>
                      <a:pt x="518" y="656"/>
                      <a:pt x="516" y="624"/>
                      <a:pt x="513" y="593"/>
                    </a:cubicBezTo>
                    <a:cubicBezTo>
                      <a:pt x="508" y="524"/>
                      <a:pt x="507" y="455"/>
                      <a:pt x="503" y="386"/>
                    </a:cubicBezTo>
                    <a:cubicBezTo>
                      <a:pt x="498" y="320"/>
                      <a:pt x="500" y="254"/>
                      <a:pt x="496" y="188"/>
                    </a:cubicBezTo>
                    <a:cubicBezTo>
                      <a:pt x="495" y="165"/>
                      <a:pt x="493" y="143"/>
                      <a:pt x="492" y="120"/>
                    </a:cubicBezTo>
                    <a:cubicBezTo>
                      <a:pt x="511" y="125"/>
                      <a:pt x="530" y="121"/>
                      <a:pt x="550" y="118"/>
                    </a:cubicBezTo>
                    <a:cubicBezTo>
                      <a:pt x="577" y="113"/>
                      <a:pt x="604" y="119"/>
                      <a:pt x="630" y="119"/>
                    </a:cubicBezTo>
                    <a:cubicBezTo>
                      <a:pt x="632" y="119"/>
                      <a:pt x="634" y="120"/>
                      <a:pt x="635" y="116"/>
                    </a:cubicBezTo>
                    <a:cubicBezTo>
                      <a:pt x="677" y="116"/>
                      <a:pt x="677" y="116"/>
                      <a:pt x="677" y="116"/>
                    </a:cubicBezTo>
                    <a:cubicBezTo>
                      <a:pt x="686" y="132"/>
                      <a:pt x="680" y="162"/>
                      <a:pt x="680" y="181"/>
                    </a:cubicBezTo>
                    <a:cubicBezTo>
                      <a:pt x="681" y="208"/>
                      <a:pt x="683" y="234"/>
                      <a:pt x="685" y="260"/>
                    </a:cubicBezTo>
                    <a:cubicBezTo>
                      <a:pt x="690" y="319"/>
                      <a:pt x="689" y="379"/>
                      <a:pt x="688" y="438"/>
                    </a:cubicBezTo>
                    <a:cubicBezTo>
                      <a:pt x="688" y="497"/>
                      <a:pt x="691" y="555"/>
                      <a:pt x="695" y="614"/>
                    </a:cubicBezTo>
                    <a:cubicBezTo>
                      <a:pt x="698" y="667"/>
                      <a:pt x="690" y="719"/>
                      <a:pt x="697" y="771"/>
                    </a:cubicBezTo>
                    <a:cubicBezTo>
                      <a:pt x="682" y="771"/>
                      <a:pt x="666" y="771"/>
                      <a:pt x="651" y="7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73" name="Freeform 105"/>
              <p:cNvSpPr>
                <a:spLocks noEditPoints="1"/>
              </p:cNvSpPr>
              <p:nvPr/>
            </p:nvSpPr>
            <p:spPr bwMode="auto">
              <a:xfrm>
                <a:off x="7569389" y="17139413"/>
                <a:ext cx="561975" cy="266700"/>
              </a:xfrm>
              <a:custGeom>
                <a:avLst/>
                <a:gdLst>
                  <a:gd name="T0" fmla="*/ 128 w 150"/>
                  <a:gd name="T1" fmla="*/ 2 h 71"/>
                  <a:gd name="T2" fmla="*/ 83 w 150"/>
                  <a:gd name="T3" fmla="*/ 6 h 71"/>
                  <a:gd name="T4" fmla="*/ 18 w 150"/>
                  <a:gd name="T5" fmla="*/ 2 h 71"/>
                  <a:gd name="T6" fmla="*/ 10 w 150"/>
                  <a:gd name="T7" fmla="*/ 7 h 71"/>
                  <a:gd name="T8" fmla="*/ 6 w 150"/>
                  <a:gd name="T9" fmla="*/ 14 h 71"/>
                  <a:gd name="T10" fmla="*/ 22 w 150"/>
                  <a:gd name="T11" fmla="*/ 68 h 71"/>
                  <a:gd name="T12" fmla="*/ 63 w 150"/>
                  <a:gd name="T13" fmla="*/ 68 h 71"/>
                  <a:gd name="T14" fmla="*/ 130 w 150"/>
                  <a:gd name="T15" fmla="*/ 68 h 71"/>
                  <a:gd name="T16" fmla="*/ 135 w 150"/>
                  <a:gd name="T17" fmla="*/ 65 h 71"/>
                  <a:gd name="T18" fmla="*/ 138 w 150"/>
                  <a:gd name="T19" fmla="*/ 62 h 71"/>
                  <a:gd name="T20" fmla="*/ 128 w 150"/>
                  <a:gd name="T21" fmla="*/ 2 h 71"/>
                  <a:gd name="T22" fmla="*/ 50 w 150"/>
                  <a:gd name="T23" fmla="*/ 56 h 71"/>
                  <a:gd name="T24" fmla="*/ 42 w 150"/>
                  <a:gd name="T25" fmla="*/ 56 h 71"/>
                  <a:gd name="T26" fmla="*/ 20 w 150"/>
                  <a:gd name="T27" fmla="*/ 47 h 71"/>
                  <a:gd name="T28" fmla="*/ 19 w 150"/>
                  <a:gd name="T29" fmla="*/ 15 h 71"/>
                  <a:gd name="T30" fmla="*/ 50 w 150"/>
                  <a:gd name="T31" fmla="*/ 19 h 71"/>
                  <a:gd name="T32" fmla="*/ 50 w 150"/>
                  <a:gd name="T33" fmla="*/ 56 h 71"/>
                  <a:gd name="T34" fmla="*/ 62 w 150"/>
                  <a:gd name="T35" fmla="*/ 56 h 71"/>
                  <a:gd name="T36" fmla="*/ 62 w 150"/>
                  <a:gd name="T37" fmla="*/ 19 h 71"/>
                  <a:gd name="T38" fmla="*/ 91 w 150"/>
                  <a:gd name="T39" fmla="*/ 17 h 71"/>
                  <a:gd name="T40" fmla="*/ 88 w 150"/>
                  <a:gd name="T41" fmla="*/ 56 h 71"/>
                  <a:gd name="T42" fmla="*/ 62 w 150"/>
                  <a:gd name="T43" fmla="*/ 56 h 71"/>
                  <a:gd name="T44" fmla="*/ 127 w 150"/>
                  <a:gd name="T45" fmla="*/ 56 h 71"/>
                  <a:gd name="T46" fmla="*/ 100 w 150"/>
                  <a:gd name="T47" fmla="*/ 56 h 71"/>
                  <a:gd name="T48" fmla="*/ 103 w 150"/>
                  <a:gd name="T49" fmla="*/ 16 h 71"/>
                  <a:gd name="T50" fmla="*/ 130 w 150"/>
                  <a:gd name="T51" fmla="*/ 24 h 71"/>
                  <a:gd name="T52" fmla="*/ 127 w 150"/>
                  <a:gd name="T53"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0" h="71">
                    <a:moveTo>
                      <a:pt x="128" y="2"/>
                    </a:moveTo>
                    <a:cubicBezTo>
                      <a:pt x="114" y="0"/>
                      <a:pt x="97" y="5"/>
                      <a:pt x="83" y="6"/>
                    </a:cubicBezTo>
                    <a:cubicBezTo>
                      <a:pt x="61" y="8"/>
                      <a:pt x="39" y="8"/>
                      <a:pt x="18" y="2"/>
                    </a:cubicBezTo>
                    <a:cubicBezTo>
                      <a:pt x="14" y="1"/>
                      <a:pt x="11" y="4"/>
                      <a:pt x="10" y="7"/>
                    </a:cubicBezTo>
                    <a:cubicBezTo>
                      <a:pt x="8" y="7"/>
                      <a:pt x="5" y="10"/>
                      <a:pt x="6" y="14"/>
                    </a:cubicBezTo>
                    <a:cubicBezTo>
                      <a:pt x="11" y="29"/>
                      <a:pt x="0" y="63"/>
                      <a:pt x="22" y="68"/>
                    </a:cubicBezTo>
                    <a:cubicBezTo>
                      <a:pt x="34" y="71"/>
                      <a:pt x="50" y="68"/>
                      <a:pt x="63" y="68"/>
                    </a:cubicBezTo>
                    <a:cubicBezTo>
                      <a:pt x="130" y="68"/>
                      <a:pt x="130" y="68"/>
                      <a:pt x="130" y="68"/>
                    </a:cubicBezTo>
                    <a:cubicBezTo>
                      <a:pt x="133" y="68"/>
                      <a:pt x="134" y="67"/>
                      <a:pt x="135" y="65"/>
                    </a:cubicBezTo>
                    <a:cubicBezTo>
                      <a:pt x="136" y="64"/>
                      <a:pt x="137" y="63"/>
                      <a:pt x="138" y="62"/>
                    </a:cubicBezTo>
                    <a:cubicBezTo>
                      <a:pt x="143" y="47"/>
                      <a:pt x="150" y="6"/>
                      <a:pt x="128" y="2"/>
                    </a:cubicBezTo>
                    <a:close/>
                    <a:moveTo>
                      <a:pt x="50" y="56"/>
                    </a:moveTo>
                    <a:cubicBezTo>
                      <a:pt x="42" y="56"/>
                      <a:pt x="42" y="56"/>
                      <a:pt x="42" y="56"/>
                    </a:cubicBezTo>
                    <a:cubicBezTo>
                      <a:pt x="33" y="56"/>
                      <a:pt x="21" y="60"/>
                      <a:pt x="20" y="47"/>
                    </a:cubicBezTo>
                    <a:cubicBezTo>
                      <a:pt x="19" y="36"/>
                      <a:pt x="21" y="26"/>
                      <a:pt x="19" y="15"/>
                    </a:cubicBezTo>
                    <a:cubicBezTo>
                      <a:pt x="29" y="17"/>
                      <a:pt x="40" y="18"/>
                      <a:pt x="50" y="19"/>
                    </a:cubicBezTo>
                    <a:lnTo>
                      <a:pt x="50" y="56"/>
                    </a:lnTo>
                    <a:close/>
                    <a:moveTo>
                      <a:pt x="62" y="56"/>
                    </a:moveTo>
                    <a:cubicBezTo>
                      <a:pt x="62" y="19"/>
                      <a:pt x="62" y="19"/>
                      <a:pt x="62" y="19"/>
                    </a:cubicBezTo>
                    <a:cubicBezTo>
                      <a:pt x="72" y="19"/>
                      <a:pt x="82" y="18"/>
                      <a:pt x="91" y="17"/>
                    </a:cubicBezTo>
                    <a:cubicBezTo>
                      <a:pt x="90" y="30"/>
                      <a:pt x="89" y="44"/>
                      <a:pt x="88" y="56"/>
                    </a:cubicBezTo>
                    <a:lnTo>
                      <a:pt x="62" y="56"/>
                    </a:lnTo>
                    <a:close/>
                    <a:moveTo>
                      <a:pt x="127" y="56"/>
                    </a:moveTo>
                    <a:cubicBezTo>
                      <a:pt x="100" y="56"/>
                      <a:pt x="100" y="56"/>
                      <a:pt x="100" y="56"/>
                    </a:cubicBezTo>
                    <a:cubicBezTo>
                      <a:pt x="101" y="40"/>
                      <a:pt x="102" y="29"/>
                      <a:pt x="103" y="16"/>
                    </a:cubicBezTo>
                    <a:cubicBezTo>
                      <a:pt x="115" y="14"/>
                      <a:pt x="129" y="12"/>
                      <a:pt x="130" y="24"/>
                    </a:cubicBezTo>
                    <a:cubicBezTo>
                      <a:pt x="131" y="34"/>
                      <a:pt x="130" y="44"/>
                      <a:pt x="127"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74" name="Freeform 106"/>
              <p:cNvSpPr>
                <a:spLocks noEditPoints="1"/>
              </p:cNvSpPr>
              <p:nvPr/>
            </p:nvSpPr>
            <p:spPr bwMode="auto">
              <a:xfrm>
                <a:off x="7624952" y="17556926"/>
                <a:ext cx="500063" cy="274638"/>
              </a:xfrm>
              <a:custGeom>
                <a:avLst/>
                <a:gdLst>
                  <a:gd name="T0" fmla="*/ 129 w 133"/>
                  <a:gd name="T1" fmla="*/ 6 h 73"/>
                  <a:gd name="T2" fmla="*/ 123 w 133"/>
                  <a:gd name="T3" fmla="*/ 1 h 73"/>
                  <a:gd name="T4" fmla="*/ 11 w 133"/>
                  <a:gd name="T5" fmla="*/ 3 h 73"/>
                  <a:gd name="T6" fmla="*/ 5 w 133"/>
                  <a:gd name="T7" fmla="*/ 8 h 73"/>
                  <a:gd name="T8" fmla="*/ 1 w 133"/>
                  <a:gd name="T9" fmla="*/ 15 h 73"/>
                  <a:gd name="T10" fmla="*/ 3 w 133"/>
                  <a:gd name="T11" fmla="*/ 63 h 73"/>
                  <a:gd name="T12" fmla="*/ 13 w 133"/>
                  <a:gd name="T13" fmla="*/ 68 h 73"/>
                  <a:gd name="T14" fmla="*/ 44 w 133"/>
                  <a:gd name="T15" fmla="*/ 71 h 73"/>
                  <a:gd name="T16" fmla="*/ 93 w 133"/>
                  <a:gd name="T17" fmla="*/ 72 h 73"/>
                  <a:gd name="T18" fmla="*/ 128 w 133"/>
                  <a:gd name="T19" fmla="*/ 58 h 73"/>
                  <a:gd name="T20" fmla="*/ 129 w 133"/>
                  <a:gd name="T21" fmla="*/ 6 h 73"/>
                  <a:gd name="T22" fmla="*/ 36 w 133"/>
                  <a:gd name="T23" fmla="*/ 60 h 73"/>
                  <a:gd name="T24" fmla="*/ 19 w 133"/>
                  <a:gd name="T25" fmla="*/ 57 h 73"/>
                  <a:gd name="T26" fmla="*/ 15 w 133"/>
                  <a:gd name="T27" fmla="*/ 55 h 73"/>
                  <a:gd name="T28" fmla="*/ 14 w 133"/>
                  <a:gd name="T29" fmla="*/ 15 h 73"/>
                  <a:gd name="T30" fmla="*/ 41 w 133"/>
                  <a:gd name="T31" fmla="*/ 14 h 73"/>
                  <a:gd name="T32" fmla="*/ 36 w 133"/>
                  <a:gd name="T33" fmla="*/ 60 h 73"/>
                  <a:gd name="T34" fmla="*/ 53 w 133"/>
                  <a:gd name="T35" fmla="*/ 59 h 73"/>
                  <a:gd name="T36" fmla="*/ 49 w 133"/>
                  <a:gd name="T37" fmla="*/ 60 h 73"/>
                  <a:gd name="T38" fmla="*/ 49 w 133"/>
                  <a:gd name="T39" fmla="*/ 60 h 73"/>
                  <a:gd name="T40" fmla="*/ 53 w 133"/>
                  <a:gd name="T41" fmla="*/ 14 h 73"/>
                  <a:gd name="T42" fmla="*/ 85 w 133"/>
                  <a:gd name="T43" fmla="*/ 13 h 73"/>
                  <a:gd name="T44" fmla="*/ 79 w 133"/>
                  <a:gd name="T45" fmla="*/ 59 h 73"/>
                  <a:gd name="T46" fmla="*/ 79 w 133"/>
                  <a:gd name="T47" fmla="*/ 59 h 73"/>
                  <a:gd name="T48" fmla="*/ 53 w 133"/>
                  <a:gd name="T49" fmla="*/ 59 h 73"/>
                  <a:gd name="T50" fmla="*/ 119 w 133"/>
                  <a:gd name="T51" fmla="*/ 45 h 73"/>
                  <a:gd name="T52" fmla="*/ 91 w 133"/>
                  <a:gd name="T53" fmla="*/ 60 h 73"/>
                  <a:gd name="T54" fmla="*/ 97 w 133"/>
                  <a:gd name="T55" fmla="*/ 13 h 73"/>
                  <a:gd name="T56" fmla="*/ 118 w 133"/>
                  <a:gd name="T57" fmla="*/ 13 h 73"/>
                  <a:gd name="T58" fmla="*/ 119 w 133"/>
                  <a:gd name="T59"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3" h="73">
                    <a:moveTo>
                      <a:pt x="129" y="6"/>
                    </a:moveTo>
                    <a:cubicBezTo>
                      <a:pt x="128" y="3"/>
                      <a:pt x="125" y="1"/>
                      <a:pt x="123" y="1"/>
                    </a:cubicBezTo>
                    <a:cubicBezTo>
                      <a:pt x="86" y="0"/>
                      <a:pt x="48" y="3"/>
                      <a:pt x="11" y="3"/>
                    </a:cubicBezTo>
                    <a:cubicBezTo>
                      <a:pt x="8" y="3"/>
                      <a:pt x="6" y="5"/>
                      <a:pt x="5" y="8"/>
                    </a:cubicBezTo>
                    <a:cubicBezTo>
                      <a:pt x="2" y="8"/>
                      <a:pt x="0" y="11"/>
                      <a:pt x="1" y="15"/>
                    </a:cubicBezTo>
                    <a:cubicBezTo>
                      <a:pt x="7" y="30"/>
                      <a:pt x="3" y="47"/>
                      <a:pt x="3" y="63"/>
                    </a:cubicBezTo>
                    <a:cubicBezTo>
                      <a:pt x="3" y="69"/>
                      <a:pt x="10" y="70"/>
                      <a:pt x="13" y="68"/>
                    </a:cubicBezTo>
                    <a:cubicBezTo>
                      <a:pt x="21" y="73"/>
                      <a:pt x="36" y="71"/>
                      <a:pt x="44" y="71"/>
                    </a:cubicBezTo>
                    <a:cubicBezTo>
                      <a:pt x="60" y="72"/>
                      <a:pt x="77" y="71"/>
                      <a:pt x="93" y="72"/>
                    </a:cubicBezTo>
                    <a:cubicBezTo>
                      <a:pt x="105" y="72"/>
                      <a:pt x="124" y="73"/>
                      <a:pt x="128" y="58"/>
                    </a:cubicBezTo>
                    <a:cubicBezTo>
                      <a:pt x="133" y="41"/>
                      <a:pt x="132" y="22"/>
                      <a:pt x="129" y="6"/>
                    </a:cubicBezTo>
                    <a:close/>
                    <a:moveTo>
                      <a:pt x="36" y="60"/>
                    </a:moveTo>
                    <a:cubicBezTo>
                      <a:pt x="29" y="60"/>
                      <a:pt x="21" y="60"/>
                      <a:pt x="19" y="57"/>
                    </a:cubicBezTo>
                    <a:cubicBezTo>
                      <a:pt x="18" y="55"/>
                      <a:pt x="17" y="55"/>
                      <a:pt x="15" y="55"/>
                    </a:cubicBezTo>
                    <a:cubicBezTo>
                      <a:pt x="16" y="42"/>
                      <a:pt x="18" y="28"/>
                      <a:pt x="14" y="15"/>
                    </a:cubicBezTo>
                    <a:cubicBezTo>
                      <a:pt x="23" y="15"/>
                      <a:pt x="32" y="15"/>
                      <a:pt x="41" y="14"/>
                    </a:cubicBezTo>
                    <a:cubicBezTo>
                      <a:pt x="40" y="29"/>
                      <a:pt x="32" y="45"/>
                      <a:pt x="36" y="60"/>
                    </a:cubicBezTo>
                    <a:close/>
                    <a:moveTo>
                      <a:pt x="53" y="59"/>
                    </a:moveTo>
                    <a:cubicBezTo>
                      <a:pt x="52" y="60"/>
                      <a:pt x="50" y="60"/>
                      <a:pt x="49" y="60"/>
                    </a:cubicBezTo>
                    <a:cubicBezTo>
                      <a:pt x="49" y="60"/>
                      <a:pt x="49" y="60"/>
                      <a:pt x="49" y="60"/>
                    </a:cubicBezTo>
                    <a:cubicBezTo>
                      <a:pt x="43" y="46"/>
                      <a:pt x="52" y="29"/>
                      <a:pt x="53" y="14"/>
                    </a:cubicBezTo>
                    <a:cubicBezTo>
                      <a:pt x="64" y="14"/>
                      <a:pt x="74" y="13"/>
                      <a:pt x="85" y="13"/>
                    </a:cubicBezTo>
                    <a:cubicBezTo>
                      <a:pt x="84" y="29"/>
                      <a:pt x="81" y="44"/>
                      <a:pt x="79" y="59"/>
                    </a:cubicBezTo>
                    <a:cubicBezTo>
                      <a:pt x="79" y="59"/>
                      <a:pt x="79" y="59"/>
                      <a:pt x="79" y="59"/>
                    </a:cubicBezTo>
                    <a:cubicBezTo>
                      <a:pt x="70" y="59"/>
                      <a:pt x="61" y="59"/>
                      <a:pt x="53" y="59"/>
                    </a:cubicBezTo>
                    <a:close/>
                    <a:moveTo>
                      <a:pt x="119" y="45"/>
                    </a:moveTo>
                    <a:cubicBezTo>
                      <a:pt x="117" y="60"/>
                      <a:pt x="104" y="61"/>
                      <a:pt x="91" y="60"/>
                    </a:cubicBezTo>
                    <a:cubicBezTo>
                      <a:pt x="93" y="44"/>
                      <a:pt x="96" y="29"/>
                      <a:pt x="97" y="13"/>
                    </a:cubicBezTo>
                    <a:cubicBezTo>
                      <a:pt x="104" y="13"/>
                      <a:pt x="111" y="13"/>
                      <a:pt x="118" y="13"/>
                    </a:cubicBezTo>
                    <a:cubicBezTo>
                      <a:pt x="119" y="24"/>
                      <a:pt x="119" y="34"/>
                      <a:pt x="119"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75" name="Freeform 107"/>
              <p:cNvSpPr>
                <a:spLocks noEditPoints="1"/>
              </p:cNvSpPr>
              <p:nvPr/>
            </p:nvSpPr>
            <p:spPr bwMode="auto">
              <a:xfrm>
                <a:off x="7636064" y="17936338"/>
                <a:ext cx="492125" cy="277813"/>
              </a:xfrm>
              <a:custGeom>
                <a:avLst/>
                <a:gdLst>
                  <a:gd name="T0" fmla="*/ 107 w 131"/>
                  <a:gd name="T1" fmla="*/ 7 h 74"/>
                  <a:gd name="T2" fmla="*/ 10 w 131"/>
                  <a:gd name="T3" fmla="*/ 8 h 74"/>
                  <a:gd name="T4" fmla="*/ 3 w 131"/>
                  <a:gd name="T5" fmla="*/ 11 h 74"/>
                  <a:gd name="T6" fmla="*/ 0 w 131"/>
                  <a:gd name="T7" fmla="*/ 16 h 74"/>
                  <a:gd name="T8" fmla="*/ 0 w 131"/>
                  <a:gd name="T9" fmla="*/ 64 h 74"/>
                  <a:gd name="T10" fmla="*/ 6 w 131"/>
                  <a:gd name="T11" fmla="*/ 70 h 74"/>
                  <a:gd name="T12" fmla="*/ 12 w 131"/>
                  <a:gd name="T13" fmla="*/ 74 h 74"/>
                  <a:gd name="T14" fmla="*/ 118 w 131"/>
                  <a:gd name="T15" fmla="*/ 70 h 74"/>
                  <a:gd name="T16" fmla="*/ 124 w 131"/>
                  <a:gd name="T17" fmla="*/ 64 h 74"/>
                  <a:gd name="T18" fmla="*/ 107 w 131"/>
                  <a:gd name="T19" fmla="*/ 7 h 74"/>
                  <a:gd name="T20" fmla="*/ 12 w 131"/>
                  <a:gd name="T21" fmla="*/ 62 h 74"/>
                  <a:gd name="T22" fmla="*/ 12 w 131"/>
                  <a:gd name="T23" fmla="*/ 21 h 74"/>
                  <a:gd name="T24" fmla="*/ 38 w 131"/>
                  <a:gd name="T25" fmla="*/ 23 h 74"/>
                  <a:gd name="T26" fmla="*/ 41 w 131"/>
                  <a:gd name="T27" fmla="*/ 61 h 74"/>
                  <a:gd name="T28" fmla="*/ 12 w 131"/>
                  <a:gd name="T29" fmla="*/ 62 h 74"/>
                  <a:gd name="T30" fmla="*/ 50 w 131"/>
                  <a:gd name="T31" fmla="*/ 22 h 74"/>
                  <a:gd name="T32" fmla="*/ 76 w 131"/>
                  <a:gd name="T33" fmla="*/ 19 h 74"/>
                  <a:gd name="T34" fmla="*/ 80 w 131"/>
                  <a:gd name="T35" fmla="*/ 19 h 74"/>
                  <a:gd name="T36" fmla="*/ 82 w 131"/>
                  <a:gd name="T37" fmla="*/ 59 h 74"/>
                  <a:gd name="T38" fmla="*/ 53 w 131"/>
                  <a:gd name="T39" fmla="*/ 61 h 74"/>
                  <a:gd name="T40" fmla="*/ 50 w 131"/>
                  <a:gd name="T41" fmla="*/ 22 h 74"/>
                  <a:gd name="T42" fmla="*/ 112 w 131"/>
                  <a:gd name="T43" fmla="*/ 58 h 74"/>
                  <a:gd name="T44" fmla="*/ 94 w 131"/>
                  <a:gd name="T45" fmla="*/ 59 h 74"/>
                  <a:gd name="T46" fmla="*/ 94 w 131"/>
                  <a:gd name="T47" fmla="*/ 57 h 74"/>
                  <a:gd name="T48" fmla="*/ 92 w 131"/>
                  <a:gd name="T49" fmla="*/ 18 h 74"/>
                  <a:gd name="T50" fmla="*/ 92 w 131"/>
                  <a:gd name="T51" fmla="*/ 17 h 74"/>
                  <a:gd name="T52" fmla="*/ 110 w 131"/>
                  <a:gd name="T53" fmla="*/ 21 h 74"/>
                  <a:gd name="T54" fmla="*/ 112 w 131"/>
                  <a:gd name="T55" fmla="*/ 5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74">
                    <a:moveTo>
                      <a:pt x="107" y="7"/>
                    </a:moveTo>
                    <a:cubicBezTo>
                      <a:pt x="75" y="0"/>
                      <a:pt x="42" y="17"/>
                      <a:pt x="10" y="8"/>
                    </a:cubicBezTo>
                    <a:cubicBezTo>
                      <a:pt x="7" y="8"/>
                      <a:pt x="4" y="9"/>
                      <a:pt x="3" y="11"/>
                    </a:cubicBezTo>
                    <a:cubicBezTo>
                      <a:pt x="1" y="12"/>
                      <a:pt x="0" y="13"/>
                      <a:pt x="0" y="16"/>
                    </a:cubicBezTo>
                    <a:cubicBezTo>
                      <a:pt x="0" y="64"/>
                      <a:pt x="0" y="64"/>
                      <a:pt x="0" y="64"/>
                    </a:cubicBezTo>
                    <a:cubicBezTo>
                      <a:pt x="0" y="68"/>
                      <a:pt x="3" y="70"/>
                      <a:pt x="6" y="70"/>
                    </a:cubicBezTo>
                    <a:cubicBezTo>
                      <a:pt x="7" y="72"/>
                      <a:pt x="9" y="74"/>
                      <a:pt x="12" y="74"/>
                    </a:cubicBezTo>
                    <a:cubicBezTo>
                      <a:pt x="47" y="74"/>
                      <a:pt x="83" y="70"/>
                      <a:pt x="118" y="70"/>
                    </a:cubicBezTo>
                    <a:cubicBezTo>
                      <a:pt x="121" y="70"/>
                      <a:pt x="124" y="67"/>
                      <a:pt x="124" y="64"/>
                    </a:cubicBezTo>
                    <a:cubicBezTo>
                      <a:pt x="124" y="46"/>
                      <a:pt x="131" y="12"/>
                      <a:pt x="107" y="7"/>
                    </a:cubicBezTo>
                    <a:close/>
                    <a:moveTo>
                      <a:pt x="12" y="62"/>
                    </a:moveTo>
                    <a:cubicBezTo>
                      <a:pt x="12" y="21"/>
                      <a:pt x="12" y="21"/>
                      <a:pt x="12" y="21"/>
                    </a:cubicBezTo>
                    <a:cubicBezTo>
                      <a:pt x="21" y="23"/>
                      <a:pt x="29" y="23"/>
                      <a:pt x="38" y="23"/>
                    </a:cubicBezTo>
                    <a:cubicBezTo>
                      <a:pt x="38" y="36"/>
                      <a:pt x="38" y="49"/>
                      <a:pt x="41" y="61"/>
                    </a:cubicBezTo>
                    <a:cubicBezTo>
                      <a:pt x="31" y="62"/>
                      <a:pt x="22" y="62"/>
                      <a:pt x="12" y="62"/>
                    </a:cubicBezTo>
                    <a:close/>
                    <a:moveTo>
                      <a:pt x="50" y="22"/>
                    </a:moveTo>
                    <a:cubicBezTo>
                      <a:pt x="59" y="21"/>
                      <a:pt x="68" y="20"/>
                      <a:pt x="76" y="19"/>
                    </a:cubicBezTo>
                    <a:cubicBezTo>
                      <a:pt x="77" y="19"/>
                      <a:pt x="79" y="19"/>
                      <a:pt x="80" y="19"/>
                    </a:cubicBezTo>
                    <a:cubicBezTo>
                      <a:pt x="78" y="32"/>
                      <a:pt x="78" y="46"/>
                      <a:pt x="82" y="59"/>
                    </a:cubicBezTo>
                    <a:cubicBezTo>
                      <a:pt x="72" y="60"/>
                      <a:pt x="63" y="60"/>
                      <a:pt x="53" y="61"/>
                    </a:cubicBezTo>
                    <a:cubicBezTo>
                      <a:pt x="50" y="48"/>
                      <a:pt x="50" y="35"/>
                      <a:pt x="50" y="22"/>
                    </a:cubicBezTo>
                    <a:close/>
                    <a:moveTo>
                      <a:pt x="112" y="58"/>
                    </a:moveTo>
                    <a:cubicBezTo>
                      <a:pt x="106" y="58"/>
                      <a:pt x="100" y="59"/>
                      <a:pt x="94" y="59"/>
                    </a:cubicBezTo>
                    <a:cubicBezTo>
                      <a:pt x="94" y="58"/>
                      <a:pt x="94" y="57"/>
                      <a:pt x="94" y="57"/>
                    </a:cubicBezTo>
                    <a:cubicBezTo>
                      <a:pt x="90" y="44"/>
                      <a:pt x="90" y="31"/>
                      <a:pt x="92" y="18"/>
                    </a:cubicBezTo>
                    <a:cubicBezTo>
                      <a:pt x="92" y="18"/>
                      <a:pt x="92" y="18"/>
                      <a:pt x="92" y="17"/>
                    </a:cubicBezTo>
                    <a:cubicBezTo>
                      <a:pt x="99" y="17"/>
                      <a:pt x="107" y="18"/>
                      <a:pt x="110" y="21"/>
                    </a:cubicBezTo>
                    <a:cubicBezTo>
                      <a:pt x="116" y="30"/>
                      <a:pt x="113" y="46"/>
                      <a:pt x="112"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76" name="Freeform 108"/>
              <p:cNvSpPr>
                <a:spLocks noEditPoints="1"/>
              </p:cNvSpPr>
              <p:nvPr/>
            </p:nvSpPr>
            <p:spPr bwMode="auto">
              <a:xfrm>
                <a:off x="7663052" y="18326863"/>
                <a:ext cx="468313" cy="300038"/>
              </a:xfrm>
              <a:custGeom>
                <a:avLst/>
                <a:gdLst>
                  <a:gd name="T0" fmla="*/ 121 w 125"/>
                  <a:gd name="T1" fmla="*/ 6 h 80"/>
                  <a:gd name="T2" fmla="*/ 9 w 125"/>
                  <a:gd name="T3" fmla="*/ 8 h 80"/>
                  <a:gd name="T4" fmla="*/ 1 w 125"/>
                  <a:gd name="T5" fmla="*/ 14 h 80"/>
                  <a:gd name="T6" fmla="*/ 1 w 125"/>
                  <a:gd name="T7" fmla="*/ 18 h 80"/>
                  <a:gd name="T8" fmla="*/ 5 w 125"/>
                  <a:gd name="T9" fmla="*/ 72 h 80"/>
                  <a:gd name="T10" fmla="*/ 9 w 125"/>
                  <a:gd name="T11" fmla="*/ 76 h 80"/>
                  <a:gd name="T12" fmla="*/ 15 w 125"/>
                  <a:gd name="T13" fmla="*/ 80 h 80"/>
                  <a:gd name="T14" fmla="*/ 111 w 125"/>
                  <a:gd name="T15" fmla="*/ 75 h 80"/>
                  <a:gd name="T16" fmla="*/ 123 w 125"/>
                  <a:gd name="T17" fmla="*/ 65 h 80"/>
                  <a:gd name="T18" fmla="*/ 125 w 125"/>
                  <a:gd name="T19" fmla="*/ 12 h 80"/>
                  <a:gd name="T20" fmla="*/ 121 w 125"/>
                  <a:gd name="T21" fmla="*/ 6 h 80"/>
                  <a:gd name="T22" fmla="*/ 17 w 125"/>
                  <a:gd name="T23" fmla="*/ 68 h 80"/>
                  <a:gd name="T24" fmla="*/ 14 w 125"/>
                  <a:gd name="T25" fmla="*/ 22 h 80"/>
                  <a:gd name="T26" fmla="*/ 41 w 125"/>
                  <a:gd name="T27" fmla="*/ 24 h 80"/>
                  <a:gd name="T28" fmla="*/ 41 w 125"/>
                  <a:gd name="T29" fmla="*/ 28 h 80"/>
                  <a:gd name="T30" fmla="*/ 43 w 125"/>
                  <a:gd name="T31" fmla="*/ 68 h 80"/>
                  <a:gd name="T32" fmla="*/ 17 w 125"/>
                  <a:gd name="T33" fmla="*/ 68 h 80"/>
                  <a:gd name="T34" fmla="*/ 54 w 125"/>
                  <a:gd name="T35" fmla="*/ 65 h 80"/>
                  <a:gd name="T36" fmla="*/ 53 w 125"/>
                  <a:gd name="T37" fmla="*/ 25 h 80"/>
                  <a:gd name="T38" fmla="*/ 52 w 125"/>
                  <a:gd name="T39" fmla="*/ 23 h 80"/>
                  <a:gd name="T40" fmla="*/ 81 w 125"/>
                  <a:gd name="T41" fmla="*/ 18 h 80"/>
                  <a:gd name="T42" fmla="*/ 79 w 125"/>
                  <a:gd name="T43" fmla="*/ 66 h 80"/>
                  <a:gd name="T44" fmla="*/ 55 w 125"/>
                  <a:gd name="T45" fmla="*/ 67 h 80"/>
                  <a:gd name="T46" fmla="*/ 54 w 125"/>
                  <a:gd name="T47" fmla="*/ 65 h 80"/>
                  <a:gd name="T48" fmla="*/ 111 w 125"/>
                  <a:gd name="T49" fmla="*/ 50 h 80"/>
                  <a:gd name="T50" fmla="*/ 96 w 125"/>
                  <a:gd name="T51" fmla="*/ 65 h 80"/>
                  <a:gd name="T52" fmla="*/ 91 w 125"/>
                  <a:gd name="T53" fmla="*/ 65 h 80"/>
                  <a:gd name="T54" fmla="*/ 93 w 125"/>
                  <a:gd name="T55" fmla="*/ 17 h 80"/>
                  <a:gd name="T56" fmla="*/ 113 w 125"/>
                  <a:gd name="T57" fmla="*/ 17 h 80"/>
                  <a:gd name="T58" fmla="*/ 111 w 125"/>
                  <a:gd name="T59" fmla="*/ 5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80">
                    <a:moveTo>
                      <a:pt x="121" y="6"/>
                    </a:moveTo>
                    <a:cubicBezTo>
                      <a:pt x="83" y="0"/>
                      <a:pt x="45" y="21"/>
                      <a:pt x="9" y="8"/>
                    </a:cubicBezTo>
                    <a:cubicBezTo>
                      <a:pt x="4" y="7"/>
                      <a:pt x="1" y="10"/>
                      <a:pt x="1" y="14"/>
                    </a:cubicBezTo>
                    <a:cubicBezTo>
                      <a:pt x="1" y="15"/>
                      <a:pt x="1" y="16"/>
                      <a:pt x="1" y="18"/>
                    </a:cubicBezTo>
                    <a:cubicBezTo>
                      <a:pt x="6" y="36"/>
                      <a:pt x="0" y="54"/>
                      <a:pt x="5" y="72"/>
                    </a:cubicBezTo>
                    <a:cubicBezTo>
                      <a:pt x="6" y="74"/>
                      <a:pt x="8" y="75"/>
                      <a:pt x="9" y="76"/>
                    </a:cubicBezTo>
                    <a:cubicBezTo>
                      <a:pt x="10" y="78"/>
                      <a:pt x="12" y="80"/>
                      <a:pt x="15" y="80"/>
                    </a:cubicBezTo>
                    <a:cubicBezTo>
                      <a:pt x="47" y="80"/>
                      <a:pt x="79" y="79"/>
                      <a:pt x="111" y="75"/>
                    </a:cubicBezTo>
                    <a:cubicBezTo>
                      <a:pt x="117" y="75"/>
                      <a:pt x="122" y="71"/>
                      <a:pt x="123" y="65"/>
                    </a:cubicBezTo>
                    <a:cubicBezTo>
                      <a:pt x="125" y="47"/>
                      <a:pt x="125" y="29"/>
                      <a:pt x="125" y="12"/>
                    </a:cubicBezTo>
                    <a:cubicBezTo>
                      <a:pt x="125" y="10"/>
                      <a:pt x="123" y="7"/>
                      <a:pt x="121" y="6"/>
                    </a:cubicBezTo>
                    <a:close/>
                    <a:moveTo>
                      <a:pt x="17" y="68"/>
                    </a:moveTo>
                    <a:cubicBezTo>
                      <a:pt x="12" y="53"/>
                      <a:pt x="16" y="38"/>
                      <a:pt x="14" y="22"/>
                    </a:cubicBezTo>
                    <a:cubicBezTo>
                      <a:pt x="23" y="24"/>
                      <a:pt x="32" y="24"/>
                      <a:pt x="41" y="24"/>
                    </a:cubicBezTo>
                    <a:cubicBezTo>
                      <a:pt x="41" y="25"/>
                      <a:pt x="41" y="26"/>
                      <a:pt x="41" y="28"/>
                    </a:cubicBezTo>
                    <a:cubicBezTo>
                      <a:pt x="45" y="41"/>
                      <a:pt x="39" y="54"/>
                      <a:pt x="43" y="68"/>
                    </a:cubicBezTo>
                    <a:cubicBezTo>
                      <a:pt x="34" y="68"/>
                      <a:pt x="25" y="68"/>
                      <a:pt x="17" y="68"/>
                    </a:cubicBezTo>
                    <a:close/>
                    <a:moveTo>
                      <a:pt x="54" y="65"/>
                    </a:moveTo>
                    <a:cubicBezTo>
                      <a:pt x="49" y="53"/>
                      <a:pt x="56" y="38"/>
                      <a:pt x="53" y="25"/>
                    </a:cubicBezTo>
                    <a:cubicBezTo>
                      <a:pt x="53" y="24"/>
                      <a:pt x="52" y="23"/>
                      <a:pt x="52" y="23"/>
                    </a:cubicBezTo>
                    <a:cubicBezTo>
                      <a:pt x="62" y="21"/>
                      <a:pt x="71" y="20"/>
                      <a:pt x="81" y="18"/>
                    </a:cubicBezTo>
                    <a:cubicBezTo>
                      <a:pt x="82" y="34"/>
                      <a:pt x="79" y="50"/>
                      <a:pt x="79" y="66"/>
                    </a:cubicBezTo>
                    <a:cubicBezTo>
                      <a:pt x="71" y="66"/>
                      <a:pt x="63" y="67"/>
                      <a:pt x="55" y="67"/>
                    </a:cubicBezTo>
                    <a:cubicBezTo>
                      <a:pt x="55" y="67"/>
                      <a:pt x="54" y="66"/>
                      <a:pt x="54" y="65"/>
                    </a:cubicBezTo>
                    <a:close/>
                    <a:moveTo>
                      <a:pt x="111" y="50"/>
                    </a:moveTo>
                    <a:cubicBezTo>
                      <a:pt x="112" y="64"/>
                      <a:pt x="108" y="64"/>
                      <a:pt x="96" y="65"/>
                    </a:cubicBezTo>
                    <a:cubicBezTo>
                      <a:pt x="94" y="65"/>
                      <a:pt x="93" y="65"/>
                      <a:pt x="91" y="65"/>
                    </a:cubicBezTo>
                    <a:cubicBezTo>
                      <a:pt x="91" y="49"/>
                      <a:pt x="94" y="33"/>
                      <a:pt x="93" y="17"/>
                    </a:cubicBezTo>
                    <a:cubicBezTo>
                      <a:pt x="100" y="17"/>
                      <a:pt x="106" y="17"/>
                      <a:pt x="113" y="17"/>
                    </a:cubicBezTo>
                    <a:cubicBezTo>
                      <a:pt x="112" y="28"/>
                      <a:pt x="110" y="40"/>
                      <a:pt x="111"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77" name="Freeform 109"/>
              <p:cNvSpPr>
                <a:spLocks noEditPoints="1"/>
              </p:cNvSpPr>
              <p:nvPr/>
            </p:nvSpPr>
            <p:spPr bwMode="auto">
              <a:xfrm>
                <a:off x="7677339" y="18734851"/>
                <a:ext cx="473075" cy="277813"/>
              </a:xfrm>
              <a:custGeom>
                <a:avLst/>
                <a:gdLst>
                  <a:gd name="T0" fmla="*/ 114 w 126"/>
                  <a:gd name="T1" fmla="*/ 11 h 74"/>
                  <a:gd name="T2" fmla="*/ 62 w 126"/>
                  <a:gd name="T3" fmla="*/ 9 h 74"/>
                  <a:gd name="T4" fmla="*/ 4 w 126"/>
                  <a:gd name="T5" fmla="*/ 30 h 74"/>
                  <a:gd name="T6" fmla="*/ 3 w 126"/>
                  <a:gd name="T7" fmla="*/ 33 h 74"/>
                  <a:gd name="T8" fmla="*/ 5 w 126"/>
                  <a:gd name="T9" fmla="*/ 69 h 74"/>
                  <a:gd name="T10" fmla="*/ 13 w 126"/>
                  <a:gd name="T11" fmla="*/ 73 h 74"/>
                  <a:gd name="T12" fmla="*/ 49 w 126"/>
                  <a:gd name="T13" fmla="*/ 69 h 74"/>
                  <a:gd name="T14" fmla="*/ 49 w 126"/>
                  <a:gd name="T15" fmla="*/ 69 h 74"/>
                  <a:gd name="T16" fmla="*/ 78 w 126"/>
                  <a:gd name="T17" fmla="*/ 70 h 74"/>
                  <a:gd name="T18" fmla="*/ 85 w 126"/>
                  <a:gd name="T19" fmla="*/ 70 h 74"/>
                  <a:gd name="T20" fmla="*/ 113 w 126"/>
                  <a:gd name="T21" fmla="*/ 71 h 74"/>
                  <a:gd name="T22" fmla="*/ 119 w 126"/>
                  <a:gd name="T23" fmla="*/ 65 h 74"/>
                  <a:gd name="T24" fmla="*/ 114 w 126"/>
                  <a:gd name="T25" fmla="*/ 11 h 74"/>
                  <a:gd name="T26" fmla="*/ 43 w 126"/>
                  <a:gd name="T27" fmla="*/ 57 h 74"/>
                  <a:gd name="T28" fmla="*/ 16 w 126"/>
                  <a:gd name="T29" fmla="*/ 60 h 74"/>
                  <a:gd name="T30" fmla="*/ 15 w 126"/>
                  <a:gd name="T31" fmla="*/ 40 h 74"/>
                  <a:gd name="T32" fmla="*/ 17 w 126"/>
                  <a:gd name="T33" fmla="*/ 34 h 74"/>
                  <a:gd name="T34" fmla="*/ 43 w 126"/>
                  <a:gd name="T35" fmla="*/ 20 h 74"/>
                  <a:gd name="T36" fmla="*/ 43 w 126"/>
                  <a:gd name="T37" fmla="*/ 57 h 74"/>
                  <a:gd name="T38" fmla="*/ 56 w 126"/>
                  <a:gd name="T39" fmla="*/ 20 h 74"/>
                  <a:gd name="T40" fmla="*/ 68 w 126"/>
                  <a:gd name="T41" fmla="*/ 21 h 74"/>
                  <a:gd name="T42" fmla="*/ 79 w 126"/>
                  <a:gd name="T43" fmla="*/ 21 h 74"/>
                  <a:gd name="T44" fmla="*/ 75 w 126"/>
                  <a:gd name="T45" fmla="*/ 58 h 74"/>
                  <a:gd name="T46" fmla="*/ 55 w 126"/>
                  <a:gd name="T47" fmla="*/ 57 h 74"/>
                  <a:gd name="T48" fmla="*/ 56 w 126"/>
                  <a:gd name="T49" fmla="*/ 20 h 74"/>
                  <a:gd name="T50" fmla="*/ 108 w 126"/>
                  <a:gd name="T51" fmla="*/ 59 h 74"/>
                  <a:gd name="T52" fmla="*/ 87 w 126"/>
                  <a:gd name="T53" fmla="*/ 58 h 74"/>
                  <a:gd name="T54" fmla="*/ 91 w 126"/>
                  <a:gd name="T55" fmla="*/ 23 h 74"/>
                  <a:gd name="T56" fmla="*/ 91 w 126"/>
                  <a:gd name="T57" fmla="*/ 20 h 74"/>
                  <a:gd name="T58" fmla="*/ 106 w 126"/>
                  <a:gd name="T59" fmla="*/ 20 h 74"/>
                  <a:gd name="T60" fmla="*/ 108 w 126"/>
                  <a:gd name="T61"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74">
                    <a:moveTo>
                      <a:pt x="114" y="11"/>
                    </a:moveTo>
                    <a:cubicBezTo>
                      <a:pt x="104" y="0"/>
                      <a:pt x="75" y="9"/>
                      <a:pt x="62" y="9"/>
                    </a:cubicBezTo>
                    <a:cubicBezTo>
                      <a:pt x="44" y="8"/>
                      <a:pt x="0" y="4"/>
                      <a:pt x="4" y="30"/>
                    </a:cubicBezTo>
                    <a:cubicBezTo>
                      <a:pt x="3" y="31"/>
                      <a:pt x="3" y="32"/>
                      <a:pt x="3" y="33"/>
                    </a:cubicBezTo>
                    <a:cubicBezTo>
                      <a:pt x="3" y="45"/>
                      <a:pt x="2" y="57"/>
                      <a:pt x="5" y="69"/>
                    </a:cubicBezTo>
                    <a:cubicBezTo>
                      <a:pt x="6" y="72"/>
                      <a:pt x="9" y="74"/>
                      <a:pt x="13" y="73"/>
                    </a:cubicBezTo>
                    <a:cubicBezTo>
                      <a:pt x="24" y="70"/>
                      <a:pt x="37" y="69"/>
                      <a:pt x="49" y="69"/>
                    </a:cubicBezTo>
                    <a:cubicBezTo>
                      <a:pt x="49" y="69"/>
                      <a:pt x="49" y="69"/>
                      <a:pt x="49" y="69"/>
                    </a:cubicBezTo>
                    <a:cubicBezTo>
                      <a:pt x="59" y="69"/>
                      <a:pt x="68" y="69"/>
                      <a:pt x="78" y="70"/>
                    </a:cubicBezTo>
                    <a:cubicBezTo>
                      <a:pt x="80" y="71"/>
                      <a:pt x="83" y="71"/>
                      <a:pt x="85" y="70"/>
                    </a:cubicBezTo>
                    <a:cubicBezTo>
                      <a:pt x="94" y="71"/>
                      <a:pt x="104" y="71"/>
                      <a:pt x="113" y="71"/>
                    </a:cubicBezTo>
                    <a:cubicBezTo>
                      <a:pt x="116" y="71"/>
                      <a:pt x="119" y="68"/>
                      <a:pt x="119" y="65"/>
                    </a:cubicBezTo>
                    <a:cubicBezTo>
                      <a:pt x="120" y="50"/>
                      <a:pt x="126" y="23"/>
                      <a:pt x="114" y="11"/>
                    </a:cubicBezTo>
                    <a:close/>
                    <a:moveTo>
                      <a:pt x="43" y="57"/>
                    </a:moveTo>
                    <a:cubicBezTo>
                      <a:pt x="34" y="58"/>
                      <a:pt x="25" y="58"/>
                      <a:pt x="16" y="60"/>
                    </a:cubicBezTo>
                    <a:cubicBezTo>
                      <a:pt x="14" y="53"/>
                      <a:pt x="15" y="47"/>
                      <a:pt x="15" y="40"/>
                    </a:cubicBezTo>
                    <a:cubicBezTo>
                      <a:pt x="17" y="39"/>
                      <a:pt x="18" y="36"/>
                      <a:pt x="17" y="34"/>
                    </a:cubicBezTo>
                    <a:cubicBezTo>
                      <a:pt x="13" y="22"/>
                      <a:pt x="28" y="20"/>
                      <a:pt x="43" y="20"/>
                    </a:cubicBezTo>
                    <a:cubicBezTo>
                      <a:pt x="46" y="32"/>
                      <a:pt x="44" y="45"/>
                      <a:pt x="43" y="57"/>
                    </a:cubicBezTo>
                    <a:close/>
                    <a:moveTo>
                      <a:pt x="56" y="20"/>
                    </a:moveTo>
                    <a:cubicBezTo>
                      <a:pt x="61" y="21"/>
                      <a:pt x="66" y="21"/>
                      <a:pt x="68" y="21"/>
                    </a:cubicBezTo>
                    <a:cubicBezTo>
                      <a:pt x="72" y="21"/>
                      <a:pt x="75" y="21"/>
                      <a:pt x="79" y="21"/>
                    </a:cubicBezTo>
                    <a:cubicBezTo>
                      <a:pt x="77" y="33"/>
                      <a:pt x="74" y="45"/>
                      <a:pt x="75" y="58"/>
                    </a:cubicBezTo>
                    <a:cubicBezTo>
                      <a:pt x="68" y="57"/>
                      <a:pt x="62" y="57"/>
                      <a:pt x="55" y="57"/>
                    </a:cubicBezTo>
                    <a:cubicBezTo>
                      <a:pt x="56" y="45"/>
                      <a:pt x="58" y="32"/>
                      <a:pt x="56" y="20"/>
                    </a:cubicBezTo>
                    <a:close/>
                    <a:moveTo>
                      <a:pt x="108" y="59"/>
                    </a:moveTo>
                    <a:cubicBezTo>
                      <a:pt x="101" y="59"/>
                      <a:pt x="94" y="59"/>
                      <a:pt x="87" y="58"/>
                    </a:cubicBezTo>
                    <a:cubicBezTo>
                      <a:pt x="86" y="46"/>
                      <a:pt x="89" y="35"/>
                      <a:pt x="91" y="23"/>
                    </a:cubicBezTo>
                    <a:cubicBezTo>
                      <a:pt x="91" y="22"/>
                      <a:pt x="91" y="21"/>
                      <a:pt x="91" y="20"/>
                    </a:cubicBezTo>
                    <a:cubicBezTo>
                      <a:pt x="96" y="20"/>
                      <a:pt x="101" y="20"/>
                      <a:pt x="106" y="20"/>
                    </a:cubicBezTo>
                    <a:cubicBezTo>
                      <a:pt x="111" y="20"/>
                      <a:pt x="109" y="46"/>
                      <a:pt x="108" y="5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78" name="Freeform 110"/>
              <p:cNvSpPr>
                <a:spLocks noEditPoints="1"/>
              </p:cNvSpPr>
              <p:nvPr/>
            </p:nvSpPr>
            <p:spPr bwMode="auto">
              <a:xfrm>
                <a:off x="5850127" y="17421988"/>
                <a:ext cx="528638" cy="244475"/>
              </a:xfrm>
              <a:custGeom>
                <a:avLst/>
                <a:gdLst>
                  <a:gd name="T0" fmla="*/ 140 w 141"/>
                  <a:gd name="T1" fmla="*/ 7 h 65"/>
                  <a:gd name="T2" fmla="*/ 134 w 141"/>
                  <a:gd name="T3" fmla="*/ 1 h 65"/>
                  <a:gd name="T4" fmla="*/ 8 w 141"/>
                  <a:gd name="T5" fmla="*/ 5 h 65"/>
                  <a:gd name="T6" fmla="*/ 3 w 141"/>
                  <a:gd name="T7" fmla="*/ 8 h 65"/>
                  <a:gd name="T8" fmla="*/ 0 w 141"/>
                  <a:gd name="T9" fmla="*/ 15 h 65"/>
                  <a:gd name="T10" fmla="*/ 0 w 141"/>
                  <a:gd name="T11" fmla="*/ 59 h 65"/>
                  <a:gd name="T12" fmla="*/ 6 w 141"/>
                  <a:gd name="T13" fmla="*/ 65 h 65"/>
                  <a:gd name="T14" fmla="*/ 132 w 141"/>
                  <a:gd name="T15" fmla="*/ 65 h 65"/>
                  <a:gd name="T16" fmla="*/ 138 w 141"/>
                  <a:gd name="T17" fmla="*/ 60 h 65"/>
                  <a:gd name="T18" fmla="*/ 140 w 141"/>
                  <a:gd name="T19" fmla="*/ 55 h 65"/>
                  <a:gd name="T20" fmla="*/ 140 w 141"/>
                  <a:gd name="T21" fmla="*/ 7 h 65"/>
                  <a:gd name="T22" fmla="*/ 12 w 141"/>
                  <a:gd name="T23" fmla="*/ 53 h 65"/>
                  <a:gd name="T24" fmla="*/ 13 w 141"/>
                  <a:gd name="T25" fmla="*/ 17 h 65"/>
                  <a:gd name="T26" fmla="*/ 45 w 141"/>
                  <a:gd name="T27" fmla="*/ 15 h 65"/>
                  <a:gd name="T28" fmla="*/ 48 w 141"/>
                  <a:gd name="T29" fmla="*/ 53 h 65"/>
                  <a:gd name="T30" fmla="*/ 12 w 141"/>
                  <a:gd name="T31" fmla="*/ 53 h 65"/>
                  <a:gd name="T32" fmla="*/ 59 w 141"/>
                  <a:gd name="T33" fmla="*/ 48 h 65"/>
                  <a:gd name="T34" fmla="*/ 57 w 141"/>
                  <a:gd name="T35" fmla="*/ 14 h 65"/>
                  <a:gd name="T36" fmla="*/ 92 w 141"/>
                  <a:gd name="T37" fmla="*/ 13 h 65"/>
                  <a:gd name="T38" fmla="*/ 86 w 141"/>
                  <a:gd name="T39" fmla="*/ 53 h 65"/>
                  <a:gd name="T40" fmla="*/ 59 w 141"/>
                  <a:gd name="T41" fmla="*/ 53 h 65"/>
                  <a:gd name="T42" fmla="*/ 59 w 141"/>
                  <a:gd name="T43" fmla="*/ 48 h 65"/>
                  <a:gd name="T44" fmla="*/ 128 w 141"/>
                  <a:gd name="T45" fmla="*/ 53 h 65"/>
                  <a:gd name="T46" fmla="*/ 98 w 141"/>
                  <a:gd name="T47" fmla="*/ 53 h 65"/>
                  <a:gd name="T48" fmla="*/ 104 w 141"/>
                  <a:gd name="T49" fmla="*/ 15 h 65"/>
                  <a:gd name="T50" fmla="*/ 104 w 141"/>
                  <a:gd name="T51" fmla="*/ 13 h 65"/>
                  <a:gd name="T52" fmla="*/ 128 w 141"/>
                  <a:gd name="T53" fmla="*/ 13 h 65"/>
                  <a:gd name="T54" fmla="*/ 128 w 141"/>
                  <a:gd name="T5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1" h="65">
                    <a:moveTo>
                      <a:pt x="140" y="7"/>
                    </a:moveTo>
                    <a:cubicBezTo>
                      <a:pt x="140" y="4"/>
                      <a:pt x="138" y="1"/>
                      <a:pt x="134" y="1"/>
                    </a:cubicBezTo>
                    <a:cubicBezTo>
                      <a:pt x="92" y="0"/>
                      <a:pt x="50" y="3"/>
                      <a:pt x="8" y="5"/>
                    </a:cubicBezTo>
                    <a:cubicBezTo>
                      <a:pt x="6" y="5"/>
                      <a:pt x="4" y="7"/>
                      <a:pt x="3" y="8"/>
                    </a:cubicBezTo>
                    <a:cubicBezTo>
                      <a:pt x="1" y="9"/>
                      <a:pt x="0" y="12"/>
                      <a:pt x="0" y="15"/>
                    </a:cubicBezTo>
                    <a:cubicBezTo>
                      <a:pt x="4" y="29"/>
                      <a:pt x="0" y="44"/>
                      <a:pt x="0" y="59"/>
                    </a:cubicBezTo>
                    <a:cubicBezTo>
                      <a:pt x="0" y="62"/>
                      <a:pt x="3" y="65"/>
                      <a:pt x="6" y="65"/>
                    </a:cubicBezTo>
                    <a:cubicBezTo>
                      <a:pt x="132" y="65"/>
                      <a:pt x="132" y="65"/>
                      <a:pt x="132" y="65"/>
                    </a:cubicBezTo>
                    <a:cubicBezTo>
                      <a:pt x="136" y="65"/>
                      <a:pt x="138" y="62"/>
                      <a:pt x="138" y="60"/>
                    </a:cubicBezTo>
                    <a:cubicBezTo>
                      <a:pt x="139" y="59"/>
                      <a:pt x="140" y="57"/>
                      <a:pt x="140" y="55"/>
                    </a:cubicBezTo>
                    <a:cubicBezTo>
                      <a:pt x="140" y="39"/>
                      <a:pt x="141" y="23"/>
                      <a:pt x="140" y="7"/>
                    </a:cubicBezTo>
                    <a:close/>
                    <a:moveTo>
                      <a:pt x="12" y="53"/>
                    </a:moveTo>
                    <a:cubicBezTo>
                      <a:pt x="13" y="41"/>
                      <a:pt x="15" y="29"/>
                      <a:pt x="13" y="17"/>
                    </a:cubicBezTo>
                    <a:cubicBezTo>
                      <a:pt x="23" y="16"/>
                      <a:pt x="34" y="16"/>
                      <a:pt x="45" y="15"/>
                    </a:cubicBezTo>
                    <a:cubicBezTo>
                      <a:pt x="47" y="28"/>
                      <a:pt x="43" y="41"/>
                      <a:pt x="48" y="53"/>
                    </a:cubicBezTo>
                    <a:lnTo>
                      <a:pt x="12" y="53"/>
                    </a:lnTo>
                    <a:close/>
                    <a:moveTo>
                      <a:pt x="59" y="48"/>
                    </a:moveTo>
                    <a:cubicBezTo>
                      <a:pt x="54" y="38"/>
                      <a:pt x="58" y="26"/>
                      <a:pt x="57" y="14"/>
                    </a:cubicBezTo>
                    <a:cubicBezTo>
                      <a:pt x="68" y="14"/>
                      <a:pt x="80" y="13"/>
                      <a:pt x="92" y="13"/>
                    </a:cubicBezTo>
                    <a:cubicBezTo>
                      <a:pt x="88" y="26"/>
                      <a:pt x="87" y="37"/>
                      <a:pt x="86" y="53"/>
                    </a:cubicBezTo>
                    <a:cubicBezTo>
                      <a:pt x="59" y="53"/>
                      <a:pt x="59" y="53"/>
                      <a:pt x="59" y="53"/>
                    </a:cubicBezTo>
                    <a:cubicBezTo>
                      <a:pt x="60" y="49"/>
                      <a:pt x="60" y="50"/>
                      <a:pt x="59" y="48"/>
                    </a:cubicBezTo>
                    <a:close/>
                    <a:moveTo>
                      <a:pt x="128" y="53"/>
                    </a:moveTo>
                    <a:cubicBezTo>
                      <a:pt x="98" y="53"/>
                      <a:pt x="98" y="53"/>
                      <a:pt x="98" y="53"/>
                    </a:cubicBezTo>
                    <a:cubicBezTo>
                      <a:pt x="99" y="41"/>
                      <a:pt x="100" y="27"/>
                      <a:pt x="104" y="15"/>
                    </a:cubicBezTo>
                    <a:cubicBezTo>
                      <a:pt x="104" y="14"/>
                      <a:pt x="104" y="13"/>
                      <a:pt x="104" y="13"/>
                    </a:cubicBezTo>
                    <a:cubicBezTo>
                      <a:pt x="112" y="13"/>
                      <a:pt x="120" y="13"/>
                      <a:pt x="128" y="13"/>
                    </a:cubicBezTo>
                    <a:cubicBezTo>
                      <a:pt x="129" y="26"/>
                      <a:pt x="128" y="37"/>
                      <a:pt x="128"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79" name="Freeform 111"/>
              <p:cNvSpPr>
                <a:spLocks noEditPoints="1"/>
              </p:cNvSpPr>
              <p:nvPr/>
            </p:nvSpPr>
            <p:spPr bwMode="auto">
              <a:xfrm>
                <a:off x="5827902" y="17793463"/>
                <a:ext cx="555625" cy="288925"/>
              </a:xfrm>
              <a:custGeom>
                <a:avLst/>
                <a:gdLst>
                  <a:gd name="T0" fmla="*/ 142 w 148"/>
                  <a:gd name="T1" fmla="*/ 7 h 77"/>
                  <a:gd name="T2" fmla="*/ 136 w 148"/>
                  <a:gd name="T3" fmla="*/ 2 h 77"/>
                  <a:gd name="T4" fmla="*/ 12 w 148"/>
                  <a:gd name="T5" fmla="*/ 0 h 77"/>
                  <a:gd name="T6" fmla="*/ 10 w 148"/>
                  <a:gd name="T7" fmla="*/ 0 h 77"/>
                  <a:gd name="T8" fmla="*/ 4 w 148"/>
                  <a:gd name="T9" fmla="*/ 5 h 77"/>
                  <a:gd name="T10" fmla="*/ 0 w 148"/>
                  <a:gd name="T11" fmla="*/ 70 h 77"/>
                  <a:gd name="T12" fmla="*/ 9 w 148"/>
                  <a:gd name="T13" fmla="*/ 75 h 77"/>
                  <a:gd name="T14" fmla="*/ 12 w 148"/>
                  <a:gd name="T15" fmla="*/ 76 h 77"/>
                  <a:gd name="T16" fmla="*/ 132 w 148"/>
                  <a:gd name="T17" fmla="*/ 72 h 77"/>
                  <a:gd name="T18" fmla="*/ 138 w 148"/>
                  <a:gd name="T19" fmla="*/ 66 h 77"/>
                  <a:gd name="T20" fmla="*/ 142 w 148"/>
                  <a:gd name="T21" fmla="*/ 7 h 77"/>
                  <a:gd name="T22" fmla="*/ 46 w 148"/>
                  <a:gd name="T23" fmla="*/ 63 h 77"/>
                  <a:gd name="T24" fmla="*/ 12 w 148"/>
                  <a:gd name="T25" fmla="*/ 64 h 77"/>
                  <a:gd name="T26" fmla="*/ 15 w 148"/>
                  <a:gd name="T27" fmla="*/ 12 h 77"/>
                  <a:gd name="T28" fmla="*/ 49 w 148"/>
                  <a:gd name="T29" fmla="*/ 14 h 77"/>
                  <a:gd name="T30" fmla="*/ 46 w 148"/>
                  <a:gd name="T31" fmla="*/ 63 h 77"/>
                  <a:gd name="T32" fmla="*/ 62 w 148"/>
                  <a:gd name="T33" fmla="*/ 14 h 77"/>
                  <a:gd name="T34" fmla="*/ 89 w 148"/>
                  <a:gd name="T35" fmla="*/ 14 h 77"/>
                  <a:gd name="T36" fmla="*/ 90 w 148"/>
                  <a:gd name="T37" fmla="*/ 60 h 77"/>
                  <a:gd name="T38" fmla="*/ 58 w 148"/>
                  <a:gd name="T39" fmla="*/ 62 h 77"/>
                  <a:gd name="T40" fmla="*/ 62 w 148"/>
                  <a:gd name="T41" fmla="*/ 14 h 77"/>
                  <a:gd name="T42" fmla="*/ 127 w 148"/>
                  <a:gd name="T43" fmla="*/ 60 h 77"/>
                  <a:gd name="T44" fmla="*/ 102 w 148"/>
                  <a:gd name="T45" fmla="*/ 59 h 77"/>
                  <a:gd name="T46" fmla="*/ 101 w 148"/>
                  <a:gd name="T47" fmla="*/ 14 h 77"/>
                  <a:gd name="T48" fmla="*/ 131 w 148"/>
                  <a:gd name="T49" fmla="*/ 14 h 77"/>
                  <a:gd name="T50" fmla="*/ 127 w 148"/>
                  <a:gd name="T51" fmla="*/ 6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8" h="77">
                    <a:moveTo>
                      <a:pt x="142" y="7"/>
                    </a:moveTo>
                    <a:cubicBezTo>
                      <a:pt x="141" y="4"/>
                      <a:pt x="139" y="2"/>
                      <a:pt x="136" y="2"/>
                    </a:cubicBezTo>
                    <a:cubicBezTo>
                      <a:pt x="95" y="0"/>
                      <a:pt x="53" y="4"/>
                      <a:pt x="12" y="0"/>
                    </a:cubicBezTo>
                    <a:cubicBezTo>
                      <a:pt x="11" y="0"/>
                      <a:pt x="11" y="0"/>
                      <a:pt x="10" y="0"/>
                    </a:cubicBezTo>
                    <a:cubicBezTo>
                      <a:pt x="8" y="0"/>
                      <a:pt x="5" y="1"/>
                      <a:pt x="4" y="5"/>
                    </a:cubicBezTo>
                    <a:cubicBezTo>
                      <a:pt x="0" y="26"/>
                      <a:pt x="0" y="48"/>
                      <a:pt x="0" y="70"/>
                    </a:cubicBezTo>
                    <a:cubicBezTo>
                      <a:pt x="0" y="75"/>
                      <a:pt x="5" y="77"/>
                      <a:pt x="9" y="75"/>
                    </a:cubicBezTo>
                    <a:cubicBezTo>
                      <a:pt x="10" y="76"/>
                      <a:pt x="11" y="76"/>
                      <a:pt x="12" y="76"/>
                    </a:cubicBezTo>
                    <a:cubicBezTo>
                      <a:pt x="52" y="76"/>
                      <a:pt x="92" y="69"/>
                      <a:pt x="132" y="72"/>
                    </a:cubicBezTo>
                    <a:cubicBezTo>
                      <a:pt x="135" y="72"/>
                      <a:pt x="138" y="69"/>
                      <a:pt x="138" y="66"/>
                    </a:cubicBezTo>
                    <a:cubicBezTo>
                      <a:pt x="139" y="47"/>
                      <a:pt x="148" y="26"/>
                      <a:pt x="142" y="7"/>
                    </a:cubicBezTo>
                    <a:close/>
                    <a:moveTo>
                      <a:pt x="46" y="63"/>
                    </a:moveTo>
                    <a:cubicBezTo>
                      <a:pt x="35" y="63"/>
                      <a:pt x="23" y="64"/>
                      <a:pt x="12" y="64"/>
                    </a:cubicBezTo>
                    <a:cubicBezTo>
                      <a:pt x="12" y="47"/>
                      <a:pt x="12" y="29"/>
                      <a:pt x="15" y="12"/>
                    </a:cubicBezTo>
                    <a:cubicBezTo>
                      <a:pt x="26" y="13"/>
                      <a:pt x="38" y="14"/>
                      <a:pt x="49" y="14"/>
                    </a:cubicBezTo>
                    <a:cubicBezTo>
                      <a:pt x="44" y="29"/>
                      <a:pt x="46" y="47"/>
                      <a:pt x="46" y="63"/>
                    </a:cubicBezTo>
                    <a:close/>
                    <a:moveTo>
                      <a:pt x="62" y="14"/>
                    </a:moveTo>
                    <a:cubicBezTo>
                      <a:pt x="71" y="14"/>
                      <a:pt x="80" y="14"/>
                      <a:pt x="89" y="14"/>
                    </a:cubicBezTo>
                    <a:cubicBezTo>
                      <a:pt x="93" y="29"/>
                      <a:pt x="91" y="44"/>
                      <a:pt x="90" y="60"/>
                    </a:cubicBezTo>
                    <a:cubicBezTo>
                      <a:pt x="79" y="60"/>
                      <a:pt x="69" y="61"/>
                      <a:pt x="58" y="62"/>
                    </a:cubicBezTo>
                    <a:cubicBezTo>
                      <a:pt x="58" y="46"/>
                      <a:pt x="56" y="28"/>
                      <a:pt x="62" y="14"/>
                    </a:cubicBezTo>
                    <a:close/>
                    <a:moveTo>
                      <a:pt x="127" y="60"/>
                    </a:moveTo>
                    <a:cubicBezTo>
                      <a:pt x="118" y="59"/>
                      <a:pt x="110" y="59"/>
                      <a:pt x="102" y="59"/>
                    </a:cubicBezTo>
                    <a:cubicBezTo>
                      <a:pt x="103" y="44"/>
                      <a:pt x="105" y="29"/>
                      <a:pt x="101" y="14"/>
                    </a:cubicBezTo>
                    <a:cubicBezTo>
                      <a:pt x="111" y="14"/>
                      <a:pt x="121" y="14"/>
                      <a:pt x="131" y="14"/>
                    </a:cubicBezTo>
                    <a:cubicBezTo>
                      <a:pt x="134" y="29"/>
                      <a:pt x="129" y="45"/>
                      <a:pt x="127"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0" name="Freeform 112"/>
              <p:cNvSpPr>
                <a:spLocks noEditPoints="1"/>
              </p:cNvSpPr>
              <p:nvPr/>
            </p:nvSpPr>
            <p:spPr bwMode="auto">
              <a:xfrm>
                <a:off x="5819964" y="18191926"/>
                <a:ext cx="558800" cy="269875"/>
              </a:xfrm>
              <a:custGeom>
                <a:avLst/>
                <a:gdLst>
                  <a:gd name="T0" fmla="*/ 142 w 149"/>
                  <a:gd name="T1" fmla="*/ 7 h 72"/>
                  <a:gd name="T2" fmla="*/ 136 w 149"/>
                  <a:gd name="T3" fmla="*/ 2 h 72"/>
                  <a:gd name="T4" fmla="*/ 10 w 149"/>
                  <a:gd name="T5" fmla="*/ 0 h 72"/>
                  <a:gd name="T6" fmla="*/ 8 w 149"/>
                  <a:gd name="T7" fmla="*/ 0 h 72"/>
                  <a:gd name="T8" fmla="*/ 2 w 149"/>
                  <a:gd name="T9" fmla="*/ 8 h 72"/>
                  <a:gd name="T10" fmla="*/ 6 w 149"/>
                  <a:gd name="T11" fmla="*/ 64 h 72"/>
                  <a:gd name="T12" fmla="*/ 12 w 149"/>
                  <a:gd name="T13" fmla="*/ 68 h 72"/>
                  <a:gd name="T14" fmla="*/ 14 w 149"/>
                  <a:gd name="T15" fmla="*/ 68 h 72"/>
                  <a:gd name="T16" fmla="*/ 90 w 149"/>
                  <a:gd name="T17" fmla="*/ 68 h 72"/>
                  <a:gd name="T18" fmla="*/ 131 w 149"/>
                  <a:gd name="T19" fmla="*/ 67 h 72"/>
                  <a:gd name="T20" fmla="*/ 142 w 149"/>
                  <a:gd name="T21" fmla="*/ 7 h 72"/>
                  <a:gd name="T22" fmla="*/ 48 w 149"/>
                  <a:gd name="T23" fmla="*/ 56 h 72"/>
                  <a:gd name="T24" fmla="*/ 17 w 149"/>
                  <a:gd name="T25" fmla="*/ 56 h 72"/>
                  <a:gd name="T26" fmla="*/ 15 w 149"/>
                  <a:gd name="T27" fmla="*/ 12 h 72"/>
                  <a:gd name="T28" fmla="*/ 48 w 149"/>
                  <a:gd name="T29" fmla="*/ 12 h 72"/>
                  <a:gd name="T30" fmla="*/ 47 w 149"/>
                  <a:gd name="T31" fmla="*/ 39 h 72"/>
                  <a:gd name="T32" fmla="*/ 48 w 149"/>
                  <a:gd name="T33" fmla="*/ 56 h 72"/>
                  <a:gd name="T34" fmla="*/ 61 w 149"/>
                  <a:gd name="T35" fmla="*/ 57 h 72"/>
                  <a:gd name="T36" fmla="*/ 60 w 149"/>
                  <a:gd name="T37" fmla="*/ 56 h 72"/>
                  <a:gd name="T38" fmla="*/ 59 w 149"/>
                  <a:gd name="T39" fmla="*/ 32 h 72"/>
                  <a:gd name="T40" fmla="*/ 60 w 149"/>
                  <a:gd name="T41" fmla="*/ 12 h 72"/>
                  <a:gd name="T42" fmla="*/ 92 w 149"/>
                  <a:gd name="T43" fmla="*/ 13 h 72"/>
                  <a:gd name="T44" fmla="*/ 92 w 149"/>
                  <a:gd name="T45" fmla="*/ 57 h 72"/>
                  <a:gd name="T46" fmla="*/ 61 w 149"/>
                  <a:gd name="T47" fmla="*/ 57 h 72"/>
                  <a:gd name="T48" fmla="*/ 131 w 149"/>
                  <a:gd name="T49" fmla="*/ 39 h 72"/>
                  <a:gd name="T50" fmla="*/ 108 w 149"/>
                  <a:gd name="T51" fmla="*/ 58 h 72"/>
                  <a:gd name="T52" fmla="*/ 104 w 149"/>
                  <a:gd name="T53" fmla="*/ 57 h 72"/>
                  <a:gd name="T54" fmla="*/ 104 w 149"/>
                  <a:gd name="T55" fmla="*/ 13 h 72"/>
                  <a:gd name="T56" fmla="*/ 131 w 149"/>
                  <a:gd name="T57" fmla="*/ 14 h 72"/>
                  <a:gd name="T58" fmla="*/ 131 w 149"/>
                  <a:gd name="T5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9" h="72">
                    <a:moveTo>
                      <a:pt x="142" y="7"/>
                    </a:moveTo>
                    <a:cubicBezTo>
                      <a:pt x="141" y="4"/>
                      <a:pt x="139" y="2"/>
                      <a:pt x="136" y="2"/>
                    </a:cubicBezTo>
                    <a:cubicBezTo>
                      <a:pt x="94" y="0"/>
                      <a:pt x="52" y="0"/>
                      <a:pt x="10" y="0"/>
                    </a:cubicBezTo>
                    <a:cubicBezTo>
                      <a:pt x="9" y="0"/>
                      <a:pt x="9" y="0"/>
                      <a:pt x="8" y="0"/>
                    </a:cubicBezTo>
                    <a:cubicBezTo>
                      <a:pt x="5" y="0"/>
                      <a:pt x="1" y="3"/>
                      <a:pt x="2" y="8"/>
                    </a:cubicBezTo>
                    <a:cubicBezTo>
                      <a:pt x="7" y="26"/>
                      <a:pt x="0" y="45"/>
                      <a:pt x="6" y="64"/>
                    </a:cubicBezTo>
                    <a:cubicBezTo>
                      <a:pt x="7" y="67"/>
                      <a:pt x="10" y="68"/>
                      <a:pt x="12" y="68"/>
                    </a:cubicBezTo>
                    <a:cubicBezTo>
                      <a:pt x="13" y="68"/>
                      <a:pt x="13" y="68"/>
                      <a:pt x="14" y="68"/>
                    </a:cubicBezTo>
                    <a:cubicBezTo>
                      <a:pt x="39" y="68"/>
                      <a:pt x="65" y="68"/>
                      <a:pt x="90" y="68"/>
                    </a:cubicBezTo>
                    <a:cubicBezTo>
                      <a:pt x="104" y="69"/>
                      <a:pt x="118" y="72"/>
                      <a:pt x="131" y="67"/>
                    </a:cubicBezTo>
                    <a:cubicBezTo>
                      <a:pt x="149" y="59"/>
                      <a:pt x="145" y="21"/>
                      <a:pt x="142" y="7"/>
                    </a:cubicBezTo>
                    <a:close/>
                    <a:moveTo>
                      <a:pt x="48" y="56"/>
                    </a:moveTo>
                    <a:cubicBezTo>
                      <a:pt x="37" y="56"/>
                      <a:pt x="27" y="56"/>
                      <a:pt x="17" y="56"/>
                    </a:cubicBezTo>
                    <a:cubicBezTo>
                      <a:pt x="14" y="42"/>
                      <a:pt x="17" y="27"/>
                      <a:pt x="15" y="12"/>
                    </a:cubicBezTo>
                    <a:cubicBezTo>
                      <a:pt x="26" y="12"/>
                      <a:pt x="37" y="12"/>
                      <a:pt x="48" y="12"/>
                    </a:cubicBezTo>
                    <a:cubicBezTo>
                      <a:pt x="47" y="21"/>
                      <a:pt x="47" y="30"/>
                      <a:pt x="47" y="39"/>
                    </a:cubicBezTo>
                    <a:cubicBezTo>
                      <a:pt x="47" y="44"/>
                      <a:pt x="46" y="51"/>
                      <a:pt x="48" y="56"/>
                    </a:cubicBezTo>
                    <a:close/>
                    <a:moveTo>
                      <a:pt x="61" y="57"/>
                    </a:moveTo>
                    <a:cubicBezTo>
                      <a:pt x="61" y="56"/>
                      <a:pt x="60" y="56"/>
                      <a:pt x="60" y="56"/>
                    </a:cubicBezTo>
                    <a:cubicBezTo>
                      <a:pt x="56" y="52"/>
                      <a:pt x="59" y="37"/>
                      <a:pt x="59" y="32"/>
                    </a:cubicBezTo>
                    <a:cubicBezTo>
                      <a:pt x="59" y="25"/>
                      <a:pt x="60" y="19"/>
                      <a:pt x="60" y="12"/>
                    </a:cubicBezTo>
                    <a:cubicBezTo>
                      <a:pt x="71" y="12"/>
                      <a:pt x="81" y="13"/>
                      <a:pt x="92" y="13"/>
                    </a:cubicBezTo>
                    <a:cubicBezTo>
                      <a:pt x="92" y="57"/>
                      <a:pt x="92" y="57"/>
                      <a:pt x="92" y="57"/>
                    </a:cubicBezTo>
                    <a:cubicBezTo>
                      <a:pt x="82" y="57"/>
                      <a:pt x="71" y="57"/>
                      <a:pt x="61" y="57"/>
                    </a:cubicBezTo>
                    <a:close/>
                    <a:moveTo>
                      <a:pt x="131" y="39"/>
                    </a:moveTo>
                    <a:cubicBezTo>
                      <a:pt x="130" y="55"/>
                      <a:pt x="124" y="58"/>
                      <a:pt x="108" y="58"/>
                    </a:cubicBezTo>
                    <a:cubicBezTo>
                      <a:pt x="107" y="58"/>
                      <a:pt x="105" y="58"/>
                      <a:pt x="104" y="57"/>
                    </a:cubicBezTo>
                    <a:cubicBezTo>
                      <a:pt x="104" y="13"/>
                      <a:pt x="104" y="13"/>
                      <a:pt x="104" y="13"/>
                    </a:cubicBezTo>
                    <a:cubicBezTo>
                      <a:pt x="113" y="13"/>
                      <a:pt x="122" y="14"/>
                      <a:pt x="131" y="14"/>
                    </a:cubicBezTo>
                    <a:cubicBezTo>
                      <a:pt x="132" y="22"/>
                      <a:pt x="131" y="31"/>
                      <a:pt x="131"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1" name="Freeform 113"/>
              <p:cNvSpPr>
                <a:spLocks/>
              </p:cNvSpPr>
              <p:nvPr/>
            </p:nvSpPr>
            <p:spPr bwMode="auto">
              <a:xfrm>
                <a:off x="6164452" y="18641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2" name="Freeform 114"/>
              <p:cNvSpPr>
                <a:spLocks noEditPoints="1"/>
              </p:cNvSpPr>
              <p:nvPr/>
            </p:nvSpPr>
            <p:spPr bwMode="auto">
              <a:xfrm>
                <a:off x="5815202" y="18563401"/>
                <a:ext cx="530225" cy="236538"/>
              </a:xfrm>
              <a:custGeom>
                <a:avLst/>
                <a:gdLst>
                  <a:gd name="T0" fmla="*/ 137 w 141"/>
                  <a:gd name="T1" fmla="*/ 53 h 63"/>
                  <a:gd name="T2" fmla="*/ 137 w 141"/>
                  <a:gd name="T3" fmla="*/ 9 h 63"/>
                  <a:gd name="T4" fmla="*/ 132 w 141"/>
                  <a:gd name="T5" fmla="*/ 3 h 63"/>
                  <a:gd name="T6" fmla="*/ 11 w 141"/>
                  <a:gd name="T7" fmla="*/ 1 h 63"/>
                  <a:gd name="T8" fmla="*/ 6 w 141"/>
                  <a:gd name="T9" fmla="*/ 4 h 63"/>
                  <a:gd name="T10" fmla="*/ 3 w 141"/>
                  <a:gd name="T11" fmla="*/ 9 h 63"/>
                  <a:gd name="T12" fmla="*/ 1 w 141"/>
                  <a:gd name="T13" fmla="*/ 54 h 63"/>
                  <a:gd name="T14" fmla="*/ 7 w 141"/>
                  <a:gd name="T15" fmla="*/ 61 h 63"/>
                  <a:gd name="T16" fmla="*/ 70 w 141"/>
                  <a:gd name="T17" fmla="*/ 59 h 63"/>
                  <a:gd name="T18" fmla="*/ 91 w 141"/>
                  <a:gd name="T19" fmla="*/ 60 h 63"/>
                  <a:gd name="T20" fmla="*/ 98 w 141"/>
                  <a:gd name="T21" fmla="*/ 60 h 63"/>
                  <a:gd name="T22" fmla="*/ 134 w 141"/>
                  <a:gd name="T23" fmla="*/ 63 h 63"/>
                  <a:gd name="T24" fmla="*/ 137 w 141"/>
                  <a:gd name="T25" fmla="*/ 53 h 63"/>
                  <a:gd name="T26" fmla="*/ 49 w 141"/>
                  <a:gd name="T27" fmla="*/ 48 h 63"/>
                  <a:gd name="T28" fmla="*/ 14 w 141"/>
                  <a:gd name="T29" fmla="*/ 49 h 63"/>
                  <a:gd name="T30" fmla="*/ 14 w 141"/>
                  <a:gd name="T31" fmla="*/ 13 h 63"/>
                  <a:gd name="T32" fmla="*/ 53 w 141"/>
                  <a:gd name="T33" fmla="*/ 14 h 63"/>
                  <a:gd name="T34" fmla="*/ 49 w 141"/>
                  <a:gd name="T35" fmla="*/ 48 h 63"/>
                  <a:gd name="T36" fmla="*/ 69 w 141"/>
                  <a:gd name="T37" fmla="*/ 47 h 63"/>
                  <a:gd name="T38" fmla="*/ 61 w 141"/>
                  <a:gd name="T39" fmla="*/ 48 h 63"/>
                  <a:gd name="T40" fmla="*/ 65 w 141"/>
                  <a:gd name="T41" fmla="*/ 15 h 63"/>
                  <a:gd name="T42" fmla="*/ 91 w 141"/>
                  <a:gd name="T43" fmla="*/ 16 h 63"/>
                  <a:gd name="T44" fmla="*/ 93 w 141"/>
                  <a:gd name="T45" fmla="*/ 21 h 63"/>
                  <a:gd name="T46" fmla="*/ 93 w 141"/>
                  <a:gd name="T47" fmla="*/ 21 h 63"/>
                  <a:gd name="T48" fmla="*/ 93 w 141"/>
                  <a:gd name="T49" fmla="*/ 21 h 63"/>
                  <a:gd name="T50" fmla="*/ 99 w 141"/>
                  <a:gd name="T51" fmla="*/ 23 h 63"/>
                  <a:gd name="T52" fmla="*/ 93 w 141"/>
                  <a:gd name="T53" fmla="*/ 21 h 63"/>
                  <a:gd name="T54" fmla="*/ 93 w 141"/>
                  <a:gd name="T55" fmla="*/ 26 h 63"/>
                  <a:gd name="T56" fmla="*/ 92 w 141"/>
                  <a:gd name="T57" fmla="*/ 37 h 63"/>
                  <a:gd name="T58" fmla="*/ 90 w 141"/>
                  <a:gd name="T59" fmla="*/ 48 h 63"/>
                  <a:gd name="T60" fmla="*/ 69 w 141"/>
                  <a:gd name="T61" fmla="*/ 47 h 63"/>
                  <a:gd name="T62" fmla="*/ 125 w 141"/>
                  <a:gd name="T63" fmla="*/ 51 h 63"/>
                  <a:gd name="T64" fmla="*/ 102 w 141"/>
                  <a:gd name="T65" fmla="*/ 49 h 63"/>
                  <a:gd name="T66" fmla="*/ 104 w 141"/>
                  <a:gd name="T67" fmla="*/ 16 h 63"/>
                  <a:gd name="T68" fmla="*/ 125 w 141"/>
                  <a:gd name="T69" fmla="*/ 16 h 63"/>
                  <a:gd name="T70" fmla="*/ 125 w 141"/>
                  <a:gd name="T71"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63">
                    <a:moveTo>
                      <a:pt x="137" y="53"/>
                    </a:moveTo>
                    <a:cubicBezTo>
                      <a:pt x="137" y="9"/>
                      <a:pt x="137" y="9"/>
                      <a:pt x="137" y="9"/>
                    </a:cubicBezTo>
                    <a:cubicBezTo>
                      <a:pt x="137" y="6"/>
                      <a:pt x="135" y="3"/>
                      <a:pt x="132" y="3"/>
                    </a:cubicBezTo>
                    <a:cubicBezTo>
                      <a:pt x="91" y="6"/>
                      <a:pt x="51" y="0"/>
                      <a:pt x="11" y="1"/>
                    </a:cubicBezTo>
                    <a:cubicBezTo>
                      <a:pt x="8" y="1"/>
                      <a:pt x="7" y="2"/>
                      <a:pt x="6" y="4"/>
                    </a:cubicBezTo>
                    <a:cubicBezTo>
                      <a:pt x="4" y="5"/>
                      <a:pt x="3" y="7"/>
                      <a:pt x="3" y="9"/>
                    </a:cubicBezTo>
                    <a:cubicBezTo>
                      <a:pt x="3" y="24"/>
                      <a:pt x="4" y="39"/>
                      <a:pt x="1" y="54"/>
                    </a:cubicBezTo>
                    <a:cubicBezTo>
                      <a:pt x="0" y="58"/>
                      <a:pt x="3" y="61"/>
                      <a:pt x="7" y="61"/>
                    </a:cubicBezTo>
                    <a:cubicBezTo>
                      <a:pt x="28" y="63"/>
                      <a:pt x="49" y="60"/>
                      <a:pt x="70" y="59"/>
                    </a:cubicBezTo>
                    <a:cubicBezTo>
                      <a:pt x="77" y="59"/>
                      <a:pt x="84" y="59"/>
                      <a:pt x="91" y="60"/>
                    </a:cubicBezTo>
                    <a:cubicBezTo>
                      <a:pt x="93" y="61"/>
                      <a:pt x="96" y="61"/>
                      <a:pt x="98" y="60"/>
                    </a:cubicBezTo>
                    <a:cubicBezTo>
                      <a:pt x="110" y="61"/>
                      <a:pt x="122" y="63"/>
                      <a:pt x="134" y="63"/>
                    </a:cubicBezTo>
                    <a:cubicBezTo>
                      <a:pt x="140" y="63"/>
                      <a:pt x="141" y="56"/>
                      <a:pt x="137" y="53"/>
                    </a:cubicBezTo>
                    <a:close/>
                    <a:moveTo>
                      <a:pt x="49" y="48"/>
                    </a:moveTo>
                    <a:cubicBezTo>
                      <a:pt x="37" y="49"/>
                      <a:pt x="26" y="50"/>
                      <a:pt x="14" y="49"/>
                    </a:cubicBezTo>
                    <a:cubicBezTo>
                      <a:pt x="15" y="37"/>
                      <a:pt x="14" y="25"/>
                      <a:pt x="14" y="13"/>
                    </a:cubicBezTo>
                    <a:cubicBezTo>
                      <a:pt x="27" y="13"/>
                      <a:pt x="40" y="13"/>
                      <a:pt x="53" y="14"/>
                    </a:cubicBezTo>
                    <a:cubicBezTo>
                      <a:pt x="53" y="25"/>
                      <a:pt x="50" y="37"/>
                      <a:pt x="49" y="48"/>
                    </a:cubicBezTo>
                    <a:close/>
                    <a:moveTo>
                      <a:pt x="69" y="47"/>
                    </a:moveTo>
                    <a:cubicBezTo>
                      <a:pt x="66" y="47"/>
                      <a:pt x="64" y="47"/>
                      <a:pt x="61" y="48"/>
                    </a:cubicBezTo>
                    <a:cubicBezTo>
                      <a:pt x="62" y="36"/>
                      <a:pt x="65" y="26"/>
                      <a:pt x="65" y="15"/>
                    </a:cubicBezTo>
                    <a:cubicBezTo>
                      <a:pt x="74" y="15"/>
                      <a:pt x="82" y="15"/>
                      <a:pt x="91" y="16"/>
                    </a:cubicBezTo>
                    <a:cubicBezTo>
                      <a:pt x="91" y="18"/>
                      <a:pt x="92" y="20"/>
                      <a:pt x="93" y="21"/>
                    </a:cubicBezTo>
                    <a:cubicBezTo>
                      <a:pt x="93" y="20"/>
                      <a:pt x="93" y="19"/>
                      <a:pt x="93" y="21"/>
                    </a:cubicBezTo>
                    <a:cubicBezTo>
                      <a:pt x="93" y="21"/>
                      <a:pt x="93" y="21"/>
                      <a:pt x="93" y="21"/>
                    </a:cubicBezTo>
                    <a:cubicBezTo>
                      <a:pt x="95" y="23"/>
                      <a:pt x="96" y="23"/>
                      <a:pt x="99" y="23"/>
                    </a:cubicBezTo>
                    <a:cubicBezTo>
                      <a:pt x="95" y="24"/>
                      <a:pt x="94" y="23"/>
                      <a:pt x="93" y="21"/>
                    </a:cubicBezTo>
                    <a:cubicBezTo>
                      <a:pt x="93" y="23"/>
                      <a:pt x="93" y="24"/>
                      <a:pt x="93" y="26"/>
                    </a:cubicBezTo>
                    <a:cubicBezTo>
                      <a:pt x="93" y="29"/>
                      <a:pt x="92" y="33"/>
                      <a:pt x="92" y="37"/>
                    </a:cubicBezTo>
                    <a:cubicBezTo>
                      <a:pt x="91" y="40"/>
                      <a:pt x="90" y="44"/>
                      <a:pt x="90" y="48"/>
                    </a:cubicBezTo>
                    <a:cubicBezTo>
                      <a:pt x="83" y="47"/>
                      <a:pt x="76" y="47"/>
                      <a:pt x="69" y="47"/>
                    </a:cubicBezTo>
                    <a:close/>
                    <a:moveTo>
                      <a:pt x="125" y="51"/>
                    </a:moveTo>
                    <a:cubicBezTo>
                      <a:pt x="118" y="50"/>
                      <a:pt x="110" y="50"/>
                      <a:pt x="102" y="49"/>
                    </a:cubicBezTo>
                    <a:cubicBezTo>
                      <a:pt x="104" y="39"/>
                      <a:pt x="107" y="24"/>
                      <a:pt x="104" y="16"/>
                    </a:cubicBezTo>
                    <a:cubicBezTo>
                      <a:pt x="111" y="16"/>
                      <a:pt x="118" y="16"/>
                      <a:pt x="125" y="16"/>
                    </a:cubicBezTo>
                    <a:lnTo>
                      <a:pt x="125" y="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3" name="Freeform 115"/>
              <p:cNvSpPr>
                <a:spLocks noEditPoints="1"/>
              </p:cNvSpPr>
              <p:nvPr/>
            </p:nvSpPr>
            <p:spPr bwMode="auto">
              <a:xfrm>
                <a:off x="5804089" y="18919001"/>
                <a:ext cx="522288" cy="255588"/>
              </a:xfrm>
              <a:custGeom>
                <a:avLst/>
                <a:gdLst>
                  <a:gd name="T0" fmla="*/ 138 w 139"/>
                  <a:gd name="T1" fmla="*/ 6 h 68"/>
                  <a:gd name="T2" fmla="*/ 137 w 139"/>
                  <a:gd name="T3" fmla="*/ 4 h 68"/>
                  <a:gd name="T4" fmla="*/ 137 w 139"/>
                  <a:gd name="T5" fmla="*/ 4 h 68"/>
                  <a:gd name="T6" fmla="*/ 137 w 139"/>
                  <a:gd name="T7" fmla="*/ 4 h 68"/>
                  <a:gd name="T8" fmla="*/ 132 w 139"/>
                  <a:gd name="T9" fmla="*/ 0 h 68"/>
                  <a:gd name="T10" fmla="*/ 12 w 139"/>
                  <a:gd name="T11" fmla="*/ 4 h 68"/>
                  <a:gd name="T12" fmla="*/ 7 w 139"/>
                  <a:gd name="T13" fmla="*/ 8 h 68"/>
                  <a:gd name="T14" fmla="*/ 0 w 139"/>
                  <a:gd name="T15" fmla="*/ 14 h 68"/>
                  <a:gd name="T16" fmla="*/ 0 w 139"/>
                  <a:gd name="T17" fmla="*/ 62 h 68"/>
                  <a:gd name="T18" fmla="*/ 6 w 139"/>
                  <a:gd name="T19" fmla="*/ 68 h 68"/>
                  <a:gd name="T20" fmla="*/ 66 w 139"/>
                  <a:gd name="T21" fmla="*/ 64 h 68"/>
                  <a:gd name="T22" fmla="*/ 130 w 139"/>
                  <a:gd name="T23" fmla="*/ 66 h 68"/>
                  <a:gd name="T24" fmla="*/ 136 w 139"/>
                  <a:gd name="T25" fmla="*/ 60 h 68"/>
                  <a:gd name="T26" fmla="*/ 138 w 139"/>
                  <a:gd name="T27" fmla="*/ 6 h 68"/>
                  <a:gd name="T28" fmla="*/ 44 w 139"/>
                  <a:gd name="T29" fmla="*/ 53 h 68"/>
                  <a:gd name="T30" fmla="*/ 44 w 139"/>
                  <a:gd name="T31" fmla="*/ 53 h 68"/>
                  <a:gd name="T32" fmla="*/ 12 w 139"/>
                  <a:gd name="T33" fmla="*/ 56 h 68"/>
                  <a:gd name="T34" fmla="*/ 12 w 139"/>
                  <a:gd name="T35" fmla="*/ 16 h 68"/>
                  <a:gd name="T36" fmla="*/ 51 w 139"/>
                  <a:gd name="T37" fmla="*/ 15 h 68"/>
                  <a:gd name="T38" fmla="*/ 44 w 139"/>
                  <a:gd name="T39" fmla="*/ 53 h 68"/>
                  <a:gd name="T40" fmla="*/ 73 w 139"/>
                  <a:gd name="T41" fmla="*/ 52 h 68"/>
                  <a:gd name="T42" fmla="*/ 56 w 139"/>
                  <a:gd name="T43" fmla="*/ 52 h 68"/>
                  <a:gd name="T44" fmla="*/ 64 w 139"/>
                  <a:gd name="T45" fmla="*/ 16 h 68"/>
                  <a:gd name="T46" fmla="*/ 65 w 139"/>
                  <a:gd name="T47" fmla="*/ 14 h 68"/>
                  <a:gd name="T48" fmla="*/ 88 w 139"/>
                  <a:gd name="T49" fmla="*/ 13 h 68"/>
                  <a:gd name="T50" fmla="*/ 86 w 139"/>
                  <a:gd name="T51" fmla="*/ 52 h 68"/>
                  <a:gd name="T52" fmla="*/ 73 w 139"/>
                  <a:gd name="T53" fmla="*/ 52 h 68"/>
                  <a:gd name="T54" fmla="*/ 124 w 139"/>
                  <a:gd name="T55" fmla="*/ 54 h 68"/>
                  <a:gd name="T56" fmla="*/ 98 w 139"/>
                  <a:gd name="T57" fmla="*/ 53 h 68"/>
                  <a:gd name="T58" fmla="*/ 100 w 139"/>
                  <a:gd name="T59" fmla="*/ 13 h 68"/>
                  <a:gd name="T60" fmla="*/ 126 w 139"/>
                  <a:gd name="T61" fmla="*/ 12 h 68"/>
                  <a:gd name="T62" fmla="*/ 124 w 139"/>
                  <a:gd name="T63" fmla="*/ 5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68">
                    <a:moveTo>
                      <a:pt x="138" y="6"/>
                    </a:moveTo>
                    <a:cubicBezTo>
                      <a:pt x="138" y="5"/>
                      <a:pt x="138" y="5"/>
                      <a:pt x="137" y="4"/>
                    </a:cubicBezTo>
                    <a:cubicBezTo>
                      <a:pt x="137" y="4"/>
                      <a:pt x="137" y="4"/>
                      <a:pt x="137" y="4"/>
                    </a:cubicBezTo>
                    <a:cubicBezTo>
                      <a:pt x="137" y="4"/>
                      <a:pt x="137" y="4"/>
                      <a:pt x="137" y="4"/>
                    </a:cubicBezTo>
                    <a:cubicBezTo>
                      <a:pt x="137" y="2"/>
                      <a:pt x="135" y="0"/>
                      <a:pt x="132" y="0"/>
                    </a:cubicBezTo>
                    <a:cubicBezTo>
                      <a:pt x="92" y="0"/>
                      <a:pt x="52" y="4"/>
                      <a:pt x="12" y="4"/>
                    </a:cubicBezTo>
                    <a:cubicBezTo>
                      <a:pt x="9" y="4"/>
                      <a:pt x="7" y="6"/>
                      <a:pt x="7" y="8"/>
                    </a:cubicBezTo>
                    <a:cubicBezTo>
                      <a:pt x="3" y="8"/>
                      <a:pt x="0" y="10"/>
                      <a:pt x="0" y="14"/>
                    </a:cubicBezTo>
                    <a:cubicBezTo>
                      <a:pt x="0" y="62"/>
                      <a:pt x="0" y="62"/>
                      <a:pt x="0" y="62"/>
                    </a:cubicBezTo>
                    <a:cubicBezTo>
                      <a:pt x="0" y="65"/>
                      <a:pt x="3" y="68"/>
                      <a:pt x="6" y="68"/>
                    </a:cubicBezTo>
                    <a:cubicBezTo>
                      <a:pt x="26" y="68"/>
                      <a:pt x="46" y="66"/>
                      <a:pt x="66" y="64"/>
                    </a:cubicBezTo>
                    <a:cubicBezTo>
                      <a:pt x="87" y="62"/>
                      <a:pt x="109" y="67"/>
                      <a:pt x="130" y="66"/>
                    </a:cubicBezTo>
                    <a:cubicBezTo>
                      <a:pt x="133" y="66"/>
                      <a:pt x="136" y="64"/>
                      <a:pt x="136" y="60"/>
                    </a:cubicBezTo>
                    <a:cubicBezTo>
                      <a:pt x="137" y="42"/>
                      <a:pt x="139" y="24"/>
                      <a:pt x="138" y="6"/>
                    </a:cubicBezTo>
                    <a:close/>
                    <a:moveTo>
                      <a:pt x="44" y="53"/>
                    </a:moveTo>
                    <a:cubicBezTo>
                      <a:pt x="44" y="53"/>
                      <a:pt x="44" y="53"/>
                      <a:pt x="44" y="53"/>
                    </a:cubicBezTo>
                    <a:cubicBezTo>
                      <a:pt x="33" y="54"/>
                      <a:pt x="23" y="56"/>
                      <a:pt x="12" y="56"/>
                    </a:cubicBezTo>
                    <a:cubicBezTo>
                      <a:pt x="12" y="16"/>
                      <a:pt x="12" y="16"/>
                      <a:pt x="12" y="16"/>
                    </a:cubicBezTo>
                    <a:cubicBezTo>
                      <a:pt x="25" y="16"/>
                      <a:pt x="38" y="16"/>
                      <a:pt x="51" y="15"/>
                    </a:cubicBezTo>
                    <a:cubicBezTo>
                      <a:pt x="46" y="26"/>
                      <a:pt x="46" y="41"/>
                      <a:pt x="44" y="53"/>
                    </a:cubicBezTo>
                    <a:close/>
                    <a:moveTo>
                      <a:pt x="73" y="52"/>
                    </a:moveTo>
                    <a:cubicBezTo>
                      <a:pt x="68" y="52"/>
                      <a:pt x="62" y="52"/>
                      <a:pt x="56" y="52"/>
                    </a:cubicBezTo>
                    <a:cubicBezTo>
                      <a:pt x="57" y="41"/>
                      <a:pt x="57" y="25"/>
                      <a:pt x="64" y="16"/>
                    </a:cubicBezTo>
                    <a:cubicBezTo>
                      <a:pt x="65" y="16"/>
                      <a:pt x="65" y="15"/>
                      <a:pt x="65" y="14"/>
                    </a:cubicBezTo>
                    <a:cubicBezTo>
                      <a:pt x="73" y="14"/>
                      <a:pt x="80" y="14"/>
                      <a:pt x="88" y="13"/>
                    </a:cubicBezTo>
                    <a:cubicBezTo>
                      <a:pt x="88" y="26"/>
                      <a:pt x="85" y="39"/>
                      <a:pt x="86" y="52"/>
                    </a:cubicBezTo>
                    <a:cubicBezTo>
                      <a:pt x="82" y="52"/>
                      <a:pt x="77" y="52"/>
                      <a:pt x="73" y="52"/>
                    </a:cubicBezTo>
                    <a:close/>
                    <a:moveTo>
                      <a:pt x="124" y="54"/>
                    </a:moveTo>
                    <a:cubicBezTo>
                      <a:pt x="115" y="54"/>
                      <a:pt x="107" y="54"/>
                      <a:pt x="98" y="53"/>
                    </a:cubicBezTo>
                    <a:cubicBezTo>
                      <a:pt x="97" y="40"/>
                      <a:pt x="100" y="26"/>
                      <a:pt x="100" y="13"/>
                    </a:cubicBezTo>
                    <a:cubicBezTo>
                      <a:pt x="109" y="13"/>
                      <a:pt x="118" y="12"/>
                      <a:pt x="126" y="12"/>
                    </a:cubicBezTo>
                    <a:cubicBezTo>
                      <a:pt x="127" y="26"/>
                      <a:pt x="125" y="40"/>
                      <a:pt x="124"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4" name="Freeform 116"/>
              <p:cNvSpPr>
                <a:spLocks noEditPoints="1"/>
              </p:cNvSpPr>
              <p:nvPr/>
            </p:nvSpPr>
            <p:spPr bwMode="auto">
              <a:xfrm>
                <a:off x="6648639" y="16753651"/>
                <a:ext cx="657225" cy="266700"/>
              </a:xfrm>
              <a:custGeom>
                <a:avLst/>
                <a:gdLst>
                  <a:gd name="T0" fmla="*/ 149 w 175"/>
                  <a:gd name="T1" fmla="*/ 3 h 71"/>
                  <a:gd name="T2" fmla="*/ 97 w 175"/>
                  <a:gd name="T3" fmla="*/ 6 h 71"/>
                  <a:gd name="T4" fmla="*/ 20 w 175"/>
                  <a:gd name="T5" fmla="*/ 3 h 71"/>
                  <a:gd name="T6" fmla="*/ 12 w 175"/>
                  <a:gd name="T7" fmla="*/ 7 h 71"/>
                  <a:gd name="T8" fmla="*/ 7 w 175"/>
                  <a:gd name="T9" fmla="*/ 14 h 71"/>
                  <a:gd name="T10" fmla="*/ 25 w 175"/>
                  <a:gd name="T11" fmla="*/ 68 h 71"/>
                  <a:gd name="T12" fmla="*/ 74 w 175"/>
                  <a:gd name="T13" fmla="*/ 67 h 71"/>
                  <a:gd name="T14" fmla="*/ 152 w 175"/>
                  <a:gd name="T15" fmla="*/ 67 h 71"/>
                  <a:gd name="T16" fmla="*/ 158 w 175"/>
                  <a:gd name="T17" fmla="*/ 65 h 71"/>
                  <a:gd name="T18" fmla="*/ 161 w 175"/>
                  <a:gd name="T19" fmla="*/ 62 h 71"/>
                  <a:gd name="T20" fmla="*/ 149 w 175"/>
                  <a:gd name="T21" fmla="*/ 3 h 71"/>
                  <a:gd name="T22" fmla="*/ 59 w 175"/>
                  <a:gd name="T23" fmla="*/ 55 h 71"/>
                  <a:gd name="T24" fmla="*/ 49 w 175"/>
                  <a:gd name="T25" fmla="*/ 55 h 71"/>
                  <a:gd name="T26" fmla="*/ 23 w 175"/>
                  <a:gd name="T27" fmla="*/ 47 h 71"/>
                  <a:gd name="T28" fmla="*/ 22 w 175"/>
                  <a:gd name="T29" fmla="*/ 15 h 71"/>
                  <a:gd name="T30" fmla="*/ 59 w 175"/>
                  <a:gd name="T31" fmla="*/ 19 h 71"/>
                  <a:gd name="T32" fmla="*/ 59 w 175"/>
                  <a:gd name="T33" fmla="*/ 55 h 71"/>
                  <a:gd name="T34" fmla="*/ 71 w 175"/>
                  <a:gd name="T35" fmla="*/ 55 h 71"/>
                  <a:gd name="T36" fmla="*/ 71 w 175"/>
                  <a:gd name="T37" fmla="*/ 19 h 71"/>
                  <a:gd name="T38" fmla="*/ 106 w 175"/>
                  <a:gd name="T39" fmla="*/ 17 h 71"/>
                  <a:gd name="T40" fmla="*/ 103 w 175"/>
                  <a:gd name="T41" fmla="*/ 55 h 71"/>
                  <a:gd name="T42" fmla="*/ 71 w 175"/>
                  <a:gd name="T43" fmla="*/ 55 h 71"/>
                  <a:gd name="T44" fmla="*/ 148 w 175"/>
                  <a:gd name="T45" fmla="*/ 55 h 71"/>
                  <a:gd name="T46" fmla="*/ 117 w 175"/>
                  <a:gd name="T47" fmla="*/ 55 h 71"/>
                  <a:gd name="T48" fmla="*/ 120 w 175"/>
                  <a:gd name="T49" fmla="*/ 15 h 71"/>
                  <a:gd name="T50" fmla="*/ 152 w 175"/>
                  <a:gd name="T51" fmla="*/ 23 h 71"/>
                  <a:gd name="T52" fmla="*/ 148 w 175"/>
                  <a:gd name="T53"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71">
                    <a:moveTo>
                      <a:pt x="149" y="3"/>
                    </a:moveTo>
                    <a:cubicBezTo>
                      <a:pt x="133" y="0"/>
                      <a:pt x="113" y="6"/>
                      <a:pt x="97" y="6"/>
                    </a:cubicBezTo>
                    <a:cubicBezTo>
                      <a:pt x="71" y="8"/>
                      <a:pt x="45" y="9"/>
                      <a:pt x="20" y="3"/>
                    </a:cubicBezTo>
                    <a:cubicBezTo>
                      <a:pt x="16" y="2"/>
                      <a:pt x="13" y="4"/>
                      <a:pt x="12" y="7"/>
                    </a:cubicBezTo>
                    <a:cubicBezTo>
                      <a:pt x="9" y="8"/>
                      <a:pt x="6" y="11"/>
                      <a:pt x="7" y="14"/>
                    </a:cubicBezTo>
                    <a:cubicBezTo>
                      <a:pt x="12" y="29"/>
                      <a:pt x="0" y="63"/>
                      <a:pt x="25" y="68"/>
                    </a:cubicBezTo>
                    <a:cubicBezTo>
                      <a:pt x="40" y="71"/>
                      <a:pt x="59" y="67"/>
                      <a:pt x="74" y="67"/>
                    </a:cubicBezTo>
                    <a:cubicBezTo>
                      <a:pt x="152" y="67"/>
                      <a:pt x="152" y="67"/>
                      <a:pt x="152" y="67"/>
                    </a:cubicBezTo>
                    <a:cubicBezTo>
                      <a:pt x="155" y="67"/>
                      <a:pt x="157" y="66"/>
                      <a:pt x="158" y="65"/>
                    </a:cubicBezTo>
                    <a:cubicBezTo>
                      <a:pt x="159" y="64"/>
                      <a:pt x="160" y="63"/>
                      <a:pt x="161" y="62"/>
                    </a:cubicBezTo>
                    <a:cubicBezTo>
                      <a:pt x="167" y="47"/>
                      <a:pt x="175" y="7"/>
                      <a:pt x="149" y="3"/>
                    </a:cubicBezTo>
                    <a:close/>
                    <a:moveTo>
                      <a:pt x="59" y="55"/>
                    </a:moveTo>
                    <a:cubicBezTo>
                      <a:pt x="49" y="55"/>
                      <a:pt x="49" y="55"/>
                      <a:pt x="49" y="55"/>
                    </a:cubicBezTo>
                    <a:cubicBezTo>
                      <a:pt x="38" y="55"/>
                      <a:pt x="25" y="59"/>
                      <a:pt x="23" y="47"/>
                    </a:cubicBezTo>
                    <a:cubicBezTo>
                      <a:pt x="22" y="36"/>
                      <a:pt x="25" y="26"/>
                      <a:pt x="22" y="15"/>
                    </a:cubicBezTo>
                    <a:cubicBezTo>
                      <a:pt x="34" y="17"/>
                      <a:pt x="43" y="19"/>
                      <a:pt x="59" y="19"/>
                    </a:cubicBezTo>
                    <a:lnTo>
                      <a:pt x="59" y="55"/>
                    </a:lnTo>
                    <a:close/>
                    <a:moveTo>
                      <a:pt x="71" y="55"/>
                    </a:moveTo>
                    <a:cubicBezTo>
                      <a:pt x="71" y="19"/>
                      <a:pt x="71" y="19"/>
                      <a:pt x="71" y="19"/>
                    </a:cubicBezTo>
                    <a:cubicBezTo>
                      <a:pt x="83" y="19"/>
                      <a:pt x="94" y="18"/>
                      <a:pt x="106" y="17"/>
                    </a:cubicBezTo>
                    <a:cubicBezTo>
                      <a:pt x="104" y="30"/>
                      <a:pt x="103" y="43"/>
                      <a:pt x="103" y="55"/>
                    </a:cubicBezTo>
                    <a:lnTo>
                      <a:pt x="71" y="55"/>
                    </a:lnTo>
                    <a:close/>
                    <a:moveTo>
                      <a:pt x="148" y="55"/>
                    </a:moveTo>
                    <a:cubicBezTo>
                      <a:pt x="117" y="55"/>
                      <a:pt x="117" y="55"/>
                      <a:pt x="117" y="55"/>
                    </a:cubicBezTo>
                    <a:cubicBezTo>
                      <a:pt x="117" y="39"/>
                      <a:pt x="119" y="29"/>
                      <a:pt x="120" y="15"/>
                    </a:cubicBezTo>
                    <a:cubicBezTo>
                      <a:pt x="133" y="14"/>
                      <a:pt x="151" y="11"/>
                      <a:pt x="152" y="23"/>
                    </a:cubicBezTo>
                    <a:cubicBezTo>
                      <a:pt x="152" y="34"/>
                      <a:pt x="152" y="43"/>
                      <a:pt x="148" y="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5" name="Freeform 117"/>
              <p:cNvSpPr>
                <a:spLocks noEditPoints="1"/>
              </p:cNvSpPr>
              <p:nvPr/>
            </p:nvSpPr>
            <p:spPr bwMode="auto">
              <a:xfrm>
                <a:off x="6667689" y="17169576"/>
                <a:ext cx="612775" cy="274638"/>
              </a:xfrm>
              <a:custGeom>
                <a:avLst/>
                <a:gdLst>
                  <a:gd name="T0" fmla="*/ 158 w 163"/>
                  <a:gd name="T1" fmla="*/ 6 h 73"/>
                  <a:gd name="T2" fmla="*/ 151 w 163"/>
                  <a:gd name="T3" fmla="*/ 2 h 73"/>
                  <a:gd name="T4" fmla="*/ 14 w 163"/>
                  <a:gd name="T5" fmla="*/ 4 h 73"/>
                  <a:gd name="T6" fmla="*/ 7 w 163"/>
                  <a:gd name="T7" fmla="*/ 8 h 73"/>
                  <a:gd name="T8" fmla="*/ 2 w 163"/>
                  <a:gd name="T9" fmla="*/ 15 h 73"/>
                  <a:gd name="T10" fmla="*/ 4 w 163"/>
                  <a:gd name="T11" fmla="*/ 64 h 73"/>
                  <a:gd name="T12" fmla="*/ 16 w 163"/>
                  <a:gd name="T13" fmla="*/ 68 h 73"/>
                  <a:gd name="T14" fmla="*/ 53 w 163"/>
                  <a:gd name="T15" fmla="*/ 72 h 73"/>
                  <a:gd name="T16" fmla="*/ 112 w 163"/>
                  <a:gd name="T17" fmla="*/ 72 h 73"/>
                  <a:gd name="T18" fmla="*/ 157 w 163"/>
                  <a:gd name="T19" fmla="*/ 59 h 73"/>
                  <a:gd name="T20" fmla="*/ 158 w 163"/>
                  <a:gd name="T21" fmla="*/ 6 h 73"/>
                  <a:gd name="T22" fmla="*/ 44 w 163"/>
                  <a:gd name="T23" fmla="*/ 61 h 73"/>
                  <a:gd name="T24" fmla="*/ 23 w 163"/>
                  <a:gd name="T25" fmla="*/ 57 h 73"/>
                  <a:gd name="T26" fmla="*/ 19 w 163"/>
                  <a:gd name="T27" fmla="*/ 55 h 73"/>
                  <a:gd name="T28" fmla="*/ 17 w 163"/>
                  <a:gd name="T29" fmla="*/ 16 h 73"/>
                  <a:gd name="T30" fmla="*/ 49 w 163"/>
                  <a:gd name="T31" fmla="*/ 15 h 73"/>
                  <a:gd name="T32" fmla="*/ 44 w 163"/>
                  <a:gd name="T33" fmla="*/ 61 h 73"/>
                  <a:gd name="T34" fmla="*/ 63 w 163"/>
                  <a:gd name="T35" fmla="*/ 60 h 73"/>
                  <a:gd name="T36" fmla="*/ 59 w 163"/>
                  <a:gd name="T37" fmla="*/ 60 h 73"/>
                  <a:gd name="T38" fmla="*/ 59 w 163"/>
                  <a:gd name="T39" fmla="*/ 60 h 73"/>
                  <a:gd name="T40" fmla="*/ 64 w 163"/>
                  <a:gd name="T41" fmla="*/ 15 h 73"/>
                  <a:gd name="T42" fmla="*/ 102 w 163"/>
                  <a:gd name="T43" fmla="*/ 14 h 73"/>
                  <a:gd name="T44" fmla="*/ 95 w 163"/>
                  <a:gd name="T45" fmla="*/ 60 h 73"/>
                  <a:gd name="T46" fmla="*/ 95 w 163"/>
                  <a:gd name="T47" fmla="*/ 60 h 73"/>
                  <a:gd name="T48" fmla="*/ 63 w 163"/>
                  <a:gd name="T49" fmla="*/ 60 h 73"/>
                  <a:gd name="T50" fmla="*/ 146 w 163"/>
                  <a:gd name="T51" fmla="*/ 46 h 73"/>
                  <a:gd name="T52" fmla="*/ 109 w 163"/>
                  <a:gd name="T53" fmla="*/ 61 h 73"/>
                  <a:gd name="T54" fmla="*/ 116 w 163"/>
                  <a:gd name="T55" fmla="*/ 13 h 73"/>
                  <a:gd name="T56" fmla="*/ 145 w 163"/>
                  <a:gd name="T57" fmla="*/ 14 h 73"/>
                  <a:gd name="T58" fmla="*/ 146 w 163"/>
                  <a:gd name="T59" fmla="*/ 4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3" h="73">
                    <a:moveTo>
                      <a:pt x="158" y="6"/>
                    </a:moveTo>
                    <a:cubicBezTo>
                      <a:pt x="158" y="4"/>
                      <a:pt x="154" y="2"/>
                      <a:pt x="151" y="2"/>
                    </a:cubicBezTo>
                    <a:cubicBezTo>
                      <a:pt x="107" y="0"/>
                      <a:pt x="58" y="3"/>
                      <a:pt x="14" y="4"/>
                    </a:cubicBezTo>
                    <a:cubicBezTo>
                      <a:pt x="10" y="4"/>
                      <a:pt x="8" y="6"/>
                      <a:pt x="7" y="8"/>
                    </a:cubicBezTo>
                    <a:cubicBezTo>
                      <a:pt x="3" y="9"/>
                      <a:pt x="0" y="11"/>
                      <a:pt x="2" y="15"/>
                    </a:cubicBezTo>
                    <a:cubicBezTo>
                      <a:pt x="9" y="31"/>
                      <a:pt x="4" y="48"/>
                      <a:pt x="4" y="64"/>
                    </a:cubicBezTo>
                    <a:cubicBezTo>
                      <a:pt x="4" y="69"/>
                      <a:pt x="12" y="71"/>
                      <a:pt x="16" y="68"/>
                    </a:cubicBezTo>
                    <a:cubicBezTo>
                      <a:pt x="25" y="73"/>
                      <a:pt x="44" y="72"/>
                      <a:pt x="53" y="72"/>
                    </a:cubicBezTo>
                    <a:cubicBezTo>
                      <a:pt x="72" y="72"/>
                      <a:pt x="92" y="71"/>
                      <a:pt x="112" y="72"/>
                    </a:cubicBezTo>
                    <a:cubicBezTo>
                      <a:pt x="126" y="73"/>
                      <a:pt x="152" y="73"/>
                      <a:pt x="157" y="59"/>
                    </a:cubicBezTo>
                    <a:cubicBezTo>
                      <a:pt x="163" y="42"/>
                      <a:pt x="162" y="23"/>
                      <a:pt x="158" y="6"/>
                    </a:cubicBezTo>
                    <a:close/>
                    <a:moveTo>
                      <a:pt x="44" y="61"/>
                    </a:moveTo>
                    <a:cubicBezTo>
                      <a:pt x="35" y="61"/>
                      <a:pt x="26" y="60"/>
                      <a:pt x="23" y="57"/>
                    </a:cubicBezTo>
                    <a:cubicBezTo>
                      <a:pt x="22" y="56"/>
                      <a:pt x="20" y="55"/>
                      <a:pt x="19" y="55"/>
                    </a:cubicBezTo>
                    <a:cubicBezTo>
                      <a:pt x="20" y="42"/>
                      <a:pt x="22" y="28"/>
                      <a:pt x="17" y="16"/>
                    </a:cubicBezTo>
                    <a:cubicBezTo>
                      <a:pt x="28" y="15"/>
                      <a:pt x="39" y="15"/>
                      <a:pt x="49" y="15"/>
                    </a:cubicBezTo>
                    <a:cubicBezTo>
                      <a:pt x="48" y="30"/>
                      <a:pt x="38" y="46"/>
                      <a:pt x="44" y="61"/>
                    </a:cubicBezTo>
                    <a:close/>
                    <a:moveTo>
                      <a:pt x="63" y="60"/>
                    </a:moveTo>
                    <a:cubicBezTo>
                      <a:pt x="62" y="60"/>
                      <a:pt x="61" y="60"/>
                      <a:pt x="59" y="60"/>
                    </a:cubicBezTo>
                    <a:cubicBezTo>
                      <a:pt x="59" y="60"/>
                      <a:pt x="59" y="60"/>
                      <a:pt x="59" y="60"/>
                    </a:cubicBezTo>
                    <a:cubicBezTo>
                      <a:pt x="52" y="46"/>
                      <a:pt x="63" y="29"/>
                      <a:pt x="64" y="15"/>
                    </a:cubicBezTo>
                    <a:cubicBezTo>
                      <a:pt x="76" y="14"/>
                      <a:pt x="89" y="14"/>
                      <a:pt x="102" y="14"/>
                    </a:cubicBezTo>
                    <a:cubicBezTo>
                      <a:pt x="101" y="29"/>
                      <a:pt x="97" y="44"/>
                      <a:pt x="95" y="60"/>
                    </a:cubicBezTo>
                    <a:cubicBezTo>
                      <a:pt x="95" y="60"/>
                      <a:pt x="95" y="60"/>
                      <a:pt x="95" y="60"/>
                    </a:cubicBezTo>
                    <a:cubicBezTo>
                      <a:pt x="84" y="60"/>
                      <a:pt x="74" y="60"/>
                      <a:pt x="63" y="60"/>
                    </a:cubicBezTo>
                    <a:close/>
                    <a:moveTo>
                      <a:pt x="146" y="46"/>
                    </a:moveTo>
                    <a:cubicBezTo>
                      <a:pt x="145" y="61"/>
                      <a:pt x="124" y="62"/>
                      <a:pt x="109" y="61"/>
                    </a:cubicBezTo>
                    <a:cubicBezTo>
                      <a:pt x="112" y="45"/>
                      <a:pt x="116" y="29"/>
                      <a:pt x="116" y="13"/>
                    </a:cubicBezTo>
                    <a:cubicBezTo>
                      <a:pt x="124" y="13"/>
                      <a:pt x="137" y="13"/>
                      <a:pt x="145" y="14"/>
                    </a:cubicBezTo>
                    <a:cubicBezTo>
                      <a:pt x="147" y="24"/>
                      <a:pt x="147" y="35"/>
                      <a:pt x="146"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6" name="Freeform 118"/>
              <p:cNvSpPr>
                <a:spLocks noEditPoints="1"/>
              </p:cNvSpPr>
              <p:nvPr/>
            </p:nvSpPr>
            <p:spPr bwMode="auto">
              <a:xfrm>
                <a:off x="6661339" y="17553751"/>
                <a:ext cx="685800" cy="277813"/>
              </a:xfrm>
              <a:custGeom>
                <a:avLst/>
                <a:gdLst>
                  <a:gd name="T0" fmla="*/ 154 w 183"/>
                  <a:gd name="T1" fmla="*/ 7 h 74"/>
                  <a:gd name="T2" fmla="*/ 9 w 183"/>
                  <a:gd name="T3" fmla="*/ 8 h 74"/>
                  <a:gd name="T4" fmla="*/ 3 w 183"/>
                  <a:gd name="T5" fmla="*/ 10 h 74"/>
                  <a:gd name="T6" fmla="*/ 0 w 183"/>
                  <a:gd name="T7" fmla="*/ 16 h 74"/>
                  <a:gd name="T8" fmla="*/ 0 w 183"/>
                  <a:gd name="T9" fmla="*/ 64 h 74"/>
                  <a:gd name="T10" fmla="*/ 7 w 183"/>
                  <a:gd name="T11" fmla="*/ 69 h 74"/>
                  <a:gd name="T12" fmla="*/ 13 w 183"/>
                  <a:gd name="T13" fmla="*/ 74 h 74"/>
                  <a:gd name="T14" fmla="*/ 167 w 183"/>
                  <a:gd name="T15" fmla="*/ 70 h 74"/>
                  <a:gd name="T16" fmla="*/ 175 w 183"/>
                  <a:gd name="T17" fmla="*/ 64 h 74"/>
                  <a:gd name="T18" fmla="*/ 154 w 183"/>
                  <a:gd name="T19" fmla="*/ 7 h 74"/>
                  <a:gd name="T20" fmla="*/ 11 w 183"/>
                  <a:gd name="T21" fmla="*/ 62 h 74"/>
                  <a:gd name="T22" fmla="*/ 11 w 183"/>
                  <a:gd name="T23" fmla="*/ 21 h 74"/>
                  <a:gd name="T24" fmla="*/ 51 w 183"/>
                  <a:gd name="T25" fmla="*/ 23 h 74"/>
                  <a:gd name="T26" fmla="*/ 53 w 183"/>
                  <a:gd name="T27" fmla="*/ 61 h 74"/>
                  <a:gd name="T28" fmla="*/ 11 w 183"/>
                  <a:gd name="T29" fmla="*/ 62 h 74"/>
                  <a:gd name="T30" fmla="*/ 66 w 183"/>
                  <a:gd name="T31" fmla="*/ 22 h 74"/>
                  <a:gd name="T32" fmla="*/ 105 w 183"/>
                  <a:gd name="T33" fmla="*/ 19 h 74"/>
                  <a:gd name="T34" fmla="*/ 110 w 183"/>
                  <a:gd name="T35" fmla="*/ 18 h 74"/>
                  <a:gd name="T36" fmla="*/ 112 w 183"/>
                  <a:gd name="T37" fmla="*/ 59 h 74"/>
                  <a:gd name="T38" fmla="*/ 69 w 183"/>
                  <a:gd name="T39" fmla="*/ 60 h 74"/>
                  <a:gd name="T40" fmla="*/ 66 w 183"/>
                  <a:gd name="T41" fmla="*/ 22 h 74"/>
                  <a:gd name="T42" fmla="*/ 160 w 183"/>
                  <a:gd name="T43" fmla="*/ 58 h 74"/>
                  <a:gd name="T44" fmla="*/ 126 w 183"/>
                  <a:gd name="T45" fmla="*/ 58 h 74"/>
                  <a:gd name="T46" fmla="*/ 126 w 183"/>
                  <a:gd name="T47" fmla="*/ 56 h 74"/>
                  <a:gd name="T48" fmla="*/ 124 w 183"/>
                  <a:gd name="T49" fmla="*/ 18 h 74"/>
                  <a:gd name="T50" fmla="*/ 124 w 183"/>
                  <a:gd name="T51" fmla="*/ 17 h 74"/>
                  <a:gd name="T52" fmla="*/ 157 w 183"/>
                  <a:gd name="T53" fmla="*/ 21 h 74"/>
                  <a:gd name="T54" fmla="*/ 160 w 183"/>
                  <a:gd name="T55" fmla="*/ 5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3" h="74">
                    <a:moveTo>
                      <a:pt x="154" y="7"/>
                    </a:moveTo>
                    <a:cubicBezTo>
                      <a:pt x="115" y="0"/>
                      <a:pt x="48" y="17"/>
                      <a:pt x="9" y="8"/>
                    </a:cubicBezTo>
                    <a:cubicBezTo>
                      <a:pt x="6" y="7"/>
                      <a:pt x="4" y="8"/>
                      <a:pt x="3" y="10"/>
                    </a:cubicBezTo>
                    <a:cubicBezTo>
                      <a:pt x="1" y="11"/>
                      <a:pt x="0" y="13"/>
                      <a:pt x="0" y="16"/>
                    </a:cubicBezTo>
                    <a:cubicBezTo>
                      <a:pt x="0" y="64"/>
                      <a:pt x="0" y="64"/>
                      <a:pt x="0" y="64"/>
                    </a:cubicBezTo>
                    <a:cubicBezTo>
                      <a:pt x="0" y="68"/>
                      <a:pt x="3" y="70"/>
                      <a:pt x="7" y="69"/>
                    </a:cubicBezTo>
                    <a:cubicBezTo>
                      <a:pt x="7" y="72"/>
                      <a:pt x="9" y="74"/>
                      <a:pt x="13" y="74"/>
                    </a:cubicBezTo>
                    <a:cubicBezTo>
                      <a:pt x="55" y="73"/>
                      <a:pt x="125" y="70"/>
                      <a:pt x="167" y="70"/>
                    </a:cubicBezTo>
                    <a:cubicBezTo>
                      <a:pt x="171" y="70"/>
                      <a:pt x="174" y="67"/>
                      <a:pt x="175" y="64"/>
                    </a:cubicBezTo>
                    <a:cubicBezTo>
                      <a:pt x="175" y="46"/>
                      <a:pt x="183" y="12"/>
                      <a:pt x="154" y="7"/>
                    </a:cubicBezTo>
                    <a:close/>
                    <a:moveTo>
                      <a:pt x="11" y="62"/>
                    </a:moveTo>
                    <a:cubicBezTo>
                      <a:pt x="11" y="21"/>
                      <a:pt x="11" y="21"/>
                      <a:pt x="11" y="21"/>
                    </a:cubicBezTo>
                    <a:cubicBezTo>
                      <a:pt x="22" y="22"/>
                      <a:pt x="40" y="23"/>
                      <a:pt x="51" y="23"/>
                    </a:cubicBezTo>
                    <a:cubicBezTo>
                      <a:pt x="51" y="35"/>
                      <a:pt x="50" y="48"/>
                      <a:pt x="53" y="61"/>
                    </a:cubicBezTo>
                    <a:cubicBezTo>
                      <a:pt x="42" y="61"/>
                      <a:pt x="22" y="62"/>
                      <a:pt x="11" y="62"/>
                    </a:cubicBezTo>
                    <a:close/>
                    <a:moveTo>
                      <a:pt x="66" y="22"/>
                    </a:moveTo>
                    <a:cubicBezTo>
                      <a:pt x="76" y="21"/>
                      <a:pt x="95" y="20"/>
                      <a:pt x="105" y="19"/>
                    </a:cubicBezTo>
                    <a:cubicBezTo>
                      <a:pt x="107" y="19"/>
                      <a:pt x="108" y="18"/>
                      <a:pt x="110" y="18"/>
                    </a:cubicBezTo>
                    <a:cubicBezTo>
                      <a:pt x="108" y="32"/>
                      <a:pt x="107" y="46"/>
                      <a:pt x="112" y="59"/>
                    </a:cubicBezTo>
                    <a:cubicBezTo>
                      <a:pt x="100" y="59"/>
                      <a:pt x="81" y="60"/>
                      <a:pt x="69" y="60"/>
                    </a:cubicBezTo>
                    <a:cubicBezTo>
                      <a:pt x="65" y="48"/>
                      <a:pt x="66" y="35"/>
                      <a:pt x="66" y="22"/>
                    </a:cubicBezTo>
                    <a:close/>
                    <a:moveTo>
                      <a:pt x="160" y="58"/>
                    </a:moveTo>
                    <a:cubicBezTo>
                      <a:pt x="153" y="58"/>
                      <a:pt x="134" y="58"/>
                      <a:pt x="126" y="58"/>
                    </a:cubicBezTo>
                    <a:cubicBezTo>
                      <a:pt x="127" y="58"/>
                      <a:pt x="126" y="57"/>
                      <a:pt x="126" y="56"/>
                    </a:cubicBezTo>
                    <a:cubicBezTo>
                      <a:pt x="122" y="44"/>
                      <a:pt x="122" y="31"/>
                      <a:pt x="124" y="18"/>
                    </a:cubicBezTo>
                    <a:cubicBezTo>
                      <a:pt x="124" y="18"/>
                      <a:pt x="124" y="17"/>
                      <a:pt x="124" y="17"/>
                    </a:cubicBezTo>
                    <a:cubicBezTo>
                      <a:pt x="133" y="17"/>
                      <a:pt x="154" y="17"/>
                      <a:pt x="157" y="21"/>
                    </a:cubicBezTo>
                    <a:cubicBezTo>
                      <a:pt x="165" y="29"/>
                      <a:pt x="162" y="46"/>
                      <a:pt x="160"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7" name="Freeform 119"/>
              <p:cNvSpPr>
                <a:spLocks noEditPoints="1"/>
              </p:cNvSpPr>
              <p:nvPr/>
            </p:nvSpPr>
            <p:spPr bwMode="auto">
              <a:xfrm>
                <a:off x="6653402" y="17939513"/>
                <a:ext cx="652463" cy="304800"/>
              </a:xfrm>
              <a:custGeom>
                <a:avLst/>
                <a:gdLst>
                  <a:gd name="T0" fmla="*/ 169 w 174"/>
                  <a:gd name="T1" fmla="*/ 7 h 81"/>
                  <a:gd name="T2" fmla="*/ 10 w 174"/>
                  <a:gd name="T3" fmla="*/ 9 h 81"/>
                  <a:gd name="T4" fmla="*/ 2 w 174"/>
                  <a:gd name="T5" fmla="*/ 15 h 81"/>
                  <a:gd name="T6" fmla="*/ 1 w 174"/>
                  <a:gd name="T7" fmla="*/ 18 h 81"/>
                  <a:gd name="T8" fmla="*/ 6 w 174"/>
                  <a:gd name="T9" fmla="*/ 72 h 81"/>
                  <a:gd name="T10" fmla="*/ 11 w 174"/>
                  <a:gd name="T11" fmla="*/ 76 h 81"/>
                  <a:gd name="T12" fmla="*/ 18 w 174"/>
                  <a:gd name="T13" fmla="*/ 81 h 81"/>
                  <a:gd name="T14" fmla="*/ 158 w 174"/>
                  <a:gd name="T15" fmla="*/ 76 h 81"/>
                  <a:gd name="T16" fmla="*/ 171 w 174"/>
                  <a:gd name="T17" fmla="*/ 65 h 81"/>
                  <a:gd name="T18" fmla="*/ 174 w 174"/>
                  <a:gd name="T19" fmla="*/ 13 h 81"/>
                  <a:gd name="T20" fmla="*/ 169 w 174"/>
                  <a:gd name="T21" fmla="*/ 7 h 81"/>
                  <a:gd name="T22" fmla="*/ 19 w 174"/>
                  <a:gd name="T23" fmla="*/ 69 h 81"/>
                  <a:gd name="T24" fmla="*/ 17 w 174"/>
                  <a:gd name="T25" fmla="*/ 23 h 81"/>
                  <a:gd name="T26" fmla="*/ 56 w 174"/>
                  <a:gd name="T27" fmla="*/ 24 h 81"/>
                  <a:gd name="T28" fmla="*/ 56 w 174"/>
                  <a:gd name="T29" fmla="*/ 28 h 81"/>
                  <a:gd name="T30" fmla="*/ 58 w 174"/>
                  <a:gd name="T31" fmla="*/ 68 h 81"/>
                  <a:gd name="T32" fmla="*/ 19 w 174"/>
                  <a:gd name="T33" fmla="*/ 69 h 81"/>
                  <a:gd name="T34" fmla="*/ 71 w 174"/>
                  <a:gd name="T35" fmla="*/ 66 h 81"/>
                  <a:gd name="T36" fmla="*/ 70 w 174"/>
                  <a:gd name="T37" fmla="*/ 25 h 81"/>
                  <a:gd name="T38" fmla="*/ 69 w 174"/>
                  <a:gd name="T39" fmla="*/ 23 h 81"/>
                  <a:gd name="T40" fmla="*/ 111 w 174"/>
                  <a:gd name="T41" fmla="*/ 19 h 81"/>
                  <a:gd name="T42" fmla="*/ 108 w 174"/>
                  <a:gd name="T43" fmla="*/ 66 h 81"/>
                  <a:gd name="T44" fmla="*/ 72 w 174"/>
                  <a:gd name="T45" fmla="*/ 68 h 81"/>
                  <a:gd name="T46" fmla="*/ 71 w 174"/>
                  <a:gd name="T47" fmla="*/ 66 h 81"/>
                  <a:gd name="T48" fmla="*/ 158 w 174"/>
                  <a:gd name="T49" fmla="*/ 51 h 81"/>
                  <a:gd name="T50" fmla="*/ 128 w 174"/>
                  <a:gd name="T51" fmla="*/ 65 h 81"/>
                  <a:gd name="T52" fmla="*/ 122 w 174"/>
                  <a:gd name="T53" fmla="*/ 66 h 81"/>
                  <a:gd name="T54" fmla="*/ 125 w 174"/>
                  <a:gd name="T55" fmla="*/ 18 h 81"/>
                  <a:gd name="T56" fmla="*/ 160 w 174"/>
                  <a:gd name="T57" fmla="*/ 18 h 81"/>
                  <a:gd name="T58" fmla="*/ 158 w 174"/>
                  <a:gd name="T59" fmla="*/ 5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4" h="81">
                    <a:moveTo>
                      <a:pt x="169" y="7"/>
                    </a:moveTo>
                    <a:cubicBezTo>
                      <a:pt x="125" y="0"/>
                      <a:pt x="53" y="22"/>
                      <a:pt x="10" y="9"/>
                    </a:cubicBezTo>
                    <a:cubicBezTo>
                      <a:pt x="5" y="7"/>
                      <a:pt x="2" y="11"/>
                      <a:pt x="2" y="15"/>
                    </a:cubicBezTo>
                    <a:cubicBezTo>
                      <a:pt x="1" y="16"/>
                      <a:pt x="1" y="17"/>
                      <a:pt x="1" y="18"/>
                    </a:cubicBezTo>
                    <a:cubicBezTo>
                      <a:pt x="7" y="36"/>
                      <a:pt x="0" y="55"/>
                      <a:pt x="6" y="72"/>
                    </a:cubicBezTo>
                    <a:cubicBezTo>
                      <a:pt x="7" y="75"/>
                      <a:pt x="9" y="76"/>
                      <a:pt x="11" y="76"/>
                    </a:cubicBezTo>
                    <a:cubicBezTo>
                      <a:pt x="12" y="79"/>
                      <a:pt x="14" y="81"/>
                      <a:pt x="18" y="81"/>
                    </a:cubicBezTo>
                    <a:cubicBezTo>
                      <a:pt x="55" y="81"/>
                      <a:pt x="120" y="80"/>
                      <a:pt x="158" y="76"/>
                    </a:cubicBezTo>
                    <a:cubicBezTo>
                      <a:pt x="165" y="75"/>
                      <a:pt x="171" y="72"/>
                      <a:pt x="171" y="65"/>
                    </a:cubicBezTo>
                    <a:cubicBezTo>
                      <a:pt x="174" y="48"/>
                      <a:pt x="174" y="30"/>
                      <a:pt x="174" y="13"/>
                    </a:cubicBezTo>
                    <a:cubicBezTo>
                      <a:pt x="174" y="10"/>
                      <a:pt x="172" y="7"/>
                      <a:pt x="169" y="7"/>
                    </a:cubicBezTo>
                    <a:close/>
                    <a:moveTo>
                      <a:pt x="19" y="69"/>
                    </a:moveTo>
                    <a:cubicBezTo>
                      <a:pt x="14" y="54"/>
                      <a:pt x="19" y="38"/>
                      <a:pt x="17" y="23"/>
                    </a:cubicBezTo>
                    <a:cubicBezTo>
                      <a:pt x="27" y="25"/>
                      <a:pt x="46" y="25"/>
                      <a:pt x="56" y="24"/>
                    </a:cubicBezTo>
                    <a:cubicBezTo>
                      <a:pt x="56" y="25"/>
                      <a:pt x="56" y="27"/>
                      <a:pt x="56" y="28"/>
                    </a:cubicBezTo>
                    <a:cubicBezTo>
                      <a:pt x="60" y="42"/>
                      <a:pt x="53" y="55"/>
                      <a:pt x="58" y="68"/>
                    </a:cubicBezTo>
                    <a:cubicBezTo>
                      <a:pt x="48" y="69"/>
                      <a:pt x="30" y="69"/>
                      <a:pt x="19" y="69"/>
                    </a:cubicBezTo>
                    <a:close/>
                    <a:moveTo>
                      <a:pt x="71" y="66"/>
                    </a:moveTo>
                    <a:cubicBezTo>
                      <a:pt x="65" y="53"/>
                      <a:pt x="74" y="38"/>
                      <a:pt x="70" y="25"/>
                    </a:cubicBezTo>
                    <a:cubicBezTo>
                      <a:pt x="69" y="24"/>
                      <a:pt x="69" y="24"/>
                      <a:pt x="69" y="23"/>
                    </a:cubicBezTo>
                    <a:cubicBezTo>
                      <a:pt x="80" y="22"/>
                      <a:pt x="99" y="20"/>
                      <a:pt x="111" y="19"/>
                    </a:cubicBezTo>
                    <a:cubicBezTo>
                      <a:pt x="112" y="35"/>
                      <a:pt x="109" y="51"/>
                      <a:pt x="108" y="66"/>
                    </a:cubicBezTo>
                    <a:cubicBezTo>
                      <a:pt x="99" y="67"/>
                      <a:pt x="81" y="68"/>
                      <a:pt x="72" y="68"/>
                    </a:cubicBezTo>
                    <a:cubicBezTo>
                      <a:pt x="72" y="67"/>
                      <a:pt x="72" y="66"/>
                      <a:pt x="71" y="66"/>
                    </a:cubicBezTo>
                    <a:close/>
                    <a:moveTo>
                      <a:pt x="158" y="51"/>
                    </a:moveTo>
                    <a:cubicBezTo>
                      <a:pt x="158" y="64"/>
                      <a:pt x="142" y="64"/>
                      <a:pt x="128" y="65"/>
                    </a:cubicBezTo>
                    <a:cubicBezTo>
                      <a:pt x="126" y="65"/>
                      <a:pt x="124" y="65"/>
                      <a:pt x="122" y="66"/>
                    </a:cubicBezTo>
                    <a:cubicBezTo>
                      <a:pt x="123" y="50"/>
                      <a:pt x="126" y="34"/>
                      <a:pt x="125" y="18"/>
                    </a:cubicBezTo>
                    <a:cubicBezTo>
                      <a:pt x="132" y="17"/>
                      <a:pt x="152" y="17"/>
                      <a:pt x="160" y="18"/>
                    </a:cubicBezTo>
                    <a:cubicBezTo>
                      <a:pt x="159" y="29"/>
                      <a:pt x="157" y="40"/>
                      <a:pt x="158"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8" name="Freeform 120"/>
              <p:cNvSpPr>
                <a:spLocks noEditPoints="1"/>
              </p:cNvSpPr>
              <p:nvPr/>
            </p:nvSpPr>
            <p:spPr bwMode="auto">
              <a:xfrm>
                <a:off x="6672452" y="18352263"/>
                <a:ext cx="655638" cy="274638"/>
              </a:xfrm>
              <a:custGeom>
                <a:avLst/>
                <a:gdLst>
                  <a:gd name="T0" fmla="*/ 160 w 175"/>
                  <a:gd name="T1" fmla="*/ 10 h 73"/>
                  <a:gd name="T2" fmla="*/ 80 w 175"/>
                  <a:gd name="T3" fmla="*/ 8 h 73"/>
                  <a:gd name="T4" fmla="*/ 4 w 175"/>
                  <a:gd name="T5" fmla="*/ 30 h 73"/>
                  <a:gd name="T6" fmla="*/ 3 w 175"/>
                  <a:gd name="T7" fmla="*/ 33 h 73"/>
                  <a:gd name="T8" fmla="*/ 6 w 175"/>
                  <a:gd name="T9" fmla="*/ 68 h 73"/>
                  <a:gd name="T10" fmla="*/ 14 w 175"/>
                  <a:gd name="T11" fmla="*/ 73 h 73"/>
                  <a:gd name="T12" fmla="*/ 64 w 175"/>
                  <a:gd name="T13" fmla="*/ 69 h 73"/>
                  <a:gd name="T14" fmla="*/ 65 w 175"/>
                  <a:gd name="T15" fmla="*/ 69 h 73"/>
                  <a:gd name="T16" fmla="*/ 106 w 175"/>
                  <a:gd name="T17" fmla="*/ 69 h 73"/>
                  <a:gd name="T18" fmla="*/ 115 w 175"/>
                  <a:gd name="T19" fmla="*/ 70 h 73"/>
                  <a:gd name="T20" fmla="*/ 160 w 175"/>
                  <a:gd name="T21" fmla="*/ 71 h 73"/>
                  <a:gd name="T22" fmla="*/ 166 w 175"/>
                  <a:gd name="T23" fmla="*/ 65 h 73"/>
                  <a:gd name="T24" fmla="*/ 160 w 175"/>
                  <a:gd name="T25" fmla="*/ 10 h 73"/>
                  <a:gd name="T26" fmla="*/ 58 w 175"/>
                  <a:gd name="T27" fmla="*/ 57 h 73"/>
                  <a:gd name="T28" fmla="*/ 18 w 175"/>
                  <a:gd name="T29" fmla="*/ 60 h 73"/>
                  <a:gd name="T30" fmla="*/ 17 w 175"/>
                  <a:gd name="T31" fmla="*/ 39 h 73"/>
                  <a:gd name="T32" fmla="*/ 19 w 175"/>
                  <a:gd name="T33" fmla="*/ 33 h 73"/>
                  <a:gd name="T34" fmla="*/ 58 w 175"/>
                  <a:gd name="T35" fmla="*/ 19 h 73"/>
                  <a:gd name="T36" fmla="*/ 58 w 175"/>
                  <a:gd name="T37" fmla="*/ 57 h 73"/>
                  <a:gd name="T38" fmla="*/ 73 w 175"/>
                  <a:gd name="T39" fmla="*/ 20 h 73"/>
                  <a:gd name="T40" fmla="*/ 95 w 175"/>
                  <a:gd name="T41" fmla="*/ 21 h 73"/>
                  <a:gd name="T42" fmla="*/ 108 w 175"/>
                  <a:gd name="T43" fmla="*/ 21 h 73"/>
                  <a:gd name="T44" fmla="*/ 103 w 175"/>
                  <a:gd name="T45" fmla="*/ 57 h 73"/>
                  <a:gd name="T46" fmla="*/ 72 w 175"/>
                  <a:gd name="T47" fmla="*/ 57 h 73"/>
                  <a:gd name="T48" fmla="*/ 73 w 175"/>
                  <a:gd name="T49" fmla="*/ 20 h 73"/>
                  <a:gd name="T50" fmla="*/ 153 w 175"/>
                  <a:gd name="T51" fmla="*/ 59 h 73"/>
                  <a:gd name="T52" fmla="*/ 117 w 175"/>
                  <a:gd name="T53" fmla="*/ 58 h 73"/>
                  <a:gd name="T54" fmla="*/ 122 w 175"/>
                  <a:gd name="T55" fmla="*/ 22 h 73"/>
                  <a:gd name="T56" fmla="*/ 121 w 175"/>
                  <a:gd name="T57" fmla="*/ 20 h 73"/>
                  <a:gd name="T58" fmla="*/ 151 w 175"/>
                  <a:gd name="T59" fmla="*/ 19 h 73"/>
                  <a:gd name="T60" fmla="*/ 153 w 175"/>
                  <a:gd name="T6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5" h="73">
                    <a:moveTo>
                      <a:pt x="160" y="10"/>
                    </a:moveTo>
                    <a:cubicBezTo>
                      <a:pt x="149" y="0"/>
                      <a:pt x="95" y="9"/>
                      <a:pt x="80" y="8"/>
                    </a:cubicBezTo>
                    <a:cubicBezTo>
                      <a:pt x="59" y="8"/>
                      <a:pt x="0" y="4"/>
                      <a:pt x="4" y="30"/>
                    </a:cubicBezTo>
                    <a:cubicBezTo>
                      <a:pt x="4" y="31"/>
                      <a:pt x="3" y="32"/>
                      <a:pt x="3" y="33"/>
                    </a:cubicBezTo>
                    <a:cubicBezTo>
                      <a:pt x="3" y="45"/>
                      <a:pt x="2" y="57"/>
                      <a:pt x="6" y="68"/>
                    </a:cubicBezTo>
                    <a:cubicBezTo>
                      <a:pt x="7" y="72"/>
                      <a:pt x="11" y="73"/>
                      <a:pt x="14" y="73"/>
                    </a:cubicBezTo>
                    <a:cubicBezTo>
                      <a:pt x="28" y="70"/>
                      <a:pt x="50" y="69"/>
                      <a:pt x="64" y="69"/>
                    </a:cubicBezTo>
                    <a:cubicBezTo>
                      <a:pt x="65" y="69"/>
                      <a:pt x="65" y="69"/>
                      <a:pt x="65" y="69"/>
                    </a:cubicBezTo>
                    <a:cubicBezTo>
                      <a:pt x="76" y="68"/>
                      <a:pt x="95" y="69"/>
                      <a:pt x="106" y="69"/>
                    </a:cubicBezTo>
                    <a:cubicBezTo>
                      <a:pt x="109" y="71"/>
                      <a:pt x="112" y="71"/>
                      <a:pt x="115" y="70"/>
                    </a:cubicBezTo>
                    <a:cubicBezTo>
                      <a:pt x="126" y="70"/>
                      <a:pt x="149" y="71"/>
                      <a:pt x="160" y="71"/>
                    </a:cubicBezTo>
                    <a:cubicBezTo>
                      <a:pt x="163" y="71"/>
                      <a:pt x="166" y="68"/>
                      <a:pt x="166" y="65"/>
                    </a:cubicBezTo>
                    <a:cubicBezTo>
                      <a:pt x="167" y="49"/>
                      <a:pt x="175" y="23"/>
                      <a:pt x="160" y="10"/>
                    </a:cubicBezTo>
                    <a:close/>
                    <a:moveTo>
                      <a:pt x="58" y="57"/>
                    </a:moveTo>
                    <a:cubicBezTo>
                      <a:pt x="47" y="57"/>
                      <a:pt x="29" y="58"/>
                      <a:pt x="18" y="60"/>
                    </a:cubicBezTo>
                    <a:cubicBezTo>
                      <a:pt x="17" y="53"/>
                      <a:pt x="17" y="46"/>
                      <a:pt x="17" y="39"/>
                    </a:cubicBezTo>
                    <a:cubicBezTo>
                      <a:pt x="19" y="38"/>
                      <a:pt x="20" y="36"/>
                      <a:pt x="19" y="33"/>
                    </a:cubicBezTo>
                    <a:cubicBezTo>
                      <a:pt x="15" y="21"/>
                      <a:pt x="40" y="19"/>
                      <a:pt x="58" y="19"/>
                    </a:cubicBezTo>
                    <a:cubicBezTo>
                      <a:pt x="62" y="32"/>
                      <a:pt x="59" y="44"/>
                      <a:pt x="58" y="57"/>
                    </a:cubicBezTo>
                    <a:close/>
                    <a:moveTo>
                      <a:pt x="73" y="20"/>
                    </a:moveTo>
                    <a:cubicBezTo>
                      <a:pt x="79" y="20"/>
                      <a:pt x="92" y="21"/>
                      <a:pt x="95" y="21"/>
                    </a:cubicBezTo>
                    <a:cubicBezTo>
                      <a:pt x="99" y="21"/>
                      <a:pt x="104" y="21"/>
                      <a:pt x="108" y="21"/>
                    </a:cubicBezTo>
                    <a:cubicBezTo>
                      <a:pt x="106" y="33"/>
                      <a:pt x="103" y="45"/>
                      <a:pt x="103" y="57"/>
                    </a:cubicBezTo>
                    <a:cubicBezTo>
                      <a:pt x="95" y="57"/>
                      <a:pt x="80" y="57"/>
                      <a:pt x="72" y="57"/>
                    </a:cubicBezTo>
                    <a:cubicBezTo>
                      <a:pt x="73" y="44"/>
                      <a:pt x="75" y="32"/>
                      <a:pt x="73" y="20"/>
                    </a:cubicBezTo>
                    <a:close/>
                    <a:moveTo>
                      <a:pt x="153" y="59"/>
                    </a:moveTo>
                    <a:cubicBezTo>
                      <a:pt x="145" y="58"/>
                      <a:pt x="125" y="58"/>
                      <a:pt x="117" y="58"/>
                    </a:cubicBezTo>
                    <a:cubicBezTo>
                      <a:pt x="117" y="46"/>
                      <a:pt x="120" y="34"/>
                      <a:pt x="122" y="22"/>
                    </a:cubicBezTo>
                    <a:cubicBezTo>
                      <a:pt x="122" y="21"/>
                      <a:pt x="122" y="21"/>
                      <a:pt x="121" y="20"/>
                    </a:cubicBezTo>
                    <a:cubicBezTo>
                      <a:pt x="127" y="19"/>
                      <a:pt x="145" y="19"/>
                      <a:pt x="151" y="19"/>
                    </a:cubicBezTo>
                    <a:cubicBezTo>
                      <a:pt x="157" y="20"/>
                      <a:pt x="154" y="46"/>
                      <a:pt x="153" y="5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89" name="Freeform 121"/>
              <p:cNvSpPr>
                <a:spLocks/>
              </p:cNvSpPr>
              <p:nvPr/>
            </p:nvSpPr>
            <p:spPr bwMode="auto">
              <a:xfrm>
                <a:off x="6931214" y="19163476"/>
                <a:ext cx="60325" cy="44450"/>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0" name="Freeform 122"/>
              <p:cNvSpPr>
                <a:spLocks/>
              </p:cNvSpPr>
              <p:nvPr/>
            </p:nvSpPr>
            <p:spPr bwMode="auto">
              <a:xfrm>
                <a:off x="7126477" y="19141251"/>
                <a:ext cx="60325" cy="44450"/>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1" name="Freeform 123"/>
              <p:cNvSpPr>
                <a:spLocks noEditPoints="1"/>
              </p:cNvSpPr>
              <p:nvPr/>
            </p:nvSpPr>
            <p:spPr bwMode="auto">
              <a:xfrm>
                <a:off x="5718364" y="16794926"/>
                <a:ext cx="690563" cy="465138"/>
              </a:xfrm>
              <a:custGeom>
                <a:avLst/>
                <a:gdLst>
                  <a:gd name="T0" fmla="*/ 182 w 184"/>
                  <a:gd name="T1" fmla="*/ 23 h 124"/>
                  <a:gd name="T2" fmla="*/ 178 w 184"/>
                  <a:gd name="T3" fmla="*/ 18 h 124"/>
                  <a:gd name="T4" fmla="*/ 10 w 184"/>
                  <a:gd name="T5" fmla="*/ 7 h 124"/>
                  <a:gd name="T6" fmla="*/ 3 w 184"/>
                  <a:gd name="T7" fmla="*/ 14 h 124"/>
                  <a:gd name="T8" fmla="*/ 3 w 184"/>
                  <a:gd name="T9" fmla="*/ 17 h 124"/>
                  <a:gd name="T10" fmla="*/ 0 w 184"/>
                  <a:gd name="T11" fmla="*/ 79 h 124"/>
                  <a:gd name="T12" fmla="*/ 6 w 184"/>
                  <a:gd name="T13" fmla="*/ 84 h 124"/>
                  <a:gd name="T14" fmla="*/ 79 w 184"/>
                  <a:gd name="T15" fmla="*/ 84 h 124"/>
                  <a:gd name="T16" fmla="*/ 79 w 184"/>
                  <a:gd name="T17" fmla="*/ 116 h 124"/>
                  <a:gd name="T18" fmla="*/ 91 w 184"/>
                  <a:gd name="T19" fmla="*/ 116 h 124"/>
                  <a:gd name="T20" fmla="*/ 91 w 184"/>
                  <a:gd name="T21" fmla="*/ 84 h 124"/>
                  <a:gd name="T22" fmla="*/ 104 w 184"/>
                  <a:gd name="T23" fmla="*/ 84 h 124"/>
                  <a:gd name="T24" fmla="*/ 104 w 184"/>
                  <a:gd name="T25" fmla="*/ 86 h 124"/>
                  <a:gd name="T26" fmla="*/ 109 w 184"/>
                  <a:gd name="T27" fmla="*/ 116 h 124"/>
                  <a:gd name="T28" fmla="*/ 121 w 184"/>
                  <a:gd name="T29" fmla="*/ 112 h 124"/>
                  <a:gd name="T30" fmla="*/ 116 w 184"/>
                  <a:gd name="T31" fmla="*/ 84 h 124"/>
                  <a:gd name="T32" fmla="*/ 144 w 184"/>
                  <a:gd name="T33" fmla="*/ 84 h 124"/>
                  <a:gd name="T34" fmla="*/ 149 w 184"/>
                  <a:gd name="T35" fmla="*/ 84 h 124"/>
                  <a:gd name="T36" fmla="*/ 151 w 184"/>
                  <a:gd name="T37" fmla="*/ 84 h 124"/>
                  <a:gd name="T38" fmla="*/ 155 w 184"/>
                  <a:gd name="T39" fmla="*/ 84 h 124"/>
                  <a:gd name="T40" fmla="*/ 159 w 184"/>
                  <a:gd name="T41" fmla="*/ 83 h 124"/>
                  <a:gd name="T42" fmla="*/ 171 w 184"/>
                  <a:gd name="T43" fmla="*/ 83 h 124"/>
                  <a:gd name="T44" fmla="*/ 177 w 184"/>
                  <a:gd name="T45" fmla="*/ 77 h 124"/>
                  <a:gd name="T46" fmla="*/ 182 w 184"/>
                  <a:gd name="T47" fmla="*/ 23 h 124"/>
                  <a:gd name="T48" fmla="*/ 165 w 184"/>
                  <a:gd name="T49" fmla="*/ 71 h 124"/>
                  <a:gd name="T50" fmla="*/ 149 w 184"/>
                  <a:gd name="T51" fmla="*/ 72 h 124"/>
                  <a:gd name="T52" fmla="*/ 12 w 184"/>
                  <a:gd name="T53" fmla="*/ 72 h 124"/>
                  <a:gd name="T54" fmla="*/ 15 w 184"/>
                  <a:gd name="T55" fmla="*/ 20 h 124"/>
                  <a:gd name="T56" fmla="*/ 170 w 184"/>
                  <a:gd name="T57" fmla="*/ 28 h 124"/>
                  <a:gd name="T58" fmla="*/ 165 w 184"/>
                  <a:gd name="T5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24">
                    <a:moveTo>
                      <a:pt x="182" y="23"/>
                    </a:moveTo>
                    <a:cubicBezTo>
                      <a:pt x="182" y="21"/>
                      <a:pt x="181" y="19"/>
                      <a:pt x="178" y="18"/>
                    </a:cubicBezTo>
                    <a:cubicBezTo>
                      <a:pt x="123" y="0"/>
                      <a:pt x="65" y="23"/>
                      <a:pt x="10" y="7"/>
                    </a:cubicBezTo>
                    <a:cubicBezTo>
                      <a:pt x="5" y="6"/>
                      <a:pt x="2" y="10"/>
                      <a:pt x="3" y="14"/>
                    </a:cubicBezTo>
                    <a:cubicBezTo>
                      <a:pt x="2" y="15"/>
                      <a:pt x="2" y="16"/>
                      <a:pt x="3" y="17"/>
                    </a:cubicBezTo>
                    <a:cubicBezTo>
                      <a:pt x="7" y="37"/>
                      <a:pt x="0" y="58"/>
                      <a:pt x="0" y="79"/>
                    </a:cubicBezTo>
                    <a:cubicBezTo>
                      <a:pt x="0" y="82"/>
                      <a:pt x="2" y="84"/>
                      <a:pt x="6" y="84"/>
                    </a:cubicBezTo>
                    <a:cubicBezTo>
                      <a:pt x="79" y="84"/>
                      <a:pt x="79" y="84"/>
                      <a:pt x="79" y="84"/>
                    </a:cubicBezTo>
                    <a:cubicBezTo>
                      <a:pt x="79" y="116"/>
                      <a:pt x="79" y="116"/>
                      <a:pt x="79" y="116"/>
                    </a:cubicBezTo>
                    <a:cubicBezTo>
                      <a:pt x="79" y="124"/>
                      <a:pt x="91" y="124"/>
                      <a:pt x="91" y="116"/>
                    </a:cubicBezTo>
                    <a:cubicBezTo>
                      <a:pt x="91" y="84"/>
                      <a:pt x="91" y="84"/>
                      <a:pt x="91" y="84"/>
                    </a:cubicBezTo>
                    <a:cubicBezTo>
                      <a:pt x="104" y="84"/>
                      <a:pt x="104" y="84"/>
                      <a:pt x="104" y="84"/>
                    </a:cubicBezTo>
                    <a:cubicBezTo>
                      <a:pt x="104" y="84"/>
                      <a:pt x="104" y="85"/>
                      <a:pt x="104" y="86"/>
                    </a:cubicBezTo>
                    <a:cubicBezTo>
                      <a:pt x="106" y="96"/>
                      <a:pt x="106" y="106"/>
                      <a:pt x="109" y="116"/>
                    </a:cubicBezTo>
                    <a:cubicBezTo>
                      <a:pt x="111" y="123"/>
                      <a:pt x="123" y="119"/>
                      <a:pt x="121" y="112"/>
                    </a:cubicBezTo>
                    <a:cubicBezTo>
                      <a:pt x="118" y="103"/>
                      <a:pt x="118" y="92"/>
                      <a:pt x="116" y="84"/>
                    </a:cubicBezTo>
                    <a:cubicBezTo>
                      <a:pt x="144" y="84"/>
                      <a:pt x="144" y="84"/>
                      <a:pt x="144" y="84"/>
                    </a:cubicBezTo>
                    <a:cubicBezTo>
                      <a:pt x="146" y="84"/>
                      <a:pt x="147" y="85"/>
                      <a:pt x="149" y="84"/>
                    </a:cubicBezTo>
                    <a:cubicBezTo>
                      <a:pt x="149" y="84"/>
                      <a:pt x="150" y="84"/>
                      <a:pt x="151" y="84"/>
                    </a:cubicBezTo>
                    <a:cubicBezTo>
                      <a:pt x="155" y="84"/>
                      <a:pt x="155" y="84"/>
                      <a:pt x="155" y="84"/>
                    </a:cubicBezTo>
                    <a:cubicBezTo>
                      <a:pt x="157" y="84"/>
                      <a:pt x="158" y="84"/>
                      <a:pt x="159" y="83"/>
                    </a:cubicBezTo>
                    <a:cubicBezTo>
                      <a:pt x="163" y="83"/>
                      <a:pt x="167" y="83"/>
                      <a:pt x="171" y="83"/>
                    </a:cubicBezTo>
                    <a:cubicBezTo>
                      <a:pt x="174" y="83"/>
                      <a:pt x="177" y="80"/>
                      <a:pt x="177" y="77"/>
                    </a:cubicBezTo>
                    <a:cubicBezTo>
                      <a:pt x="178" y="59"/>
                      <a:pt x="184" y="42"/>
                      <a:pt x="182" y="23"/>
                    </a:cubicBezTo>
                    <a:close/>
                    <a:moveTo>
                      <a:pt x="165" y="71"/>
                    </a:moveTo>
                    <a:cubicBezTo>
                      <a:pt x="160" y="71"/>
                      <a:pt x="155" y="72"/>
                      <a:pt x="149" y="72"/>
                    </a:cubicBezTo>
                    <a:cubicBezTo>
                      <a:pt x="12" y="72"/>
                      <a:pt x="12" y="72"/>
                      <a:pt x="12" y="72"/>
                    </a:cubicBezTo>
                    <a:cubicBezTo>
                      <a:pt x="13" y="56"/>
                      <a:pt x="17" y="38"/>
                      <a:pt x="15" y="20"/>
                    </a:cubicBezTo>
                    <a:cubicBezTo>
                      <a:pt x="66" y="31"/>
                      <a:pt x="120" y="13"/>
                      <a:pt x="170" y="28"/>
                    </a:cubicBezTo>
                    <a:cubicBezTo>
                      <a:pt x="171" y="42"/>
                      <a:pt x="167" y="56"/>
                      <a:pt x="165"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2" name="Freeform 124"/>
              <p:cNvSpPr>
                <a:spLocks noEditPoints="1"/>
              </p:cNvSpPr>
              <p:nvPr/>
            </p:nvSpPr>
            <p:spPr bwMode="auto">
              <a:xfrm>
                <a:off x="7550339" y="16501238"/>
                <a:ext cx="663575" cy="469900"/>
              </a:xfrm>
              <a:custGeom>
                <a:avLst/>
                <a:gdLst>
                  <a:gd name="T0" fmla="*/ 174 w 177"/>
                  <a:gd name="T1" fmla="*/ 8 h 125"/>
                  <a:gd name="T2" fmla="*/ 168 w 177"/>
                  <a:gd name="T3" fmla="*/ 2 h 125"/>
                  <a:gd name="T4" fmla="*/ 10 w 177"/>
                  <a:gd name="T5" fmla="*/ 2 h 125"/>
                  <a:gd name="T6" fmla="*/ 2 w 177"/>
                  <a:gd name="T7" fmla="*/ 8 h 125"/>
                  <a:gd name="T8" fmla="*/ 0 w 177"/>
                  <a:gd name="T9" fmla="*/ 13 h 125"/>
                  <a:gd name="T10" fmla="*/ 5 w 177"/>
                  <a:gd name="T11" fmla="*/ 69 h 125"/>
                  <a:gd name="T12" fmla="*/ 11 w 177"/>
                  <a:gd name="T13" fmla="*/ 75 h 125"/>
                  <a:gd name="T14" fmla="*/ 75 w 177"/>
                  <a:gd name="T15" fmla="*/ 73 h 125"/>
                  <a:gd name="T16" fmla="*/ 83 w 177"/>
                  <a:gd name="T17" fmla="*/ 116 h 125"/>
                  <a:gd name="T18" fmla="*/ 94 w 177"/>
                  <a:gd name="T19" fmla="*/ 113 h 125"/>
                  <a:gd name="T20" fmla="*/ 87 w 177"/>
                  <a:gd name="T21" fmla="*/ 73 h 125"/>
                  <a:gd name="T22" fmla="*/ 105 w 177"/>
                  <a:gd name="T23" fmla="*/ 72 h 125"/>
                  <a:gd name="T24" fmla="*/ 107 w 177"/>
                  <a:gd name="T25" fmla="*/ 118 h 125"/>
                  <a:gd name="T26" fmla="*/ 118 w 177"/>
                  <a:gd name="T27" fmla="*/ 112 h 125"/>
                  <a:gd name="T28" fmla="*/ 118 w 177"/>
                  <a:gd name="T29" fmla="*/ 72 h 125"/>
                  <a:gd name="T30" fmla="*/ 118 w 177"/>
                  <a:gd name="T31" fmla="*/ 71 h 125"/>
                  <a:gd name="T32" fmla="*/ 161 w 177"/>
                  <a:gd name="T33" fmla="*/ 70 h 125"/>
                  <a:gd name="T34" fmla="*/ 171 w 177"/>
                  <a:gd name="T35" fmla="*/ 68 h 125"/>
                  <a:gd name="T36" fmla="*/ 174 w 177"/>
                  <a:gd name="T37" fmla="*/ 8 h 125"/>
                  <a:gd name="T38" fmla="*/ 161 w 177"/>
                  <a:gd name="T39" fmla="*/ 58 h 125"/>
                  <a:gd name="T40" fmla="*/ 83 w 177"/>
                  <a:gd name="T41" fmla="*/ 61 h 125"/>
                  <a:gd name="T42" fmla="*/ 79 w 177"/>
                  <a:gd name="T43" fmla="*/ 61 h 125"/>
                  <a:gd name="T44" fmla="*/ 17 w 177"/>
                  <a:gd name="T45" fmla="*/ 63 h 125"/>
                  <a:gd name="T46" fmla="*/ 12 w 177"/>
                  <a:gd name="T47" fmla="*/ 14 h 125"/>
                  <a:gd name="T48" fmla="*/ 163 w 177"/>
                  <a:gd name="T49" fmla="*/ 14 h 125"/>
                  <a:gd name="T50" fmla="*/ 161 w 177"/>
                  <a:gd name="T51"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7" h="125">
                    <a:moveTo>
                      <a:pt x="174" y="8"/>
                    </a:moveTo>
                    <a:cubicBezTo>
                      <a:pt x="174" y="5"/>
                      <a:pt x="172" y="2"/>
                      <a:pt x="168" y="2"/>
                    </a:cubicBezTo>
                    <a:cubicBezTo>
                      <a:pt x="116" y="0"/>
                      <a:pt x="62" y="10"/>
                      <a:pt x="10" y="2"/>
                    </a:cubicBezTo>
                    <a:cubicBezTo>
                      <a:pt x="6" y="2"/>
                      <a:pt x="3" y="5"/>
                      <a:pt x="2" y="8"/>
                    </a:cubicBezTo>
                    <a:cubicBezTo>
                      <a:pt x="1" y="9"/>
                      <a:pt x="0" y="11"/>
                      <a:pt x="0" y="13"/>
                    </a:cubicBezTo>
                    <a:cubicBezTo>
                      <a:pt x="0" y="32"/>
                      <a:pt x="4" y="51"/>
                      <a:pt x="5" y="69"/>
                    </a:cubicBezTo>
                    <a:cubicBezTo>
                      <a:pt x="5" y="73"/>
                      <a:pt x="8" y="75"/>
                      <a:pt x="11" y="75"/>
                    </a:cubicBezTo>
                    <a:cubicBezTo>
                      <a:pt x="32" y="75"/>
                      <a:pt x="54" y="74"/>
                      <a:pt x="75" y="73"/>
                    </a:cubicBezTo>
                    <a:cubicBezTo>
                      <a:pt x="77" y="88"/>
                      <a:pt x="78" y="103"/>
                      <a:pt x="83" y="116"/>
                    </a:cubicBezTo>
                    <a:cubicBezTo>
                      <a:pt x="85" y="124"/>
                      <a:pt x="97" y="120"/>
                      <a:pt x="94" y="113"/>
                    </a:cubicBezTo>
                    <a:cubicBezTo>
                      <a:pt x="89" y="100"/>
                      <a:pt x="89" y="86"/>
                      <a:pt x="87" y="73"/>
                    </a:cubicBezTo>
                    <a:cubicBezTo>
                      <a:pt x="93" y="73"/>
                      <a:pt x="99" y="72"/>
                      <a:pt x="105" y="72"/>
                    </a:cubicBezTo>
                    <a:cubicBezTo>
                      <a:pt x="100" y="86"/>
                      <a:pt x="102" y="105"/>
                      <a:pt x="107" y="118"/>
                    </a:cubicBezTo>
                    <a:cubicBezTo>
                      <a:pt x="110" y="125"/>
                      <a:pt x="121" y="119"/>
                      <a:pt x="118" y="112"/>
                    </a:cubicBezTo>
                    <a:cubicBezTo>
                      <a:pt x="113" y="102"/>
                      <a:pt x="112" y="82"/>
                      <a:pt x="118" y="72"/>
                    </a:cubicBezTo>
                    <a:cubicBezTo>
                      <a:pt x="118" y="72"/>
                      <a:pt x="118" y="72"/>
                      <a:pt x="118" y="71"/>
                    </a:cubicBezTo>
                    <a:cubicBezTo>
                      <a:pt x="132" y="71"/>
                      <a:pt x="147" y="70"/>
                      <a:pt x="161" y="70"/>
                    </a:cubicBezTo>
                    <a:cubicBezTo>
                      <a:pt x="164" y="74"/>
                      <a:pt x="170" y="74"/>
                      <a:pt x="171" y="68"/>
                    </a:cubicBezTo>
                    <a:cubicBezTo>
                      <a:pt x="176" y="48"/>
                      <a:pt x="177" y="28"/>
                      <a:pt x="174" y="8"/>
                    </a:cubicBezTo>
                    <a:close/>
                    <a:moveTo>
                      <a:pt x="161" y="58"/>
                    </a:moveTo>
                    <a:cubicBezTo>
                      <a:pt x="135" y="58"/>
                      <a:pt x="109" y="60"/>
                      <a:pt x="83" y="61"/>
                    </a:cubicBezTo>
                    <a:cubicBezTo>
                      <a:pt x="82" y="61"/>
                      <a:pt x="80" y="61"/>
                      <a:pt x="79" y="61"/>
                    </a:cubicBezTo>
                    <a:cubicBezTo>
                      <a:pt x="58" y="62"/>
                      <a:pt x="37" y="63"/>
                      <a:pt x="17" y="63"/>
                    </a:cubicBezTo>
                    <a:cubicBezTo>
                      <a:pt x="16" y="47"/>
                      <a:pt x="12" y="31"/>
                      <a:pt x="12" y="14"/>
                    </a:cubicBezTo>
                    <a:cubicBezTo>
                      <a:pt x="62" y="21"/>
                      <a:pt x="112" y="13"/>
                      <a:pt x="163" y="14"/>
                    </a:cubicBezTo>
                    <a:cubicBezTo>
                      <a:pt x="164" y="29"/>
                      <a:pt x="164" y="43"/>
                      <a:pt x="161"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3" name="Freeform 125"/>
              <p:cNvSpPr>
                <a:spLocks/>
              </p:cNvSpPr>
              <p:nvPr/>
            </p:nvSpPr>
            <p:spPr bwMode="auto">
              <a:xfrm>
                <a:off x="5845364" y="16952088"/>
                <a:ext cx="439738" cy="87313"/>
              </a:xfrm>
              <a:custGeom>
                <a:avLst/>
                <a:gdLst>
                  <a:gd name="T0" fmla="*/ 106 w 117"/>
                  <a:gd name="T1" fmla="*/ 2 h 23"/>
                  <a:gd name="T2" fmla="*/ 11 w 117"/>
                  <a:gd name="T3" fmla="*/ 2 h 23"/>
                  <a:gd name="T4" fmla="*/ 7 w 117"/>
                  <a:gd name="T5" fmla="*/ 14 h 23"/>
                  <a:gd name="T6" fmla="*/ 109 w 117"/>
                  <a:gd name="T7" fmla="*/ 14 h 23"/>
                  <a:gd name="T8" fmla="*/ 106 w 117"/>
                  <a:gd name="T9" fmla="*/ 2 h 23"/>
                </a:gdLst>
                <a:ahLst/>
                <a:cxnLst>
                  <a:cxn ang="0">
                    <a:pos x="T0" y="T1"/>
                  </a:cxn>
                  <a:cxn ang="0">
                    <a:pos x="T2" y="T3"/>
                  </a:cxn>
                  <a:cxn ang="0">
                    <a:pos x="T4" y="T5"/>
                  </a:cxn>
                  <a:cxn ang="0">
                    <a:pos x="T6" y="T7"/>
                  </a:cxn>
                  <a:cxn ang="0">
                    <a:pos x="T8" y="T9"/>
                  </a:cxn>
                </a:cxnLst>
                <a:rect l="0" t="0" r="r" b="b"/>
                <a:pathLst>
                  <a:path w="117" h="23">
                    <a:moveTo>
                      <a:pt x="106" y="2"/>
                    </a:moveTo>
                    <a:cubicBezTo>
                      <a:pt x="75" y="11"/>
                      <a:pt x="41" y="10"/>
                      <a:pt x="11" y="2"/>
                    </a:cubicBezTo>
                    <a:cubicBezTo>
                      <a:pt x="3" y="0"/>
                      <a:pt x="0" y="12"/>
                      <a:pt x="7" y="14"/>
                    </a:cubicBezTo>
                    <a:cubicBezTo>
                      <a:pt x="40" y="22"/>
                      <a:pt x="76" y="23"/>
                      <a:pt x="109" y="14"/>
                    </a:cubicBezTo>
                    <a:cubicBezTo>
                      <a:pt x="117" y="12"/>
                      <a:pt x="114" y="0"/>
                      <a:pt x="10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4" name="Freeform 126"/>
              <p:cNvSpPr>
                <a:spLocks/>
              </p:cNvSpPr>
              <p:nvPr/>
            </p:nvSpPr>
            <p:spPr bwMode="auto">
              <a:xfrm>
                <a:off x="7629714" y="16591726"/>
                <a:ext cx="520700" cy="112713"/>
              </a:xfrm>
              <a:custGeom>
                <a:avLst/>
                <a:gdLst>
                  <a:gd name="T0" fmla="*/ 131 w 139"/>
                  <a:gd name="T1" fmla="*/ 13 h 30"/>
                  <a:gd name="T2" fmla="*/ 7 w 139"/>
                  <a:gd name="T3" fmla="*/ 16 h 30"/>
                  <a:gd name="T4" fmla="*/ 10 w 139"/>
                  <a:gd name="T5" fmla="*/ 27 h 30"/>
                  <a:gd name="T6" fmla="*/ 131 w 139"/>
                  <a:gd name="T7" fmla="*/ 25 h 30"/>
                  <a:gd name="T8" fmla="*/ 131 w 139"/>
                  <a:gd name="T9" fmla="*/ 13 h 30"/>
                </a:gdLst>
                <a:ahLst/>
                <a:cxnLst>
                  <a:cxn ang="0">
                    <a:pos x="T0" y="T1"/>
                  </a:cxn>
                  <a:cxn ang="0">
                    <a:pos x="T2" y="T3"/>
                  </a:cxn>
                  <a:cxn ang="0">
                    <a:pos x="T4" y="T5"/>
                  </a:cxn>
                  <a:cxn ang="0">
                    <a:pos x="T6" y="T7"/>
                  </a:cxn>
                  <a:cxn ang="0">
                    <a:pos x="T8" y="T9"/>
                  </a:cxn>
                </a:cxnLst>
                <a:rect l="0" t="0" r="r" b="b"/>
                <a:pathLst>
                  <a:path w="139" h="30">
                    <a:moveTo>
                      <a:pt x="131" y="13"/>
                    </a:moveTo>
                    <a:cubicBezTo>
                      <a:pt x="91" y="12"/>
                      <a:pt x="46" y="0"/>
                      <a:pt x="7" y="16"/>
                    </a:cubicBezTo>
                    <a:cubicBezTo>
                      <a:pt x="0" y="19"/>
                      <a:pt x="3" y="30"/>
                      <a:pt x="10" y="27"/>
                    </a:cubicBezTo>
                    <a:cubicBezTo>
                      <a:pt x="47" y="12"/>
                      <a:pt x="92" y="24"/>
                      <a:pt x="131" y="25"/>
                    </a:cubicBezTo>
                    <a:cubicBezTo>
                      <a:pt x="139" y="25"/>
                      <a:pt x="139" y="13"/>
                      <a:pt x="13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5" name="Freeform 127"/>
              <p:cNvSpPr>
                <a:spLocks noEditPoints="1"/>
              </p:cNvSpPr>
              <p:nvPr/>
            </p:nvSpPr>
            <p:spPr bwMode="auto">
              <a:xfrm>
                <a:off x="493902" y="17391826"/>
                <a:ext cx="1428750" cy="2087563"/>
              </a:xfrm>
              <a:custGeom>
                <a:avLst/>
                <a:gdLst>
                  <a:gd name="T0" fmla="*/ 376 w 381"/>
                  <a:gd name="T1" fmla="*/ 378 h 556"/>
                  <a:gd name="T2" fmla="*/ 375 w 381"/>
                  <a:gd name="T3" fmla="*/ 177 h 556"/>
                  <a:gd name="T4" fmla="*/ 361 w 381"/>
                  <a:gd name="T5" fmla="*/ 148 h 556"/>
                  <a:gd name="T6" fmla="*/ 332 w 381"/>
                  <a:gd name="T7" fmla="*/ 72 h 556"/>
                  <a:gd name="T8" fmla="*/ 309 w 381"/>
                  <a:gd name="T9" fmla="*/ 8 h 556"/>
                  <a:gd name="T10" fmla="*/ 105 w 381"/>
                  <a:gd name="T11" fmla="*/ 9 h 556"/>
                  <a:gd name="T12" fmla="*/ 52 w 381"/>
                  <a:gd name="T13" fmla="*/ 104 h 556"/>
                  <a:gd name="T14" fmla="*/ 4 w 381"/>
                  <a:gd name="T15" fmla="*/ 191 h 556"/>
                  <a:gd name="T16" fmla="*/ 3 w 381"/>
                  <a:gd name="T17" fmla="*/ 530 h 556"/>
                  <a:gd name="T18" fmla="*/ 3 w 381"/>
                  <a:gd name="T19" fmla="*/ 539 h 556"/>
                  <a:gd name="T20" fmla="*/ 10 w 381"/>
                  <a:gd name="T21" fmla="*/ 548 h 556"/>
                  <a:gd name="T22" fmla="*/ 156 w 381"/>
                  <a:gd name="T23" fmla="*/ 547 h 556"/>
                  <a:gd name="T24" fmla="*/ 363 w 381"/>
                  <a:gd name="T25" fmla="*/ 551 h 556"/>
                  <a:gd name="T26" fmla="*/ 142 w 381"/>
                  <a:gd name="T27" fmla="*/ 170 h 556"/>
                  <a:gd name="T28" fmla="*/ 157 w 381"/>
                  <a:gd name="T29" fmla="*/ 183 h 556"/>
                  <a:gd name="T30" fmla="*/ 131 w 381"/>
                  <a:gd name="T31" fmla="*/ 164 h 556"/>
                  <a:gd name="T32" fmla="*/ 132 w 381"/>
                  <a:gd name="T33" fmla="*/ 122 h 556"/>
                  <a:gd name="T34" fmla="*/ 358 w 381"/>
                  <a:gd name="T35" fmla="*/ 171 h 556"/>
                  <a:gd name="T36" fmla="*/ 331 w 381"/>
                  <a:gd name="T37" fmla="*/ 179 h 556"/>
                  <a:gd name="T38" fmla="*/ 235 w 381"/>
                  <a:gd name="T39" fmla="*/ 181 h 556"/>
                  <a:gd name="T40" fmla="*/ 264 w 381"/>
                  <a:gd name="T41" fmla="*/ 157 h 556"/>
                  <a:gd name="T42" fmla="*/ 334 w 381"/>
                  <a:gd name="T43" fmla="*/ 115 h 556"/>
                  <a:gd name="T44" fmla="*/ 264 w 381"/>
                  <a:gd name="T45" fmla="*/ 145 h 556"/>
                  <a:gd name="T46" fmla="*/ 146 w 381"/>
                  <a:gd name="T47" fmla="*/ 124 h 556"/>
                  <a:gd name="T48" fmla="*/ 326 w 381"/>
                  <a:gd name="T49" fmla="*/ 92 h 556"/>
                  <a:gd name="T50" fmla="*/ 139 w 381"/>
                  <a:gd name="T51" fmla="*/ 109 h 556"/>
                  <a:gd name="T52" fmla="*/ 326 w 381"/>
                  <a:gd name="T53" fmla="*/ 92 h 556"/>
                  <a:gd name="T54" fmla="*/ 123 w 381"/>
                  <a:gd name="T55" fmla="*/ 79 h 556"/>
                  <a:gd name="T56" fmla="*/ 113 w 381"/>
                  <a:gd name="T57" fmla="*/ 54 h 556"/>
                  <a:gd name="T58" fmla="*/ 316 w 381"/>
                  <a:gd name="T59" fmla="*/ 59 h 556"/>
                  <a:gd name="T60" fmla="*/ 301 w 381"/>
                  <a:gd name="T61" fmla="*/ 17 h 556"/>
                  <a:gd name="T62" fmla="*/ 109 w 381"/>
                  <a:gd name="T63" fmla="*/ 40 h 556"/>
                  <a:gd name="T64" fmla="*/ 114 w 381"/>
                  <a:gd name="T65" fmla="*/ 89 h 556"/>
                  <a:gd name="T66" fmla="*/ 123 w 381"/>
                  <a:gd name="T67" fmla="*/ 114 h 556"/>
                  <a:gd name="T68" fmla="*/ 103 w 381"/>
                  <a:gd name="T69" fmla="*/ 120 h 556"/>
                  <a:gd name="T70" fmla="*/ 95 w 381"/>
                  <a:gd name="T71" fmla="*/ 31 h 556"/>
                  <a:gd name="T72" fmla="*/ 101 w 381"/>
                  <a:gd name="T73" fmla="*/ 53 h 556"/>
                  <a:gd name="T74" fmla="*/ 60 w 381"/>
                  <a:gd name="T75" fmla="*/ 189 h 556"/>
                  <a:gd name="T76" fmla="*/ 80 w 381"/>
                  <a:gd name="T77" fmla="*/ 539 h 556"/>
                  <a:gd name="T78" fmla="*/ 83 w 381"/>
                  <a:gd name="T79" fmla="*/ 417 h 556"/>
                  <a:gd name="T80" fmla="*/ 96 w 381"/>
                  <a:gd name="T81" fmla="*/ 420 h 556"/>
                  <a:gd name="T82" fmla="*/ 117 w 381"/>
                  <a:gd name="T83" fmla="*/ 537 h 556"/>
                  <a:gd name="T84" fmla="*/ 159 w 381"/>
                  <a:gd name="T85" fmla="*/ 352 h 556"/>
                  <a:gd name="T86" fmla="*/ 151 w 381"/>
                  <a:gd name="T87" fmla="*/ 535 h 556"/>
                  <a:gd name="T88" fmla="*/ 123 w 381"/>
                  <a:gd name="T89" fmla="*/ 460 h 556"/>
                  <a:gd name="T90" fmla="*/ 45 w 381"/>
                  <a:gd name="T91" fmla="*/ 539 h 556"/>
                  <a:gd name="T92" fmla="*/ 19 w 381"/>
                  <a:gd name="T93" fmla="*/ 537 h 556"/>
                  <a:gd name="T94" fmla="*/ 69 w 381"/>
                  <a:gd name="T95" fmla="*/ 200 h 556"/>
                  <a:gd name="T96" fmla="*/ 158 w 381"/>
                  <a:gd name="T97" fmla="*/ 195 h 556"/>
                  <a:gd name="T98" fmla="*/ 274 w 381"/>
                  <a:gd name="T99" fmla="*/ 535 h 556"/>
                  <a:gd name="T100" fmla="*/ 239 w 381"/>
                  <a:gd name="T101" fmla="*/ 504 h 556"/>
                  <a:gd name="T102" fmla="*/ 299 w 381"/>
                  <a:gd name="T103" fmla="*/ 538 h 556"/>
                  <a:gd name="T104" fmla="*/ 272 w 381"/>
                  <a:gd name="T105" fmla="*/ 488 h 556"/>
                  <a:gd name="T106" fmla="*/ 224 w 381"/>
                  <a:gd name="T107" fmla="*/ 533 h 556"/>
                  <a:gd name="T108" fmla="*/ 224 w 381"/>
                  <a:gd name="T109" fmla="*/ 413 h 556"/>
                  <a:gd name="T110" fmla="*/ 310 w 381"/>
                  <a:gd name="T111" fmla="*/ 539 h 556"/>
                  <a:gd name="T112" fmla="*/ 334 w 381"/>
                  <a:gd name="T113" fmla="*/ 402 h 556"/>
                  <a:gd name="T114" fmla="*/ 221 w 381"/>
                  <a:gd name="T115" fmla="*/ 402 h 556"/>
                  <a:gd name="T116" fmla="*/ 192 w 381"/>
                  <a:gd name="T117" fmla="*/ 533 h 556"/>
                  <a:gd name="T118" fmla="*/ 163 w 381"/>
                  <a:gd name="T119" fmla="*/ 531 h 556"/>
                  <a:gd name="T120" fmla="*/ 170 w 381"/>
                  <a:gd name="T121" fmla="*/ 194 h 556"/>
                  <a:gd name="T122" fmla="*/ 326 w 381"/>
                  <a:gd name="T123" fmla="*/ 190 h 556"/>
                  <a:gd name="T124" fmla="*/ 363 w 381"/>
                  <a:gd name="T125" fmla="*/ 37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556">
                    <a:moveTo>
                      <a:pt x="373" y="538"/>
                    </a:moveTo>
                    <a:cubicBezTo>
                      <a:pt x="374" y="516"/>
                      <a:pt x="381" y="494"/>
                      <a:pt x="381" y="471"/>
                    </a:cubicBezTo>
                    <a:cubicBezTo>
                      <a:pt x="381" y="440"/>
                      <a:pt x="377" y="409"/>
                      <a:pt x="376" y="378"/>
                    </a:cubicBezTo>
                    <a:cubicBezTo>
                      <a:pt x="372" y="315"/>
                      <a:pt x="375" y="252"/>
                      <a:pt x="375" y="189"/>
                    </a:cubicBezTo>
                    <a:cubicBezTo>
                      <a:pt x="375" y="189"/>
                      <a:pt x="375" y="189"/>
                      <a:pt x="375" y="189"/>
                    </a:cubicBezTo>
                    <a:cubicBezTo>
                      <a:pt x="380" y="187"/>
                      <a:pt x="381" y="179"/>
                      <a:pt x="375" y="177"/>
                    </a:cubicBezTo>
                    <a:cubicBezTo>
                      <a:pt x="377" y="178"/>
                      <a:pt x="372" y="172"/>
                      <a:pt x="371" y="170"/>
                    </a:cubicBezTo>
                    <a:cubicBezTo>
                      <a:pt x="369" y="166"/>
                      <a:pt x="367" y="162"/>
                      <a:pt x="365" y="158"/>
                    </a:cubicBezTo>
                    <a:cubicBezTo>
                      <a:pt x="368" y="155"/>
                      <a:pt x="365" y="149"/>
                      <a:pt x="361" y="148"/>
                    </a:cubicBezTo>
                    <a:cubicBezTo>
                      <a:pt x="355" y="135"/>
                      <a:pt x="349" y="121"/>
                      <a:pt x="344" y="107"/>
                    </a:cubicBezTo>
                    <a:cubicBezTo>
                      <a:pt x="340" y="97"/>
                      <a:pt x="337" y="88"/>
                      <a:pt x="334" y="78"/>
                    </a:cubicBezTo>
                    <a:cubicBezTo>
                      <a:pt x="334" y="76"/>
                      <a:pt x="334" y="73"/>
                      <a:pt x="332" y="72"/>
                    </a:cubicBezTo>
                    <a:cubicBezTo>
                      <a:pt x="332" y="71"/>
                      <a:pt x="331" y="69"/>
                      <a:pt x="331" y="68"/>
                    </a:cubicBezTo>
                    <a:cubicBezTo>
                      <a:pt x="325" y="47"/>
                      <a:pt x="326" y="25"/>
                      <a:pt x="309" y="8"/>
                    </a:cubicBezTo>
                    <a:cubicBezTo>
                      <a:pt x="309" y="8"/>
                      <a:pt x="309" y="8"/>
                      <a:pt x="309" y="8"/>
                    </a:cubicBezTo>
                    <a:cubicBezTo>
                      <a:pt x="309" y="4"/>
                      <a:pt x="306" y="0"/>
                      <a:pt x="301" y="1"/>
                    </a:cubicBezTo>
                    <a:cubicBezTo>
                      <a:pt x="267" y="10"/>
                      <a:pt x="231" y="6"/>
                      <a:pt x="196" y="7"/>
                    </a:cubicBezTo>
                    <a:cubicBezTo>
                      <a:pt x="165" y="8"/>
                      <a:pt x="135" y="18"/>
                      <a:pt x="105" y="9"/>
                    </a:cubicBezTo>
                    <a:cubicBezTo>
                      <a:pt x="101" y="8"/>
                      <a:pt x="99" y="10"/>
                      <a:pt x="98" y="12"/>
                    </a:cubicBezTo>
                    <a:cubicBezTo>
                      <a:pt x="95" y="10"/>
                      <a:pt x="91" y="10"/>
                      <a:pt x="90" y="14"/>
                    </a:cubicBezTo>
                    <a:cubicBezTo>
                      <a:pt x="77" y="44"/>
                      <a:pt x="64" y="74"/>
                      <a:pt x="52" y="104"/>
                    </a:cubicBezTo>
                    <a:cubicBezTo>
                      <a:pt x="40" y="134"/>
                      <a:pt x="28" y="168"/>
                      <a:pt x="5" y="190"/>
                    </a:cubicBezTo>
                    <a:cubicBezTo>
                      <a:pt x="5" y="191"/>
                      <a:pt x="5" y="191"/>
                      <a:pt x="5" y="191"/>
                    </a:cubicBezTo>
                    <a:cubicBezTo>
                      <a:pt x="5" y="191"/>
                      <a:pt x="4" y="191"/>
                      <a:pt x="4" y="191"/>
                    </a:cubicBezTo>
                    <a:cubicBezTo>
                      <a:pt x="3" y="192"/>
                      <a:pt x="3" y="194"/>
                      <a:pt x="3" y="195"/>
                    </a:cubicBezTo>
                    <a:cubicBezTo>
                      <a:pt x="3" y="306"/>
                      <a:pt x="7" y="417"/>
                      <a:pt x="7" y="529"/>
                    </a:cubicBezTo>
                    <a:cubicBezTo>
                      <a:pt x="5" y="529"/>
                      <a:pt x="4" y="529"/>
                      <a:pt x="3" y="530"/>
                    </a:cubicBezTo>
                    <a:cubicBezTo>
                      <a:pt x="0" y="533"/>
                      <a:pt x="1" y="536"/>
                      <a:pt x="3" y="539"/>
                    </a:cubicBezTo>
                    <a:cubicBezTo>
                      <a:pt x="3" y="539"/>
                      <a:pt x="3" y="539"/>
                      <a:pt x="3" y="539"/>
                    </a:cubicBezTo>
                    <a:cubicBezTo>
                      <a:pt x="2" y="538"/>
                      <a:pt x="3" y="539"/>
                      <a:pt x="3" y="539"/>
                    </a:cubicBezTo>
                    <a:cubicBezTo>
                      <a:pt x="3" y="539"/>
                      <a:pt x="3" y="540"/>
                      <a:pt x="3" y="540"/>
                    </a:cubicBezTo>
                    <a:cubicBezTo>
                      <a:pt x="3" y="541"/>
                      <a:pt x="3" y="542"/>
                      <a:pt x="3" y="543"/>
                    </a:cubicBezTo>
                    <a:cubicBezTo>
                      <a:pt x="3" y="547"/>
                      <a:pt x="7" y="549"/>
                      <a:pt x="10" y="548"/>
                    </a:cubicBezTo>
                    <a:cubicBezTo>
                      <a:pt x="14" y="556"/>
                      <a:pt x="33" y="554"/>
                      <a:pt x="39" y="553"/>
                    </a:cubicBezTo>
                    <a:cubicBezTo>
                      <a:pt x="74" y="550"/>
                      <a:pt x="110" y="550"/>
                      <a:pt x="145" y="547"/>
                    </a:cubicBezTo>
                    <a:cubicBezTo>
                      <a:pt x="148" y="547"/>
                      <a:pt x="152" y="547"/>
                      <a:pt x="156" y="547"/>
                    </a:cubicBezTo>
                    <a:cubicBezTo>
                      <a:pt x="157" y="547"/>
                      <a:pt x="158" y="547"/>
                      <a:pt x="159" y="546"/>
                    </a:cubicBezTo>
                    <a:cubicBezTo>
                      <a:pt x="193" y="544"/>
                      <a:pt x="227" y="544"/>
                      <a:pt x="261" y="546"/>
                    </a:cubicBezTo>
                    <a:cubicBezTo>
                      <a:pt x="295" y="548"/>
                      <a:pt x="328" y="555"/>
                      <a:pt x="363" y="551"/>
                    </a:cubicBezTo>
                    <a:cubicBezTo>
                      <a:pt x="366" y="554"/>
                      <a:pt x="371" y="553"/>
                      <a:pt x="373" y="549"/>
                    </a:cubicBezTo>
                    <a:cubicBezTo>
                      <a:pt x="379" y="548"/>
                      <a:pt x="378" y="540"/>
                      <a:pt x="373" y="538"/>
                    </a:cubicBezTo>
                    <a:close/>
                    <a:moveTo>
                      <a:pt x="142" y="170"/>
                    </a:moveTo>
                    <a:cubicBezTo>
                      <a:pt x="143" y="167"/>
                      <a:pt x="145" y="162"/>
                      <a:pt x="147" y="158"/>
                    </a:cubicBezTo>
                    <a:cubicBezTo>
                      <a:pt x="147" y="159"/>
                      <a:pt x="147" y="160"/>
                      <a:pt x="147" y="160"/>
                    </a:cubicBezTo>
                    <a:cubicBezTo>
                      <a:pt x="150" y="168"/>
                      <a:pt x="153" y="176"/>
                      <a:pt x="157" y="183"/>
                    </a:cubicBezTo>
                    <a:cubicBezTo>
                      <a:pt x="150" y="183"/>
                      <a:pt x="143" y="183"/>
                      <a:pt x="135" y="184"/>
                    </a:cubicBezTo>
                    <a:cubicBezTo>
                      <a:pt x="137" y="179"/>
                      <a:pt x="139" y="174"/>
                      <a:pt x="142" y="170"/>
                    </a:cubicBezTo>
                    <a:close/>
                    <a:moveTo>
                      <a:pt x="131" y="164"/>
                    </a:moveTo>
                    <a:cubicBezTo>
                      <a:pt x="128" y="170"/>
                      <a:pt x="125" y="177"/>
                      <a:pt x="122" y="184"/>
                    </a:cubicBezTo>
                    <a:cubicBezTo>
                      <a:pt x="116" y="185"/>
                      <a:pt x="109" y="185"/>
                      <a:pt x="103" y="186"/>
                    </a:cubicBezTo>
                    <a:cubicBezTo>
                      <a:pt x="108" y="163"/>
                      <a:pt x="121" y="143"/>
                      <a:pt x="132" y="122"/>
                    </a:cubicBezTo>
                    <a:cubicBezTo>
                      <a:pt x="136" y="129"/>
                      <a:pt x="139" y="136"/>
                      <a:pt x="142" y="144"/>
                    </a:cubicBezTo>
                    <a:cubicBezTo>
                      <a:pt x="137" y="150"/>
                      <a:pt x="134" y="157"/>
                      <a:pt x="131" y="164"/>
                    </a:cubicBezTo>
                    <a:close/>
                    <a:moveTo>
                      <a:pt x="358" y="171"/>
                    </a:moveTo>
                    <a:cubicBezTo>
                      <a:pt x="360" y="174"/>
                      <a:pt x="361" y="177"/>
                      <a:pt x="363" y="181"/>
                    </a:cubicBezTo>
                    <a:cubicBezTo>
                      <a:pt x="363" y="181"/>
                      <a:pt x="363" y="181"/>
                      <a:pt x="363" y="181"/>
                    </a:cubicBezTo>
                    <a:cubicBezTo>
                      <a:pt x="352" y="181"/>
                      <a:pt x="341" y="183"/>
                      <a:pt x="331" y="179"/>
                    </a:cubicBezTo>
                    <a:cubicBezTo>
                      <a:pt x="329" y="178"/>
                      <a:pt x="327" y="179"/>
                      <a:pt x="326" y="179"/>
                    </a:cubicBezTo>
                    <a:cubicBezTo>
                      <a:pt x="325" y="179"/>
                      <a:pt x="324" y="179"/>
                      <a:pt x="323" y="179"/>
                    </a:cubicBezTo>
                    <a:cubicBezTo>
                      <a:pt x="294" y="179"/>
                      <a:pt x="264" y="179"/>
                      <a:pt x="235" y="181"/>
                    </a:cubicBezTo>
                    <a:cubicBezTo>
                      <a:pt x="214" y="182"/>
                      <a:pt x="193" y="179"/>
                      <a:pt x="172" y="183"/>
                    </a:cubicBezTo>
                    <a:cubicBezTo>
                      <a:pt x="165" y="176"/>
                      <a:pt x="161" y="165"/>
                      <a:pt x="158" y="157"/>
                    </a:cubicBezTo>
                    <a:cubicBezTo>
                      <a:pt x="264" y="157"/>
                      <a:pt x="264" y="157"/>
                      <a:pt x="264" y="157"/>
                    </a:cubicBezTo>
                    <a:cubicBezTo>
                      <a:pt x="295" y="157"/>
                      <a:pt x="323" y="166"/>
                      <a:pt x="354" y="162"/>
                    </a:cubicBezTo>
                    <a:cubicBezTo>
                      <a:pt x="355" y="166"/>
                      <a:pt x="357" y="168"/>
                      <a:pt x="358" y="171"/>
                    </a:cubicBezTo>
                    <a:close/>
                    <a:moveTo>
                      <a:pt x="334" y="115"/>
                    </a:moveTo>
                    <a:cubicBezTo>
                      <a:pt x="336" y="120"/>
                      <a:pt x="338" y="124"/>
                      <a:pt x="340" y="129"/>
                    </a:cubicBezTo>
                    <a:cubicBezTo>
                      <a:pt x="343" y="136"/>
                      <a:pt x="346" y="144"/>
                      <a:pt x="349" y="151"/>
                    </a:cubicBezTo>
                    <a:cubicBezTo>
                      <a:pt x="320" y="154"/>
                      <a:pt x="293" y="145"/>
                      <a:pt x="264" y="145"/>
                    </a:cubicBezTo>
                    <a:cubicBezTo>
                      <a:pt x="155" y="145"/>
                      <a:pt x="155" y="145"/>
                      <a:pt x="155" y="145"/>
                    </a:cubicBezTo>
                    <a:cubicBezTo>
                      <a:pt x="155" y="145"/>
                      <a:pt x="154" y="144"/>
                      <a:pt x="154" y="144"/>
                    </a:cubicBezTo>
                    <a:cubicBezTo>
                      <a:pt x="152" y="137"/>
                      <a:pt x="149" y="130"/>
                      <a:pt x="146" y="124"/>
                    </a:cubicBezTo>
                    <a:cubicBezTo>
                      <a:pt x="175" y="129"/>
                      <a:pt x="206" y="124"/>
                      <a:pt x="235" y="121"/>
                    </a:cubicBezTo>
                    <a:cubicBezTo>
                      <a:pt x="268" y="118"/>
                      <a:pt x="302" y="123"/>
                      <a:pt x="334" y="115"/>
                    </a:cubicBezTo>
                    <a:close/>
                    <a:moveTo>
                      <a:pt x="326" y="92"/>
                    </a:moveTo>
                    <a:cubicBezTo>
                      <a:pt x="327" y="96"/>
                      <a:pt x="328" y="100"/>
                      <a:pt x="330" y="104"/>
                    </a:cubicBezTo>
                    <a:cubicBezTo>
                      <a:pt x="299" y="111"/>
                      <a:pt x="266" y="106"/>
                      <a:pt x="235" y="109"/>
                    </a:cubicBezTo>
                    <a:cubicBezTo>
                      <a:pt x="204" y="112"/>
                      <a:pt x="170" y="117"/>
                      <a:pt x="139" y="109"/>
                    </a:cubicBezTo>
                    <a:cubicBezTo>
                      <a:pt x="136" y="103"/>
                      <a:pt x="132" y="97"/>
                      <a:pt x="129" y="91"/>
                    </a:cubicBezTo>
                    <a:cubicBezTo>
                      <a:pt x="194" y="90"/>
                      <a:pt x="258" y="83"/>
                      <a:pt x="323" y="83"/>
                    </a:cubicBezTo>
                    <a:cubicBezTo>
                      <a:pt x="324" y="86"/>
                      <a:pt x="325" y="89"/>
                      <a:pt x="326" y="92"/>
                    </a:cubicBezTo>
                    <a:close/>
                    <a:moveTo>
                      <a:pt x="316" y="59"/>
                    </a:moveTo>
                    <a:cubicBezTo>
                      <a:pt x="317" y="63"/>
                      <a:pt x="318" y="67"/>
                      <a:pt x="319" y="71"/>
                    </a:cubicBezTo>
                    <a:cubicBezTo>
                      <a:pt x="254" y="72"/>
                      <a:pt x="188" y="78"/>
                      <a:pt x="123" y="79"/>
                    </a:cubicBezTo>
                    <a:cubicBezTo>
                      <a:pt x="121" y="75"/>
                      <a:pt x="119" y="71"/>
                      <a:pt x="117" y="67"/>
                    </a:cubicBezTo>
                    <a:cubicBezTo>
                      <a:pt x="116" y="64"/>
                      <a:pt x="115" y="62"/>
                      <a:pt x="114" y="59"/>
                    </a:cubicBezTo>
                    <a:cubicBezTo>
                      <a:pt x="114" y="57"/>
                      <a:pt x="114" y="56"/>
                      <a:pt x="113" y="54"/>
                    </a:cubicBezTo>
                    <a:cubicBezTo>
                      <a:pt x="136" y="61"/>
                      <a:pt x="164" y="55"/>
                      <a:pt x="187" y="52"/>
                    </a:cubicBezTo>
                    <a:cubicBezTo>
                      <a:pt x="229" y="47"/>
                      <a:pt x="273" y="53"/>
                      <a:pt x="315" y="53"/>
                    </a:cubicBezTo>
                    <a:cubicBezTo>
                      <a:pt x="316" y="55"/>
                      <a:pt x="316" y="57"/>
                      <a:pt x="316" y="59"/>
                    </a:cubicBezTo>
                    <a:close/>
                    <a:moveTo>
                      <a:pt x="196" y="19"/>
                    </a:moveTo>
                    <a:cubicBezTo>
                      <a:pt x="230" y="17"/>
                      <a:pt x="265" y="22"/>
                      <a:pt x="299" y="14"/>
                    </a:cubicBezTo>
                    <a:cubicBezTo>
                      <a:pt x="299" y="15"/>
                      <a:pt x="300" y="16"/>
                      <a:pt x="301" y="17"/>
                    </a:cubicBezTo>
                    <a:cubicBezTo>
                      <a:pt x="308" y="24"/>
                      <a:pt x="311" y="32"/>
                      <a:pt x="313" y="41"/>
                    </a:cubicBezTo>
                    <a:cubicBezTo>
                      <a:pt x="275" y="41"/>
                      <a:pt x="237" y="38"/>
                      <a:pt x="199" y="39"/>
                    </a:cubicBezTo>
                    <a:cubicBezTo>
                      <a:pt x="172" y="39"/>
                      <a:pt x="136" y="53"/>
                      <a:pt x="109" y="40"/>
                    </a:cubicBezTo>
                    <a:cubicBezTo>
                      <a:pt x="108" y="34"/>
                      <a:pt x="107" y="28"/>
                      <a:pt x="106" y="22"/>
                    </a:cubicBezTo>
                    <a:cubicBezTo>
                      <a:pt x="135" y="29"/>
                      <a:pt x="166" y="21"/>
                      <a:pt x="196" y="19"/>
                    </a:cubicBezTo>
                    <a:close/>
                    <a:moveTo>
                      <a:pt x="114" y="89"/>
                    </a:moveTo>
                    <a:cubicBezTo>
                      <a:pt x="114" y="90"/>
                      <a:pt x="115" y="90"/>
                      <a:pt x="116" y="91"/>
                    </a:cubicBezTo>
                    <a:cubicBezTo>
                      <a:pt x="119" y="97"/>
                      <a:pt x="123" y="104"/>
                      <a:pt x="126" y="111"/>
                    </a:cubicBezTo>
                    <a:cubicBezTo>
                      <a:pt x="125" y="111"/>
                      <a:pt x="124" y="112"/>
                      <a:pt x="123" y="114"/>
                    </a:cubicBezTo>
                    <a:cubicBezTo>
                      <a:pt x="111" y="137"/>
                      <a:pt x="95" y="160"/>
                      <a:pt x="91" y="187"/>
                    </a:cubicBezTo>
                    <a:cubicBezTo>
                      <a:pt x="85" y="187"/>
                      <a:pt x="79" y="188"/>
                      <a:pt x="73" y="188"/>
                    </a:cubicBezTo>
                    <a:cubicBezTo>
                      <a:pt x="79" y="164"/>
                      <a:pt x="93" y="142"/>
                      <a:pt x="103" y="120"/>
                    </a:cubicBezTo>
                    <a:cubicBezTo>
                      <a:pt x="107" y="110"/>
                      <a:pt x="111" y="100"/>
                      <a:pt x="114" y="89"/>
                    </a:cubicBezTo>
                    <a:close/>
                    <a:moveTo>
                      <a:pt x="56" y="126"/>
                    </a:moveTo>
                    <a:cubicBezTo>
                      <a:pt x="69" y="94"/>
                      <a:pt x="82" y="62"/>
                      <a:pt x="95" y="31"/>
                    </a:cubicBezTo>
                    <a:cubicBezTo>
                      <a:pt x="96" y="35"/>
                      <a:pt x="97" y="39"/>
                      <a:pt x="99" y="44"/>
                    </a:cubicBezTo>
                    <a:cubicBezTo>
                      <a:pt x="98" y="46"/>
                      <a:pt x="98" y="48"/>
                      <a:pt x="100" y="49"/>
                    </a:cubicBezTo>
                    <a:cubicBezTo>
                      <a:pt x="101" y="50"/>
                      <a:pt x="101" y="52"/>
                      <a:pt x="101" y="53"/>
                    </a:cubicBezTo>
                    <a:cubicBezTo>
                      <a:pt x="101" y="54"/>
                      <a:pt x="101" y="55"/>
                      <a:pt x="101" y="57"/>
                    </a:cubicBezTo>
                    <a:cubicBezTo>
                      <a:pt x="111" y="81"/>
                      <a:pt x="94" y="111"/>
                      <a:pt x="84" y="132"/>
                    </a:cubicBezTo>
                    <a:cubicBezTo>
                      <a:pt x="76" y="151"/>
                      <a:pt x="65" y="169"/>
                      <a:pt x="60" y="189"/>
                    </a:cubicBezTo>
                    <a:cubicBezTo>
                      <a:pt x="47" y="190"/>
                      <a:pt x="33" y="191"/>
                      <a:pt x="20" y="192"/>
                    </a:cubicBezTo>
                    <a:cubicBezTo>
                      <a:pt x="36" y="173"/>
                      <a:pt x="46" y="149"/>
                      <a:pt x="56" y="126"/>
                    </a:cubicBezTo>
                    <a:close/>
                    <a:moveTo>
                      <a:pt x="80" y="539"/>
                    </a:moveTo>
                    <a:cubicBezTo>
                      <a:pt x="80" y="539"/>
                      <a:pt x="80" y="539"/>
                      <a:pt x="80" y="539"/>
                    </a:cubicBezTo>
                    <a:cubicBezTo>
                      <a:pt x="74" y="539"/>
                      <a:pt x="66" y="539"/>
                      <a:pt x="57" y="539"/>
                    </a:cubicBezTo>
                    <a:cubicBezTo>
                      <a:pt x="62" y="520"/>
                      <a:pt x="62" y="429"/>
                      <a:pt x="83" y="417"/>
                    </a:cubicBezTo>
                    <a:cubicBezTo>
                      <a:pt x="97" y="455"/>
                      <a:pt x="86" y="501"/>
                      <a:pt x="80" y="539"/>
                    </a:cubicBezTo>
                    <a:close/>
                    <a:moveTo>
                      <a:pt x="92" y="539"/>
                    </a:moveTo>
                    <a:cubicBezTo>
                      <a:pt x="98" y="501"/>
                      <a:pt x="108" y="457"/>
                      <a:pt x="96" y="420"/>
                    </a:cubicBezTo>
                    <a:cubicBezTo>
                      <a:pt x="109" y="431"/>
                      <a:pt x="112" y="466"/>
                      <a:pt x="113" y="478"/>
                    </a:cubicBezTo>
                    <a:cubicBezTo>
                      <a:pt x="116" y="497"/>
                      <a:pt x="117" y="516"/>
                      <a:pt x="117" y="535"/>
                    </a:cubicBezTo>
                    <a:cubicBezTo>
                      <a:pt x="117" y="536"/>
                      <a:pt x="117" y="537"/>
                      <a:pt x="117" y="537"/>
                    </a:cubicBezTo>
                    <a:cubicBezTo>
                      <a:pt x="109" y="538"/>
                      <a:pt x="100" y="538"/>
                      <a:pt x="92" y="539"/>
                    </a:cubicBezTo>
                    <a:close/>
                    <a:moveTo>
                      <a:pt x="159" y="265"/>
                    </a:moveTo>
                    <a:cubicBezTo>
                      <a:pt x="158" y="294"/>
                      <a:pt x="159" y="323"/>
                      <a:pt x="159" y="352"/>
                    </a:cubicBezTo>
                    <a:cubicBezTo>
                      <a:pt x="159" y="411"/>
                      <a:pt x="153" y="470"/>
                      <a:pt x="152" y="528"/>
                    </a:cubicBezTo>
                    <a:cubicBezTo>
                      <a:pt x="152" y="528"/>
                      <a:pt x="151" y="529"/>
                      <a:pt x="151" y="529"/>
                    </a:cubicBezTo>
                    <a:cubicBezTo>
                      <a:pt x="151" y="535"/>
                      <a:pt x="151" y="535"/>
                      <a:pt x="151" y="535"/>
                    </a:cubicBezTo>
                    <a:cubicBezTo>
                      <a:pt x="144" y="535"/>
                      <a:pt x="136" y="536"/>
                      <a:pt x="129" y="536"/>
                    </a:cubicBezTo>
                    <a:cubicBezTo>
                      <a:pt x="129" y="536"/>
                      <a:pt x="129" y="536"/>
                      <a:pt x="129" y="535"/>
                    </a:cubicBezTo>
                    <a:cubicBezTo>
                      <a:pt x="129" y="510"/>
                      <a:pt x="127" y="485"/>
                      <a:pt x="123" y="460"/>
                    </a:cubicBezTo>
                    <a:cubicBezTo>
                      <a:pt x="120" y="441"/>
                      <a:pt x="113" y="408"/>
                      <a:pt x="90" y="404"/>
                    </a:cubicBezTo>
                    <a:cubicBezTo>
                      <a:pt x="46" y="398"/>
                      <a:pt x="52" y="512"/>
                      <a:pt x="45" y="536"/>
                    </a:cubicBezTo>
                    <a:cubicBezTo>
                      <a:pt x="45" y="537"/>
                      <a:pt x="45" y="538"/>
                      <a:pt x="45" y="539"/>
                    </a:cubicBezTo>
                    <a:cubicBezTo>
                      <a:pt x="33" y="540"/>
                      <a:pt x="23" y="541"/>
                      <a:pt x="22" y="545"/>
                    </a:cubicBezTo>
                    <a:cubicBezTo>
                      <a:pt x="23" y="542"/>
                      <a:pt x="21" y="539"/>
                      <a:pt x="19" y="538"/>
                    </a:cubicBezTo>
                    <a:cubicBezTo>
                      <a:pt x="19" y="538"/>
                      <a:pt x="19" y="537"/>
                      <a:pt x="19" y="537"/>
                    </a:cubicBezTo>
                    <a:cubicBezTo>
                      <a:pt x="19" y="426"/>
                      <a:pt x="15" y="315"/>
                      <a:pt x="15" y="204"/>
                    </a:cubicBezTo>
                    <a:cubicBezTo>
                      <a:pt x="30" y="204"/>
                      <a:pt x="46" y="202"/>
                      <a:pt x="61" y="201"/>
                    </a:cubicBezTo>
                    <a:cubicBezTo>
                      <a:pt x="63" y="203"/>
                      <a:pt x="67" y="203"/>
                      <a:pt x="69" y="200"/>
                    </a:cubicBezTo>
                    <a:cubicBezTo>
                      <a:pt x="87" y="199"/>
                      <a:pt x="105" y="197"/>
                      <a:pt x="122" y="196"/>
                    </a:cubicBezTo>
                    <a:cubicBezTo>
                      <a:pt x="124" y="197"/>
                      <a:pt x="127" y="197"/>
                      <a:pt x="129" y="196"/>
                    </a:cubicBezTo>
                    <a:cubicBezTo>
                      <a:pt x="139" y="195"/>
                      <a:pt x="149" y="195"/>
                      <a:pt x="158" y="195"/>
                    </a:cubicBezTo>
                    <a:cubicBezTo>
                      <a:pt x="163" y="218"/>
                      <a:pt x="161" y="242"/>
                      <a:pt x="159" y="265"/>
                    </a:cubicBezTo>
                    <a:close/>
                    <a:moveTo>
                      <a:pt x="299" y="538"/>
                    </a:moveTo>
                    <a:cubicBezTo>
                      <a:pt x="291" y="537"/>
                      <a:pt x="282" y="536"/>
                      <a:pt x="274" y="535"/>
                    </a:cubicBezTo>
                    <a:cubicBezTo>
                      <a:pt x="262" y="534"/>
                      <a:pt x="249" y="533"/>
                      <a:pt x="236" y="533"/>
                    </a:cubicBezTo>
                    <a:cubicBezTo>
                      <a:pt x="236" y="528"/>
                      <a:pt x="236" y="523"/>
                      <a:pt x="236" y="518"/>
                    </a:cubicBezTo>
                    <a:cubicBezTo>
                      <a:pt x="237" y="514"/>
                      <a:pt x="237" y="508"/>
                      <a:pt x="239" y="504"/>
                    </a:cubicBezTo>
                    <a:cubicBezTo>
                      <a:pt x="240" y="504"/>
                      <a:pt x="242" y="504"/>
                      <a:pt x="243" y="503"/>
                    </a:cubicBezTo>
                    <a:cubicBezTo>
                      <a:pt x="255" y="498"/>
                      <a:pt x="288" y="494"/>
                      <a:pt x="296" y="506"/>
                    </a:cubicBezTo>
                    <a:cubicBezTo>
                      <a:pt x="301" y="514"/>
                      <a:pt x="299" y="527"/>
                      <a:pt x="299" y="538"/>
                    </a:cubicBezTo>
                    <a:close/>
                    <a:moveTo>
                      <a:pt x="310" y="539"/>
                    </a:moveTo>
                    <a:cubicBezTo>
                      <a:pt x="311" y="523"/>
                      <a:pt x="313" y="504"/>
                      <a:pt x="300" y="494"/>
                    </a:cubicBezTo>
                    <a:cubicBezTo>
                      <a:pt x="293" y="488"/>
                      <a:pt x="282" y="488"/>
                      <a:pt x="272" y="488"/>
                    </a:cubicBezTo>
                    <a:cubicBezTo>
                      <a:pt x="262" y="487"/>
                      <a:pt x="251" y="488"/>
                      <a:pt x="242" y="491"/>
                    </a:cubicBezTo>
                    <a:cubicBezTo>
                      <a:pt x="239" y="490"/>
                      <a:pt x="236" y="489"/>
                      <a:pt x="233" y="491"/>
                    </a:cubicBezTo>
                    <a:cubicBezTo>
                      <a:pt x="223" y="499"/>
                      <a:pt x="223" y="519"/>
                      <a:pt x="224" y="533"/>
                    </a:cubicBezTo>
                    <a:cubicBezTo>
                      <a:pt x="217" y="533"/>
                      <a:pt x="211" y="533"/>
                      <a:pt x="204" y="533"/>
                    </a:cubicBezTo>
                    <a:cubicBezTo>
                      <a:pt x="212" y="493"/>
                      <a:pt x="208" y="451"/>
                      <a:pt x="218" y="412"/>
                    </a:cubicBezTo>
                    <a:cubicBezTo>
                      <a:pt x="219" y="413"/>
                      <a:pt x="222" y="414"/>
                      <a:pt x="224" y="413"/>
                    </a:cubicBezTo>
                    <a:cubicBezTo>
                      <a:pt x="256" y="406"/>
                      <a:pt x="288" y="405"/>
                      <a:pt x="322" y="405"/>
                    </a:cubicBezTo>
                    <a:cubicBezTo>
                      <a:pt x="323" y="450"/>
                      <a:pt x="325" y="495"/>
                      <a:pt x="325" y="540"/>
                    </a:cubicBezTo>
                    <a:cubicBezTo>
                      <a:pt x="320" y="540"/>
                      <a:pt x="315" y="539"/>
                      <a:pt x="310" y="539"/>
                    </a:cubicBezTo>
                    <a:close/>
                    <a:moveTo>
                      <a:pt x="361" y="539"/>
                    </a:moveTo>
                    <a:cubicBezTo>
                      <a:pt x="353" y="540"/>
                      <a:pt x="345" y="540"/>
                      <a:pt x="337" y="540"/>
                    </a:cubicBezTo>
                    <a:cubicBezTo>
                      <a:pt x="337" y="494"/>
                      <a:pt x="334" y="448"/>
                      <a:pt x="334" y="402"/>
                    </a:cubicBezTo>
                    <a:cubicBezTo>
                      <a:pt x="334" y="400"/>
                      <a:pt x="334" y="399"/>
                      <a:pt x="333" y="398"/>
                    </a:cubicBezTo>
                    <a:cubicBezTo>
                      <a:pt x="332" y="396"/>
                      <a:pt x="330" y="393"/>
                      <a:pt x="327" y="393"/>
                    </a:cubicBezTo>
                    <a:cubicBezTo>
                      <a:pt x="291" y="393"/>
                      <a:pt x="256" y="394"/>
                      <a:pt x="221" y="402"/>
                    </a:cubicBezTo>
                    <a:cubicBezTo>
                      <a:pt x="220" y="402"/>
                      <a:pt x="220" y="402"/>
                      <a:pt x="219" y="402"/>
                    </a:cubicBezTo>
                    <a:cubicBezTo>
                      <a:pt x="217" y="398"/>
                      <a:pt x="210" y="397"/>
                      <a:pt x="208" y="403"/>
                    </a:cubicBezTo>
                    <a:cubicBezTo>
                      <a:pt x="196" y="446"/>
                      <a:pt x="202" y="490"/>
                      <a:pt x="192" y="533"/>
                    </a:cubicBezTo>
                    <a:cubicBezTo>
                      <a:pt x="188" y="533"/>
                      <a:pt x="184" y="533"/>
                      <a:pt x="179" y="533"/>
                    </a:cubicBezTo>
                    <a:cubicBezTo>
                      <a:pt x="174" y="533"/>
                      <a:pt x="168" y="534"/>
                      <a:pt x="163" y="534"/>
                    </a:cubicBezTo>
                    <a:cubicBezTo>
                      <a:pt x="163" y="531"/>
                      <a:pt x="163" y="531"/>
                      <a:pt x="163" y="531"/>
                    </a:cubicBezTo>
                    <a:cubicBezTo>
                      <a:pt x="167" y="469"/>
                      <a:pt x="170" y="407"/>
                      <a:pt x="170" y="345"/>
                    </a:cubicBezTo>
                    <a:cubicBezTo>
                      <a:pt x="170" y="316"/>
                      <a:pt x="170" y="287"/>
                      <a:pt x="171" y="259"/>
                    </a:cubicBezTo>
                    <a:cubicBezTo>
                      <a:pt x="172" y="237"/>
                      <a:pt x="174" y="215"/>
                      <a:pt x="170" y="194"/>
                    </a:cubicBezTo>
                    <a:cubicBezTo>
                      <a:pt x="193" y="189"/>
                      <a:pt x="218" y="194"/>
                      <a:pt x="242" y="192"/>
                    </a:cubicBezTo>
                    <a:cubicBezTo>
                      <a:pt x="269" y="191"/>
                      <a:pt x="296" y="191"/>
                      <a:pt x="323" y="191"/>
                    </a:cubicBezTo>
                    <a:cubicBezTo>
                      <a:pt x="324" y="191"/>
                      <a:pt x="325" y="190"/>
                      <a:pt x="326" y="190"/>
                    </a:cubicBezTo>
                    <a:cubicBezTo>
                      <a:pt x="326" y="190"/>
                      <a:pt x="327" y="190"/>
                      <a:pt x="327" y="191"/>
                    </a:cubicBezTo>
                    <a:cubicBezTo>
                      <a:pt x="339" y="195"/>
                      <a:pt x="351" y="193"/>
                      <a:pt x="363" y="193"/>
                    </a:cubicBezTo>
                    <a:cubicBezTo>
                      <a:pt x="363" y="252"/>
                      <a:pt x="362" y="311"/>
                      <a:pt x="363" y="370"/>
                    </a:cubicBezTo>
                    <a:cubicBezTo>
                      <a:pt x="364" y="401"/>
                      <a:pt x="368" y="432"/>
                      <a:pt x="369" y="463"/>
                    </a:cubicBezTo>
                    <a:cubicBezTo>
                      <a:pt x="370" y="489"/>
                      <a:pt x="362" y="513"/>
                      <a:pt x="361" y="5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6" name="Freeform 128"/>
              <p:cNvSpPr>
                <a:spLocks noEditPoints="1"/>
              </p:cNvSpPr>
              <p:nvPr/>
            </p:nvSpPr>
            <p:spPr bwMode="auto">
              <a:xfrm>
                <a:off x="1341627" y="18998376"/>
                <a:ext cx="296863" cy="176213"/>
              </a:xfrm>
              <a:custGeom>
                <a:avLst/>
                <a:gdLst>
                  <a:gd name="T0" fmla="*/ 79 w 79"/>
                  <a:gd name="T1" fmla="*/ 34 h 47"/>
                  <a:gd name="T2" fmla="*/ 76 w 79"/>
                  <a:gd name="T3" fmla="*/ 6 h 47"/>
                  <a:gd name="T4" fmla="*/ 70 w 79"/>
                  <a:gd name="T5" fmla="*/ 0 h 47"/>
                  <a:gd name="T6" fmla="*/ 20 w 79"/>
                  <a:gd name="T7" fmla="*/ 5 h 47"/>
                  <a:gd name="T8" fmla="*/ 15 w 79"/>
                  <a:gd name="T9" fmla="*/ 7 h 47"/>
                  <a:gd name="T10" fmla="*/ 6 w 79"/>
                  <a:gd name="T11" fmla="*/ 10 h 47"/>
                  <a:gd name="T12" fmla="*/ 1 w 79"/>
                  <a:gd name="T13" fmla="*/ 39 h 47"/>
                  <a:gd name="T14" fmla="*/ 6 w 79"/>
                  <a:gd name="T15" fmla="*/ 47 h 47"/>
                  <a:gd name="T16" fmla="*/ 73 w 79"/>
                  <a:gd name="T17" fmla="*/ 44 h 47"/>
                  <a:gd name="T18" fmla="*/ 79 w 79"/>
                  <a:gd name="T19" fmla="*/ 37 h 47"/>
                  <a:gd name="T20" fmla="*/ 79 w 79"/>
                  <a:gd name="T21" fmla="*/ 34 h 47"/>
                  <a:gd name="T22" fmla="*/ 17 w 79"/>
                  <a:gd name="T23" fmla="*/ 16 h 47"/>
                  <a:gd name="T24" fmla="*/ 20 w 79"/>
                  <a:gd name="T25" fmla="*/ 17 h 47"/>
                  <a:gd name="T26" fmla="*/ 64 w 79"/>
                  <a:gd name="T27" fmla="*/ 12 h 47"/>
                  <a:gd name="T28" fmla="*/ 66 w 79"/>
                  <a:gd name="T29" fmla="*/ 32 h 47"/>
                  <a:gd name="T30" fmla="*/ 14 w 79"/>
                  <a:gd name="T31" fmla="*/ 35 h 47"/>
                  <a:gd name="T32" fmla="*/ 17 w 79"/>
                  <a:gd name="T33"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47">
                    <a:moveTo>
                      <a:pt x="79" y="34"/>
                    </a:moveTo>
                    <a:cubicBezTo>
                      <a:pt x="76" y="25"/>
                      <a:pt x="76" y="15"/>
                      <a:pt x="76" y="6"/>
                    </a:cubicBezTo>
                    <a:cubicBezTo>
                      <a:pt x="76" y="3"/>
                      <a:pt x="74" y="0"/>
                      <a:pt x="70" y="0"/>
                    </a:cubicBezTo>
                    <a:cubicBezTo>
                      <a:pt x="53" y="1"/>
                      <a:pt x="37" y="8"/>
                      <a:pt x="20" y="5"/>
                    </a:cubicBezTo>
                    <a:cubicBezTo>
                      <a:pt x="18" y="5"/>
                      <a:pt x="16" y="6"/>
                      <a:pt x="15" y="7"/>
                    </a:cubicBezTo>
                    <a:cubicBezTo>
                      <a:pt x="12" y="5"/>
                      <a:pt x="7" y="5"/>
                      <a:pt x="6" y="10"/>
                    </a:cubicBezTo>
                    <a:cubicBezTo>
                      <a:pt x="4" y="20"/>
                      <a:pt x="3" y="29"/>
                      <a:pt x="1" y="39"/>
                    </a:cubicBezTo>
                    <a:cubicBezTo>
                      <a:pt x="0" y="43"/>
                      <a:pt x="2" y="47"/>
                      <a:pt x="6" y="47"/>
                    </a:cubicBezTo>
                    <a:cubicBezTo>
                      <a:pt x="29" y="47"/>
                      <a:pt x="51" y="44"/>
                      <a:pt x="73" y="44"/>
                    </a:cubicBezTo>
                    <a:cubicBezTo>
                      <a:pt x="77" y="44"/>
                      <a:pt x="79" y="40"/>
                      <a:pt x="79" y="37"/>
                    </a:cubicBezTo>
                    <a:cubicBezTo>
                      <a:pt x="79" y="36"/>
                      <a:pt x="79" y="35"/>
                      <a:pt x="79" y="34"/>
                    </a:cubicBezTo>
                    <a:close/>
                    <a:moveTo>
                      <a:pt x="17" y="16"/>
                    </a:moveTo>
                    <a:cubicBezTo>
                      <a:pt x="18" y="17"/>
                      <a:pt x="19" y="17"/>
                      <a:pt x="20" y="17"/>
                    </a:cubicBezTo>
                    <a:cubicBezTo>
                      <a:pt x="35" y="19"/>
                      <a:pt x="49" y="14"/>
                      <a:pt x="64" y="12"/>
                    </a:cubicBezTo>
                    <a:cubicBezTo>
                      <a:pt x="64" y="19"/>
                      <a:pt x="65" y="26"/>
                      <a:pt x="66" y="32"/>
                    </a:cubicBezTo>
                    <a:cubicBezTo>
                      <a:pt x="49" y="33"/>
                      <a:pt x="31" y="34"/>
                      <a:pt x="14" y="35"/>
                    </a:cubicBezTo>
                    <a:cubicBezTo>
                      <a:pt x="15" y="28"/>
                      <a:pt x="16" y="22"/>
                      <a:pt x="17"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7" name="Freeform 129"/>
              <p:cNvSpPr>
                <a:spLocks noEditPoints="1"/>
              </p:cNvSpPr>
              <p:nvPr/>
            </p:nvSpPr>
            <p:spPr bwMode="auto">
              <a:xfrm>
                <a:off x="1236852" y="18217326"/>
                <a:ext cx="509588" cy="211138"/>
              </a:xfrm>
              <a:custGeom>
                <a:avLst/>
                <a:gdLst>
                  <a:gd name="T0" fmla="*/ 134 w 136"/>
                  <a:gd name="T1" fmla="*/ 37 h 56"/>
                  <a:gd name="T2" fmla="*/ 133 w 136"/>
                  <a:gd name="T3" fmla="*/ 34 h 56"/>
                  <a:gd name="T4" fmla="*/ 128 w 136"/>
                  <a:gd name="T5" fmla="*/ 6 h 56"/>
                  <a:gd name="T6" fmla="*/ 106 w 136"/>
                  <a:gd name="T7" fmla="*/ 3 h 56"/>
                  <a:gd name="T8" fmla="*/ 9 w 136"/>
                  <a:gd name="T9" fmla="*/ 6 h 56"/>
                  <a:gd name="T10" fmla="*/ 2 w 136"/>
                  <a:gd name="T11" fmla="*/ 14 h 56"/>
                  <a:gd name="T12" fmla="*/ 2 w 136"/>
                  <a:gd name="T13" fmla="*/ 18 h 56"/>
                  <a:gd name="T14" fmla="*/ 25 w 136"/>
                  <a:gd name="T15" fmla="*/ 55 h 56"/>
                  <a:gd name="T16" fmla="*/ 68 w 136"/>
                  <a:gd name="T17" fmla="*/ 49 h 56"/>
                  <a:gd name="T18" fmla="*/ 129 w 136"/>
                  <a:gd name="T19" fmla="*/ 47 h 56"/>
                  <a:gd name="T20" fmla="*/ 134 w 136"/>
                  <a:gd name="T21" fmla="*/ 37 h 56"/>
                  <a:gd name="T22" fmla="*/ 53 w 136"/>
                  <a:gd name="T23" fmla="*/ 38 h 56"/>
                  <a:gd name="T24" fmla="*/ 18 w 136"/>
                  <a:gd name="T25" fmla="*/ 40 h 56"/>
                  <a:gd name="T26" fmla="*/ 15 w 136"/>
                  <a:gd name="T27" fmla="*/ 20 h 56"/>
                  <a:gd name="T28" fmla="*/ 82 w 136"/>
                  <a:gd name="T29" fmla="*/ 17 h 56"/>
                  <a:gd name="T30" fmla="*/ 114 w 136"/>
                  <a:gd name="T31" fmla="*/ 14 h 56"/>
                  <a:gd name="T32" fmla="*/ 121 w 136"/>
                  <a:gd name="T33" fmla="*/ 35 h 56"/>
                  <a:gd name="T34" fmla="*/ 53 w 136"/>
                  <a:gd name="T35"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56">
                    <a:moveTo>
                      <a:pt x="134" y="37"/>
                    </a:moveTo>
                    <a:cubicBezTo>
                      <a:pt x="134" y="36"/>
                      <a:pt x="134" y="35"/>
                      <a:pt x="133" y="34"/>
                    </a:cubicBezTo>
                    <a:cubicBezTo>
                      <a:pt x="131" y="26"/>
                      <a:pt x="135" y="13"/>
                      <a:pt x="128" y="6"/>
                    </a:cubicBezTo>
                    <a:cubicBezTo>
                      <a:pt x="122" y="0"/>
                      <a:pt x="113" y="2"/>
                      <a:pt x="106" y="3"/>
                    </a:cubicBezTo>
                    <a:cubicBezTo>
                      <a:pt x="76" y="6"/>
                      <a:pt x="38" y="16"/>
                      <a:pt x="9" y="6"/>
                    </a:cubicBezTo>
                    <a:cubicBezTo>
                      <a:pt x="4" y="4"/>
                      <a:pt x="1" y="9"/>
                      <a:pt x="2" y="14"/>
                    </a:cubicBezTo>
                    <a:cubicBezTo>
                      <a:pt x="2" y="15"/>
                      <a:pt x="1" y="16"/>
                      <a:pt x="2" y="18"/>
                    </a:cubicBezTo>
                    <a:cubicBezTo>
                      <a:pt x="8" y="36"/>
                      <a:pt x="0" y="53"/>
                      <a:pt x="25" y="55"/>
                    </a:cubicBezTo>
                    <a:cubicBezTo>
                      <a:pt x="39" y="56"/>
                      <a:pt x="54" y="50"/>
                      <a:pt x="68" y="49"/>
                    </a:cubicBezTo>
                    <a:cubicBezTo>
                      <a:pt x="88" y="46"/>
                      <a:pt x="109" y="47"/>
                      <a:pt x="129" y="47"/>
                    </a:cubicBezTo>
                    <a:cubicBezTo>
                      <a:pt x="135" y="47"/>
                      <a:pt x="136" y="40"/>
                      <a:pt x="134" y="37"/>
                    </a:cubicBezTo>
                    <a:close/>
                    <a:moveTo>
                      <a:pt x="53" y="38"/>
                    </a:moveTo>
                    <a:cubicBezTo>
                      <a:pt x="48" y="39"/>
                      <a:pt x="20" y="48"/>
                      <a:pt x="18" y="40"/>
                    </a:cubicBezTo>
                    <a:cubicBezTo>
                      <a:pt x="16" y="34"/>
                      <a:pt x="16" y="26"/>
                      <a:pt x="15" y="20"/>
                    </a:cubicBezTo>
                    <a:cubicBezTo>
                      <a:pt x="37" y="24"/>
                      <a:pt x="60" y="18"/>
                      <a:pt x="82" y="17"/>
                    </a:cubicBezTo>
                    <a:cubicBezTo>
                      <a:pt x="93" y="17"/>
                      <a:pt x="103" y="15"/>
                      <a:pt x="114" y="14"/>
                    </a:cubicBezTo>
                    <a:cubicBezTo>
                      <a:pt x="123" y="13"/>
                      <a:pt x="120" y="27"/>
                      <a:pt x="121" y="35"/>
                    </a:cubicBezTo>
                    <a:cubicBezTo>
                      <a:pt x="97" y="35"/>
                      <a:pt x="75" y="35"/>
                      <a:pt x="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8" name="Freeform 130"/>
              <p:cNvSpPr>
                <a:spLocks noEditPoints="1"/>
              </p:cNvSpPr>
              <p:nvPr/>
            </p:nvSpPr>
            <p:spPr bwMode="auto">
              <a:xfrm>
                <a:off x="1255902" y="18469738"/>
                <a:ext cx="465138" cy="228600"/>
              </a:xfrm>
              <a:custGeom>
                <a:avLst/>
                <a:gdLst>
                  <a:gd name="T0" fmla="*/ 119 w 124"/>
                  <a:gd name="T1" fmla="*/ 0 h 61"/>
                  <a:gd name="T2" fmla="*/ 10 w 124"/>
                  <a:gd name="T3" fmla="*/ 10 h 61"/>
                  <a:gd name="T4" fmla="*/ 0 w 124"/>
                  <a:gd name="T5" fmla="*/ 14 h 61"/>
                  <a:gd name="T6" fmla="*/ 0 w 124"/>
                  <a:gd name="T7" fmla="*/ 42 h 61"/>
                  <a:gd name="T8" fmla="*/ 5 w 124"/>
                  <a:gd name="T9" fmla="*/ 48 h 61"/>
                  <a:gd name="T10" fmla="*/ 9 w 124"/>
                  <a:gd name="T11" fmla="*/ 52 h 61"/>
                  <a:gd name="T12" fmla="*/ 115 w 124"/>
                  <a:gd name="T13" fmla="*/ 46 h 61"/>
                  <a:gd name="T14" fmla="*/ 120 w 124"/>
                  <a:gd name="T15" fmla="*/ 43 h 61"/>
                  <a:gd name="T16" fmla="*/ 124 w 124"/>
                  <a:gd name="T17" fmla="*/ 38 h 61"/>
                  <a:gd name="T18" fmla="*/ 124 w 124"/>
                  <a:gd name="T19" fmla="*/ 6 h 61"/>
                  <a:gd name="T20" fmla="*/ 119 w 124"/>
                  <a:gd name="T21" fmla="*/ 0 h 61"/>
                  <a:gd name="T22" fmla="*/ 12 w 124"/>
                  <a:gd name="T23" fmla="*/ 40 h 61"/>
                  <a:gd name="T24" fmla="*/ 12 w 124"/>
                  <a:gd name="T25" fmla="*/ 40 h 61"/>
                  <a:gd name="T26" fmla="*/ 12 w 124"/>
                  <a:gd name="T27" fmla="*/ 22 h 61"/>
                  <a:gd name="T28" fmla="*/ 11 w 124"/>
                  <a:gd name="T29" fmla="*/ 22 h 61"/>
                  <a:gd name="T30" fmla="*/ 112 w 124"/>
                  <a:gd name="T31" fmla="*/ 12 h 61"/>
                  <a:gd name="T32" fmla="*/ 112 w 124"/>
                  <a:gd name="T33" fmla="*/ 34 h 61"/>
                  <a:gd name="T34" fmla="*/ 12 w 124"/>
                  <a:gd name="T35"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61">
                    <a:moveTo>
                      <a:pt x="119" y="0"/>
                    </a:moveTo>
                    <a:cubicBezTo>
                      <a:pt x="82" y="0"/>
                      <a:pt x="46" y="3"/>
                      <a:pt x="10" y="10"/>
                    </a:cubicBezTo>
                    <a:cubicBezTo>
                      <a:pt x="7" y="6"/>
                      <a:pt x="0" y="7"/>
                      <a:pt x="0" y="14"/>
                    </a:cubicBezTo>
                    <a:cubicBezTo>
                      <a:pt x="0" y="42"/>
                      <a:pt x="0" y="42"/>
                      <a:pt x="0" y="42"/>
                    </a:cubicBezTo>
                    <a:cubicBezTo>
                      <a:pt x="0" y="45"/>
                      <a:pt x="2" y="47"/>
                      <a:pt x="5" y="48"/>
                    </a:cubicBezTo>
                    <a:cubicBezTo>
                      <a:pt x="6" y="49"/>
                      <a:pt x="7" y="51"/>
                      <a:pt x="9" y="52"/>
                    </a:cubicBezTo>
                    <a:cubicBezTo>
                      <a:pt x="45" y="61"/>
                      <a:pt x="79" y="45"/>
                      <a:pt x="115" y="46"/>
                    </a:cubicBezTo>
                    <a:cubicBezTo>
                      <a:pt x="117" y="47"/>
                      <a:pt x="119" y="45"/>
                      <a:pt x="120" y="43"/>
                    </a:cubicBezTo>
                    <a:cubicBezTo>
                      <a:pt x="122" y="43"/>
                      <a:pt x="124" y="41"/>
                      <a:pt x="124" y="38"/>
                    </a:cubicBezTo>
                    <a:cubicBezTo>
                      <a:pt x="124" y="6"/>
                      <a:pt x="124" y="6"/>
                      <a:pt x="124" y="6"/>
                    </a:cubicBezTo>
                    <a:cubicBezTo>
                      <a:pt x="124" y="2"/>
                      <a:pt x="122" y="0"/>
                      <a:pt x="119" y="0"/>
                    </a:cubicBezTo>
                    <a:close/>
                    <a:moveTo>
                      <a:pt x="12" y="40"/>
                    </a:moveTo>
                    <a:cubicBezTo>
                      <a:pt x="12" y="40"/>
                      <a:pt x="12" y="40"/>
                      <a:pt x="12" y="40"/>
                    </a:cubicBezTo>
                    <a:cubicBezTo>
                      <a:pt x="12" y="22"/>
                      <a:pt x="12" y="22"/>
                      <a:pt x="12" y="22"/>
                    </a:cubicBezTo>
                    <a:cubicBezTo>
                      <a:pt x="12" y="22"/>
                      <a:pt x="11" y="22"/>
                      <a:pt x="11" y="22"/>
                    </a:cubicBezTo>
                    <a:cubicBezTo>
                      <a:pt x="45" y="15"/>
                      <a:pt x="80" y="12"/>
                      <a:pt x="112" y="12"/>
                    </a:cubicBezTo>
                    <a:cubicBezTo>
                      <a:pt x="112" y="34"/>
                      <a:pt x="112" y="34"/>
                      <a:pt x="112" y="34"/>
                    </a:cubicBezTo>
                    <a:cubicBezTo>
                      <a:pt x="79" y="34"/>
                      <a:pt x="45" y="49"/>
                      <a:pt x="12"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199" name="Freeform 131"/>
              <p:cNvSpPr>
                <a:spLocks noEditPoints="1"/>
              </p:cNvSpPr>
              <p:nvPr/>
            </p:nvSpPr>
            <p:spPr bwMode="auto">
              <a:xfrm>
                <a:off x="1255902" y="18657063"/>
                <a:ext cx="514350" cy="198438"/>
              </a:xfrm>
              <a:custGeom>
                <a:avLst/>
                <a:gdLst>
                  <a:gd name="T0" fmla="*/ 134 w 137"/>
                  <a:gd name="T1" fmla="*/ 12 h 53"/>
                  <a:gd name="T2" fmla="*/ 128 w 137"/>
                  <a:gd name="T3" fmla="*/ 6 h 53"/>
                  <a:gd name="T4" fmla="*/ 9 w 137"/>
                  <a:gd name="T5" fmla="*/ 14 h 53"/>
                  <a:gd name="T6" fmla="*/ 6 w 137"/>
                  <a:gd name="T7" fmla="*/ 17 h 53"/>
                  <a:gd name="T8" fmla="*/ 0 w 137"/>
                  <a:gd name="T9" fmla="*/ 22 h 53"/>
                  <a:gd name="T10" fmla="*/ 0 w 137"/>
                  <a:gd name="T11" fmla="*/ 44 h 53"/>
                  <a:gd name="T12" fmla="*/ 4 w 137"/>
                  <a:gd name="T13" fmla="*/ 50 h 53"/>
                  <a:gd name="T14" fmla="*/ 38 w 137"/>
                  <a:gd name="T15" fmla="*/ 49 h 53"/>
                  <a:gd name="T16" fmla="*/ 96 w 137"/>
                  <a:gd name="T17" fmla="*/ 42 h 53"/>
                  <a:gd name="T18" fmla="*/ 134 w 137"/>
                  <a:gd name="T19" fmla="*/ 12 h 53"/>
                  <a:gd name="T20" fmla="*/ 70 w 137"/>
                  <a:gd name="T21" fmla="*/ 31 h 53"/>
                  <a:gd name="T22" fmla="*/ 12 w 137"/>
                  <a:gd name="T23" fmla="*/ 39 h 53"/>
                  <a:gd name="T24" fmla="*/ 12 w 137"/>
                  <a:gd name="T25" fmla="*/ 26 h 53"/>
                  <a:gd name="T26" fmla="*/ 13 w 137"/>
                  <a:gd name="T27" fmla="*/ 26 h 53"/>
                  <a:gd name="T28" fmla="*/ 122 w 137"/>
                  <a:gd name="T29" fmla="*/ 17 h 53"/>
                  <a:gd name="T30" fmla="*/ 70 w 137"/>
                  <a:gd name="T31" fmla="*/ 3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7" h="53">
                    <a:moveTo>
                      <a:pt x="134" y="12"/>
                    </a:moveTo>
                    <a:cubicBezTo>
                      <a:pt x="134" y="8"/>
                      <a:pt x="132" y="6"/>
                      <a:pt x="128" y="6"/>
                    </a:cubicBezTo>
                    <a:cubicBezTo>
                      <a:pt x="90" y="3"/>
                      <a:pt x="45" y="0"/>
                      <a:pt x="9" y="14"/>
                    </a:cubicBezTo>
                    <a:cubicBezTo>
                      <a:pt x="8" y="15"/>
                      <a:pt x="7" y="16"/>
                      <a:pt x="6" y="17"/>
                    </a:cubicBezTo>
                    <a:cubicBezTo>
                      <a:pt x="3" y="16"/>
                      <a:pt x="0" y="18"/>
                      <a:pt x="0" y="22"/>
                    </a:cubicBezTo>
                    <a:cubicBezTo>
                      <a:pt x="0" y="44"/>
                      <a:pt x="0" y="44"/>
                      <a:pt x="0" y="44"/>
                    </a:cubicBezTo>
                    <a:cubicBezTo>
                      <a:pt x="0" y="46"/>
                      <a:pt x="2" y="49"/>
                      <a:pt x="4" y="50"/>
                    </a:cubicBezTo>
                    <a:cubicBezTo>
                      <a:pt x="16" y="53"/>
                      <a:pt x="27" y="51"/>
                      <a:pt x="38" y="49"/>
                    </a:cubicBezTo>
                    <a:cubicBezTo>
                      <a:pt x="58" y="45"/>
                      <a:pt x="76" y="42"/>
                      <a:pt x="96" y="42"/>
                    </a:cubicBezTo>
                    <a:cubicBezTo>
                      <a:pt x="120" y="41"/>
                      <a:pt x="137" y="39"/>
                      <a:pt x="134" y="12"/>
                    </a:cubicBezTo>
                    <a:close/>
                    <a:moveTo>
                      <a:pt x="70" y="31"/>
                    </a:moveTo>
                    <a:cubicBezTo>
                      <a:pt x="51" y="32"/>
                      <a:pt x="32" y="42"/>
                      <a:pt x="12" y="39"/>
                    </a:cubicBezTo>
                    <a:cubicBezTo>
                      <a:pt x="12" y="26"/>
                      <a:pt x="12" y="26"/>
                      <a:pt x="12" y="26"/>
                    </a:cubicBezTo>
                    <a:cubicBezTo>
                      <a:pt x="12" y="26"/>
                      <a:pt x="12" y="26"/>
                      <a:pt x="13" y="26"/>
                    </a:cubicBezTo>
                    <a:cubicBezTo>
                      <a:pt x="45" y="12"/>
                      <a:pt x="87" y="15"/>
                      <a:pt x="122" y="17"/>
                    </a:cubicBezTo>
                    <a:cubicBezTo>
                      <a:pt x="120" y="37"/>
                      <a:pt x="86" y="30"/>
                      <a:pt x="70"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0" name="Freeform 132"/>
              <p:cNvSpPr>
                <a:spLocks noEditPoints="1"/>
              </p:cNvSpPr>
              <p:nvPr/>
            </p:nvSpPr>
            <p:spPr bwMode="auto">
              <a:xfrm>
                <a:off x="632014" y="18280826"/>
                <a:ext cx="393700" cy="360363"/>
              </a:xfrm>
              <a:custGeom>
                <a:avLst/>
                <a:gdLst>
                  <a:gd name="T0" fmla="*/ 92 w 105"/>
                  <a:gd name="T1" fmla="*/ 18 h 96"/>
                  <a:gd name="T2" fmla="*/ 19 w 105"/>
                  <a:gd name="T3" fmla="*/ 18 h 96"/>
                  <a:gd name="T4" fmla="*/ 8 w 105"/>
                  <a:gd name="T5" fmla="*/ 19 h 96"/>
                  <a:gd name="T6" fmla="*/ 5 w 105"/>
                  <a:gd name="T7" fmla="*/ 90 h 96"/>
                  <a:gd name="T8" fmla="*/ 11 w 105"/>
                  <a:gd name="T9" fmla="*/ 96 h 96"/>
                  <a:gd name="T10" fmla="*/ 86 w 105"/>
                  <a:gd name="T11" fmla="*/ 94 h 96"/>
                  <a:gd name="T12" fmla="*/ 92 w 105"/>
                  <a:gd name="T13" fmla="*/ 89 h 96"/>
                  <a:gd name="T14" fmla="*/ 92 w 105"/>
                  <a:gd name="T15" fmla="*/ 18 h 96"/>
                  <a:gd name="T16" fmla="*/ 57 w 105"/>
                  <a:gd name="T17" fmla="*/ 25 h 96"/>
                  <a:gd name="T18" fmla="*/ 57 w 105"/>
                  <a:gd name="T19" fmla="*/ 23 h 96"/>
                  <a:gd name="T20" fmla="*/ 79 w 105"/>
                  <a:gd name="T21" fmla="*/ 24 h 96"/>
                  <a:gd name="T22" fmla="*/ 86 w 105"/>
                  <a:gd name="T23" fmla="*/ 53 h 96"/>
                  <a:gd name="T24" fmla="*/ 86 w 105"/>
                  <a:gd name="T25" fmla="*/ 53 h 96"/>
                  <a:gd name="T26" fmla="*/ 54 w 105"/>
                  <a:gd name="T27" fmla="*/ 60 h 96"/>
                  <a:gd name="T28" fmla="*/ 57 w 105"/>
                  <a:gd name="T29" fmla="*/ 25 h 96"/>
                  <a:gd name="T30" fmla="*/ 18 w 105"/>
                  <a:gd name="T31" fmla="*/ 30 h 96"/>
                  <a:gd name="T32" fmla="*/ 45 w 105"/>
                  <a:gd name="T33" fmla="*/ 25 h 96"/>
                  <a:gd name="T34" fmla="*/ 42 w 105"/>
                  <a:gd name="T35" fmla="*/ 60 h 96"/>
                  <a:gd name="T36" fmla="*/ 16 w 105"/>
                  <a:gd name="T37" fmla="*/ 58 h 96"/>
                  <a:gd name="T38" fmla="*/ 18 w 105"/>
                  <a:gd name="T39" fmla="*/ 30 h 96"/>
                  <a:gd name="T40" fmla="*/ 17 w 105"/>
                  <a:gd name="T41" fmla="*/ 84 h 96"/>
                  <a:gd name="T42" fmla="*/ 16 w 105"/>
                  <a:gd name="T43" fmla="*/ 70 h 96"/>
                  <a:gd name="T44" fmla="*/ 42 w 105"/>
                  <a:gd name="T45" fmla="*/ 72 h 96"/>
                  <a:gd name="T46" fmla="*/ 43 w 105"/>
                  <a:gd name="T47" fmla="*/ 83 h 96"/>
                  <a:gd name="T48" fmla="*/ 17 w 105"/>
                  <a:gd name="T49" fmla="*/ 84 h 96"/>
                  <a:gd name="T50" fmla="*/ 55 w 105"/>
                  <a:gd name="T51" fmla="*/ 83 h 96"/>
                  <a:gd name="T52" fmla="*/ 54 w 105"/>
                  <a:gd name="T53" fmla="*/ 72 h 96"/>
                  <a:gd name="T54" fmla="*/ 84 w 105"/>
                  <a:gd name="T55" fmla="*/ 68 h 96"/>
                  <a:gd name="T56" fmla="*/ 81 w 105"/>
                  <a:gd name="T57" fmla="*/ 82 h 96"/>
                  <a:gd name="T58" fmla="*/ 55 w 105"/>
                  <a:gd name="T59"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96">
                    <a:moveTo>
                      <a:pt x="92" y="18"/>
                    </a:moveTo>
                    <a:cubicBezTo>
                      <a:pt x="77" y="0"/>
                      <a:pt x="39" y="16"/>
                      <a:pt x="19" y="18"/>
                    </a:cubicBezTo>
                    <a:cubicBezTo>
                      <a:pt x="16" y="14"/>
                      <a:pt x="10" y="14"/>
                      <a:pt x="8" y="19"/>
                    </a:cubicBezTo>
                    <a:cubicBezTo>
                      <a:pt x="0" y="42"/>
                      <a:pt x="5" y="67"/>
                      <a:pt x="5" y="90"/>
                    </a:cubicBezTo>
                    <a:cubicBezTo>
                      <a:pt x="5" y="94"/>
                      <a:pt x="8" y="96"/>
                      <a:pt x="11" y="96"/>
                    </a:cubicBezTo>
                    <a:cubicBezTo>
                      <a:pt x="36" y="96"/>
                      <a:pt x="61" y="94"/>
                      <a:pt x="86" y="94"/>
                    </a:cubicBezTo>
                    <a:cubicBezTo>
                      <a:pt x="89" y="94"/>
                      <a:pt x="91" y="92"/>
                      <a:pt x="92" y="89"/>
                    </a:cubicBezTo>
                    <a:cubicBezTo>
                      <a:pt x="96" y="70"/>
                      <a:pt x="105" y="35"/>
                      <a:pt x="92" y="18"/>
                    </a:cubicBezTo>
                    <a:close/>
                    <a:moveTo>
                      <a:pt x="57" y="25"/>
                    </a:moveTo>
                    <a:cubicBezTo>
                      <a:pt x="57" y="25"/>
                      <a:pt x="57" y="24"/>
                      <a:pt x="57" y="23"/>
                    </a:cubicBezTo>
                    <a:cubicBezTo>
                      <a:pt x="65" y="22"/>
                      <a:pt x="72" y="22"/>
                      <a:pt x="79" y="24"/>
                    </a:cubicBezTo>
                    <a:cubicBezTo>
                      <a:pt x="86" y="26"/>
                      <a:pt x="87" y="39"/>
                      <a:pt x="86" y="53"/>
                    </a:cubicBezTo>
                    <a:cubicBezTo>
                      <a:pt x="86" y="53"/>
                      <a:pt x="86" y="53"/>
                      <a:pt x="86" y="53"/>
                    </a:cubicBezTo>
                    <a:cubicBezTo>
                      <a:pt x="77" y="59"/>
                      <a:pt x="66" y="60"/>
                      <a:pt x="54" y="60"/>
                    </a:cubicBezTo>
                    <a:cubicBezTo>
                      <a:pt x="54" y="49"/>
                      <a:pt x="54" y="37"/>
                      <a:pt x="57" y="25"/>
                    </a:cubicBezTo>
                    <a:close/>
                    <a:moveTo>
                      <a:pt x="18" y="30"/>
                    </a:moveTo>
                    <a:cubicBezTo>
                      <a:pt x="27" y="29"/>
                      <a:pt x="36" y="27"/>
                      <a:pt x="45" y="25"/>
                    </a:cubicBezTo>
                    <a:cubicBezTo>
                      <a:pt x="42" y="37"/>
                      <a:pt x="42" y="48"/>
                      <a:pt x="42" y="60"/>
                    </a:cubicBezTo>
                    <a:cubicBezTo>
                      <a:pt x="33" y="59"/>
                      <a:pt x="23" y="58"/>
                      <a:pt x="16" y="58"/>
                    </a:cubicBezTo>
                    <a:cubicBezTo>
                      <a:pt x="15" y="48"/>
                      <a:pt x="15" y="39"/>
                      <a:pt x="18" y="30"/>
                    </a:cubicBezTo>
                    <a:close/>
                    <a:moveTo>
                      <a:pt x="17" y="84"/>
                    </a:moveTo>
                    <a:cubicBezTo>
                      <a:pt x="17" y="79"/>
                      <a:pt x="17" y="75"/>
                      <a:pt x="16" y="70"/>
                    </a:cubicBezTo>
                    <a:cubicBezTo>
                      <a:pt x="24" y="70"/>
                      <a:pt x="33" y="71"/>
                      <a:pt x="42" y="72"/>
                    </a:cubicBezTo>
                    <a:cubicBezTo>
                      <a:pt x="42" y="76"/>
                      <a:pt x="43" y="79"/>
                      <a:pt x="43" y="83"/>
                    </a:cubicBezTo>
                    <a:cubicBezTo>
                      <a:pt x="34" y="84"/>
                      <a:pt x="26" y="84"/>
                      <a:pt x="17" y="84"/>
                    </a:cubicBezTo>
                    <a:close/>
                    <a:moveTo>
                      <a:pt x="55" y="83"/>
                    </a:moveTo>
                    <a:cubicBezTo>
                      <a:pt x="55" y="79"/>
                      <a:pt x="54" y="76"/>
                      <a:pt x="54" y="72"/>
                    </a:cubicBezTo>
                    <a:cubicBezTo>
                      <a:pt x="65" y="72"/>
                      <a:pt x="75" y="71"/>
                      <a:pt x="84" y="68"/>
                    </a:cubicBezTo>
                    <a:cubicBezTo>
                      <a:pt x="83" y="73"/>
                      <a:pt x="82" y="78"/>
                      <a:pt x="81" y="82"/>
                    </a:cubicBezTo>
                    <a:cubicBezTo>
                      <a:pt x="72" y="82"/>
                      <a:pt x="63" y="82"/>
                      <a:pt x="55" y="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1" name="Freeform 133"/>
              <p:cNvSpPr>
                <a:spLocks noEditPoints="1"/>
              </p:cNvSpPr>
              <p:nvPr/>
            </p:nvSpPr>
            <p:spPr bwMode="auto">
              <a:xfrm>
                <a:off x="8458389" y="18112551"/>
                <a:ext cx="1389063" cy="1377950"/>
              </a:xfrm>
              <a:custGeom>
                <a:avLst/>
                <a:gdLst>
                  <a:gd name="T0" fmla="*/ 355 w 370"/>
                  <a:gd name="T1" fmla="*/ 121 h 367"/>
                  <a:gd name="T2" fmla="*/ 319 w 370"/>
                  <a:gd name="T3" fmla="*/ 71 h 367"/>
                  <a:gd name="T4" fmla="*/ 247 w 370"/>
                  <a:gd name="T5" fmla="*/ 13 h 367"/>
                  <a:gd name="T6" fmla="*/ 116 w 370"/>
                  <a:gd name="T7" fmla="*/ 35 h 367"/>
                  <a:gd name="T8" fmla="*/ 53 w 370"/>
                  <a:gd name="T9" fmla="*/ 76 h 367"/>
                  <a:gd name="T10" fmla="*/ 14 w 370"/>
                  <a:gd name="T11" fmla="*/ 128 h 367"/>
                  <a:gd name="T12" fmla="*/ 31 w 370"/>
                  <a:gd name="T13" fmla="*/ 181 h 367"/>
                  <a:gd name="T14" fmla="*/ 75 w 370"/>
                  <a:gd name="T15" fmla="*/ 205 h 367"/>
                  <a:gd name="T16" fmla="*/ 140 w 370"/>
                  <a:gd name="T17" fmla="*/ 230 h 367"/>
                  <a:gd name="T18" fmla="*/ 96 w 370"/>
                  <a:gd name="T19" fmla="*/ 344 h 367"/>
                  <a:gd name="T20" fmla="*/ 90 w 370"/>
                  <a:gd name="T21" fmla="*/ 354 h 367"/>
                  <a:gd name="T22" fmla="*/ 254 w 370"/>
                  <a:gd name="T23" fmla="*/ 353 h 367"/>
                  <a:gd name="T24" fmla="*/ 254 w 370"/>
                  <a:gd name="T25" fmla="*/ 338 h 367"/>
                  <a:gd name="T26" fmla="*/ 210 w 370"/>
                  <a:gd name="T27" fmla="*/ 243 h 367"/>
                  <a:gd name="T28" fmla="*/ 307 w 370"/>
                  <a:gd name="T29" fmla="*/ 225 h 367"/>
                  <a:gd name="T30" fmla="*/ 352 w 370"/>
                  <a:gd name="T31" fmla="*/ 158 h 367"/>
                  <a:gd name="T32" fmla="*/ 232 w 370"/>
                  <a:gd name="T33" fmla="*/ 344 h 367"/>
                  <a:gd name="T34" fmla="*/ 112 w 370"/>
                  <a:gd name="T35" fmla="*/ 350 h 367"/>
                  <a:gd name="T36" fmla="*/ 150 w 370"/>
                  <a:gd name="T37" fmla="*/ 209 h 367"/>
                  <a:gd name="T38" fmla="*/ 109 w 370"/>
                  <a:gd name="T39" fmla="*/ 155 h 367"/>
                  <a:gd name="T40" fmla="*/ 126 w 370"/>
                  <a:gd name="T41" fmla="*/ 150 h 367"/>
                  <a:gd name="T42" fmla="*/ 175 w 370"/>
                  <a:gd name="T43" fmla="*/ 222 h 367"/>
                  <a:gd name="T44" fmla="*/ 183 w 370"/>
                  <a:gd name="T45" fmla="*/ 113 h 367"/>
                  <a:gd name="T46" fmla="*/ 190 w 370"/>
                  <a:gd name="T47" fmla="*/ 217 h 367"/>
                  <a:gd name="T48" fmla="*/ 200 w 370"/>
                  <a:gd name="T49" fmla="*/ 220 h 367"/>
                  <a:gd name="T50" fmla="*/ 271 w 370"/>
                  <a:gd name="T51" fmla="*/ 166 h 367"/>
                  <a:gd name="T52" fmla="*/ 292 w 370"/>
                  <a:gd name="T53" fmla="*/ 184 h 367"/>
                  <a:gd name="T54" fmla="*/ 348 w 370"/>
                  <a:gd name="T55" fmla="*/ 198 h 367"/>
                  <a:gd name="T56" fmla="*/ 305 w 370"/>
                  <a:gd name="T57" fmla="*/ 214 h 367"/>
                  <a:gd name="T58" fmla="*/ 242 w 370"/>
                  <a:gd name="T59" fmla="*/ 213 h 367"/>
                  <a:gd name="T60" fmla="*/ 292 w 370"/>
                  <a:gd name="T61" fmla="*/ 197 h 367"/>
                  <a:gd name="T62" fmla="*/ 309 w 370"/>
                  <a:gd name="T63" fmla="*/ 165 h 367"/>
                  <a:gd name="T64" fmla="*/ 203 w 370"/>
                  <a:gd name="T65" fmla="*/ 201 h 367"/>
                  <a:gd name="T66" fmla="*/ 171 w 370"/>
                  <a:gd name="T67" fmla="*/ 107 h 367"/>
                  <a:gd name="T68" fmla="*/ 110 w 370"/>
                  <a:gd name="T69" fmla="*/ 129 h 367"/>
                  <a:gd name="T70" fmla="*/ 136 w 370"/>
                  <a:gd name="T71" fmla="*/ 194 h 367"/>
                  <a:gd name="T72" fmla="*/ 137 w 370"/>
                  <a:gd name="T73" fmla="*/ 212 h 367"/>
                  <a:gd name="T74" fmla="*/ 87 w 370"/>
                  <a:gd name="T75" fmla="*/ 202 h 367"/>
                  <a:gd name="T76" fmla="*/ 82 w 370"/>
                  <a:gd name="T77" fmla="*/ 192 h 367"/>
                  <a:gd name="T78" fmla="*/ 63 w 370"/>
                  <a:gd name="T79" fmla="*/ 196 h 367"/>
                  <a:gd name="T80" fmla="*/ 56 w 370"/>
                  <a:gd name="T81" fmla="*/ 138 h 367"/>
                  <a:gd name="T82" fmla="*/ 52 w 370"/>
                  <a:gd name="T83" fmla="*/ 125 h 367"/>
                  <a:gd name="T84" fmla="*/ 56 w 370"/>
                  <a:gd name="T85" fmla="*/ 89 h 367"/>
                  <a:gd name="T86" fmla="*/ 66 w 370"/>
                  <a:gd name="T87" fmla="*/ 78 h 367"/>
                  <a:gd name="T88" fmla="*/ 110 w 370"/>
                  <a:gd name="T89" fmla="*/ 48 h 367"/>
                  <a:gd name="T90" fmla="*/ 113 w 370"/>
                  <a:gd name="T91" fmla="*/ 54 h 367"/>
                  <a:gd name="T92" fmla="*/ 123 w 370"/>
                  <a:gd name="T93" fmla="*/ 46 h 367"/>
                  <a:gd name="T94" fmla="*/ 205 w 370"/>
                  <a:gd name="T95" fmla="*/ 42 h 367"/>
                  <a:gd name="T96" fmla="*/ 267 w 370"/>
                  <a:gd name="T97" fmla="*/ 64 h 367"/>
                  <a:gd name="T98" fmla="*/ 276 w 370"/>
                  <a:gd name="T99" fmla="*/ 73 h 367"/>
                  <a:gd name="T100" fmla="*/ 279 w 370"/>
                  <a:gd name="T101" fmla="*/ 72 h 367"/>
                  <a:gd name="T102" fmla="*/ 316 w 370"/>
                  <a:gd name="T103" fmla="*/ 106 h 367"/>
                  <a:gd name="T104" fmla="*/ 309 w 370"/>
                  <a:gd name="T105" fmla="*/ 116 h 367"/>
                  <a:gd name="T106" fmla="*/ 324 w 370"/>
                  <a:gd name="T107" fmla="*/ 118 h 367"/>
                  <a:gd name="T108" fmla="*/ 340 w 370"/>
                  <a:gd name="T109" fmla="*/ 154 h 367"/>
                  <a:gd name="T110" fmla="*/ 348 w 370"/>
                  <a:gd name="T111" fmla="*/ 198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0" h="367">
                    <a:moveTo>
                      <a:pt x="352" y="158"/>
                    </a:moveTo>
                    <a:cubicBezTo>
                      <a:pt x="354" y="146"/>
                      <a:pt x="359" y="132"/>
                      <a:pt x="355" y="121"/>
                    </a:cubicBezTo>
                    <a:cubicBezTo>
                      <a:pt x="351" y="110"/>
                      <a:pt x="339" y="107"/>
                      <a:pt x="328" y="106"/>
                    </a:cubicBezTo>
                    <a:cubicBezTo>
                      <a:pt x="331" y="94"/>
                      <a:pt x="327" y="80"/>
                      <a:pt x="319" y="71"/>
                    </a:cubicBezTo>
                    <a:cubicBezTo>
                      <a:pt x="309" y="60"/>
                      <a:pt x="293" y="58"/>
                      <a:pt x="279" y="60"/>
                    </a:cubicBezTo>
                    <a:cubicBezTo>
                      <a:pt x="276" y="40"/>
                      <a:pt x="267" y="21"/>
                      <a:pt x="247" y="13"/>
                    </a:cubicBezTo>
                    <a:cubicBezTo>
                      <a:pt x="228" y="6"/>
                      <a:pt x="211" y="17"/>
                      <a:pt x="199" y="30"/>
                    </a:cubicBezTo>
                    <a:cubicBezTo>
                      <a:pt x="179" y="0"/>
                      <a:pt x="134" y="5"/>
                      <a:pt x="116" y="35"/>
                    </a:cubicBezTo>
                    <a:cubicBezTo>
                      <a:pt x="105" y="23"/>
                      <a:pt x="91" y="18"/>
                      <a:pt x="74" y="26"/>
                    </a:cubicBezTo>
                    <a:cubicBezTo>
                      <a:pt x="56" y="35"/>
                      <a:pt x="50" y="57"/>
                      <a:pt x="53" y="76"/>
                    </a:cubicBezTo>
                    <a:cubicBezTo>
                      <a:pt x="34" y="73"/>
                      <a:pt x="11" y="81"/>
                      <a:pt x="4" y="100"/>
                    </a:cubicBezTo>
                    <a:cubicBezTo>
                      <a:pt x="0" y="110"/>
                      <a:pt x="6" y="122"/>
                      <a:pt x="14" y="128"/>
                    </a:cubicBezTo>
                    <a:cubicBezTo>
                      <a:pt x="22" y="135"/>
                      <a:pt x="32" y="136"/>
                      <a:pt x="42" y="137"/>
                    </a:cubicBezTo>
                    <a:cubicBezTo>
                      <a:pt x="33" y="150"/>
                      <a:pt x="29" y="166"/>
                      <a:pt x="31" y="181"/>
                    </a:cubicBezTo>
                    <a:cubicBezTo>
                      <a:pt x="33" y="190"/>
                      <a:pt x="39" y="198"/>
                      <a:pt x="46" y="203"/>
                    </a:cubicBezTo>
                    <a:cubicBezTo>
                      <a:pt x="56" y="210"/>
                      <a:pt x="65" y="207"/>
                      <a:pt x="75" y="205"/>
                    </a:cubicBezTo>
                    <a:cubicBezTo>
                      <a:pt x="77" y="222"/>
                      <a:pt x="90" y="235"/>
                      <a:pt x="107" y="238"/>
                    </a:cubicBezTo>
                    <a:cubicBezTo>
                      <a:pt x="119" y="241"/>
                      <a:pt x="132" y="238"/>
                      <a:pt x="140" y="230"/>
                    </a:cubicBezTo>
                    <a:cubicBezTo>
                      <a:pt x="140" y="237"/>
                      <a:pt x="140" y="243"/>
                      <a:pt x="139" y="249"/>
                    </a:cubicBezTo>
                    <a:cubicBezTo>
                      <a:pt x="138" y="277"/>
                      <a:pt x="132" y="338"/>
                      <a:pt x="96" y="344"/>
                    </a:cubicBezTo>
                    <a:cubicBezTo>
                      <a:pt x="95" y="344"/>
                      <a:pt x="95" y="344"/>
                      <a:pt x="95" y="344"/>
                    </a:cubicBezTo>
                    <a:cubicBezTo>
                      <a:pt x="90" y="344"/>
                      <a:pt x="86" y="350"/>
                      <a:pt x="90" y="354"/>
                    </a:cubicBezTo>
                    <a:cubicBezTo>
                      <a:pt x="107" y="367"/>
                      <a:pt x="132" y="361"/>
                      <a:pt x="151" y="358"/>
                    </a:cubicBezTo>
                    <a:cubicBezTo>
                      <a:pt x="185" y="353"/>
                      <a:pt x="221" y="362"/>
                      <a:pt x="254" y="353"/>
                    </a:cubicBezTo>
                    <a:cubicBezTo>
                      <a:pt x="257" y="352"/>
                      <a:pt x="258" y="348"/>
                      <a:pt x="258" y="345"/>
                    </a:cubicBezTo>
                    <a:cubicBezTo>
                      <a:pt x="259" y="342"/>
                      <a:pt x="257" y="339"/>
                      <a:pt x="254" y="338"/>
                    </a:cubicBezTo>
                    <a:cubicBezTo>
                      <a:pt x="228" y="333"/>
                      <a:pt x="207" y="316"/>
                      <a:pt x="197" y="292"/>
                    </a:cubicBezTo>
                    <a:cubicBezTo>
                      <a:pt x="190" y="272"/>
                      <a:pt x="198" y="257"/>
                      <a:pt x="210" y="243"/>
                    </a:cubicBezTo>
                    <a:cubicBezTo>
                      <a:pt x="215" y="238"/>
                      <a:pt x="222" y="231"/>
                      <a:pt x="230" y="223"/>
                    </a:cubicBezTo>
                    <a:cubicBezTo>
                      <a:pt x="236" y="258"/>
                      <a:pt x="296" y="261"/>
                      <a:pt x="307" y="225"/>
                    </a:cubicBezTo>
                    <a:cubicBezTo>
                      <a:pt x="329" y="231"/>
                      <a:pt x="350" y="219"/>
                      <a:pt x="361" y="201"/>
                    </a:cubicBezTo>
                    <a:cubicBezTo>
                      <a:pt x="370" y="184"/>
                      <a:pt x="366" y="167"/>
                      <a:pt x="352" y="158"/>
                    </a:cubicBezTo>
                    <a:close/>
                    <a:moveTo>
                      <a:pt x="197" y="240"/>
                    </a:moveTo>
                    <a:cubicBezTo>
                      <a:pt x="166" y="278"/>
                      <a:pt x="193" y="326"/>
                      <a:pt x="232" y="344"/>
                    </a:cubicBezTo>
                    <a:cubicBezTo>
                      <a:pt x="210" y="346"/>
                      <a:pt x="188" y="342"/>
                      <a:pt x="166" y="344"/>
                    </a:cubicBezTo>
                    <a:cubicBezTo>
                      <a:pt x="152" y="345"/>
                      <a:pt x="129" y="353"/>
                      <a:pt x="112" y="350"/>
                    </a:cubicBezTo>
                    <a:cubicBezTo>
                      <a:pt x="128" y="341"/>
                      <a:pt x="137" y="321"/>
                      <a:pt x="142" y="305"/>
                    </a:cubicBezTo>
                    <a:cubicBezTo>
                      <a:pt x="152" y="275"/>
                      <a:pt x="154" y="241"/>
                      <a:pt x="150" y="209"/>
                    </a:cubicBezTo>
                    <a:cubicBezTo>
                      <a:pt x="149" y="198"/>
                      <a:pt x="147" y="187"/>
                      <a:pt x="142" y="177"/>
                    </a:cubicBezTo>
                    <a:cubicBezTo>
                      <a:pt x="136" y="164"/>
                      <a:pt x="120" y="160"/>
                      <a:pt x="109" y="155"/>
                    </a:cubicBezTo>
                    <a:cubicBezTo>
                      <a:pt x="101" y="152"/>
                      <a:pt x="84" y="137"/>
                      <a:pt x="104" y="140"/>
                    </a:cubicBezTo>
                    <a:cubicBezTo>
                      <a:pt x="112" y="141"/>
                      <a:pt x="119" y="146"/>
                      <a:pt x="126" y="150"/>
                    </a:cubicBezTo>
                    <a:cubicBezTo>
                      <a:pt x="150" y="165"/>
                      <a:pt x="161" y="192"/>
                      <a:pt x="163" y="219"/>
                    </a:cubicBezTo>
                    <a:cubicBezTo>
                      <a:pt x="164" y="225"/>
                      <a:pt x="172" y="226"/>
                      <a:pt x="175" y="222"/>
                    </a:cubicBezTo>
                    <a:cubicBezTo>
                      <a:pt x="178" y="222"/>
                      <a:pt x="181" y="220"/>
                      <a:pt x="181" y="216"/>
                    </a:cubicBezTo>
                    <a:cubicBezTo>
                      <a:pt x="181" y="182"/>
                      <a:pt x="181" y="147"/>
                      <a:pt x="183" y="113"/>
                    </a:cubicBezTo>
                    <a:cubicBezTo>
                      <a:pt x="199" y="120"/>
                      <a:pt x="191" y="198"/>
                      <a:pt x="190" y="215"/>
                    </a:cubicBezTo>
                    <a:cubicBezTo>
                      <a:pt x="190" y="216"/>
                      <a:pt x="190" y="216"/>
                      <a:pt x="190" y="217"/>
                    </a:cubicBezTo>
                    <a:cubicBezTo>
                      <a:pt x="191" y="220"/>
                      <a:pt x="193" y="222"/>
                      <a:pt x="195" y="222"/>
                    </a:cubicBezTo>
                    <a:cubicBezTo>
                      <a:pt x="197" y="222"/>
                      <a:pt x="199" y="222"/>
                      <a:pt x="200" y="220"/>
                    </a:cubicBezTo>
                    <a:cubicBezTo>
                      <a:pt x="214" y="208"/>
                      <a:pt x="226" y="195"/>
                      <a:pt x="241" y="183"/>
                    </a:cubicBezTo>
                    <a:cubicBezTo>
                      <a:pt x="250" y="176"/>
                      <a:pt x="260" y="169"/>
                      <a:pt x="271" y="166"/>
                    </a:cubicBezTo>
                    <a:cubicBezTo>
                      <a:pt x="277" y="164"/>
                      <a:pt x="283" y="164"/>
                      <a:pt x="289" y="165"/>
                    </a:cubicBezTo>
                    <a:cubicBezTo>
                      <a:pt x="300" y="168"/>
                      <a:pt x="296" y="177"/>
                      <a:pt x="292" y="184"/>
                    </a:cubicBezTo>
                    <a:cubicBezTo>
                      <a:pt x="260" y="172"/>
                      <a:pt x="214" y="220"/>
                      <a:pt x="197" y="240"/>
                    </a:cubicBezTo>
                    <a:close/>
                    <a:moveTo>
                      <a:pt x="348" y="198"/>
                    </a:moveTo>
                    <a:cubicBezTo>
                      <a:pt x="340" y="211"/>
                      <a:pt x="324" y="218"/>
                      <a:pt x="310" y="213"/>
                    </a:cubicBezTo>
                    <a:cubicBezTo>
                      <a:pt x="308" y="212"/>
                      <a:pt x="306" y="213"/>
                      <a:pt x="305" y="214"/>
                    </a:cubicBezTo>
                    <a:cubicBezTo>
                      <a:pt x="302" y="212"/>
                      <a:pt x="298" y="213"/>
                      <a:pt x="297" y="217"/>
                    </a:cubicBezTo>
                    <a:cubicBezTo>
                      <a:pt x="292" y="248"/>
                      <a:pt x="239" y="246"/>
                      <a:pt x="242" y="213"/>
                    </a:cubicBezTo>
                    <a:cubicBezTo>
                      <a:pt x="242" y="213"/>
                      <a:pt x="242" y="213"/>
                      <a:pt x="242" y="213"/>
                    </a:cubicBezTo>
                    <a:cubicBezTo>
                      <a:pt x="259" y="199"/>
                      <a:pt x="279" y="189"/>
                      <a:pt x="292" y="197"/>
                    </a:cubicBezTo>
                    <a:cubicBezTo>
                      <a:pt x="294" y="199"/>
                      <a:pt x="298" y="198"/>
                      <a:pt x="300" y="195"/>
                    </a:cubicBezTo>
                    <a:cubicBezTo>
                      <a:pt x="306" y="186"/>
                      <a:pt x="308" y="177"/>
                      <a:pt x="309" y="165"/>
                    </a:cubicBezTo>
                    <a:cubicBezTo>
                      <a:pt x="309" y="163"/>
                      <a:pt x="307" y="161"/>
                      <a:pt x="306" y="160"/>
                    </a:cubicBezTo>
                    <a:cubicBezTo>
                      <a:pt x="268" y="136"/>
                      <a:pt x="231" y="174"/>
                      <a:pt x="203" y="201"/>
                    </a:cubicBezTo>
                    <a:cubicBezTo>
                      <a:pt x="206" y="165"/>
                      <a:pt x="213" y="91"/>
                      <a:pt x="176" y="101"/>
                    </a:cubicBezTo>
                    <a:cubicBezTo>
                      <a:pt x="173" y="102"/>
                      <a:pt x="171" y="104"/>
                      <a:pt x="171" y="107"/>
                    </a:cubicBezTo>
                    <a:cubicBezTo>
                      <a:pt x="169" y="134"/>
                      <a:pt x="169" y="161"/>
                      <a:pt x="169" y="189"/>
                    </a:cubicBezTo>
                    <a:cubicBezTo>
                      <a:pt x="159" y="161"/>
                      <a:pt x="140" y="138"/>
                      <a:pt x="110" y="129"/>
                    </a:cubicBezTo>
                    <a:cubicBezTo>
                      <a:pt x="79" y="120"/>
                      <a:pt x="73" y="151"/>
                      <a:pt x="99" y="163"/>
                    </a:cubicBezTo>
                    <a:cubicBezTo>
                      <a:pt x="116" y="172"/>
                      <a:pt x="130" y="175"/>
                      <a:pt x="136" y="194"/>
                    </a:cubicBezTo>
                    <a:cubicBezTo>
                      <a:pt x="137" y="199"/>
                      <a:pt x="138" y="204"/>
                      <a:pt x="138" y="209"/>
                    </a:cubicBezTo>
                    <a:cubicBezTo>
                      <a:pt x="138" y="210"/>
                      <a:pt x="137" y="211"/>
                      <a:pt x="137" y="212"/>
                    </a:cubicBezTo>
                    <a:cubicBezTo>
                      <a:pt x="134" y="225"/>
                      <a:pt x="121" y="229"/>
                      <a:pt x="109" y="226"/>
                    </a:cubicBezTo>
                    <a:cubicBezTo>
                      <a:pt x="96" y="224"/>
                      <a:pt x="88" y="214"/>
                      <a:pt x="87" y="202"/>
                    </a:cubicBezTo>
                    <a:cubicBezTo>
                      <a:pt x="91" y="199"/>
                      <a:pt x="90" y="191"/>
                      <a:pt x="84" y="191"/>
                    </a:cubicBezTo>
                    <a:cubicBezTo>
                      <a:pt x="83" y="191"/>
                      <a:pt x="83" y="192"/>
                      <a:pt x="82" y="192"/>
                    </a:cubicBezTo>
                    <a:cubicBezTo>
                      <a:pt x="81" y="192"/>
                      <a:pt x="80" y="192"/>
                      <a:pt x="79" y="192"/>
                    </a:cubicBezTo>
                    <a:cubicBezTo>
                      <a:pt x="74" y="193"/>
                      <a:pt x="68" y="195"/>
                      <a:pt x="63" y="196"/>
                    </a:cubicBezTo>
                    <a:cubicBezTo>
                      <a:pt x="53" y="197"/>
                      <a:pt x="45" y="187"/>
                      <a:pt x="43" y="178"/>
                    </a:cubicBezTo>
                    <a:cubicBezTo>
                      <a:pt x="39" y="165"/>
                      <a:pt x="47" y="148"/>
                      <a:pt x="56" y="138"/>
                    </a:cubicBezTo>
                    <a:cubicBezTo>
                      <a:pt x="58" y="136"/>
                      <a:pt x="58" y="134"/>
                      <a:pt x="58" y="132"/>
                    </a:cubicBezTo>
                    <a:cubicBezTo>
                      <a:pt x="58" y="129"/>
                      <a:pt x="56" y="125"/>
                      <a:pt x="52" y="125"/>
                    </a:cubicBezTo>
                    <a:cubicBezTo>
                      <a:pt x="39" y="125"/>
                      <a:pt x="10" y="124"/>
                      <a:pt x="16" y="103"/>
                    </a:cubicBezTo>
                    <a:cubicBezTo>
                      <a:pt x="20" y="88"/>
                      <a:pt x="44" y="85"/>
                      <a:pt x="56" y="89"/>
                    </a:cubicBezTo>
                    <a:cubicBezTo>
                      <a:pt x="59" y="90"/>
                      <a:pt x="61" y="88"/>
                      <a:pt x="63" y="85"/>
                    </a:cubicBezTo>
                    <a:cubicBezTo>
                      <a:pt x="65" y="84"/>
                      <a:pt x="67" y="82"/>
                      <a:pt x="66" y="78"/>
                    </a:cubicBezTo>
                    <a:cubicBezTo>
                      <a:pt x="62" y="63"/>
                      <a:pt x="65" y="46"/>
                      <a:pt x="78" y="37"/>
                    </a:cubicBezTo>
                    <a:cubicBezTo>
                      <a:pt x="91" y="28"/>
                      <a:pt x="103" y="37"/>
                      <a:pt x="110" y="48"/>
                    </a:cubicBezTo>
                    <a:cubicBezTo>
                      <a:pt x="110" y="50"/>
                      <a:pt x="111" y="52"/>
                      <a:pt x="113" y="53"/>
                    </a:cubicBezTo>
                    <a:cubicBezTo>
                      <a:pt x="113" y="53"/>
                      <a:pt x="113" y="54"/>
                      <a:pt x="113" y="54"/>
                    </a:cubicBezTo>
                    <a:cubicBezTo>
                      <a:pt x="117" y="61"/>
                      <a:pt x="127" y="55"/>
                      <a:pt x="124" y="48"/>
                    </a:cubicBezTo>
                    <a:cubicBezTo>
                      <a:pt x="124" y="47"/>
                      <a:pt x="123" y="47"/>
                      <a:pt x="123" y="46"/>
                    </a:cubicBezTo>
                    <a:cubicBezTo>
                      <a:pt x="136" y="17"/>
                      <a:pt x="181" y="10"/>
                      <a:pt x="193" y="44"/>
                    </a:cubicBezTo>
                    <a:cubicBezTo>
                      <a:pt x="195" y="51"/>
                      <a:pt x="206" y="49"/>
                      <a:pt x="205" y="42"/>
                    </a:cubicBezTo>
                    <a:cubicBezTo>
                      <a:pt x="214" y="29"/>
                      <a:pt x="227" y="20"/>
                      <a:pt x="243" y="25"/>
                    </a:cubicBezTo>
                    <a:cubicBezTo>
                      <a:pt x="260" y="30"/>
                      <a:pt x="266" y="49"/>
                      <a:pt x="267" y="64"/>
                    </a:cubicBezTo>
                    <a:cubicBezTo>
                      <a:pt x="268" y="67"/>
                      <a:pt x="269" y="68"/>
                      <a:pt x="271" y="69"/>
                    </a:cubicBezTo>
                    <a:cubicBezTo>
                      <a:pt x="272" y="71"/>
                      <a:pt x="273" y="72"/>
                      <a:pt x="276" y="73"/>
                    </a:cubicBezTo>
                    <a:cubicBezTo>
                      <a:pt x="276" y="73"/>
                      <a:pt x="276" y="73"/>
                      <a:pt x="276" y="73"/>
                    </a:cubicBezTo>
                    <a:cubicBezTo>
                      <a:pt x="277" y="73"/>
                      <a:pt x="279" y="73"/>
                      <a:pt x="279" y="72"/>
                    </a:cubicBezTo>
                    <a:cubicBezTo>
                      <a:pt x="289" y="70"/>
                      <a:pt x="301" y="70"/>
                      <a:pt x="308" y="76"/>
                    </a:cubicBezTo>
                    <a:cubicBezTo>
                      <a:pt x="316" y="83"/>
                      <a:pt x="319" y="96"/>
                      <a:pt x="316" y="106"/>
                    </a:cubicBezTo>
                    <a:cubicBezTo>
                      <a:pt x="311" y="107"/>
                      <a:pt x="309" y="111"/>
                      <a:pt x="311" y="115"/>
                    </a:cubicBezTo>
                    <a:cubicBezTo>
                      <a:pt x="310" y="115"/>
                      <a:pt x="310" y="115"/>
                      <a:pt x="309" y="116"/>
                    </a:cubicBezTo>
                    <a:cubicBezTo>
                      <a:pt x="303" y="121"/>
                      <a:pt x="312" y="129"/>
                      <a:pt x="318" y="124"/>
                    </a:cubicBezTo>
                    <a:cubicBezTo>
                      <a:pt x="320" y="122"/>
                      <a:pt x="322" y="120"/>
                      <a:pt x="324" y="118"/>
                    </a:cubicBezTo>
                    <a:cubicBezTo>
                      <a:pt x="332" y="118"/>
                      <a:pt x="343" y="119"/>
                      <a:pt x="344" y="127"/>
                    </a:cubicBezTo>
                    <a:cubicBezTo>
                      <a:pt x="345" y="136"/>
                      <a:pt x="342" y="145"/>
                      <a:pt x="340" y="154"/>
                    </a:cubicBezTo>
                    <a:cubicBezTo>
                      <a:pt x="336" y="156"/>
                      <a:pt x="335" y="164"/>
                      <a:pt x="341" y="166"/>
                    </a:cubicBezTo>
                    <a:cubicBezTo>
                      <a:pt x="357" y="172"/>
                      <a:pt x="356" y="186"/>
                      <a:pt x="348" y="19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2" name="Freeform 134"/>
              <p:cNvSpPr>
                <a:spLocks noEditPoints="1"/>
              </p:cNvSpPr>
              <p:nvPr/>
            </p:nvSpPr>
            <p:spPr bwMode="auto">
              <a:xfrm>
                <a:off x="4138802" y="17553751"/>
                <a:ext cx="1282700" cy="1920875"/>
              </a:xfrm>
              <a:custGeom>
                <a:avLst/>
                <a:gdLst>
                  <a:gd name="T0" fmla="*/ 330 w 342"/>
                  <a:gd name="T1" fmla="*/ 158 h 512"/>
                  <a:gd name="T2" fmla="*/ 320 w 342"/>
                  <a:gd name="T3" fmla="*/ 150 h 512"/>
                  <a:gd name="T4" fmla="*/ 257 w 342"/>
                  <a:gd name="T5" fmla="*/ 146 h 512"/>
                  <a:gd name="T6" fmla="*/ 260 w 342"/>
                  <a:gd name="T7" fmla="*/ 50 h 512"/>
                  <a:gd name="T8" fmla="*/ 246 w 342"/>
                  <a:gd name="T9" fmla="*/ 10 h 512"/>
                  <a:gd name="T10" fmla="*/ 178 w 342"/>
                  <a:gd name="T11" fmla="*/ 2 h 512"/>
                  <a:gd name="T12" fmla="*/ 106 w 342"/>
                  <a:gd name="T13" fmla="*/ 8 h 512"/>
                  <a:gd name="T14" fmla="*/ 96 w 342"/>
                  <a:gd name="T15" fmla="*/ 70 h 512"/>
                  <a:gd name="T16" fmla="*/ 95 w 342"/>
                  <a:gd name="T17" fmla="*/ 154 h 512"/>
                  <a:gd name="T18" fmla="*/ 21 w 342"/>
                  <a:gd name="T19" fmla="*/ 160 h 512"/>
                  <a:gd name="T20" fmla="*/ 13 w 342"/>
                  <a:gd name="T21" fmla="*/ 336 h 512"/>
                  <a:gd name="T22" fmla="*/ 10 w 342"/>
                  <a:gd name="T23" fmla="*/ 510 h 512"/>
                  <a:gd name="T24" fmla="*/ 13 w 342"/>
                  <a:gd name="T25" fmla="*/ 509 h 512"/>
                  <a:gd name="T26" fmla="*/ 169 w 342"/>
                  <a:gd name="T27" fmla="*/ 504 h 512"/>
                  <a:gd name="T28" fmla="*/ 342 w 342"/>
                  <a:gd name="T29" fmla="*/ 492 h 512"/>
                  <a:gd name="T30" fmla="*/ 342 w 342"/>
                  <a:gd name="T31" fmla="*/ 328 h 512"/>
                  <a:gd name="T32" fmla="*/ 318 w 342"/>
                  <a:gd name="T33" fmla="*/ 162 h 512"/>
                  <a:gd name="T34" fmla="*/ 328 w 342"/>
                  <a:gd name="T35" fmla="*/ 402 h 512"/>
                  <a:gd name="T36" fmla="*/ 263 w 342"/>
                  <a:gd name="T37" fmla="*/ 484 h 512"/>
                  <a:gd name="T38" fmla="*/ 260 w 342"/>
                  <a:gd name="T39" fmla="*/ 234 h 512"/>
                  <a:gd name="T40" fmla="*/ 260 w 342"/>
                  <a:gd name="T41" fmla="*/ 158 h 512"/>
                  <a:gd name="T42" fmla="*/ 16 w 342"/>
                  <a:gd name="T43" fmla="*/ 496 h 512"/>
                  <a:gd name="T44" fmla="*/ 26 w 342"/>
                  <a:gd name="T45" fmla="*/ 168 h 512"/>
                  <a:gd name="T46" fmla="*/ 93 w 342"/>
                  <a:gd name="T47" fmla="*/ 271 h 512"/>
                  <a:gd name="T48" fmla="*/ 99 w 342"/>
                  <a:gd name="T49" fmla="*/ 448 h 512"/>
                  <a:gd name="T50" fmla="*/ 95 w 342"/>
                  <a:gd name="T51" fmla="*/ 493 h 512"/>
                  <a:gd name="T52" fmla="*/ 162 w 342"/>
                  <a:gd name="T53" fmla="*/ 492 h 512"/>
                  <a:gd name="T54" fmla="*/ 109 w 342"/>
                  <a:gd name="T55" fmla="*/ 430 h 512"/>
                  <a:gd name="T56" fmla="*/ 106 w 342"/>
                  <a:gd name="T57" fmla="*/ 143 h 512"/>
                  <a:gd name="T58" fmla="*/ 115 w 342"/>
                  <a:gd name="T59" fmla="*/ 16 h 512"/>
                  <a:gd name="T60" fmla="*/ 242 w 342"/>
                  <a:gd name="T61" fmla="*/ 20 h 512"/>
                  <a:gd name="T62" fmla="*/ 247 w 342"/>
                  <a:gd name="T63" fmla="*/ 71 h 512"/>
                  <a:gd name="T64" fmla="*/ 248 w 342"/>
                  <a:gd name="T65" fmla="*/ 250 h 512"/>
                  <a:gd name="T66" fmla="*/ 251 w 342"/>
                  <a:gd name="T67" fmla="*/ 485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512">
                    <a:moveTo>
                      <a:pt x="342" y="328"/>
                    </a:moveTo>
                    <a:cubicBezTo>
                      <a:pt x="341" y="271"/>
                      <a:pt x="330" y="215"/>
                      <a:pt x="330" y="158"/>
                    </a:cubicBezTo>
                    <a:cubicBezTo>
                      <a:pt x="330" y="155"/>
                      <a:pt x="328" y="153"/>
                      <a:pt x="325" y="152"/>
                    </a:cubicBezTo>
                    <a:cubicBezTo>
                      <a:pt x="324" y="151"/>
                      <a:pt x="322" y="150"/>
                      <a:pt x="320" y="150"/>
                    </a:cubicBezTo>
                    <a:cubicBezTo>
                      <a:pt x="300" y="152"/>
                      <a:pt x="280" y="149"/>
                      <a:pt x="260" y="146"/>
                    </a:cubicBezTo>
                    <a:cubicBezTo>
                      <a:pt x="259" y="146"/>
                      <a:pt x="258" y="146"/>
                      <a:pt x="257" y="146"/>
                    </a:cubicBezTo>
                    <a:cubicBezTo>
                      <a:pt x="257" y="133"/>
                      <a:pt x="258" y="120"/>
                      <a:pt x="259" y="107"/>
                    </a:cubicBezTo>
                    <a:cubicBezTo>
                      <a:pt x="260" y="88"/>
                      <a:pt x="259" y="69"/>
                      <a:pt x="260" y="50"/>
                    </a:cubicBezTo>
                    <a:cubicBezTo>
                      <a:pt x="261" y="35"/>
                      <a:pt x="264" y="21"/>
                      <a:pt x="257" y="7"/>
                    </a:cubicBezTo>
                    <a:cubicBezTo>
                      <a:pt x="254" y="1"/>
                      <a:pt x="247" y="4"/>
                      <a:pt x="246" y="10"/>
                    </a:cubicBezTo>
                    <a:cubicBezTo>
                      <a:pt x="245" y="9"/>
                      <a:pt x="244" y="8"/>
                      <a:pt x="242" y="8"/>
                    </a:cubicBezTo>
                    <a:cubicBezTo>
                      <a:pt x="221" y="8"/>
                      <a:pt x="199" y="4"/>
                      <a:pt x="178" y="2"/>
                    </a:cubicBezTo>
                    <a:cubicBezTo>
                      <a:pt x="156" y="0"/>
                      <a:pt x="134" y="5"/>
                      <a:pt x="112" y="4"/>
                    </a:cubicBezTo>
                    <a:cubicBezTo>
                      <a:pt x="109" y="4"/>
                      <a:pt x="107" y="6"/>
                      <a:pt x="106" y="8"/>
                    </a:cubicBezTo>
                    <a:cubicBezTo>
                      <a:pt x="104" y="9"/>
                      <a:pt x="101" y="12"/>
                      <a:pt x="102" y="16"/>
                    </a:cubicBezTo>
                    <a:cubicBezTo>
                      <a:pt x="107" y="34"/>
                      <a:pt x="98" y="52"/>
                      <a:pt x="96" y="70"/>
                    </a:cubicBezTo>
                    <a:cubicBezTo>
                      <a:pt x="94" y="92"/>
                      <a:pt x="92" y="114"/>
                      <a:pt x="94" y="136"/>
                    </a:cubicBezTo>
                    <a:cubicBezTo>
                      <a:pt x="94" y="142"/>
                      <a:pt x="95" y="148"/>
                      <a:pt x="95" y="154"/>
                    </a:cubicBezTo>
                    <a:cubicBezTo>
                      <a:pt x="72" y="154"/>
                      <a:pt x="50" y="163"/>
                      <a:pt x="28" y="156"/>
                    </a:cubicBezTo>
                    <a:cubicBezTo>
                      <a:pt x="24" y="155"/>
                      <a:pt x="21" y="157"/>
                      <a:pt x="21" y="160"/>
                    </a:cubicBezTo>
                    <a:cubicBezTo>
                      <a:pt x="17" y="160"/>
                      <a:pt x="14" y="162"/>
                      <a:pt x="14" y="166"/>
                    </a:cubicBezTo>
                    <a:cubicBezTo>
                      <a:pt x="14" y="222"/>
                      <a:pt x="14" y="279"/>
                      <a:pt x="13" y="336"/>
                    </a:cubicBezTo>
                    <a:cubicBezTo>
                      <a:pt x="12" y="391"/>
                      <a:pt x="3" y="446"/>
                      <a:pt x="4" y="500"/>
                    </a:cubicBezTo>
                    <a:cubicBezTo>
                      <a:pt x="0" y="504"/>
                      <a:pt x="3" y="512"/>
                      <a:pt x="10" y="510"/>
                    </a:cubicBezTo>
                    <a:cubicBezTo>
                      <a:pt x="10" y="510"/>
                      <a:pt x="10" y="510"/>
                      <a:pt x="11" y="510"/>
                    </a:cubicBezTo>
                    <a:cubicBezTo>
                      <a:pt x="12" y="510"/>
                      <a:pt x="12" y="510"/>
                      <a:pt x="13" y="509"/>
                    </a:cubicBezTo>
                    <a:cubicBezTo>
                      <a:pt x="38" y="502"/>
                      <a:pt x="64" y="505"/>
                      <a:pt x="89" y="505"/>
                    </a:cubicBezTo>
                    <a:cubicBezTo>
                      <a:pt x="116" y="505"/>
                      <a:pt x="143" y="505"/>
                      <a:pt x="169" y="504"/>
                    </a:cubicBezTo>
                    <a:cubicBezTo>
                      <a:pt x="223" y="501"/>
                      <a:pt x="276" y="493"/>
                      <a:pt x="330" y="492"/>
                    </a:cubicBezTo>
                    <a:cubicBezTo>
                      <a:pt x="330" y="500"/>
                      <a:pt x="342" y="500"/>
                      <a:pt x="342" y="492"/>
                    </a:cubicBezTo>
                    <a:cubicBezTo>
                      <a:pt x="342" y="465"/>
                      <a:pt x="341" y="437"/>
                      <a:pt x="340" y="410"/>
                    </a:cubicBezTo>
                    <a:cubicBezTo>
                      <a:pt x="340" y="383"/>
                      <a:pt x="342" y="356"/>
                      <a:pt x="342" y="328"/>
                    </a:cubicBezTo>
                    <a:close/>
                    <a:moveTo>
                      <a:pt x="260" y="158"/>
                    </a:moveTo>
                    <a:cubicBezTo>
                      <a:pt x="279" y="160"/>
                      <a:pt x="299" y="164"/>
                      <a:pt x="318" y="162"/>
                    </a:cubicBezTo>
                    <a:cubicBezTo>
                      <a:pt x="319" y="215"/>
                      <a:pt x="328" y="268"/>
                      <a:pt x="330" y="321"/>
                    </a:cubicBezTo>
                    <a:cubicBezTo>
                      <a:pt x="331" y="348"/>
                      <a:pt x="328" y="375"/>
                      <a:pt x="328" y="402"/>
                    </a:cubicBezTo>
                    <a:cubicBezTo>
                      <a:pt x="328" y="428"/>
                      <a:pt x="329" y="454"/>
                      <a:pt x="330" y="480"/>
                    </a:cubicBezTo>
                    <a:cubicBezTo>
                      <a:pt x="308" y="481"/>
                      <a:pt x="285" y="482"/>
                      <a:pt x="263" y="484"/>
                    </a:cubicBezTo>
                    <a:cubicBezTo>
                      <a:pt x="256" y="445"/>
                      <a:pt x="260" y="403"/>
                      <a:pt x="260" y="364"/>
                    </a:cubicBezTo>
                    <a:cubicBezTo>
                      <a:pt x="261" y="321"/>
                      <a:pt x="262" y="278"/>
                      <a:pt x="260" y="234"/>
                    </a:cubicBezTo>
                    <a:cubicBezTo>
                      <a:pt x="258" y="209"/>
                      <a:pt x="257" y="183"/>
                      <a:pt x="257" y="157"/>
                    </a:cubicBezTo>
                    <a:cubicBezTo>
                      <a:pt x="258" y="157"/>
                      <a:pt x="259" y="158"/>
                      <a:pt x="260" y="158"/>
                    </a:cubicBezTo>
                    <a:close/>
                    <a:moveTo>
                      <a:pt x="82" y="493"/>
                    </a:moveTo>
                    <a:cubicBezTo>
                      <a:pt x="60" y="493"/>
                      <a:pt x="38" y="491"/>
                      <a:pt x="16" y="496"/>
                    </a:cubicBezTo>
                    <a:cubicBezTo>
                      <a:pt x="15" y="443"/>
                      <a:pt x="24" y="390"/>
                      <a:pt x="25" y="337"/>
                    </a:cubicBezTo>
                    <a:cubicBezTo>
                      <a:pt x="26" y="280"/>
                      <a:pt x="26" y="224"/>
                      <a:pt x="26" y="168"/>
                    </a:cubicBezTo>
                    <a:cubicBezTo>
                      <a:pt x="49" y="174"/>
                      <a:pt x="72" y="166"/>
                      <a:pt x="95" y="166"/>
                    </a:cubicBezTo>
                    <a:cubicBezTo>
                      <a:pt x="96" y="201"/>
                      <a:pt x="94" y="236"/>
                      <a:pt x="93" y="271"/>
                    </a:cubicBezTo>
                    <a:cubicBezTo>
                      <a:pt x="90" y="317"/>
                      <a:pt x="91" y="364"/>
                      <a:pt x="94" y="410"/>
                    </a:cubicBezTo>
                    <a:cubicBezTo>
                      <a:pt x="95" y="423"/>
                      <a:pt x="97" y="435"/>
                      <a:pt x="99" y="448"/>
                    </a:cubicBezTo>
                    <a:cubicBezTo>
                      <a:pt x="100" y="460"/>
                      <a:pt x="105" y="482"/>
                      <a:pt x="96" y="492"/>
                    </a:cubicBezTo>
                    <a:cubicBezTo>
                      <a:pt x="95" y="492"/>
                      <a:pt x="95" y="493"/>
                      <a:pt x="95" y="493"/>
                    </a:cubicBezTo>
                    <a:cubicBezTo>
                      <a:pt x="91" y="493"/>
                      <a:pt x="86" y="493"/>
                      <a:pt x="82" y="493"/>
                    </a:cubicBezTo>
                    <a:close/>
                    <a:moveTo>
                      <a:pt x="162" y="492"/>
                    </a:moveTo>
                    <a:cubicBezTo>
                      <a:pt x="144" y="493"/>
                      <a:pt x="127" y="493"/>
                      <a:pt x="109" y="493"/>
                    </a:cubicBezTo>
                    <a:cubicBezTo>
                      <a:pt x="118" y="475"/>
                      <a:pt x="111" y="447"/>
                      <a:pt x="109" y="430"/>
                    </a:cubicBezTo>
                    <a:cubicBezTo>
                      <a:pt x="103" y="385"/>
                      <a:pt x="103" y="339"/>
                      <a:pt x="104" y="295"/>
                    </a:cubicBezTo>
                    <a:cubicBezTo>
                      <a:pt x="105" y="244"/>
                      <a:pt x="109" y="194"/>
                      <a:pt x="106" y="143"/>
                    </a:cubicBezTo>
                    <a:cubicBezTo>
                      <a:pt x="105" y="117"/>
                      <a:pt x="105" y="92"/>
                      <a:pt x="109" y="66"/>
                    </a:cubicBezTo>
                    <a:cubicBezTo>
                      <a:pt x="111" y="49"/>
                      <a:pt x="118" y="33"/>
                      <a:pt x="115" y="16"/>
                    </a:cubicBezTo>
                    <a:cubicBezTo>
                      <a:pt x="136" y="17"/>
                      <a:pt x="157" y="13"/>
                      <a:pt x="178" y="14"/>
                    </a:cubicBezTo>
                    <a:cubicBezTo>
                      <a:pt x="199" y="15"/>
                      <a:pt x="220" y="20"/>
                      <a:pt x="242" y="20"/>
                    </a:cubicBezTo>
                    <a:cubicBezTo>
                      <a:pt x="245" y="20"/>
                      <a:pt x="247" y="18"/>
                      <a:pt x="248" y="15"/>
                    </a:cubicBezTo>
                    <a:cubicBezTo>
                      <a:pt x="254" y="31"/>
                      <a:pt x="247" y="55"/>
                      <a:pt x="247" y="71"/>
                    </a:cubicBezTo>
                    <a:cubicBezTo>
                      <a:pt x="247" y="91"/>
                      <a:pt x="246" y="110"/>
                      <a:pt x="245" y="129"/>
                    </a:cubicBezTo>
                    <a:cubicBezTo>
                      <a:pt x="244" y="169"/>
                      <a:pt x="247" y="209"/>
                      <a:pt x="248" y="250"/>
                    </a:cubicBezTo>
                    <a:cubicBezTo>
                      <a:pt x="250" y="290"/>
                      <a:pt x="249" y="331"/>
                      <a:pt x="248" y="372"/>
                    </a:cubicBezTo>
                    <a:cubicBezTo>
                      <a:pt x="248" y="409"/>
                      <a:pt x="245" y="448"/>
                      <a:pt x="251" y="485"/>
                    </a:cubicBezTo>
                    <a:cubicBezTo>
                      <a:pt x="221" y="487"/>
                      <a:pt x="192" y="490"/>
                      <a:pt x="162" y="49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3" name="Freeform 135"/>
              <p:cNvSpPr>
                <a:spLocks noEditPoints="1"/>
              </p:cNvSpPr>
              <p:nvPr/>
            </p:nvSpPr>
            <p:spPr bwMode="auto">
              <a:xfrm>
                <a:off x="4622989" y="17755363"/>
                <a:ext cx="366713" cy="304800"/>
              </a:xfrm>
              <a:custGeom>
                <a:avLst/>
                <a:gdLst>
                  <a:gd name="T0" fmla="*/ 92 w 98"/>
                  <a:gd name="T1" fmla="*/ 35 h 81"/>
                  <a:gd name="T2" fmla="*/ 92 w 98"/>
                  <a:gd name="T3" fmla="*/ 7 h 81"/>
                  <a:gd name="T4" fmla="*/ 87 w 98"/>
                  <a:gd name="T5" fmla="*/ 2 h 81"/>
                  <a:gd name="T6" fmla="*/ 12 w 98"/>
                  <a:gd name="T7" fmla="*/ 2 h 81"/>
                  <a:gd name="T8" fmla="*/ 11 w 98"/>
                  <a:gd name="T9" fmla="*/ 2 h 81"/>
                  <a:gd name="T10" fmla="*/ 5 w 98"/>
                  <a:gd name="T11" fmla="*/ 9 h 81"/>
                  <a:gd name="T12" fmla="*/ 0 w 98"/>
                  <a:gd name="T13" fmla="*/ 65 h 81"/>
                  <a:gd name="T14" fmla="*/ 5 w 98"/>
                  <a:gd name="T15" fmla="*/ 71 h 81"/>
                  <a:gd name="T16" fmla="*/ 81 w 98"/>
                  <a:gd name="T17" fmla="*/ 75 h 81"/>
                  <a:gd name="T18" fmla="*/ 82 w 98"/>
                  <a:gd name="T19" fmla="*/ 75 h 81"/>
                  <a:gd name="T20" fmla="*/ 89 w 98"/>
                  <a:gd name="T21" fmla="*/ 71 h 81"/>
                  <a:gd name="T22" fmla="*/ 92 w 98"/>
                  <a:gd name="T23" fmla="*/ 45 h 81"/>
                  <a:gd name="T24" fmla="*/ 92 w 98"/>
                  <a:gd name="T25" fmla="*/ 35 h 81"/>
                  <a:gd name="T26" fmla="*/ 81 w 98"/>
                  <a:gd name="T27" fmla="*/ 12 h 81"/>
                  <a:gd name="T28" fmla="*/ 82 w 98"/>
                  <a:gd name="T29" fmla="*/ 34 h 81"/>
                  <a:gd name="T30" fmla="*/ 55 w 98"/>
                  <a:gd name="T31" fmla="*/ 31 h 81"/>
                  <a:gd name="T32" fmla="*/ 55 w 98"/>
                  <a:gd name="T33" fmla="*/ 14 h 81"/>
                  <a:gd name="T34" fmla="*/ 54 w 98"/>
                  <a:gd name="T35" fmla="*/ 12 h 81"/>
                  <a:gd name="T36" fmla="*/ 81 w 98"/>
                  <a:gd name="T37" fmla="*/ 12 h 81"/>
                  <a:gd name="T38" fmla="*/ 45 w 98"/>
                  <a:gd name="T39" fmla="*/ 12 h 81"/>
                  <a:gd name="T40" fmla="*/ 44 w 98"/>
                  <a:gd name="T41" fmla="*/ 14 h 81"/>
                  <a:gd name="T42" fmla="*/ 45 w 98"/>
                  <a:gd name="T43" fmla="*/ 30 h 81"/>
                  <a:gd name="T44" fmla="*/ 15 w 98"/>
                  <a:gd name="T45" fmla="*/ 34 h 81"/>
                  <a:gd name="T46" fmla="*/ 16 w 98"/>
                  <a:gd name="T47" fmla="*/ 12 h 81"/>
                  <a:gd name="T48" fmla="*/ 45 w 98"/>
                  <a:gd name="T49" fmla="*/ 12 h 81"/>
                  <a:gd name="T50" fmla="*/ 11 w 98"/>
                  <a:gd name="T51" fmla="*/ 60 h 81"/>
                  <a:gd name="T52" fmla="*/ 13 w 98"/>
                  <a:gd name="T53" fmla="*/ 45 h 81"/>
                  <a:gd name="T54" fmla="*/ 16 w 98"/>
                  <a:gd name="T55" fmla="*/ 45 h 81"/>
                  <a:gd name="T56" fmla="*/ 45 w 98"/>
                  <a:gd name="T57" fmla="*/ 41 h 81"/>
                  <a:gd name="T58" fmla="*/ 42 w 98"/>
                  <a:gd name="T59" fmla="*/ 65 h 81"/>
                  <a:gd name="T60" fmla="*/ 11 w 98"/>
                  <a:gd name="T61" fmla="*/ 60 h 81"/>
                  <a:gd name="T62" fmla="*/ 80 w 98"/>
                  <a:gd name="T63" fmla="*/ 65 h 81"/>
                  <a:gd name="T64" fmla="*/ 78 w 98"/>
                  <a:gd name="T65" fmla="*/ 65 h 81"/>
                  <a:gd name="T66" fmla="*/ 53 w 98"/>
                  <a:gd name="T67" fmla="*/ 66 h 81"/>
                  <a:gd name="T68" fmla="*/ 55 w 98"/>
                  <a:gd name="T69" fmla="*/ 41 h 81"/>
                  <a:gd name="T70" fmla="*/ 82 w 98"/>
                  <a:gd name="T71" fmla="*/ 44 h 81"/>
                  <a:gd name="T72" fmla="*/ 80 w 98"/>
                  <a:gd name="T73"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8" h="81">
                    <a:moveTo>
                      <a:pt x="92" y="35"/>
                    </a:moveTo>
                    <a:cubicBezTo>
                      <a:pt x="92" y="26"/>
                      <a:pt x="92" y="16"/>
                      <a:pt x="92" y="7"/>
                    </a:cubicBezTo>
                    <a:cubicBezTo>
                      <a:pt x="92" y="4"/>
                      <a:pt x="89" y="2"/>
                      <a:pt x="87" y="2"/>
                    </a:cubicBezTo>
                    <a:cubicBezTo>
                      <a:pt x="62" y="0"/>
                      <a:pt x="37" y="2"/>
                      <a:pt x="12" y="2"/>
                    </a:cubicBezTo>
                    <a:cubicBezTo>
                      <a:pt x="12" y="2"/>
                      <a:pt x="11" y="2"/>
                      <a:pt x="11" y="2"/>
                    </a:cubicBezTo>
                    <a:cubicBezTo>
                      <a:pt x="8" y="2"/>
                      <a:pt x="4" y="4"/>
                      <a:pt x="5" y="9"/>
                    </a:cubicBezTo>
                    <a:cubicBezTo>
                      <a:pt x="9" y="27"/>
                      <a:pt x="1" y="47"/>
                      <a:pt x="0" y="65"/>
                    </a:cubicBezTo>
                    <a:cubicBezTo>
                      <a:pt x="0" y="68"/>
                      <a:pt x="2" y="71"/>
                      <a:pt x="5" y="71"/>
                    </a:cubicBezTo>
                    <a:cubicBezTo>
                      <a:pt x="31" y="71"/>
                      <a:pt x="55" y="81"/>
                      <a:pt x="81" y="75"/>
                    </a:cubicBezTo>
                    <a:cubicBezTo>
                      <a:pt x="81" y="75"/>
                      <a:pt x="82" y="75"/>
                      <a:pt x="82" y="75"/>
                    </a:cubicBezTo>
                    <a:cubicBezTo>
                      <a:pt x="85" y="76"/>
                      <a:pt x="88" y="75"/>
                      <a:pt x="89" y="71"/>
                    </a:cubicBezTo>
                    <a:cubicBezTo>
                      <a:pt x="91" y="63"/>
                      <a:pt x="92" y="54"/>
                      <a:pt x="92" y="45"/>
                    </a:cubicBezTo>
                    <a:cubicBezTo>
                      <a:pt x="98" y="44"/>
                      <a:pt x="98" y="36"/>
                      <a:pt x="92" y="35"/>
                    </a:cubicBezTo>
                    <a:close/>
                    <a:moveTo>
                      <a:pt x="81" y="12"/>
                    </a:moveTo>
                    <a:cubicBezTo>
                      <a:pt x="82" y="19"/>
                      <a:pt x="82" y="27"/>
                      <a:pt x="82" y="34"/>
                    </a:cubicBezTo>
                    <a:cubicBezTo>
                      <a:pt x="73" y="33"/>
                      <a:pt x="64" y="32"/>
                      <a:pt x="55" y="31"/>
                    </a:cubicBezTo>
                    <a:cubicBezTo>
                      <a:pt x="55" y="26"/>
                      <a:pt x="55" y="20"/>
                      <a:pt x="55" y="14"/>
                    </a:cubicBezTo>
                    <a:cubicBezTo>
                      <a:pt x="55" y="13"/>
                      <a:pt x="54" y="12"/>
                      <a:pt x="54" y="12"/>
                    </a:cubicBezTo>
                    <a:cubicBezTo>
                      <a:pt x="63" y="11"/>
                      <a:pt x="72" y="12"/>
                      <a:pt x="81" y="12"/>
                    </a:cubicBezTo>
                    <a:close/>
                    <a:moveTo>
                      <a:pt x="45" y="12"/>
                    </a:moveTo>
                    <a:cubicBezTo>
                      <a:pt x="44" y="12"/>
                      <a:pt x="44" y="13"/>
                      <a:pt x="44" y="14"/>
                    </a:cubicBezTo>
                    <a:cubicBezTo>
                      <a:pt x="44" y="20"/>
                      <a:pt x="44" y="25"/>
                      <a:pt x="45" y="30"/>
                    </a:cubicBezTo>
                    <a:cubicBezTo>
                      <a:pt x="34" y="30"/>
                      <a:pt x="25" y="31"/>
                      <a:pt x="15" y="34"/>
                    </a:cubicBezTo>
                    <a:cubicBezTo>
                      <a:pt x="16" y="27"/>
                      <a:pt x="17" y="20"/>
                      <a:pt x="16" y="12"/>
                    </a:cubicBezTo>
                    <a:cubicBezTo>
                      <a:pt x="26" y="12"/>
                      <a:pt x="35" y="12"/>
                      <a:pt x="45" y="12"/>
                    </a:cubicBezTo>
                    <a:close/>
                    <a:moveTo>
                      <a:pt x="11" y="60"/>
                    </a:moveTo>
                    <a:cubicBezTo>
                      <a:pt x="11" y="55"/>
                      <a:pt x="12" y="50"/>
                      <a:pt x="13" y="45"/>
                    </a:cubicBezTo>
                    <a:cubicBezTo>
                      <a:pt x="14" y="45"/>
                      <a:pt x="15" y="45"/>
                      <a:pt x="16" y="45"/>
                    </a:cubicBezTo>
                    <a:cubicBezTo>
                      <a:pt x="25" y="41"/>
                      <a:pt x="35" y="40"/>
                      <a:pt x="45" y="41"/>
                    </a:cubicBezTo>
                    <a:cubicBezTo>
                      <a:pt x="45" y="49"/>
                      <a:pt x="44" y="57"/>
                      <a:pt x="42" y="65"/>
                    </a:cubicBezTo>
                    <a:cubicBezTo>
                      <a:pt x="32" y="64"/>
                      <a:pt x="21" y="61"/>
                      <a:pt x="11" y="60"/>
                    </a:cubicBezTo>
                    <a:close/>
                    <a:moveTo>
                      <a:pt x="80" y="65"/>
                    </a:moveTo>
                    <a:cubicBezTo>
                      <a:pt x="79" y="65"/>
                      <a:pt x="79" y="65"/>
                      <a:pt x="78" y="65"/>
                    </a:cubicBezTo>
                    <a:cubicBezTo>
                      <a:pt x="70" y="67"/>
                      <a:pt x="61" y="67"/>
                      <a:pt x="53" y="66"/>
                    </a:cubicBezTo>
                    <a:cubicBezTo>
                      <a:pt x="54" y="58"/>
                      <a:pt x="55" y="50"/>
                      <a:pt x="55" y="41"/>
                    </a:cubicBezTo>
                    <a:cubicBezTo>
                      <a:pt x="64" y="42"/>
                      <a:pt x="73" y="44"/>
                      <a:pt x="82" y="44"/>
                    </a:cubicBezTo>
                    <a:cubicBezTo>
                      <a:pt x="82" y="51"/>
                      <a:pt x="81" y="58"/>
                      <a:pt x="80"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4" name="Freeform 136"/>
              <p:cNvSpPr>
                <a:spLocks noEditPoints="1"/>
              </p:cNvSpPr>
              <p:nvPr/>
            </p:nvSpPr>
            <p:spPr bwMode="auto">
              <a:xfrm>
                <a:off x="4618227" y="18131601"/>
                <a:ext cx="357188" cy="292100"/>
              </a:xfrm>
              <a:custGeom>
                <a:avLst/>
                <a:gdLst>
                  <a:gd name="T0" fmla="*/ 89 w 95"/>
                  <a:gd name="T1" fmla="*/ 5 h 78"/>
                  <a:gd name="T2" fmla="*/ 88 w 95"/>
                  <a:gd name="T3" fmla="*/ 5 h 78"/>
                  <a:gd name="T4" fmla="*/ 52 w 95"/>
                  <a:gd name="T5" fmla="*/ 1 h 78"/>
                  <a:gd name="T6" fmla="*/ 15 w 95"/>
                  <a:gd name="T7" fmla="*/ 3 h 78"/>
                  <a:gd name="T8" fmla="*/ 12 w 95"/>
                  <a:gd name="T9" fmla="*/ 3 h 78"/>
                  <a:gd name="T10" fmla="*/ 5 w 95"/>
                  <a:gd name="T11" fmla="*/ 8 h 78"/>
                  <a:gd name="T12" fmla="*/ 0 w 95"/>
                  <a:gd name="T13" fmla="*/ 66 h 78"/>
                  <a:gd name="T14" fmla="*/ 0 w 95"/>
                  <a:gd name="T15" fmla="*/ 73 h 78"/>
                  <a:gd name="T16" fmla="*/ 6 w 95"/>
                  <a:gd name="T17" fmla="*/ 78 h 78"/>
                  <a:gd name="T18" fmla="*/ 87 w 95"/>
                  <a:gd name="T19" fmla="*/ 78 h 78"/>
                  <a:gd name="T20" fmla="*/ 93 w 95"/>
                  <a:gd name="T21" fmla="*/ 73 h 78"/>
                  <a:gd name="T22" fmla="*/ 95 w 95"/>
                  <a:gd name="T23" fmla="*/ 10 h 78"/>
                  <a:gd name="T24" fmla="*/ 89 w 95"/>
                  <a:gd name="T25" fmla="*/ 5 h 78"/>
                  <a:gd name="T26" fmla="*/ 84 w 95"/>
                  <a:gd name="T27" fmla="*/ 15 h 78"/>
                  <a:gd name="T28" fmla="*/ 83 w 95"/>
                  <a:gd name="T29" fmla="*/ 37 h 78"/>
                  <a:gd name="T30" fmla="*/ 54 w 95"/>
                  <a:gd name="T31" fmla="*/ 40 h 78"/>
                  <a:gd name="T32" fmla="*/ 55 w 95"/>
                  <a:gd name="T33" fmla="*/ 12 h 78"/>
                  <a:gd name="T34" fmla="*/ 84 w 95"/>
                  <a:gd name="T35" fmla="*/ 15 h 78"/>
                  <a:gd name="T36" fmla="*/ 15 w 95"/>
                  <a:gd name="T37" fmla="*/ 13 h 78"/>
                  <a:gd name="T38" fmla="*/ 45 w 95"/>
                  <a:gd name="T39" fmla="*/ 11 h 78"/>
                  <a:gd name="T40" fmla="*/ 44 w 95"/>
                  <a:gd name="T41" fmla="*/ 40 h 78"/>
                  <a:gd name="T42" fmla="*/ 12 w 95"/>
                  <a:gd name="T43" fmla="*/ 35 h 78"/>
                  <a:gd name="T44" fmla="*/ 15 w 95"/>
                  <a:gd name="T45" fmla="*/ 13 h 78"/>
                  <a:gd name="T46" fmla="*/ 12 w 95"/>
                  <a:gd name="T47" fmla="*/ 68 h 78"/>
                  <a:gd name="T48" fmla="*/ 12 w 95"/>
                  <a:gd name="T49" fmla="*/ 66 h 78"/>
                  <a:gd name="T50" fmla="*/ 12 w 95"/>
                  <a:gd name="T51" fmla="*/ 46 h 78"/>
                  <a:gd name="T52" fmla="*/ 44 w 95"/>
                  <a:gd name="T53" fmla="*/ 50 h 78"/>
                  <a:gd name="T54" fmla="*/ 43 w 95"/>
                  <a:gd name="T55" fmla="*/ 64 h 78"/>
                  <a:gd name="T56" fmla="*/ 45 w 95"/>
                  <a:gd name="T57" fmla="*/ 67 h 78"/>
                  <a:gd name="T58" fmla="*/ 12 w 95"/>
                  <a:gd name="T59" fmla="*/ 68 h 78"/>
                  <a:gd name="T60" fmla="*/ 52 w 95"/>
                  <a:gd name="T61" fmla="*/ 67 h 78"/>
                  <a:gd name="T62" fmla="*/ 53 w 95"/>
                  <a:gd name="T63" fmla="*/ 64 h 78"/>
                  <a:gd name="T64" fmla="*/ 54 w 95"/>
                  <a:gd name="T65" fmla="*/ 50 h 78"/>
                  <a:gd name="T66" fmla="*/ 82 w 95"/>
                  <a:gd name="T67" fmla="*/ 48 h 78"/>
                  <a:gd name="T68" fmla="*/ 81 w 95"/>
                  <a:gd name="T69" fmla="*/ 67 h 78"/>
                  <a:gd name="T70" fmla="*/ 52 w 95"/>
                  <a:gd name="T71"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78">
                    <a:moveTo>
                      <a:pt x="89" y="5"/>
                    </a:moveTo>
                    <a:cubicBezTo>
                      <a:pt x="89" y="5"/>
                      <a:pt x="88" y="5"/>
                      <a:pt x="88" y="5"/>
                    </a:cubicBezTo>
                    <a:cubicBezTo>
                      <a:pt x="75" y="6"/>
                      <a:pt x="64" y="2"/>
                      <a:pt x="52" y="1"/>
                    </a:cubicBezTo>
                    <a:cubicBezTo>
                      <a:pt x="39" y="0"/>
                      <a:pt x="27" y="4"/>
                      <a:pt x="15" y="3"/>
                    </a:cubicBezTo>
                    <a:cubicBezTo>
                      <a:pt x="14" y="3"/>
                      <a:pt x="13" y="3"/>
                      <a:pt x="12" y="3"/>
                    </a:cubicBezTo>
                    <a:cubicBezTo>
                      <a:pt x="9" y="2"/>
                      <a:pt x="5" y="4"/>
                      <a:pt x="5" y="8"/>
                    </a:cubicBezTo>
                    <a:cubicBezTo>
                      <a:pt x="5" y="27"/>
                      <a:pt x="0" y="46"/>
                      <a:pt x="0" y="66"/>
                    </a:cubicBezTo>
                    <a:cubicBezTo>
                      <a:pt x="0" y="73"/>
                      <a:pt x="0" y="73"/>
                      <a:pt x="0" y="73"/>
                    </a:cubicBezTo>
                    <a:cubicBezTo>
                      <a:pt x="0" y="76"/>
                      <a:pt x="3" y="78"/>
                      <a:pt x="6" y="78"/>
                    </a:cubicBezTo>
                    <a:cubicBezTo>
                      <a:pt x="33" y="78"/>
                      <a:pt x="60" y="76"/>
                      <a:pt x="87" y="78"/>
                    </a:cubicBezTo>
                    <a:cubicBezTo>
                      <a:pt x="90" y="78"/>
                      <a:pt x="93" y="75"/>
                      <a:pt x="93" y="73"/>
                    </a:cubicBezTo>
                    <a:cubicBezTo>
                      <a:pt x="93" y="52"/>
                      <a:pt x="95" y="31"/>
                      <a:pt x="95" y="10"/>
                    </a:cubicBezTo>
                    <a:cubicBezTo>
                      <a:pt x="95" y="7"/>
                      <a:pt x="92" y="5"/>
                      <a:pt x="89" y="5"/>
                    </a:cubicBezTo>
                    <a:close/>
                    <a:moveTo>
                      <a:pt x="84" y="15"/>
                    </a:moveTo>
                    <a:cubicBezTo>
                      <a:pt x="84" y="23"/>
                      <a:pt x="84" y="30"/>
                      <a:pt x="83" y="37"/>
                    </a:cubicBezTo>
                    <a:cubicBezTo>
                      <a:pt x="74" y="38"/>
                      <a:pt x="64" y="39"/>
                      <a:pt x="54" y="40"/>
                    </a:cubicBezTo>
                    <a:cubicBezTo>
                      <a:pt x="55" y="30"/>
                      <a:pt x="55" y="21"/>
                      <a:pt x="55" y="12"/>
                    </a:cubicBezTo>
                    <a:cubicBezTo>
                      <a:pt x="65" y="13"/>
                      <a:pt x="74" y="16"/>
                      <a:pt x="84" y="15"/>
                    </a:cubicBezTo>
                    <a:close/>
                    <a:moveTo>
                      <a:pt x="15" y="13"/>
                    </a:moveTo>
                    <a:cubicBezTo>
                      <a:pt x="25" y="14"/>
                      <a:pt x="35" y="11"/>
                      <a:pt x="45" y="11"/>
                    </a:cubicBezTo>
                    <a:cubicBezTo>
                      <a:pt x="45" y="21"/>
                      <a:pt x="44" y="30"/>
                      <a:pt x="44" y="40"/>
                    </a:cubicBezTo>
                    <a:cubicBezTo>
                      <a:pt x="33" y="40"/>
                      <a:pt x="22" y="39"/>
                      <a:pt x="12" y="35"/>
                    </a:cubicBezTo>
                    <a:cubicBezTo>
                      <a:pt x="13" y="28"/>
                      <a:pt x="14" y="21"/>
                      <a:pt x="15" y="13"/>
                    </a:cubicBezTo>
                    <a:close/>
                    <a:moveTo>
                      <a:pt x="12" y="68"/>
                    </a:moveTo>
                    <a:cubicBezTo>
                      <a:pt x="12" y="66"/>
                      <a:pt x="12" y="66"/>
                      <a:pt x="12" y="66"/>
                    </a:cubicBezTo>
                    <a:cubicBezTo>
                      <a:pt x="12" y="59"/>
                      <a:pt x="11" y="52"/>
                      <a:pt x="12" y="46"/>
                    </a:cubicBezTo>
                    <a:cubicBezTo>
                      <a:pt x="23" y="50"/>
                      <a:pt x="33" y="51"/>
                      <a:pt x="44" y="50"/>
                    </a:cubicBezTo>
                    <a:cubicBezTo>
                      <a:pt x="44" y="55"/>
                      <a:pt x="43" y="59"/>
                      <a:pt x="43" y="64"/>
                    </a:cubicBezTo>
                    <a:cubicBezTo>
                      <a:pt x="43" y="65"/>
                      <a:pt x="45" y="66"/>
                      <a:pt x="45" y="67"/>
                    </a:cubicBezTo>
                    <a:cubicBezTo>
                      <a:pt x="34" y="67"/>
                      <a:pt x="20" y="67"/>
                      <a:pt x="12" y="68"/>
                    </a:cubicBezTo>
                    <a:close/>
                    <a:moveTo>
                      <a:pt x="52" y="67"/>
                    </a:moveTo>
                    <a:cubicBezTo>
                      <a:pt x="53" y="66"/>
                      <a:pt x="53" y="65"/>
                      <a:pt x="53" y="64"/>
                    </a:cubicBezTo>
                    <a:cubicBezTo>
                      <a:pt x="53" y="59"/>
                      <a:pt x="53" y="55"/>
                      <a:pt x="54" y="50"/>
                    </a:cubicBezTo>
                    <a:cubicBezTo>
                      <a:pt x="63" y="49"/>
                      <a:pt x="73" y="48"/>
                      <a:pt x="82" y="48"/>
                    </a:cubicBezTo>
                    <a:cubicBezTo>
                      <a:pt x="82" y="54"/>
                      <a:pt x="82" y="61"/>
                      <a:pt x="81" y="67"/>
                    </a:cubicBezTo>
                    <a:cubicBezTo>
                      <a:pt x="72" y="67"/>
                      <a:pt x="62" y="67"/>
                      <a:pt x="52" y="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5" name="Freeform 137"/>
              <p:cNvSpPr>
                <a:spLocks noEditPoints="1"/>
              </p:cNvSpPr>
              <p:nvPr/>
            </p:nvSpPr>
            <p:spPr bwMode="auto">
              <a:xfrm>
                <a:off x="4615052" y="18888838"/>
                <a:ext cx="363538" cy="307975"/>
              </a:xfrm>
              <a:custGeom>
                <a:avLst/>
                <a:gdLst>
                  <a:gd name="T0" fmla="*/ 5 w 97"/>
                  <a:gd name="T1" fmla="*/ 47 h 82"/>
                  <a:gd name="T2" fmla="*/ 5 w 97"/>
                  <a:gd name="T3" fmla="*/ 74 h 82"/>
                  <a:gd name="T4" fmla="*/ 11 w 97"/>
                  <a:gd name="T5" fmla="*/ 79 h 82"/>
                  <a:gd name="T6" fmla="*/ 85 w 97"/>
                  <a:gd name="T7" fmla="*/ 79 h 82"/>
                  <a:gd name="T8" fmla="*/ 86 w 97"/>
                  <a:gd name="T9" fmla="*/ 79 h 82"/>
                  <a:gd name="T10" fmla="*/ 92 w 97"/>
                  <a:gd name="T11" fmla="*/ 73 h 82"/>
                  <a:gd name="T12" fmla="*/ 97 w 97"/>
                  <a:gd name="T13" fmla="*/ 16 h 82"/>
                  <a:gd name="T14" fmla="*/ 92 w 97"/>
                  <a:gd name="T15" fmla="*/ 11 h 82"/>
                  <a:gd name="T16" fmla="*/ 16 w 97"/>
                  <a:gd name="T17" fmla="*/ 6 h 82"/>
                  <a:gd name="T18" fmla="*/ 15 w 97"/>
                  <a:gd name="T19" fmla="*/ 7 h 82"/>
                  <a:gd name="T20" fmla="*/ 8 w 97"/>
                  <a:gd name="T21" fmla="*/ 10 h 82"/>
                  <a:gd name="T22" fmla="*/ 5 w 97"/>
                  <a:gd name="T23" fmla="*/ 37 h 82"/>
                  <a:gd name="T24" fmla="*/ 5 w 97"/>
                  <a:gd name="T25" fmla="*/ 47 h 82"/>
                  <a:gd name="T26" fmla="*/ 16 w 97"/>
                  <a:gd name="T27" fmla="*/ 69 h 82"/>
                  <a:gd name="T28" fmla="*/ 15 w 97"/>
                  <a:gd name="T29" fmla="*/ 47 h 82"/>
                  <a:gd name="T30" fmla="*/ 42 w 97"/>
                  <a:gd name="T31" fmla="*/ 50 h 82"/>
                  <a:gd name="T32" fmla="*/ 43 w 97"/>
                  <a:gd name="T33" fmla="*/ 67 h 82"/>
                  <a:gd name="T34" fmla="*/ 43 w 97"/>
                  <a:gd name="T35" fmla="*/ 70 h 82"/>
                  <a:gd name="T36" fmla="*/ 16 w 97"/>
                  <a:gd name="T37" fmla="*/ 69 h 82"/>
                  <a:gd name="T38" fmla="*/ 53 w 97"/>
                  <a:gd name="T39" fmla="*/ 70 h 82"/>
                  <a:gd name="T40" fmla="*/ 53 w 97"/>
                  <a:gd name="T41" fmla="*/ 67 h 82"/>
                  <a:gd name="T42" fmla="*/ 53 w 97"/>
                  <a:gd name="T43" fmla="*/ 51 h 82"/>
                  <a:gd name="T44" fmla="*/ 82 w 97"/>
                  <a:gd name="T45" fmla="*/ 47 h 82"/>
                  <a:gd name="T46" fmla="*/ 81 w 97"/>
                  <a:gd name="T47" fmla="*/ 69 h 82"/>
                  <a:gd name="T48" fmla="*/ 53 w 97"/>
                  <a:gd name="T49" fmla="*/ 70 h 82"/>
                  <a:gd name="T50" fmla="*/ 86 w 97"/>
                  <a:gd name="T51" fmla="*/ 21 h 82"/>
                  <a:gd name="T52" fmla="*/ 84 w 97"/>
                  <a:gd name="T53" fmla="*/ 36 h 82"/>
                  <a:gd name="T54" fmla="*/ 81 w 97"/>
                  <a:gd name="T55" fmla="*/ 37 h 82"/>
                  <a:gd name="T56" fmla="*/ 53 w 97"/>
                  <a:gd name="T57" fmla="*/ 41 h 82"/>
                  <a:gd name="T58" fmla="*/ 55 w 97"/>
                  <a:gd name="T59" fmla="*/ 16 h 82"/>
                  <a:gd name="T60" fmla="*/ 86 w 97"/>
                  <a:gd name="T61" fmla="*/ 21 h 82"/>
                  <a:gd name="T62" fmla="*/ 17 w 97"/>
                  <a:gd name="T63" fmla="*/ 17 h 82"/>
                  <a:gd name="T64" fmla="*/ 19 w 97"/>
                  <a:gd name="T65" fmla="*/ 17 h 82"/>
                  <a:gd name="T66" fmla="*/ 45 w 97"/>
                  <a:gd name="T67" fmla="*/ 15 h 82"/>
                  <a:gd name="T68" fmla="*/ 42 w 97"/>
                  <a:gd name="T69" fmla="*/ 40 h 82"/>
                  <a:gd name="T70" fmla="*/ 15 w 97"/>
                  <a:gd name="T71" fmla="*/ 37 h 82"/>
                  <a:gd name="T72" fmla="*/ 17 w 97"/>
                  <a:gd name="T73" fmla="*/ 1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82">
                    <a:moveTo>
                      <a:pt x="5" y="47"/>
                    </a:moveTo>
                    <a:cubicBezTo>
                      <a:pt x="5" y="56"/>
                      <a:pt x="5" y="65"/>
                      <a:pt x="5" y="74"/>
                    </a:cubicBezTo>
                    <a:cubicBezTo>
                      <a:pt x="5" y="77"/>
                      <a:pt x="8" y="79"/>
                      <a:pt x="11" y="79"/>
                    </a:cubicBezTo>
                    <a:cubicBezTo>
                      <a:pt x="35" y="82"/>
                      <a:pt x="60" y="80"/>
                      <a:pt x="85" y="79"/>
                    </a:cubicBezTo>
                    <a:cubicBezTo>
                      <a:pt x="86" y="79"/>
                      <a:pt x="86" y="79"/>
                      <a:pt x="86" y="79"/>
                    </a:cubicBezTo>
                    <a:cubicBezTo>
                      <a:pt x="90" y="80"/>
                      <a:pt x="93" y="77"/>
                      <a:pt x="92" y="73"/>
                    </a:cubicBezTo>
                    <a:cubicBezTo>
                      <a:pt x="88" y="55"/>
                      <a:pt x="97" y="35"/>
                      <a:pt x="97" y="16"/>
                    </a:cubicBezTo>
                    <a:cubicBezTo>
                      <a:pt x="97" y="13"/>
                      <a:pt x="95" y="11"/>
                      <a:pt x="92" y="11"/>
                    </a:cubicBezTo>
                    <a:cubicBezTo>
                      <a:pt x="66" y="10"/>
                      <a:pt x="42" y="0"/>
                      <a:pt x="16" y="6"/>
                    </a:cubicBezTo>
                    <a:cubicBezTo>
                      <a:pt x="16" y="7"/>
                      <a:pt x="15" y="7"/>
                      <a:pt x="15" y="7"/>
                    </a:cubicBezTo>
                    <a:cubicBezTo>
                      <a:pt x="12" y="6"/>
                      <a:pt x="9" y="6"/>
                      <a:pt x="8" y="10"/>
                    </a:cubicBezTo>
                    <a:cubicBezTo>
                      <a:pt x="6" y="19"/>
                      <a:pt x="5" y="28"/>
                      <a:pt x="5" y="37"/>
                    </a:cubicBezTo>
                    <a:cubicBezTo>
                      <a:pt x="0" y="37"/>
                      <a:pt x="0" y="46"/>
                      <a:pt x="5" y="47"/>
                    </a:cubicBezTo>
                    <a:close/>
                    <a:moveTo>
                      <a:pt x="16" y="69"/>
                    </a:moveTo>
                    <a:cubicBezTo>
                      <a:pt x="16" y="62"/>
                      <a:pt x="15" y="55"/>
                      <a:pt x="15" y="47"/>
                    </a:cubicBezTo>
                    <a:cubicBezTo>
                      <a:pt x="24" y="48"/>
                      <a:pt x="33" y="49"/>
                      <a:pt x="42" y="50"/>
                    </a:cubicBezTo>
                    <a:cubicBezTo>
                      <a:pt x="42" y="56"/>
                      <a:pt x="43" y="62"/>
                      <a:pt x="43" y="67"/>
                    </a:cubicBezTo>
                    <a:cubicBezTo>
                      <a:pt x="43" y="68"/>
                      <a:pt x="43" y="69"/>
                      <a:pt x="43" y="70"/>
                    </a:cubicBezTo>
                    <a:cubicBezTo>
                      <a:pt x="34" y="70"/>
                      <a:pt x="25" y="70"/>
                      <a:pt x="16" y="69"/>
                    </a:cubicBezTo>
                    <a:close/>
                    <a:moveTo>
                      <a:pt x="53" y="70"/>
                    </a:moveTo>
                    <a:cubicBezTo>
                      <a:pt x="53" y="69"/>
                      <a:pt x="53" y="68"/>
                      <a:pt x="53" y="67"/>
                    </a:cubicBezTo>
                    <a:cubicBezTo>
                      <a:pt x="53" y="62"/>
                      <a:pt x="53" y="56"/>
                      <a:pt x="53" y="51"/>
                    </a:cubicBezTo>
                    <a:cubicBezTo>
                      <a:pt x="63" y="51"/>
                      <a:pt x="73" y="51"/>
                      <a:pt x="82" y="47"/>
                    </a:cubicBezTo>
                    <a:cubicBezTo>
                      <a:pt x="81" y="55"/>
                      <a:pt x="80" y="62"/>
                      <a:pt x="81" y="69"/>
                    </a:cubicBezTo>
                    <a:cubicBezTo>
                      <a:pt x="72" y="69"/>
                      <a:pt x="62" y="70"/>
                      <a:pt x="53" y="70"/>
                    </a:cubicBezTo>
                    <a:close/>
                    <a:moveTo>
                      <a:pt x="86" y="21"/>
                    </a:moveTo>
                    <a:cubicBezTo>
                      <a:pt x="86" y="26"/>
                      <a:pt x="85" y="31"/>
                      <a:pt x="84" y="36"/>
                    </a:cubicBezTo>
                    <a:cubicBezTo>
                      <a:pt x="83" y="36"/>
                      <a:pt x="82" y="36"/>
                      <a:pt x="81" y="37"/>
                    </a:cubicBezTo>
                    <a:cubicBezTo>
                      <a:pt x="72" y="40"/>
                      <a:pt x="62" y="41"/>
                      <a:pt x="53" y="41"/>
                    </a:cubicBezTo>
                    <a:cubicBezTo>
                      <a:pt x="53" y="33"/>
                      <a:pt x="53" y="24"/>
                      <a:pt x="55" y="16"/>
                    </a:cubicBezTo>
                    <a:cubicBezTo>
                      <a:pt x="65" y="18"/>
                      <a:pt x="76" y="20"/>
                      <a:pt x="86" y="21"/>
                    </a:cubicBezTo>
                    <a:close/>
                    <a:moveTo>
                      <a:pt x="17" y="17"/>
                    </a:moveTo>
                    <a:cubicBezTo>
                      <a:pt x="18" y="17"/>
                      <a:pt x="18" y="17"/>
                      <a:pt x="19" y="17"/>
                    </a:cubicBezTo>
                    <a:cubicBezTo>
                      <a:pt x="28" y="14"/>
                      <a:pt x="36" y="14"/>
                      <a:pt x="45" y="15"/>
                    </a:cubicBezTo>
                    <a:cubicBezTo>
                      <a:pt x="43" y="23"/>
                      <a:pt x="42" y="32"/>
                      <a:pt x="42" y="40"/>
                    </a:cubicBezTo>
                    <a:cubicBezTo>
                      <a:pt x="33" y="39"/>
                      <a:pt x="24" y="38"/>
                      <a:pt x="15" y="37"/>
                    </a:cubicBezTo>
                    <a:cubicBezTo>
                      <a:pt x="16" y="30"/>
                      <a:pt x="16" y="23"/>
                      <a:pt x="17"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6" name="Freeform 138"/>
              <p:cNvSpPr>
                <a:spLocks noEditPoints="1"/>
              </p:cNvSpPr>
              <p:nvPr/>
            </p:nvSpPr>
            <p:spPr bwMode="auto">
              <a:xfrm>
                <a:off x="4626164" y="18525301"/>
                <a:ext cx="352425" cy="296863"/>
              </a:xfrm>
              <a:custGeom>
                <a:avLst/>
                <a:gdLst>
                  <a:gd name="T0" fmla="*/ 6 w 94"/>
                  <a:gd name="T1" fmla="*/ 73 h 79"/>
                  <a:gd name="T2" fmla="*/ 8 w 94"/>
                  <a:gd name="T3" fmla="*/ 74 h 79"/>
                  <a:gd name="T4" fmla="*/ 44 w 94"/>
                  <a:gd name="T5" fmla="*/ 77 h 79"/>
                  <a:gd name="T6" fmla="*/ 81 w 94"/>
                  <a:gd name="T7" fmla="*/ 76 h 79"/>
                  <a:gd name="T8" fmla="*/ 83 w 94"/>
                  <a:gd name="T9" fmla="*/ 76 h 79"/>
                  <a:gd name="T10" fmla="*/ 89 w 94"/>
                  <a:gd name="T11" fmla="*/ 71 h 79"/>
                  <a:gd name="T12" fmla="*/ 94 w 94"/>
                  <a:gd name="T13" fmla="*/ 13 h 79"/>
                  <a:gd name="T14" fmla="*/ 94 w 94"/>
                  <a:gd name="T15" fmla="*/ 6 h 79"/>
                  <a:gd name="T16" fmla="*/ 89 w 94"/>
                  <a:gd name="T17" fmla="*/ 0 h 79"/>
                  <a:gd name="T18" fmla="*/ 8 w 94"/>
                  <a:gd name="T19" fmla="*/ 0 h 79"/>
                  <a:gd name="T20" fmla="*/ 2 w 94"/>
                  <a:gd name="T21" fmla="*/ 6 h 79"/>
                  <a:gd name="T22" fmla="*/ 0 w 94"/>
                  <a:gd name="T23" fmla="*/ 68 h 79"/>
                  <a:gd name="T24" fmla="*/ 6 w 94"/>
                  <a:gd name="T25" fmla="*/ 73 h 79"/>
                  <a:gd name="T26" fmla="*/ 11 w 94"/>
                  <a:gd name="T27" fmla="*/ 63 h 79"/>
                  <a:gd name="T28" fmla="*/ 12 w 94"/>
                  <a:gd name="T29" fmla="*/ 41 h 79"/>
                  <a:gd name="T30" fmla="*/ 41 w 94"/>
                  <a:gd name="T31" fmla="*/ 39 h 79"/>
                  <a:gd name="T32" fmla="*/ 40 w 94"/>
                  <a:gd name="T33" fmla="*/ 67 h 79"/>
                  <a:gd name="T34" fmla="*/ 11 w 94"/>
                  <a:gd name="T35" fmla="*/ 63 h 79"/>
                  <a:gd name="T36" fmla="*/ 80 w 94"/>
                  <a:gd name="T37" fmla="*/ 65 h 79"/>
                  <a:gd name="T38" fmla="*/ 50 w 94"/>
                  <a:gd name="T39" fmla="*/ 68 h 79"/>
                  <a:gd name="T40" fmla="*/ 52 w 94"/>
                  <a:gd name="T41" fmla="*/ 38 h 79"/>
                  <a:gd name="T42" fmla="*/ 83 w 94"/>
                  <a:gd name="T43" fmla="*/ 43 h 79"/>
                  <a:gd name="T44" fmla="*/ 80 w 94"/>
                  <a:gd name="T45" fmla="*/ 65 h 79"/>
                  <a:gd name="T46" fmla="*/ 82 w 94"/>
                  <a:gd name="T47" fmla="*/ 11 h 79"/>
                  <a:gd name="T48" fmla="*/ 82 w 94"/>
                  <a:gd name="T49" fmla="*/ 13 h 79"/>
                  <a:gd name="T50" fmla="*/ 82 w 94"/>
                  <a:gd name="T51" fmla="*/ 33 h 79"/>
                  <a:gd name="T52" fmla="*/ 51 w 94"/>
                  <a:gd name="T53" fmla="*/ 28 h 79"/>
                  <a:gd name="T54" fmla="*/ 52 w 94"/>
                  <a:gd name="T55" fmla="*/ 15 h 79"/>
                  <a:gd name="T56" fmla="*/ 49 w 94"/>
                  <a:gd name="T57" fmla="*/ 12 h 79"/>
                  <a:gd name="T58" fmla="*/ 82 w 94"/>
                  <a:gd name="T59" fmla="*/ 11 h 79"/>
                  <a:gd name="T60" fmla="*/ 43 w 94"/>
                  <a:gd name="T61" fmla="*/ 12 h 79"/>
                  <a:gd name="T62" fmla="*/ 42 w 94"/>
                  <a:gd name="T63" fmla="*/ 15 h 79"/>
                  <a:gd name="T64" fmla="*/ 42 w 94"/>
                  <a:gd name="T65" fmla="*/ 28 h 79"/>
                  <a:gd name="T66" fmla="*/ 13 w 94"/>
                  <a:gd name="T67" fmla="*/ 31 h 79"/>
                  <a:gd name="T68" fmla="*/ 14 w 94"/>
                  <a:gd name="T69" fmla="*/ 11 h 79"/>
                  <a:gd name="T70" fmla="*/ 43 w 94"/>
                  <a:gd name="T71"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79">
                    <a:moveTo>
                      <a:pt x="6" y="73"/>
                    </a:moveTo>
                    <a:cubicBezTo>
                      <a:pt x="6" y="74"/>
                      <a:pt x="7" y="74"/>
                      <a:pt x="8" y="74"/>
                    </a:cubicBezTo>
                    <a:cubicBezTo>
                      <a:pt x="20" y="73"/>
                      <a:pt x="31" y="76"/>
                      <a:pt x="44" y="77"/>
                    </a:cubicBezTo>
                    <a:cubicBezTo>
                      <a:pt x="56" y="79"/>
                      <a:pt x="68" y="74"/>
                      <a:pt x="81" y="76"/>
                    </a:cubicBezTo>
                    <a:cubicBezTo>
                      <a:pt x="82" y="76"/>
                      <a:pt x="82" y="76"/>
                      <a:pt x="83" y="76"/>
                    </a:cubicBezTo>
                    <a:cubicBezTo>
                      <a:pt x="86" y="76"/>
                      <a:pt x="89" y="75"/>
                      <a:pt x="89" y="71"/>
                    </a:cubicBezTo>
                    <a:cubicBezTo>
                      <a:pt x="90" y="51"/>
                      <a:pt x="94" y="32"/>
                      <a:pt x="94" y="13"/>
                    </a:cubicBezTo>
                    <a:cubicBezTo>
                      <a:pt x="94" y="6"/>
                      <a:pt x="94" y="6"/>
                      <a:pt x="94" y="6"/>
                    </a:cubicBezTo>
                    <a:cubicBezTo>
                      <a:pt x="94" y="3"/>
                      <a:pt x="92" y="0"/>
                      <a:pt x="89" y="0"/>
                    </a:cubicBezTo>
                    <a:cubicBezTo>
                      <a:pt x="62" y="1"/>
                      <a:pt x="35" y="3"/>
                      <a:pt x="8" y="0"/>
                    </a:cubicBezTo>
                    <a:cubicBezTo>
                      <a:pt x="5" y="0"/>
                      <a:pt x="2" y="3"/>
                      <a:pt x="2" y="6"/>
                    </a:cubicBezTo>
                    <a:cubicBezTo>
                      <a:pt x="2" y="27"/>
                      <a:pt x="0" y="48"/>
                      <a:pt x="0" y="68"/>
                    </a:cubicBezTo>
                    <a:cubicBezTo>
                      <a:pt x="0" y="72"/>
                      <a:pt x="3" y="74"/>
                      <a:pt x="6" y="73"/>
                    </a:cubicBezTo>
                    <a:close/>
                    <a:moveTo>
                      <a:pt x="11" y="63"/>
                    </a:moveTo>
                    <a:cubicBezTo>
                      <a:pt x="11" y="56"/>
                      <a:pt x="12" y="48"/>
                      <a:pt x="12" y="41"/>
                    </a:cubicBezTo>
                    <a:cubicBezTo>
                      <a:pt x="22" y="41"/>
                      <a:pt x="31" y="39"/>
                      <a:pt x="41" y="39"/>
                    </a:cubicBezTo>
                    <a:cubicBezTo>
                      <a:pt x="41" y="48"/>
                      <a:pt x="40" y="57"/>
                      <a:pt x="40" y="67"/>
                    </a:cubicBezTo>
                    <a:cubicBezTo>
                      <a:pt x="30" y="65"/>
                      <a:pt x="21" y="63"/>
                      <a:pt x="11" y="63"/>
                    </a:cubicBezTo>
                    <a:close/>
                    <a:moveTo>
                      <a:pt x="80" y="65"/>
                    </a:moveTo>
                    <a:cubicBezTo>
                      <a:pt x="70" y="65"/>
                      <a:pt x="60" y="68"/>
                      <a:pt x="50" y="68"/>
                    </a:cubicBezTo>
                    <a:cubicBezTo>
                      <a:pt x="50" y="58"/>
                      <a:pt x="51" y="48"/>
                      <a:pt x="52" y="38"/>
                    </a:cubicBezTo>
                    <a:cubicBezTo>
                      <a:pt x="62" y="38"/>
                      <a:pt x="73" y="39"/>
                      <a:pt x="83" y="43"/>
                    </a:cubicBezTo>
                    <a:cubicBezTo>
                      <a:pt x="82" y="51"/>
                      <a:pt x="81" y="58"/>
                      <a:pt x="80" y="65"/>
                    </a:cubicBezTo>
                    <a:close/>
                    <a:moveTo>
                      <a:pt x="82" y="11"/>
                    </a:moveTo>
                    <a:cubicBezTo>
                      <a:pt x="82" y="13"/>
                      <a:pt x="82" y="13"/>
                      <a:pt x="82" y="13"/>
                    </a:cubicBezTo>
                    <a:cubicBezTo>
                      <a:pt x="82" y="19"/>
                      <a:pt x="83" y="26"/>
                      <a:pt x="82" y="33"/>
                    </a:cubicBezTo>
                    <a:cubicBezTo>
                      <a:pt x="72" y="29"/>
                      <a:pt x="62" y="28"/>
                      <a:pt x="51" y="28"/>
                    </a:cubicBezTo>
                    <a:cubicBezTo>
                      <a:pt x="51" y="24"/>
                      <a:pt x="52" y="19"/>
                      <a:pt x="52" y="15"/>
                    </a:cubicBezTo>
                    <a:cubicBezTo>
                      <a:pt x="52" y="14"/>
                      <a:pt x="50" y="13"/>
                      <a:pt x="49" y="12"/>
                    </a:cubicBezTo>
                    <a:cubicBezTo>
                      <a:pt x="61" y="12"/>
                      <a:pt x="74" y="11"/>
                      <a:pt x="82" y="11"/>
                    </a:cubicBezTo>
                    <a:close/>
                    <a:moveTo>
                      <a:pt x="43" y="12"/>
                    </a:moveTo>
                    <a:cubicBezTo>
                      <a:pt x="42" y="13"/>
                      <a:pt x="42" y="14"/>
                      <a:pt x="42" y="15"/>
                    </a:cubicBezTo>
                    <a:cubicBezTo>
                      <a:pt x="42" y="19"/>
                      <a:pt x="42" y="24"/>
                      <a:pt x="42" y="28"/>
                    </a:cubicBezTo>
                    <a:cubicBezTo>
                      <a:pt x="32" y="29"/>
                      <a:pt x="22" y="30"/>
                      <a:pt x="13" y="31"/>
                    </a:cubicBezTo>
                    <a:cubicBezTo>
                      <a:pt x="13" y="24"/>
                      <a:pt x="14" y="18"/>
                      <a:pt x="14" y="11"/>
                    </a:cubicBezTo>
                    <a:cubicBezTo>
                      <a:pt x="23" y="12"/>
                      <a:pt x="33" y="12"/>
                      <a:pt x="43"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7" name="Freeform 139"/>
              <p:cNvSpPr>
                <a:spLocks noEditPoints="1"/>
              </p:cNvSpPr>
              <p:nvPr/>
            </p:nvSpPr>
            <p:spPr bwMode="auto">
              <a:xfrm>
                <a:off x="4280089" y="18239551"/>
                <a:ext cx="161925" cy="195263"/>
              </a:xfrm>
              <a:custGeom>
                <a:avLst/>
                <a:gdLst>
                  <a:gd name="T0" fmla="*/ 28 w 43"/>
                  <a:gd name="T1" fmla="*/ 4 h 52"/>
                  <a:gd name="T2" fmla="*/ 25 w 43"/>
                  <a:gd name="T3" fmla="*/ 3 h 52"/>
                  <a:gd name="T4" fmla="*/ 18 w 43"/>
                  <a:gd name="T5" fmla="*/ 2 h 52"/>
                  <a:gd name="T6" fmla="*/ 1 w 43"/>
                  <a:gd name="T7" fmla="*/ 31 h 52"/>
                  <a:gd name="T8" fmla="*/ 24 w 43"/>
                  <a:gd name="T9" fmla="*/ 49 h 52"/>
                  <a:gd name="T10" fmla="*/ 41 w 43"/>
                  <a:gd name="T11" fmla="*/ 28 h 52"/>
                  <a:gd name="T12" fmla="*/ 28 w 43"/>
                  <a:gd name="T13" fmla="*/ 4 h 52"/>
                  <a:gd name="T14" fmla="*/ 22 w 43"/>
                  <a:gd name="T15" fmla="*/ 37 h 52"/>
                  <a:gd name="T16" fmla="*/ 12 w 43"/>
                  <a:gd name="T17" fmla="*/ 30 h 52"/>
                  <a:gd name="T18" fmla="*/ 22 w 43"/>
                  <a:gd name="T19" fmla="*/ 13 h 52"/>
                  <a:gd name="T20" fmla="*/ 24 w 43"/>
                  <a:gd name="T21" fmla="*/ 15 h 52"/>
                  <a:gd name="T22" fmla="*/ 22 w 43"/>
                  <a:gd name="T23"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2">
                    <a:moveTo>
                      <a:pt x="28" y="4"/>
                    </a:moveTo>
                    <a:cubicBezTo>
                      <a:pt x="27" y="4"/>
                      <a:pt x="26" y="3"/>
                      <a:pt x="25" y="3"/>
                    </a:cubicBezTo>
                    <a:cubicBezTo>
                      <a:pt x="24" y="1"/>
                      <a:pt x="21" y="0"/>
                      <a:pt x="18" y="2"/>
                    </a:cubicBezTo>
                    <a:cubicBezTo>
                      <a:pt x="7" y="7"/>
                      <a:pt x="0" y="19"/>
                      <a:pt x="1" y="31"/>
                    </a:cubicBezTo>
                    <a:cubicBezTo>
                      <a:pt x="2" y="43"/>
                      <a:pt x="12" y="52"/>
                      <a:pt x="24" y="49"/>
                    </a:cubicBezTo>
                    <a:cubicBezTo>
                      <a:pt x="33" y="47"/>
                      <a:pt x="39" y="37"/>
                      <a:pt x="41" y="28"/>
                    </a:cubicBezTo>
                    <a:cubicBezTo>
                      <a:pt x="43" y="17"/>
                      <a:pt x="38" y="8"/>
                      <a:pt x="28" y="4"/>
                    </a:cubicBezTo>
                    <a:close/>
                    <a:moveTo>
                      <a:pt x="22" y="37"/>
                    </a:moveTo>
                    <a:cubicBezTo>
                      <a:pt x="17" y="40"/>
                      <a:pt x="13" y="35"/>
                      <a:pt x="12" y="30"/>
                    </a:cubicBezTo>
                    <a:cubicBezTo>
                      <a:pt x="12" y="23"/>
                      <a:pt x="17" y="17"/>
                      <a:pt x="22" y="13"/>
                    </a:cubicBezTo>
                    <a:cubicBezTo>
                      <a:pt x="22" y="14"/>
                      <a:pt x="23" y="15"/>
                      <a:pt x="24" y="15"/>
                    </a:cubicBezTo>
                    <a:cubicBezTo>
                      <a:pt x="34" y="19"/>
                      <a:pt x="29" y="33"/>
                      <a:pt x="22"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8" name="Freeform 140"/>
              <p:cNvSpPr>
                <a:spLocks noEditPoints="1"/>
              </p:cNvSpPr>
              <p:nvPr/>
            </p:nvSpPr>
            <p:spPr bwMode="auto">
              <a:xfrm>
                <a:off x="4291202" y="18569751"/>
                <a:ext cx="177800" cy="177800"/>
              </a:xfrm>
              <a:custGeom>
                <a:avLst/>
                <a:gdLst>
                  <a:gd name="T0" fmla="*/ 26 w 47"/>
                  <a:gd name="T1" fmla="*/ 7 h 47"/>
                  <a:gd name="T2" fmla="*/ 17 w 47"/>
                  <a:gd name="T3" fmla="*/ 2 h 47"/>
                  <a:gd name="T4" fmla="*/ 0 w 47"/>
                  <a:gd name="T5" fmla="*/ 28 h 47"/>
                  <a:gd name="T6" fmla="*/ 22 w 47"/>
                  <a:gd name="T7" fmla="*/ 45 h 47"/>
                  <a:gd name="T8" fmla="*/ 26 w 47"/>
                  <a:gd name="T9" fmla="*/ 7 h 47"/>
                  <a:gd name="T10" fmla="*/ 28 w 47"/>
                  <a:gd name="T11" fmla="*/ 25 h 47"/>
                  <a:gd name="T12" fmla="*/ 20 w 47"/>
                  <a:gd name="T13" fmla="*/ 34 h 47"/>
                  <a:gd name="T14" fmla="*/ 12 w 47"/>
                  <a:gd name="T15" fmla="*/ 26 h 47"/>
                  <a:gd name="T16" fmla="*/ 18 w 47"/>
                  <a:gd name="T17" fmla="*/ 16 h 47"/>
                  <a:gd name="T18" fmla="*/ 21 w 47"/>
                  <a:gd name="T19" fmla="*/ 18 h 47"/>
                  <a:gd name="T20" fmla="*/ 28 w 47"/>
                  <a:gd name="T2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6" y="7"/>
                    </a:moveTo>
                    <a:cubicBezTo>
                      <a:pt x="26" y="3"/>
                      <a:pt x="22" y="0"/>
                      <a:pt x="17" y="2"/>
                    </a:cubicBezTo>
                    <a:cubicBezTo>
                      <a:pt x="7" y="6"/>
                      <a:pt x="0" y="17"/>
                      <a:pt x="0" y="28"/>
                    </a:cubicBezTo>
                    <a:cubicBezTo>
                      <a:pt x="0" y="39"/>
                      <a:pt x="11" y="47"/>
                      <a:pt x="22" y="45"/>
                    </a:cubicBezTo>
                    <a:cubicBezTo>
                      <a:pt x="42" y="42"/>
                      <a:pt x="47" y="12"/>
                      <a:pt x="26" y="7"/>
                    </a:cubicBezTo>
                    <a:close/>
                    <a:moveTo>
                      <a:pt x="28" y="25"/>
                    </a:moveTo>
                    <a:cubicBezTo>
                      <a:pt x="27" y="29"/>
                      <a:pt x="24" y="33"/>
                      <a:pt x="20" y="34"/>
                    </a:cubicBezTo>
                    <a:cubicBezTo>
                      <a:pt x="15" y="35"/>
                      <a:pt x="12" y="30"/>
                      <a:pt x="12" y="26"/>
                    </a:cubicBezTo>
                    <a:cubicBezTo>
                      <a:pt x="13" y="22"/>
                      <a:pt x="15" y="18"/>
                      <a:pt x="18" y="16"/>
                    </a:cubicBezTo>
                    <a:cubicBezTo>
                      <a:pt x="18" y="17"/>
                      <a:pt x="20" y="18"/>
                      <a:pt x="21" y="18"/>
                    </a:cubicBezTo>
                    <a:cubicBezTo>
                      <a:pt x="25" y="19"/>
                      <a:pt x="29" y="20"/>
                      <a:pt x="28"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09" name="Freeform 141"/>
              <p:cNvSpPr>
                <a:spLocks noEditPoints="1"/>
              </p:cNvSpPr>
              <p:nvPr/>
            </p:nvSpPr>
            <p:spPr bwMode="auto">
              <a:xfrm>
                <a:off x="4243577" y="18904713"/>
                <a:ext cx="201613" cy="203200"/>
              </a:xfrm>
              <a:custGeom>
                <a:avLst/>
                <a:gdLst>
                  <a:gd name="T0" fmla="*/ 31 w 54"/>
                  <a:gd name="T1" fmla="*/ 3 h 54"/>
                  <a:gd name="T2" fmla="*/ 30 w 54"/>
                  <a:gd name="T3" fmla="*/ 3 h 54"/>
                  <a:gd name="T4" fmla="*/ 25 w 54"/>
                  <a:gd name="T5" fmla="*/ 0 h 54"/>
                  <a:gd name="T6" fmla="*/ 21 w 54"/>
                  <a:gd name="T7" fmla="*/ 49 h 54"/>
                  <a:gd name="T8" fmla="*/ 49 w 54"/>
                  <a:gd name="T9" fmla="*/ 31 h 54"/>
                  <a:gd name="T10" fmla="*/ 31 w 54"/>
                  <a:gd name="T11" fmla="*/ 3 h 54"/>
                  <a:gd name="T12" fmla="*/ 37 w 54"/>
                  <a:gd name="T13" fmla="*/ 29 h 54"/>
                  <a:gd name="T14" fmla="*/ 24 w 54"/>
                  <a:gd name="T15" fmla="*/ 37 h 54"/>
                  <a:gd name="T16" fmla="*/ 25 w 54"/>
                  <a:gd name="T17" fmla="*/ 12 h 54"/>
                  <a:gd name="T18" fmla="*/ 26 w 54"/>
                  <a:gd name="T19" fmla="*/ 12 h 54"/>
                  <a:gd name="T20" fmla="*/ 31 w 54"/>
                  <a:gd name="T21" fmla="*/ 15 h 54"/>
                  <a:gd name="T22" fmla="*/ 37 w 54"/>
                  <a:gd name="T23"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4">
                    <a:moveTo>
                      <a:pt x="31" y="3"/>
                    </a:moveTo>
                    <a:cubicBezTo>
                      <a:pt x="31" y="3"/>
                      <a:pt x="30" y="3"/>
                      <a:pt x="30" y="3"/>
                    </a:cubicBezTo>
                    <a:cubicBezTo>
                      <a:pt x="29" y="1"/>
                      <a:pt x="28" y="0"/>
                      <a:pt x="25" y="0"/>
                    </a:cubicBezTo>
                    <a:cubicBezTo>
                      <a:pt x="1" y="1"/>
                      <a:pt x="0" y="41"/>
                      <a:pt x="21" y="49"/>
                    </a:cubicBezTo>
                    <a:cubicBezTo>
                      <a:pt x="33" y="54"/>
                      <a:pt x="45" y="42"/>
                      <a:pt x="49" y="31"/>
                    </a:cubicBezTo>
                    <a:cubicBezTo>
                      <a:pt x="54" y="17"/>
                      <a:pt x="47" y="1"/>
                      <a:pt x="31" y="3"/>
                    </a:cubicBezTo>
                    <a:close/>
                    <a:moveTo>
                      <a:pt x="37" y="29"/>
                    </a:moveTo>
                    <a:cubicBezTo>
                      <a:pt x="36" y="34"/>
                      <a:pt x="29" y="40"/>
                      <a:pt x="24" y="37"/>
                    </a:cubicBezTo>
                    <a:cubicBezTo>
                      <a:pt x="16" y="33"/>
                      <a:pt x="15" y="12"/>
                      <a:pt x="25" y="12"/>
                    </a:cubicBezTo>
                    <a:cubicBezTo>
                      <a:pt x="25" y="12"/>
                      <a:pt x="25" y="12"/>
                      <a:pt x="26" y="12"/>
                    </a:cubicBezTo>
                    <a:cubicBezTo>
                      <a:pt x="26" y="14"/>
                      <a:pt x="28" y="15"/>
                      <a:pt x="31" y="15"/>
                    </a:cubicBezTo>
                    <a:cubicBezTo>
                      <a:pt x="40" y="14"/>
                      <a:pt x="40" y="22"/>
                      <a:pt x="37"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0" name="Freeform 142"/>
              <p:cNvSpPr>
                <a:spLocks noEditPoints="1"/>
              </p:cNvSpPr>
              <p:nvPr/>
            </p:nvSpPr>
            <p:spPr bwMode="auto">
              <a:xfrm>
                <a:off x="5151627" y="18222088"/>
                <a:ext cx="187325" cy="217488"/>
              </a:xfrm>
              <a:custGeom>
                <a:avLst/>
                <a:gdLst>
                  <a:gd name="T0" fmla="*/ 30 w 50"/>
                  <a:gd name="T1" fmla="*/ 2 h 58"/>
                  <a:gd name="T2" fmla="*/ 22 w 50"/>
                  <a:gd name="T3" fmla="*/ 3 h 58"/>
                  <a:gd name="T4" fmla="*/ 14 w 50"/>
                  <a:gd name="T5" fmla="*/ 2 h 58"/>
                  <a:gd name="T6" fmla="*/ 1 w 50"/>
                  <a:gd name="T7" fmla="*/ 36 h 58"/>
                  <a:gd name="T8" fmla="*/ 27 w 50"/>
                  <a:gd name="T9" fmla="*/ 55 h 58"/>
                  <a:gd name="T10" fmla="*/ 30 w 50"/>
                  <a:gd name="T11" fmla="*/ 2 h 58"/>
                  <a:gd name="T12" fmla="*/ 26 w 50"/>
                  <a:gd name="T13" fmla="*/ 43 h 58"/>
                  <a:gd name="T14" fmla="*/ 13 w 50"/>
                  <a:gd name="T15" fmla="*/ 33 h 58"/>
                  <a:gd name="T16" fmla="*/ 22 w 50"/>
                  <a:gd name="T17" fmla="*/ 11 h 58"/>
                  <a:gd name="T18" fmla="*/ 26 w 50"/>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0" y="2"/>
                    </a:moveTo>
                    <a:cubicBezTo>
                      <a:pt x="28" y="0"/>
                      <a:pt x="24" y="1"/>
                      <a:pt x="22" y="3"/>
                    </a:cubicBezTo>
                    <a:cubicBezTo>
                      <a:pt x="20" y="0"/>
                      <a:pt x="16" y="0"/>
                      <a:pt x="14" y="2"/>
                    </a:cubicBezTo>
                    <a:cubicBezTo>
                      <a:pt x="6" y="11"/>
                      <a:pt x="0" y="24"/>
                      <a:pt x="1" y="36"/>
                    </a:cubicBezTo>
                    <a:cubicBezTo>
                      <a:pt x="2" y="49"/>
                      <a:pt x="14" y="58"/>
                      <a:pt x="27" y="55"/>
                    </a:cubicBezTo>
                    <a:cubicBezTo>
                      <a:pt x="50" y="50"/>
                      <a:pt x="44" y="14"/>
                      <a:pt x="30" y="2"/>
                    </a:cubicBezTo>
                    <a:close/>
                    <a:moveTo>
                      <a:pt x="26" y="43"/>
                    </a:moveTo>
                    <a:cubicBezTo>
                      <a:pt x="19" y="47"/>
                      <a:pt x="13" y="39"/>
                      <a:pt x="13" y="33"/>
                    </a:cubicBezTo>
                    <a:cubicBezTo>
                      <a:pt x="13" y="25"/>
                      <a:pt x="17" y="17"/>
                      <a:pt x="22" y="11"/>
                    </a:cubicBezTo>
                    <a:cubicBezTo>
                      <a:pt x="29" y="17"/>
                      <a:pt x="36" y="37"/>
                      <a:pt x="26"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1" name="Freeform 143"/>
              <p:cNvSpPr>
                <a:spLocks noEditPoints="1"/>
              </p:cNvSpPr>
              <p:nvPr/>
            </p:nvSpPr>
            <p:spPr bwMode="auto">
              <a:xfrm>
                <a:off x="5132577" y="18563401"/>
                <a:ext cx="184150" cy="165100"/>
              </a:xfrm>
              <a:custGeom>
                <a:avLst/>
                <a:gdLst>
                  <a:gd name="T0" fmla="*/ 47 w 49"/>
                  <a:gd name="T1" fmla="*/ 16 h 44"/>
                  <a:gd name="T2" fmla="*/ 27 w 49"/>
                  <a:gd name="T3" fmla="*/ 3 h 44"/>
                  <a:gd name="T4" fmla="*/ 20 w 49"/>
                  <a:gd name="T5" fmla="*/ 1 h 44"/>
                  <a:gd name="T6" fmla="*/ 6 w 49"/>
                  <a:gd name="T7" fmla="*/ 31 h 44"/>
                  <a:gd name="T8" fmla="*/ 37 w 49"/>
                  <a:gd name="T9" fmla="*/ 39 h 44"/>
                  <a:gd name="T10" fmla="*/ 47 w 49"/>
                  <a:gd name="T11" fmla="*/ 16 h 44"/>
                  <a:gd name="T12" fmla="*/ 32 w 49"/>
                  <a:gd name="T13" fmla="*/ 28 h 44"/>
                  <a:gd name="T14" fmla="*/ 16 w 49"/>
                  <a:gd name="T15" fmla="*/ 26 h 44"/>
                  <a:gd name="T16" fmla="*/ 21 w 49"/>
                  <a:gd name="T17" fmla="*/ 15 h 44"/>
                  <a:gd name="T18" fmla="*/ 25 w 49"/>
                  <a:gd name="T19" fmla="*/ 15 h 44"/>
                  <a:gd name="T20" fmla="*/ 36 w 49"/>
                  <a:gd name="T21" fmla="*/ 18 h 44"/>
                  <a:gd name="T22" fmla="*/ 32 w 49"/>
                  <a:gd name="T2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4">
                    <a:moveTo>
                      <a:pt x="47" y="16"/>
                    </a:moveTo>
                    <a:cubicBezTo>
                      <a:pt x="45" y="6"/>
                      <a:pt x="36" y="3"/>
                      <a:pt x="27" y="3"/>
                    </a:cubicBezTo>
                    <a:cubicBezTo>
                      <a:pt x="26" y="1"/>
                      <a:pt x="23" y="0"/>
                      <a:pt x="20" y="1"/>
                    </a:cubicBezTo>
                    <a:cubicBezTo>
                      <a:pt x="10" y="7"/>
                      <a:pt x="0" y="19"/>
                      <a:pt x="6" y="31"/>
                    </a:cubicBezTo>
                    <a:cubicBezTo>
                      <a:pt x="11" y="42"/>
                      <a:pt x="26" y="44"/>
                      <a:pt x="37" y="39"/>
                    </a:cubicBezTo>
                    <a:cubicBezTo>
                      <a:pt x="45" y="35"/>
                      <a:pt x="49" y="25"/>
                      <a:pt x="47" y="16"/>
                    </a:cubicBezTo>
                    <a:close/>
                    <a:moveTo>
                      <a:pt x="32" y="28"/>
                    </a:moveTo>
                    <a:cubicBezTo>
                      <a:pt x="28" y="31"/>
                      <a:pt x="20" y="31"/>
                      <a:pt x="16" y="26"/>
                    </a:cubicBezTo>
                    <a:cubicBezTo>
                      <a:pt x="14" y="22"/>
                      <a:pt x="18" y="18"/>
                      <a:pt x="21" y="15"/>
                    </a:cubicBezTo>
                    <a:cubicBezTo>
                      <a:pt x="22" y="15"/>
                      <a:pt x="23" y="15"/>
                      <a:pt x="25" y="15"/>
                    </a:cubicBezTo>
                    <a:cubicBezTo>
                      <a:pt x="28" y="14"/>
                      <a:pt x="34" y="14"/>
                      <a:pt x="36" y="18"/>
                    </a:cubicBezTo>
                    <a:cubicBezTo>
                      <a:pt x="37" y="22"/>
                      <a:pt x="35" y="26"/>
                      <a:pt x="32"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2" name="Freeform 144"/>
              <p:cNvSpPr>
                <a:spLocks noEditPoints="1"/>
              </p:cNvSpPr>
              <p:nvPr/>
            </p:nvSpPr>
            <p:spPr bwMode="auto">
              <a:xfrm>
                <a:off x="5140514" y="18855501"/>
                <a:ext cx="195263" cy="195263"/>
              </a:xfrm>
              <a:custGeom>
                <a:avLst/>
                <a:gdLst>
                  <a:gd name="T0" fmla="*/ 34 w 52"/>
                  <a:gd name="T1" fmla="*/ 2 h 52"/>
                  <a:gd name="T2" fmla="*/ 29 w 52"/>
                  <a:gd name="T3" fmla="*/ 0 h 52"/>
                  <a:gd name="T4" fmla="*/ 2 w 52"/>
                  <a:gd name="T5" fmla="*/ 30 h 52"/>
                  <a:gd name="T6" fmla="*/ 32 w 52"/>
                  <a:gd name="T7" fmla="*/ 47 h 52"/>
                  <a:gd name="T8" fmla="*/ 51 w 52"/>
                  <a:gd name="T9" fmla="*/ 22 h 52"/>
                  <a:gd name="T10" fmla="*/ 34 w 52"/>
                  <a:gd name="T11" fmla="*/ 2 h 52"/>
                  <a:gd name="T12" fmla="*/ 30 w 52"/>
                  <a:gd name="T13" fmla="*/ 35 h 52"/>
                  <a:gd name="T14" fmla="*/ 14 w 52"/>
                  <a:gd name="T15" fmla="*/ 30 h 52"/>
                  <a:gd name="T16" fmla="*/ 17 w 52"/>
                  <a:gd name="T17" fmla="*/ 19 h 52"/>
                  <a:gd name="T18" fmla="*/ 27 w 52"/>
                  <a:gd name="T19" fmla="*/ 12 h 52"/>
                  <a:gd name="T20" fmla="*/ 32 w 52"/>
                  <a:gd name="T21" fmla="*/ 14 h 52"/>
                  <a:gd name="T22" fmla="*/ 30 w 52"/>
                  <a:gd name="T23"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2">
                    <a:moveTo>
                      <a:pt x="34" y="2"/>
                    </a:moveTo>
                    <a:cubicBezTo>
                      <a:pt x="33" y="1"/>
                      <a:pt x="31" y="0"/>
                      <a:pt x="29" y="0"/>
                    </a:cubicBezTo>
                    <a:cubicBezTo>
                      <a:pt x="14" y="0"/>
                      <a:pt x="0" y="15"/>
                      <a:pt x="2" y="30"/>
                    </a:cubicBezTo>
                    <a:cubicBezTo>
                      <a:pt x="3" y="43"/>
                      <a:pt x="20" y="52"/>
                      <a:pt x="32" y="47"/>
                    </a:cubicBezTo>
                    <a:cubicBezTo>
                      <a:pt x="42" y="44"/>
                      <a:pt x="50" y="33"/>
                      <a:pt x="51" y="22"/>
                    </a:cubicBezTo>
                    <a:cubicBezTo>
                      <a:pt x="52" y="11"/>
                      <a:pt x="45" y="3"/>
                      <a:pt x="34" y="2"/>
                    </a:cubicBezTo>
                    <a:close/>
                    <a:moveTo>
                      <a:pt x="30" y="35"/>
                    </a:moveTo>
                    <a:cubicBezTo>
                      <a:pt x="24" y="39"/>
                      <a:pt x="17" y="35"/>
                      <a:pt x="14" y="30"/>
                    </a:cubicBezTo>
                    <a:cubicBezTo>
                      <a:pt x="12" y="27"/>
                      <a:pt x="15" y="22"/>
                      <a:pt x="17" y="19"/>
                    </a:cubicBezTo>
                    <a:cubicBezTo>
                      <a:pt x="19" y="16"/>
                      <a:pt x="23" y="13"/>
                      <a:pt x="27" y="12"/>
                    </a:cubicBezTo>
                    <a:cubicBezTo>
                      <a:pt x="28" y="13"/>
                      <a:pt x="29" y="14"/>
                      <a:pt x="32" y="14"/>
                    </a:cubicBezTo>
                    <a:cubicBezTo>
                      <a:pt x="46" y="13"/>
                      <a:pt x="37" y="31"/>
                      <a:pt x="30"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3" name="Freeform 145"/>
              <p:cNvSpPr>
                <a:spLocks noEditPoints="1"/>
              </p:cNvSpPr>
              <p:nvPr/>
            </p:nvSpPr>
            <p:spPr bwMode="auto">
              <a:xfrm>
                <a:off x="2133789" y="18214151"/>
                <a:ext cx="803275" cy="1268413"/>
              </a:xfrm>
              <a:custGeom>
                <a:avLst/>
                <a:gdLst>
                  <a:gd name="T0" fmla="*/ 194 w 214"/>
                  <a:gd name="T1" fmla="*/ 159 h 338"/>
                  <a:gd name="T2" fmla="*/ 135 w 214"/>
                  <a:gd name="T3" fmla="*/ 34 h 338"/>
                  <a:gd name="T4" fmla="*/ 102 w 214"/>
                  <a:gd name="T5" fmla="*/ 6 h 338"/>
                  <a:gd name="T6" fmla="*/ 12 w 214"/>
                  <a:gd name="T7" fmla="*/ 223 h 338"/>
                  <a:gd name="T8" fmla="*/ 142 w 214"/>
                  <a:gd name="T9" fmla="*/ 333 h 338"/>
                  <a:gd name="T10" fmla="*/ 203 w 214"/>
                  <a:gd name="T11" fmla="*/ 327 h 338"/>
                  <a:gd name="T12" fmla="*/ 184 w 214"/>
                  <a:gd name="T13" fmla="*/ 145 h 338"/>
                  <a:gd name="T14" fmla="*/ 166 w 214"/>
                  <a:gd name="T15" fmla="*/ 118 h 338"/>
                  <a:gd name="T16" fmla="*/ 76 w 214"/>
                  <a:gd name="T17" fmla="*/ 111 h 338"/>
                  <a:gd name="T18" fmla="*/ 104 w 214"/>
                  <a:gd name="T19" fmla="*/ 107 h 338"/>
                  <a:gd name="T20" fmla="*/ 76 w 214"/>
                  <a:gd name="T21" fmla="*/ 111 h 338"/>
                  <a:gd name="T22" fmla="*/ 53 w 214"/>
                  <a:gd name="T23" fmla="*/ 145 h 338"/>
                  <a:gd name="T24" fmla="*/ 96 w 214"/>
                  <a:gd name="T25" fmla="*/ 84 h 338"/>
                  <a:gd name="T26" fmla="*/ 131 w 214"/>
                  <a:gd name="T27" fmla="*/ 84 h 338"/>
                  <a:gd name="T28" fmla="*/ 122 w 214"/>
                  <a:gd name="T29" fmla="*/ 146 h 338"/>
                  <a:gd name="T30" fmla="*/ 112 w 214"/>
                  <a:gd name="T31" fmla="*/ 132 h 338"/>
                  <a:gd name="T32" fmla="*/ 118 w 214"/>
                  <a:gd name="T33" fmla="*/ 110 h 338"/>
                  <a:gd name="T34" fmla="*/ 154 w 214"/>
                  <a:gd name="T35" fmla="*/ 118 h 338"/>
                  <a:gd name="T36" fmla="*/ 158 w 214"/>
                  <a:gd name="T37" fmla="*/ 137 h 338"/>
                  <a:gd name="T38" fmla="*/ 158 w 214"/>
                  <a:gd name="T39" fmla="*/ 137 h 338"/>
                  <a:gd name="T40" fmla="*/ 148 w 214"/>
                  <a:gd name="T41" fmla="*/ 81 h 338"/>
                  <a:gd name="T42" fmla="*/ 143 w 214"/>
                  <a:gd name="T43" fmla="*/ 84 h 338"/>
                  <a:gd name="T44" fmla="*/ 142 w 214"/>
                  <a:gd name="T45" fmla="*/ 70 h 338"/>
                  <a:gd name="T46" fmla="*/ 107 w 214"/>
                  <a:gd name="T47" fmla="*/ 22 h 338"/>
                  <a:gd name="T48" fmla="*/ 107 w 214"/>
                  <a:gd name="T49" fmla="*/ 22 h 338"/>
                  <a:gd name="T50" fmla="*/ 96 w 214"/>
                  <a:gd name="T51" fmla="*/ 70 h 338"/>
                  <a:gd name="T52" fmla="*/ 87 w 214"/>
                  <a:gd name="T53" fmla="*/ 53 h 338"/>
                  <a:gd name="T54" fmla="*/ 70 w 214"/>
                  <a:gd name="T55" fmla="*/ 100 h 338"/>
                  <a:gd name="T56" fmla="*/ 73 w 214"/>
                  <a:gd name="T57" fmla="*/ 75 h 338"/>
                  <a:gd name="T58" fmla="*/ 51 w 214"/>
                  <a:gd name="T59" fmla="*/ 131 h 338"/>
                  <a:gd name="T60" fmla="*/ 41 w 214"/>
                  <a:gd name="T61" fmla="*/ 137 h 338"/>
                  <a:gd name="T62" fmla="*/ 32 w 214"/>
                  <a:gd name="T63" fmla="*/ 146 h 338"/>
                  <a:gd name="T64" fmla="*/ 32 w 214"/>
                  <a:gd name="T65" fmla="*/ 146 h 338"/>
                  <a:gd name="T66" fmla="*/ 109 w 214"/>
                  <a:gd name="T67" fmla="*/ 264 h 338"/>
                  <a:gd name="T68" fmla="*/ 85 w 214"/>
                  <a:gd name="T69" fmla="*/ 323 h 338"/>
                  <a:gd name="T70" fmla="*/ 121 w 214"/>
                  <a:gd name="T71" fmla="*/ 264 h 338"/>
                  <a:gd name="T72" fmla="*/ 124 w 214"/>
                  <a:gd name="T73" fmla="*/ 322 h 338"/>
                  <a:gd name="T74" fmla="*/ 145 w 214"/>
                  <a:gd name="T75" fmla="*/ 257 h 338"/>
                  <a:gd name="T76" fmla="*/ 84 w 214"/>
                  <a:gd name="T77" fmla="*/ 252 h 338"/>
                  <a:gd name="T78" fmla="*/ 70 w 214"/>
                  <a:gd name="T79" fmla="*/ 322 h 338"/>
                  <a:gd name="T80" fmla="*/ 23 w 214"/>
                  <a:gd name="T81" fmla="*/ 238 h 338"/>
                  <a:gd name="T82" fmla="*/ 99 w 214"/>
                  <a:gd name="T83" fmla="*/ 159 h 338"/>
                  <a:gd name="T84" fmla="*/ 198 w 214"/>
                  <a:gd name="T85" fmla="*/ 3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4" h="338">
                    <a:moveTo>
                      <a:pt x="212" y="321"/>
                    </a:moveTo>
                    <a:cubicBezTo>
                      <a:pt x="203" y="298"/>
                      <a:pt x="208" y="272"/>
                      <a:pt x="204" y="248"/>
                    </a:cubicBezTo>
                    <a:cubicBezTo>
                      <a:pt x="200" y="218"/>
                      <a:pt x="200" y="188"/>
                      <a:pt x="194" y="159"/>
                    </a:cubicBezTo>
                    <a:cubicBezTo>
                      <a:pt x="197" y="159"/>
                      <a:pt x="199" y="156"/>
                      <a:pt x="198" y="152"/>
                    </a:cubicBezTo>
                    <a:cubicBezTo>
                      <a:pt x="192" y="124"/>
                      <a:pt x="173" y="100"/>
                      <a:pt x="158" y="75"/>
                    </a:cubicBezTo>
                    <a:cubicBezTo>
                      <a:pt x="150" y="61"/>
                      <a:pt x="143" y="47"/>
                      <a:pt x="135" y="34"/>
                    </a:cubicBezTo>
                    <a:cubicBezTo>
                      <a:pt x="136" y="31"/>
                      <a:pt x="133" y="29"/>
                      <a:pt x="130" y="28"/>
                    </a:cubicBezTo>
                    <a:cubicBezTo>
                      <a:pt x="126" y="22"/>
                      <a:pt x="120" y="16"/>
                      <a:pt x="113" y="11"/>
                    </a:cubicBezTo>
                    <a:cubicBezTo>
                      <a:pt x="116" y="5"/>
                      <a:pt x="106" y="0"/>
                      <a:pt x="102" y="6"/>
                    </a:cubicBezTo>
                    <a:cubicBezTo>
                      <a:pt x="73" y="54"/>
                      <a:pt x="40" y="99"/>
                      <a:pt x="17" y="150"/>
                    </a:cubicBezTo>
                    <a:cubicBezTo>
                      <a:pt x="15" y="153"/>
                      <a:pt x="17" y="156"/>
                      <a:pt x="19" y="158"/>
                    </a:cubicBezTo>
                    <a:cubicBezTo>
                      <a:pt x="10" y="178"/>
                      <a:pt x="12" y="202"/>
                      <a:pt x="12" y="223"/>
                    </a:cubicBezTo>
                    <a:cubicBezTo>
                      <a:pt x="12" y="254"/>
                      <a:pt x="12" y="290"/>
                      <a:pt x="2" y="319"/>
                    </a:cubicBezTo>
                    <a:cubicBezTo>
                      <a:pt x="0" y="325"/>
                      <a:pt x="8" y="328"/>
                      <a:pt x="12" y="325"/>
                    </a:cubicBezTo>
                    <a:cubicBezTo>
                      <a:pt x="54" y="338"/>
                      <a:pt x="98" y="335"/>
                      <a:pt x="142" y="333"/>
                    </a:cubicBezTo>
                    <a:cubicBezTo>
                      <a:pt x="144" y="333"/>
                      <a:pt x="145" y="333"/>
                      <a:pt x="146" y="332"/>
                    </a:cubicBezTo>
                    <a:cubicBezTo>
                      <a:pt x="164" y="331"/>
                      <a:pt x="181" y="330"/>
                      <a:pt x="198" y="330"/>
                    </a:cubicBezTo>
                    <a:cubicBezTo>
                      <a:pt x="200" y="330"/>
                      <a:pt x="202" y="329"/>
                      <a:pt x="203" y="327"/>
                    </a:cubicBezTo>
                    <a:cubicBezTo>
                      <a:pt x="207" y="330"/>
                      <a:pt x="214" y="327"/>
                      <a:pt x="212" y="321"/>
                    </a:cubicBezTo>
                    <a:close/>
                    <a:moveTo>
                      <a:pt x="169" y="115"/>
                    </a:moveTo>
                    <a:cubicBezTo>
                      <a:pt x="175" y="125"/>
                      <a:pt x="180" y="134"/>
                      <a:pt x="184" y="145"/>
                    </a:cubicBezTo>
                    <a:cubicBezTo>
                      <a:pt x="183" y="145"/>
                      <a:pt x="183" y="145"/>
                      <a:pt x="182" y="145"/>
                    </a:cubicBezTo>
                    <a:cubicBezTo>
                      <a:pt x="179" y="145"/>
                      <a:pt x="177" y="145"/>
                      <a:pt x="174" y="145"/>
                    </a:cubicBezTo>
                    <a:cubicBezTo>
                      <a:pt x="169" y="137"/>
                      <a:pt x="168" y="127"/>
                      <a:pt x="166" y="118"/>
                    </a:cubicBezTo>
                    <a:cubicBezTo>
                      <a:pt x="166" y="117"/>
                      <a:pt x="166" y="116"/>
                      <a:pt x="167" y="115"/>
                    </a:cubicBezTo>
                    <a:cubicBezTo>
                      <a:pt x="167" y="115"/>
                      <a:pt x="168" y="115"/>
                      <a:pt x="169" y="115"/>
                    </a:cubicBezTo>
                    <a:close/>
                    <a:moveTo>
                      <a:pt x="76" y="111"/>
                    </a:moveTo>
                    <a:cubicBezTo>
                      <a:pt x="76" y="111"/>
                      <a:pt x="76" y="110"/>
                      <a:pt x="76" y="110"/>
                    </a:cubicBezTo>
                    <a:cubicBezTo>
                      <a:pt x="81" y="106"/>
                      <a:pt x="86" y="101"/>
                      <a:pt x="89" y="95"/>
                    </a:cubicBezTo>
                    <a:cubicBezTo>
                      <a:pt x="93" y="100"/>
                      <a:pt x="98" y="104"/>
                      <a:pt x="104" y="107"/>
                    </a:cubicBezTo>
                    <a:cubicBezTo>
                      <a:pt x="104" y="107"/>
                      <a:pt x="104" y="108"/>
                      <a:pt x="104" y="108"/>
                    </a:cubicBezTo>
                    <a:cubicBezTo>
                      <a:pt x="104" y="118"/>
                      <a:pt x="103" y="136"/>
                      <a:pt x="89" y="136"/>
                    </a:cubicBezTo>
                    <a:cubicBezTo>
                      <a:pt x="77" y="136"/>
                      <a:pt x="75" y="120"/>
                      <a:pt x="76" y="111"/>
                    </a:cubicBezTo>
                    <a:close/>
                    <a:moveTo>
                      <a:pt x="82" y="147"/>
                    </a:moveTo>
                    <a:cubicBezTo>
                      <a:pt x="71" y="147"/>
                      <a:pt x="61" y="146"/>
                      <a:pt x="51" y="146"/>
                    </a:cubicBezTo>
                    <a:cubicBezTo>
                      <a:pt x="52" y="146"/>
                      <a:pt x="53" y="145"/>
                      <a:pt x="53" y="145"/>
                    </a:cubicBezTo>
                    <a:cubicBezTo>
                      <a:pt x="58" y="141"/>
                      <a:pt x="63" y="137"/>
                      <a:pt x="67" y="132"/>
                    </a:cubicBezTo>
                    <a:cubicBezTo>
                      <a:pt x="70" y="139"/>
                      <a:pt x="75" y="144"/>
                      <a:pt x="82" y="147"/>
                    </a:cubicBezTo>
                    <a:close/>
                    <a:moveTo>
                      <a:pt x="96" y="84"/>
                    </a:moveTo>
                    <a:cubicBezTo>
                      <a:pt x="101" y="80"/>
                      <a:pt x="107" y="75"/>
                      <a:pt x="110" y="69"/>
                    </a:cubicBezTo>
                    <a:cubicBezTo>
                      <a:pt x="115" y="76"/>
                      <a:pt x="122" y="80"/>
                      <a:pt x="131" y="81"/>
                    </a:cubicBezTo>
                    <a:cubicBezTo>
                      <a:pt x="131" y="82"/>
                      <a:pt x="131" y="83"/>
                      <a:pt x="131" y="84"/>
                    </a:cubicBezTo>
                    <a:cubicBezTo>
                      <a:pt x="129" y="104"/>
                      <a:pt x="104" y="100"/>
                      <a:pt x="96" y="84"/>
                    </a:cubicBezTo>
                    <a:close/>
                    <a:moveTo>
                      <a:pt x="112" y="132"/>
                    </a:moveTo>
                    <a:cubicBezTo>
                      <a:pt x="114" y="138"/>
                      <a:pt x="117" y="143"/>
                      <a:pt x="122" y="146"/>
                    </a:cubicBezTo>
                    <a:cubicBezTo>
                      <a:pt x="114" y="146"/>
                      <a:pt x="107" y="147"/>
                      <a:pt x="99" y="147"/>
                    </a:cubicBezTo>
                    <a:cubicBezTo>
                      <a:pt x="99" y="147"/>
                      <a:pt x="98" y="147"/>
                      <a:pt x="98" y="147"/>
                    </a:cubicBezTo>
                    <a:cubicBezTo>
                      <a:pt x="104" y="145"/>
                      <a:pt x="109" y="139"/>
                      <a:pt x="112" y="132"/>
                    </a:cubicBezTo>
                    <a:close/>
                    <a:moveTo>
                      <a:pt x="116" y="112"/>
                    </a:moveTo>
                    <a:cubicBezTo>
                      <a:pt x="116" y="112"/>
                      <a:pt x="116" y="111"/>
                      <a:pt x="116" y="110"/>
                    </a:cubicBezTo>
                    <a:cubicBezTo>
                      <a:pt x="117" y="110"/>
                      <a:pt x="118" y="110"/>
                      <a:pt x="118" y="110"/>
                    </a:cubicBezTo>
                    <a:cubicBezTo>
                      <a:pt x="127" y="110"/>
                      <a:pt x="133" y="107"/>
                      <a:pt x="137" y="101"/>
                    </a:cubicBezTo>
                    <a:cubicBezTo>
                      <a:pt x="141" y="107"/>
                      <a:pt x="146" y="111"/>
                      <a:pt x="153" y="114"/>
                    </a:cubicBezTo>
                    <a:cubicBezTo>
                      <a:pt x="153" y="115"/>
                      <a:pt x="154" y="117"/>
                      <a:pt x="154" y="118"/>
                    </a:cubicBezTo>
                    <a:cubicBezTo>
                      <a:pt x="152" y="128"/>
                      <a:pt x="144" y="137"/>
                      <a:pt x="134" y="138"/>
                    </a:cubicBezTo>
                    <a:cubicBezTo>
                      <a:pt x="123" y="138"/>
                      <a:pt x="119" y="121"/>
                      <a:pt x="116" y="112"/>
                    </a:cubicBezTo>
                    <a:close/>
                    <a:moveTo>
                      <a:pt x="158" y="137"/>
                    </a:moveTo>
                    <a:cubicBezTo>
                      <a:pt x="159" y="140"/>
                      <a:pt x="160" y="142"/>
                      <a:pt x="161" y="145"/>
                    </a:cubicBezTo>
                    <a:cubicBezTo>
                      <a:pt x="157" y="145"/>
                      <a:pt x="153" y="145"/>
                      <a:pt x="149" y="145"/>
                    </a:cubicBezTo>
                    <a:cubicBezTo>
                      <a:pt x="153" y="143"/>
                      <a:pt x="156" y="140"/>
                      <a:pt x="158" y="137"/>
                    </a:cubicBezTo>
                    <a:close/>
                    <a:moveTo>
                      <a:pt x="143" y="82"/>
                    </a:moveTo>
                    <a:cubicBezTo>
                      <a:pt x="144" y="82"/>
                      <a:pt x="144" y="82"/>
                      <a:pt x="145" y="82"/>
                    </a:cubicBezTo>
                    <a:cubicBezTo>
                      <a:pt x="146" y="82"/>
                      <a:pt x="147" y="82"/>
                      <a:pt x="148" y="81"/>
                    </a:cubicBezTo>
                    <a:cubicBezTo>
                      <a:pt x="148" y="81"/>
                      <a:pt x="148" y="81"/>
                      <a:pt x="148" y="81"/>
                    </a:cubicBezTo>
                    <a:cubicBezTo>
                      <a:pt x="152" y="89"/>
                      <a:pt x="157" y="96"/>
                      <a:pt x="161" y="103"/>
                    </a:cubicBezTo>
                    <a:cubicBezTo>
                      <a:pt x="151" y="103"/>
                      <a:pt x="145" y="94"/>
                      <a:pt x="143" y="84"/>
                    </a:cubicBezTo>
                    <a:cubicBezTo>
                      <a:pt x="143" y="83"/>
                      <a:pt x="143" y="83"/>
                      <a:pt x="143" y="82"/>
                    </a:cubicBezTo>
                    <a:close/>
                    <a:moveTo>
                      <a:pt x="127" y="44"/>
                    </a:moveTo>
                    <a:cubicBezTo>
                      <a:pt x="133" y="52"/>
                      <a:pt x="137" y="61"/>
                      <a:pt x="142" y="70"/>
                    </a:cubicBezTo>
                    <a:cubicBezTo>
                      <a:pt x="130" y="71"/>
                      <a:pt x="119" y="66"/>
                      <a:pt x="116" y="53"/>
                    </a:cubicBezTo>
                    <a:cubicBezTo>
                      <a:pt x="120" y="51"/>
                      <a:pt x="124" y="48"/>
                      <a:pt x="127" y="44"/>
                    </a:cubicBezTo>
                    <a:close/>
                    <a:moveTo>
                      <a:pt x="107" y="22"/>
                    </a:moveTo>
                    <a:cubicBezTo>
                      <a:pt x="112" y="25"/>
                      <a:pt x="116" y="30"/>
                      <a:pt x="120" y="34"/>
                    </a:cubicBezTo>
                    <a:cubicBezTo>
                      <a:pt x="113" y="42"/>
                      <a:pt x="104" y="49"/>
                      <a:pt x="93" y="43"/>
                    </a:cubicBezTo>
                    <a:cubicBezTo>
                      <a:pt x="98" y="36"/>
                      <a:pt x="102" y="29"/>
                      <a:pt x="107" y="22"/>
                    </a:cubicBezTo>
                    <a:close/>
                    <a:moveTo>
                      <a:pt x="87" y="53"/>
                    </a:moveTo>
                    <a:cubicBezTo>
                      <a:pt x="93" y="57"/>
                      <a:pt x="98" y="58"/>
                      <a:pt x="104" y="57"/>
                    </a:cubicBezTo>
                    <a:cubicBezTo>
                      <a:pt x="102" y="62"/>
                      <a:pt x="99" y="67"/>
                      <a:pt x="96" y="70"/>
                    </a:cubicBezTo>
                    <a:cubicBezTo>
                      <a:pt x="90" y="76"/>
                      <a:pt x="85" y="78"/>
                      <a:pt x="84" y="69"/>
                    </a:cubicBezTo>
                    <a:cubicBezTo>
                      <a:pt x="83" y="66"/>
                      <a:pt x="81" y="65"/>
                      <a:pt x="79" y="65"/>
                    </a:cubicBezTo>
                    <a:cubicBezTo>
                      <a:pt x="82" y="61"/>
                      <a:pt x="84" y="57"/>
                      <a:pt x="87" y="53"/>
                    </a:cubicBezTo>
                    <a:close/>
                    <a:moveTo>
                      <a:pt x="73" y="75"/>
                    </a:moveTo>
                    <a:cubicBezTo>
                      <a:pt x="74" y="81"/>
                      <a:pt x="77" y="85"/>
                      <a:pt x="80" y="86"/>
                    </a:cubicBezTo>
                    <a:cubicBezTo>
                      <a:pt x="78" y="91"/>
                      <a:pt x="74" y="96"/>
                      <a:pt x="70" y="100"/>
                    </a:cubicBezTo>
                    <a:cubicBezTo>
                      <a:pt x="67" y="102"/>
                      <a:pt x="64" y="105"/>
                      <a:pt x="61" y="106"/>
                    </a:cubicBezTo>
                    <a:cubicBezTo>
                      <a:pt x="59" y="106"/>
                      <a:pt x="58" y="102"/>
                      <a:pt x="57" y="100"/>
                    </a:cubicBezTo>
                    <a:cubicBezTo>
                      <a:pt x="62" y="92"/>
                      <a:pt x="68" y="83"/>
                      <a:pt x="73" y="75"/>
                    </a:cubicBezTo>
                    <a:close/>
                    <a:moveTo>
                      <a:pt x="50" y="112"/>
                    </a:moveTo>
                    <a:cubicBezTo>
                      <a:pt x="53" y="115"/>
                      <a:pt x="57" y="117"/>
                      <a:pt x="61" y="117"/>
                    </a:cubicBezTo>
                    <a:cubicBezTo>
                      <a:pt x="59" y="123"/>
                      <a:pt x="55" y="127"/>
                      <a:pt x="51" y="131"/>
                    </a:cubicBezTo>
                    <a:cubicBezTo>
                      <a:pt x="49" y="134"/>
                      <a:pt x="46" y="136"/>
                      <a:pt x="42" y="137"/>
                    </a:cubicBezTo>
                    <a:cubicBezTo>
                      <a:pt x="42" y="137"/>
                      <a:pt x="42" y="137"/>
                      <a:pt x="41" y="138"/>
                    </a:cubicBezTo>
                    <a:cubicBezTo>
                      <a:pt x="41" y="137"/>
                      <a:pt x="41" y="137"/>
                      <a:pt x="41" y="137"/>
                    </a:cubicBezTo>
                    <a:cubicBezTo>
                      <a:pt x="41" y="135"/>
                      <a:pt x="40" y="134"/>
                      <a:pt x="39" y="133"/>
                    </a:cubicBezTo>
                    <a:cubicBezTo>
                      <a:pt x="43" y="126"/>
                      <a:pt x="46" y="119"/>
                      <a:pt x="50" y="112"/>
                    </a:cubicBezTo>
                    <a:close/>
                    <a:moveTo>
                      <a:pt x="32" y="146"/>
                    </a:moveTo>
                    <a:cubicBezTo>
                      <a:pt x="33" y="147"/>
                      <a:pt x="35" y="148"/>
                      <a:pt x="36" y="148"/>
                    </a:cubicBezTo>
                    <a:cubicBezTo>
                      <a:pt x="34" y="149"/>
                      <a:pt x="32" y="149"/>
                      <a:pt x="30" y="150"/>
                    </a:cubicBezTo>
                    <a:cubicBezTo>
                      <a:pt x="31" y="149"/>
                      <a:pt x="32" y="147"/>
                      <a:pt x="32" y="146"/>
                    </a:cubicBezTo>
                    <a:close/>
                    <a:moveTo>
                      <a:pt x="85" y="323"/>
                    </a:moveTo>
                    <a:cubicBezTo>
                      <a:pt x="95" y="307"/>
                      <a:pt x="88" y="279"/>
                      <a:pt x="91" y="262"/>
                    </a:cubicBezTo>
                    <a:cubicBezTo>
                      <a:pt x="97" y="263"/>
                      <a:pt x="103" y="263"/>
                      <a:pt x="109" y="264"/>
                    </a:cubicBezTo>
                    <a:cubicBezTo>
                      <a:pt x="110" y="283"/>
                      <a:pt x="112" y="302"/>
                      <a:pt x="112" y="321"/>
                    </a:cubicBezTo>
                    <a:cubicBezTo>
                      <a:pt x="112" y="322"/>
                      <a:pt x="112" y="322"/>
                      <a:pt x="112" y="322"/>
                    </a:cubicBezTo>
                    <a:cubicBezTo>
                      <a:pt x="103" y="323"/>
                      <a:pt x="94" y="323"/>
                      <a:pt x="85" y="323"/>
                    </a:cubicBezTo>
                    <a:close/>
                    <a:moveTo>
                      <a:pt x="124" y="322"/>
                    </a:moveTo>
                    <a:cubicBezTo>
                      <a:pt x="124" y="322"/>
                      <a:pt x="124" y="322"/>
                      <a:pt x="124" y="321"/>
                    </a:cubicBezTo>
                    <a:cubicBezTo>
                      <a:pt x="124" y="302"/>
                      <a:pt x="122" y="283"/>
                      <a:pt x="121" y="264"/>
                    </a:cubicBezTo>
                    <a:cubicBezTo>
                      <a:pt x="125" y="264"/>
                      <a:pt x="129" y="264"/>
                      <a:pt x="133" y="264"/>
                    </a:cubicBezTo>
                    <a:cubicBezTo>
                      <a:pt x="133" y="282"/>
                      <a:pt x="131" y="303"/>
                      <a:pt x="136" y="321"/>
                    </a:cubicBezTo>
                    <a:cubicBezTo>
                      <a:pt x="132" y="321"/>
                      <a:pt x="128" y="322"/>
                      <a:pt x="124" y="322"/>
                    </a:cubicBezTo>
                    <a:close/>
                    <a:moveTo>
                      <a:pt x="198" y="318"/>
                    </a:moveTo>
                    <a:cubicBezTo>
                      <a:pt x="182" y="318"/>
                      <a:pt x="165" y="319"/>
                      <a:pt x="148" y="320"/>
                    </a:cubicBezTo>
                    <a:cubicBezTo>
                      <a:pt x="142" y="301"/>
                      <a:pt x="145" y="277"/>
                      <a:pt x="145" y="257"/>
                    </a:cubicBezTo>
                    <a:cubicBezTo>
                      <a:pt x="145" y="254"/>
                      <a:pt x="143" y="251"/>
                      <a:pt x="139" y="251"/>
                    </a:cubicBezTo>
                    <a:cubicBezTo>
                      <a:pt x="123" y="252"/>
                      <a:pt x="106" y="254"/>
                      <a:pt x="90" y="249"/>
                    </a:cubicBezTo>
                    <a:cubicBezTo>
                      <a:pt x="87" y="248"/>
                      <a:pt x="85" y="250"/>
                      <a:pt x="84" y="252"/>
                    </a:cubicBezTo>
                    <a:cubicBezTo>
                      <a:pt x="82" y="253"/>
                      <a:pt x="81" y="254"/>
                      <a:pt x="80" y="256"/>
                    </a:cubicBezTo>
                    <a:cubicBezTo>
                      <a:pt x="77" y="266"/>
                      <a:pt x="78" y="277"/>
                      <a:pt x="78" y="287"/>
                    </a:cubicBezTo>
                    <a:cubicBezTo>
                      <a:pt x="78" y="297"/>
                      <a:pt x="80" y="316"/>
                      <a:pt x="70" y="322"/>
                    </a:cubicBezTo>
                    <a:cubicBezTo>
                      <a:pt x="69" y="322"/>
                      <a:pt x="69" y="322"/>
                      <a:pt x="69" y="322"/>
                    </a:cubicBezTo>
                    <a:cubicBezTo>
                      <a:pt x="51" y="321"/>
                      <a:pt x="33" y="319"/>
                      <a:pt x="16" y="314"/>
                    </a:cubicBezTo>
                    <a:cubicBezTo>
                      <a:pt x="23" y="289"/>
                      <a:pt x="22" y="263"/>
                      <a:pt x="23" y="238"/>
                    </a:cubicBezTo>
                    <a:cubicBezTo>
                      <a:pt x="24" y="214"/>
                      <a:pt x="20" y="185"/>
                      <a:pt x="30" y="163"/>
                    </a:cubicBezTo>
                    <a:cubicBezTo>
                      <a:pt x="30" y="163"/>
                      <a:pt x="31" y="163"/>
                      <a:pt x="32" y="163"/>
                    </a:cubicBezTo>
                    <a:cubicBezTo>
                      <a:pt x="54" y="154"/>
                      <a:pt x="76" y="159"/>
                      <a:pt x="99" y="159"/>
                    </a:cubicBezTo>
                    <a:cubicBezTo>
                      <a:pt x="126" y="159"/>
                      <a:pt x="153" y="157"/>
                      <a:pt x="181" y="157"/>
                    </a:cubicBezTo>
                    <a:cubicBezTo>
                      <a:pt x="188" y="186"/>
                      <a:pt x="187" y="217"/>
                      <a:pt x="192" y="246"/>
                    </a:cubicBezTo>
                    <a:cubicBezTo>
                      <a:pt x="196" y="270"/>
                      <a:pt x="192" y="295"/>
                      <a:pt x="198" y="318"/>
                    </a:cubicBezTo>
                    <a:cubicBezTo>
                      <a:pt x="198" y="318"/>
                      <a:pt x="198" y="318"/>
                      <a:pt x="198" y="3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4" name="Freeform 146"/>
              <p:cNvSpPr>
                <a:spLocks noEditPoints="1"/>
              </p:cNvSpPr>
              <p:nvPr/>
            </p:nvSpPr>
            <p:spPr bwMode="auto">
              <a:xfrm>
                <a:off x="2302064" y="18896776"/>
                <a:ext cx="188913" cy="206375"/>
              </a:xfrm>
              <a:custGeom>
                <a:avLst/>
                <a:gdLst>
                  <a:gd name="T0" fmla="*/ 47 w 50"/>
                  <a:gd name="T1" fmla="*/ 6 h 55"/>
                  <a:gd name="T2" fmla="*/ 41 w 50"/>
                  <a:gd name="T3" fmla="*/ 0 h 55"/>
                  <a:gd name="T4" fmla="*/ 7 w 50"/>
                  <a:gd name="T5" fmla="*/ 6 h 55"/>
                  <a:gd name="T6" fmla="*/ 3 w 50"/>
                  <a:gd name="T7" fmla="*/ 12 h 55"/>
                  <a:gd name="T8" fmla="*/ 1 w 50"/>
                  <a:gd name="T9" fmla="*/ 18 h 55"/>
                  <a:gd name="T10" fmla="*/ 3 w 50"/>
                  <a:gd name="T11" fmla="*/ 49 h 55"/>
                  <a:gd name="T12" fmla="*/ 11 w 50"/>
                  <a:gd name="T13" fmla="*/ 55 h 55"/>
                  <a:gd name="T14" fmla="*/ 45 w 50"/>
                  <a:gd name="T15" fmla="*/ 47 h 55"/>
                  <a:gd name="T16" fmla="*/ 50 w 50"/>
                  <a:gd name="T17" fmla="*/ 41 h 55"/>
                  <a:gd name="T18" fmla="*/ 47 w 50"/>
                  <a:gd name="T19" fmla="*/ 6 h 55"/>
                  <a:gd name="T20" fmla="*/ 12 w 50"/>
                  <a:gd name="T21" fmla="*/ 17 h 55"/>
                  <a:gd name="T22" fmla="*/ 35 w 50"/>
                  <a:gd name="T23" fmla="*/ 13 h 55"/>
                  <a:gd name="T24" fmla="*/ 37 w 50"/>
                  <a:gd name="T25" fmla="*/ 36 h 55"/>
                  <a:gd name="T26" fmla="*/ 15 w 50"/>
                  <a:gd name="T27" fmla="*/ 41 h 55"/>
                  <a:gd name="T28" fmla="*/ 12 w 50"/>
                  <a:gd name="T29"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5">
                    <a:moveTo>
                      <a:pt x="47" y="6"/>
                    </a:moveTo>
                    <a:cubicBezTo>
                      <a:pt x="47" y="3"/>
                      <a:pt x="44" y="0"/>
                      <a:pt x="41" y="0"/>
                    </a:cubicBezTo>
                    <a:cubicBezTo>
                      <a:pt x="30" y="0"/>
                      <a:pt x="18" y="3"/>
                      <a:pt x="7" y="6"/>
                    </a:cubicBezTo>
                    <a:cubicBezTo>
                      <a:pt x="4" y="6"/>
                      <a:pt x="3" y="9"/>
                      <a:pt x="3" y="12"/>
                    </a:cubicBezTo>
                    <a:cubicBezTo>
                      <a:pt x="1" y="13"/>
                      <a:pt x="0" y="15"/>
                      <a:pt x="1" y="18"/>
                    </a:cubicBezTo>
                    <a:cubicBezTo>
                      <a:pt x="3" y="28"/>
                      <a:pt x="3" y="38"/>
                      <a:pt x="3" y="49"/>
                    </a:cubicBezTo>
                    <a:cubicBezTo>
                      <a:pt x="3" y="53"/>
                      <a:pt x="7" y="55"/>
                      <a:pt x="11" y="55"/>
                    </a:cubicBezTo>
                    <a:cubicBezTo>
                      <a:pt x="22" y="52"/>
                      <a:pt x="34" y="49"/>
                      <a:pt x="45" y="47"/>
                    </a:cubicBezTo>
                    <a:cubicBezTo>
                      <a:pt x="48" y="46"/>
                      <a:pt x="50" y="43"/>
                      <a:pt x="50" y="41"/>
                    </a:cubicBezTo>
                    <a:cubicBezTo>
                      <a:pt x="49" y="29"/>
                      <a:pt x="47" y="18"/>
                      <a:pt x="47" y="6"/>
                    </a:cubicBezTo>
                    <a:close/>
                    <a:moveTo>
                      <a:pt x="12" y="17"/>
                    </a:moveTo>
                    <a:cubicBezTo>
                      <a:pt x="20" y="15"/>
                      <a:pt x="28" y="13"/>
                      <a:pt x="35" y="13"/>
                    </a:cubicBezTo>
                    <a:cubicBezTo>
                      <a:pt x="36" y="20"/>
                      <a:pt x="37" y="28"/>
                      <a:pt x="37" y="36"/>
                    </a:cubicBezTo>
                    <a:cubicBezTo>
                      <a:pt x="30" y="38"/>
                      <a:pt x="22" y="39"/>
                      <a:pt x="15" y="41"/>
                    </a:cubicBezTo>
                    <a:cubicBezTo>
                      <a:pt x="15" y="33"/>
                      <a:pt x="14" y="25"/>
                      <a:pt x="12"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5" name="Freeform 147"/>
              <p:cNvSpPr>
                <a:spLocks noEditPoints="1"/>
              </p:cNvSpPr>
              <p:nvPr/>
            </p:nvSpPr>
            <p:spPr bwMode="auto">
              <a:xfrm>
                <a:off x="2590989" y="18885663"/>
                <a:ext cx="214313" cy="198438"/>
              </a:xfrm>
              <a:custGeom>
                <a:avLst/>
                <a:gdLst>
                  <a:gd name="T0" fmla="*/ 47 w 57"/>
                  <a:gd name="T1" fmla="*/ 5 h 53"/>
                  <a:gd name="T2" fmla="*/ 41 w 57"/>
                  <a:gd name="T3" fmla="*/ 0 h 53"/>
                  <a:gd name="T4" fmla="*/ 9 w 57"/>
                  <a:gd name="T5" fmla="*/ 3 h 53"/>
                  <a:gd name="T6" fmla="*/ 4 w 57"/>
                  <a:gd name="T7" fmla="*/ 7 h 53"/>
                  <a:gd name="T8" fmla="*/ 1 w 57"/>
                  <a:gd name="T9" fmla="*/ 15 h 53"/>
                  <a:gd name="T10" fmla="*/ 1 w 57"/>
                  <a:gd name="T11" fmla="*/ 45 h 53"/>
                  <a:gd name="T12" fmla="*/ 7 w 57"/>
                  <a:gd name="T13" fmla="*/ 52 h 53"/>
                  <a:gd name="T14" fmla="*/ 46 w 57"/>
                  <a:gd name="T15" fmla="*/ 44 h 53"/>
                  <a:gd name="T16" fmla="*/ 47 w 57"/>
                  <a:gd name="T17" fmla="*/ 5 h 53"/>
                  <a:gd name="T18" fmla="*/ 37 w 57"/>
                  <a:gd name="T19" fmla="*/ 36 h 53"/>
                  <a:gd name="T20" fmla="*/ 14 w 57"/>
                  <a:gd name="T21" fmla="*/ 41 h 53"/>
                  <a:gd name="T22" fmla="*/ 14 w 57"/>
                  <a:gd name="T23" fmla="*/ 15 h 53"/>
                  <a:gd name="T24" fmla="*/ 37 w 57"/>
                  <a:gd name="T25" fmla="*/ 13 h 53"/>
                  <a:gd name="T26" fmla="*/ 37 w 57"/>
                  <a:gd name="T27"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3">
                    <a:moveTo>
                      <a:pt x="47" y="5"/>
                    </a:moveTo>
                    <a:cubicBezTo>
                      <a:pt x="46" y="2"/>
                      <a:pt x="44" y="0"/>
                      <a:pt x="41" y="0"/>
                    </a:cubicBezTo>
                    <a:cubicBezTo>
                      <a:pt x="31" y="1"/>
                      <a:pt x="20" y="3"/>
                      <a:pt x="9" y="3"/>
                    </a:cubicBezTo>
                    <a:cubicBezTo>
                      <a:pt x="7" y="3"/>
                      <a:pt x="5" y="5"/>
                      <a:pt x="4" y="7"/>
                    </a:cubicBezTo>
                    <a:cubicBezTo>
                      <a:pt x="2" y="8"/>
                      <a:pt x="0" y="11"/>
                      <a:pt x="1" y="15"/>
                    </a:cubicBezTo>
                    <a:cubicBezTo>
                      <a:pt x="6" y="24"/>
                      <a:pt x="3" y="35"/>
                      <a:pt x="1" y="45"/>
                    </a:cubicBezTo>
                    <a:cubicBezTo>
                      <a:pt x="0" y="49"/>
                      <a:pt x="3" y="52"/>
                      <a:pt x="7" y="52"/>
                    </a:cubicBezTo>
                    <a:cubicBezTo>
                      <a:pt x="20" y="52"/>
                      <a:pt x="35" y="53"/>
                      <a:pt x="46" y="44"/>
                    </a:cubicBezTo>
                    <a:cubicBezTo>
                      <a:pt x="57" y="35"/>
                      <a:pt x="51" y="16"/>
                      <a:pt x="47" y="5"/>
                    </a:cubicBezTo>
                    <a:close/>
                    <a:moveTo>
                      <a:pt x="37" y="36"/>
                    </a:moveTo>
                    <a:cubicBezTo>
                      <a:pt x="31" y="40"/>
                      <a:pt x="22" y="41"/>
                      <a:pt x="14" y="41"/>
                    </a:cubicBezTo>
                    <a:cubicBezTo>
                      <a:pt x="16" y="32"/>
                      <a:pt x="16" y="23"/>
                      <a:pt x="14" y="15"/>
                    </a:cubicBezTo>
                    <a:cubicBezTo>
                      <a:pt x="22" y="14"/>
                      <a:pt x="29" y="13"/>
                      <a:pt x="37" y="13"/>
                    </a:cubicBezTo>
                    <a:cubicBezTo>
                      <a:pt x="40" y="20"/>
                      <a:pt x="43" y="32"/>
                      <a:pt x="37"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6" name="Freeform 148"/>
              <p:cNvSpPr>
                <a:spLocks noEditPoints="1"/>
              </p:cNvSpPr>
              <p:nvPr/>
            </p:nvSpPr>
            <p:spPr bwMode="auto">
              <a:xfrm>
                <a:off x="3110102" y="17722026"/>
                <a:ext cx="881063" cy="1760538"/>
              </a:xfrm>
              <a:custGeom>
                <a:avLst/>
                <a:gdLst>
                  <a:gd name="T0" fmla="*/ 218 w 235"/>
                  <a:gd name="T1" fmla="*/ 398 h 469"/>
                  <a:gd name="T2" fmla="*/ 194 w 235"/>
                  <a:gd name="T3" fmla="*/ 131 h 469"/>
                  <a:gd name="T4" fmla="*/ 185 w 235"/>
                  <a:gd name="T5" fmla="*/ 53 h 469"/>
                  <a:gd name="T6" fmla="*/ 62 w 235"/>
                  <a:gd name="T7" fmla="*/ 14 h 469"/>
                  <a:gd name="T8" fmla="*/ 57 w 235"/>
                  <a:gd name="T9" fmla="*/ 23 h 469"/>
                  <a:gd name="T10" fmla="*/ 0 w 235"/>
                  <a:gd name="T11" fmla="*/ 135 h 469"/>
                  <a:gd name="T12" fmla="*/ 14 w 235"/>
                  <a:gd name="T13" fmla="*/ 456 h 469"/>
                  <a:gd name="T14" fmla="*/ 227 w 235"/>
                  <a:gd name="T15" fmla="*/ 458 h 469"/>
                  <a:gd name="T16" fmla="*/ 197 w 235"/>
                  <a:gd name="T17" fmla="*/ 119 h 469"/>
                  <a:gd name="T18" fmla="*/ 178 w 235"/>
                  <a:gd name="T19" fmla="*/ 123 h 469"/>
                  <a:gd name="T20" fmla="*/ 177 w 235"/>
                  <a:gd name="T21" fmla="*/ 70 h 469"/>
                  <a:gd name="T22" fmla="*/ 164 w 235"/>
                  <a:gd name="T23" fmla="*/ 60 h 469"/>
                  <a:gd name="T24" fmla="*/ 70 w 235"/>
                  <a:gd name="T25" fmla="*/ 103 h 469"/>
                  <a:gd name="T26" fmla="*/ 112 w 235"/>
                  <a:gd name="T27" fmla="*/ 92 h 469"/>
                  <a:gd name="T28" fmla="*/ 89 w 235"/>
                  <a:gd name="T29" fmla="*/ 124 h 469"/>
                  <a:gd name="T30" fmla="*/ 70 w 235"/>
                  <a:gd name="T31" fmla="*/ 103 h 469"/>
                  <a:gd name="T32" fmla="*/ 62 w 235"/>
                  <a:gd name="T33" fmla="*/ 115 h 469"/>
                  <a:gd name="T34" fmla="*/ 131 w 235"/>
                  <a:gd name="T35" fmla="*/ 124 h 469"/>
                  <a:gd name="T36" fmla="*/ 127 w 235"/>
                  <a:gd name="T37" fmla="*/ 93 h 469"/>
                  <a:gd name="T38" fmla="*/ 175 w 235"/>
                  <a:gd name="T39" fmla="*/ 100 h 469"/>
                  <a:gd name="T40" fmla="*/ 163 w 235"/>
                  <a:gd name="T41" fmla="*/ 123 h 469"/>
                  <a:gd name="T42" fmla="*/ 127 w 235"/>
                  <a:gd name="T43" fmla="*/ 93 h 469"/>
                  <a:gd name="T44" fmla="*/ 162 w 235"/>
                  <a:gd name="T45" fmla="*/ 29 h 469"/>
                  <a:gd name="T46" fmla="*/ 116 w 235"/>
                  <a:gd name="T47" fmla="*/ 18 h 469"/>
                  <a:gd name="T48" fmla="*/ 152 w 235"/>
                  <a:gd name="T49" fmla="*/ 61 h 469"/>
                  <a:gd name="T50" fmla="*/ 145 w 235"/>
                  <a:gd name="T51" fmla="*/ 60 h 469"/>
                  <a:gd name="T52" fmla="*/ 69 w 235"/>
                  <a:gd name="T53" fmla="*/ 25 h 469"/>
                  <a:gd name="T54" fmla="*/ 102 w 235"/>
                  <a:gd name="T55" fmla="*/ 42 h 469"/>
                  <a:gd name="T56" fmla="*/ 83 w 235"/>
                  <a:gd name="T57" fmla="*/ 66 h 469"/>
                  <a:gd name="T58" fmla="*/ 44 w 235"/>
                  <a:gd name="T59" fmla="*/ 72 h 469"/>
                  <a:gd name="T60" fmla="*/ 35 w 235"/>
                  <a:gd name="T61" fmla="*/ 88 h 469"/>
                  <a:gd name="T62" fmla="*/ 38 w 235"/>
                  <a:gd name="T63" fmla="*/ 130 h 469"/>
                  <a:gd name="T64" fmla="*/ 141 w 235"/>
                  <a:gd name="T65" fmla="*/ 404 h 469"/>
                  <a:gd name="T66" fmla="*/ 84 w 235"/>
                  <a:gd name="T67" fmla="*/ 404 h 469"/>
                  <a:gd name="T68" fmla="*/ 141 w 235"/>
                  <a:gd name="T69" fmla="*/ 356 h 469"/>
                  <a:gd name="T70" fmla="*/ 85 w 235"/>
                  <a:gd name="T71" fmla="*/ 416 h 469"/>
                  <a:gd name="T72" fmla="*/ 82 w 235"/>
                  <a:gd name="T73" fmla="*/ 454 h 469"/>
                  <a:gd name="T74" fmla="*/ 153 w 235"/>
                  <a:gd name="T75" fmla="*/ 354 h 469"/>
                  <a:gd name="T76" fmla="*/ 69 w 235"/>
                  <a:gd name="T77" fmla="*/ 354 h 469"/>
                  <a:gd name="T78" fmla="*/ 37 w 235"/>
                  <a:gd name="T79" fmla="*/ 144 h 469"/>
                  <a:gd name="T80" fmla="*/ 165 w 235"/>
                  <a:gd name="T81" fmla="*/ 135 h 469"/>
                  <a:gd name="T82" fmla="*/ 202 w 235"/>
                  <a:gd name="T83" fmla="*/ 329 h 469"/>
                  <a:gd name="T84" fmla="*/ 158 w 235"/>
                  <a:gd name="T85" fmla="*/ 451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5" h="469">
                    <a:moveTo>
                      <a:pt x="227" y="446"/>
                    </a:moveTo>
                    <a:cubicBezTo>
                      <a:pt x="227" y="446"/>
                      <a:pt x="227" y="446"/>
                      <a:pt x="227" y="446"/>
                    </a:cubicBezTo>
                    <a:cubicBezTo>
                      <a:pt x="218" y="434"/>
                      <a:pt x="220" y="412"/>
                      <a:pt x="218" y="398"/>
                    </a:cubicBezTo>
                    <a:cubicBezTo>
                      <a:pt x="214" y="370"/>
                      <a:pt x="215" y="343"/>
                      <a:pt x="213" y="315"/>
                    </a:cubicBezTo>
                    <a:cubicBezTo>
                      <a:pt x="209" y="254"/>
                      <a:pt x="195" y="194"/>
                      <a:pt x="194" y="132"/>
                    </a:cubicBezTo>
                    <a:cubicBezTo>
                      <a:pt x="194" y="132"/>
                      <a:pt x="194" y="131"/>
                      <a:pt x="194" y="131"/>
                    </a:cubicBezTo>
                    <a:cubicBezTo>
                      <a:pt x="198" y="130"/>
                      <a:pt x="202" y="130"/>
                      <a:pt x="206" y="130"/>
                    </a:cubicBezTo>
                    <a:cubicBezTo>
                      <a:pt x="210" y="130"/>
                      <a:pt x="213" y="126"/>
                      <a:pt x="212" y="123"/>
                    </a:cubicBezTo>
                    <a:cubicBezTo>
                      <a:pt x="204" y="99"/>
                      <a:pt x="191" y="77"/>
                      <a:pt x="185" y="53"/>
                    </a:cubicBezTo>
                    <a:cubicBezTo>
                      <a:pt x="181" y="39"/>
                      <a:pt x="177" y="25"/>
                      <a:pt x="166" y="15"/>
                    </a:cubicBezTo>
                    <a:cubicBezTo>
                      <a:pt x="165" y="13"/>
                      <a:pt x="164" y="11"/>
                      <a:pt x="162" y="10"/>
                    </a:cubicBezTo>
                    <a:cubicBezTo>
                      <a:pt x="130" y="0"/>
                      <a:pt x="94" y="9"/>
                      <a:pt x="62" y="14"/>
                    </a:cubicBezTo>
                    <a:cubicBezTo>
                      <a:pt x="59" y="15"/>
                      <a:pt x="58" y="18"/>
                      <a:pt x="58" y="20"/>
                    </a:cubicBezTo>
                    <a:cubicBezTo>
                      <a:pt x="58" y="21"/>
                      <a:pt x="58" y="21"/>
                      <a:pt x="58" y="21"/>
                    </a:cubicBezTo>
                    <a:cubicBezTo>
                      <a:pt x="57" y="22"/>
                      <a:pt x="57" y="22"/>
                      <a:pt x="57" y="23"/>
                    </a:cubicBezTo>
                    <a:cubicBezTo>
                      <a:pt x="57" y="23"/>
                      <a:pt x="57" y="23"/>
                      <a:pt x="57" y="23"/>
                    </a:cubicBezTo>
                    <a:cubicBezTo>
                      <a:pt x="45" y="42"/>
                      <a:pt x="35" y="62"/>
                      <a:pt x="25" y="82"/>
                    </a:cubicBezTo>
                    <a:cubicBezTo>
                      <a:pt x="16" y="99"/>
                      <a:pt x="4" y="115"/>
                      <a:pt x="0" y="135"/>
                    </a:cubicBezTo>
                    <a:cubicBezTo>
                      <a:pt x="0" y="139"/>
                      <a:pt x="2" y="142"/>
                      <a:pt x="6" y="142"/>
                    </a:cubicBezTo>
                    <a:cubicBezTo>
                      <a:pt x="12" y="143"/>
                      <a:pt x="19" y="143"/>
                      <a:pt x="25" y="144"/>
                    </a:cubicBezTo>
                    <a:cubicBezTo>
                      <a:pt x="3" y="246"/>
                      <a:pt x="14" y="352"/>
                      <a:pt x="14" y="456"/>
                    </a:cubicBezTo>
                    <a:cubicBezTo>
                      <a:pt x="14" y="461"/>
                      <a:pt x="18" y="462"/>
                      <a:pt x="21" y="462"/>
                    </a:cubicBezTo>
                    <a:cubicBezTo>
                      <a:pt x="22" y="463"/>
                      <a:pt x="23" y="463"/>
                      <a:pt x="25" y="464"/>
                    </a:cubicBezTo>
                    <a:cubicBezTo>
                      <a:pt x="92" y="469"/>
                      <a:pt x="160" y="464"/>
                      <a:pt x="227" y="458"/>
                    </a:cubicBezTo>
                    <a:cubicBezTo>
                      <a:pt x="235" y="458"/>
                      <a:pt x="235" y="446"/>
                      <a:pt x="227" y="446"/>
                    </a:cubicBezTo>
                    <a:close/>
                    <a:moveTo>
                      <a:pt x="188" y="97"/>
                    </a:moveTo>
                    <a:cubicBezTo>
                      <a:pt x="191" y="104"/>
                      <a:pt x="194" y="111"/>
                      <a:pt x="197" y="119"/>
                    </a:cubicBezTo>
                    <a:cubicBezTo>
                      <a:pt x="194" y="119"/>
                      <a:pt x="190" y="119"/>
                      <a:pt x="186" y="120"/>
                    </a:cubicBezTo>
                    <a:cubicBezTo>
                      <a:pt x="185" y="121"/>
                      <a:pt x="184" y="121"/>
                      <a:pt x="184" y="122"/>
                    </a:cubicBezTo>
                    <a:cubicBezTo>
                      <a:pt x="182" y="122"/>
                      <a:pt x="180" y="122"/>
                      <a:pt x="178" y="123"/>
                    </a:cubicBezTo>
                    <a:cubicBezTo>
                      <a:pt x="183" y="115"/>
                      <a:pt x="189" y="104"/>
                      <a:pt x="188" y="97"/>
                    </a:cubicBezTo>
                    <a:close/>
                    <a:moveTo>
                      <a:pt x="170" y="44"/>
                    </a:moveTo>
                    <a:cubicBezTo>
                      <a:pt x="173" y="53"/>
                      <a:pt x="175" y="62"/>
                      <a:pt x="177" y="70"/>
                    </a:cubicBezTo>
                    <a:cubicBezTo>
                      <a:pt x="178" y="74"/>
                      <a:pt x="180" y="78"/>
                      <a:pt x="181" y="82"/>
                    </a:cubicBezTo>
                    <a:cubicBezTo>
                      <a:pt x="176" y="83"/>
                      <a:pt x="169" y="83"/>
                      <a:pt x="166" y="79"/>
                    </a:cubicBezTo>
                    <a:cubicBezTo>
                      <a:pt x="163" y="75"/>
                      <a:pt x="164" y="66"/>
                      <a:pt x="164" y="60"/>
                    </a:cubicBezTo>
                    <a:cubicBezTo>
                      <a:pt x="164" y="58"/>
                      <a:pt x="163" y="57"/>
                      <a:pt x="162" y="56"/>
                    </a:cubicBezTo>
                    <a:cubicBezTo>
                      <a:pt x="166" y="53"/>
                      <a:pt x="168" y="49"/>
                      <a:pt x="170" y="44"/>
                    </a:cubicBezTo>
                    <a:close/>
                    <a:moveTo>
                      <a:pt x="70" y="103"/>
                    </a:moveTo>
                    <a:cubicBezTo>
                      <a:pt x="73" y="101"/>
                      <a:pt x="73" y="99"/>
                      <a:pt x="73" y="96"/>
                    </a:cubicBezTo>
                    <a:cubicBezTo>
                      <a:pt x="80" y="93"/>
                      <a:pt x="87" y="88"/>
                      <a:pt x="91" y="80"/>
                    </a:cubicBezTo>
                    <a:cubicBezTo>
                      <a:pt x="97" y="86"/>
                      <a:pt x="105" y="90"/>
                      <a:pt x="112" y="92"/>
                    </a:cubicBezTo>
                    <a:cubicBezTo>
                      <a:pt x="112" y="92"/>
                      <a:pt x="112" y="93"/>
                      <a:pt x="112" y="94"/>
                    </a:cubicBezTo>
                    <a:cubicBezTo>
                      <a:pt x="114" y="106"/>
                      <a:pt x="104" y="118"/>
                      <a:pt x="94" y="124"/>
                    </a:cubicBezTo>
                    <a:cubicBezTo>
                      <a:pt x="92" y="124"/>
                      <a:pt x="90" y="124"/>
                      <a:pt x="89" y="124"/>
                    </a:cubicBezTo>
                    <a:cubicBezTo>
                      <a:pt x="88" y="123"/>
                      <a:pt x="88" y="123"/>
                      <a:pt x="88" y="123"/>
                    </a:cubicBezTo>
                    <a:cubicBezTo>
                      <a:pt x="84" y="119"/>
                      <a:pt x="79" y="115"/>
                      <a:pt x="75" y="111"/>
                    </a:cubicBezTo>
                    <a:cubicBezTo>
                      <a:pt x="73" y="110"/>
                      <a:pt x="67" y="105"/>
                      <a:pt x="70" y="103"/>
                    </a:cubicBezTo>
                    <a:close/>
                    <a:moveTo>
                      <a:pt x="71" y="124"/>
                    </a:moveTo>
                    <a:cubicBezTo>
                      <a:pt x="66" y="124"/>
                      <a:pt x="61" y="124"/>
                      <a:pt x="56" y="125"/>
                    </a:cubicBezTo>
                    <a:cubicBezTo>
                      <a:pt x="59" y="122"/>
                      <a:pt x="61" y="118"/>
                      <a:pt x="62" y="115"/>
                    </a:cubicBezTo>
                    <a:cubicBezTo>
                      <a:pt x="65" y="118"/>
                      <a:pt x="68" y="121"/>
                      <a:pt x="71" y="124"/>
                    </a:cubicBezTo>
                    <a:close/>
                    <a:moveTo>
                      <a:pt x="121" y="110"/>
                    </a:moveTo>
                    <a:cubicBezTo>
                      <a:pt x="124" y="115"/>
                      <a:pt x="127" y="120"/>
                      <a:pt x="131" y="124"/>
                    </a:cubicBezTo>
                    <a:cubicBezTo>
                      <a:pt x="125" y="124"/>
                      <a:pt x="118" y="124"/>
                      <a:pt x="112" y="124"/>
                    </a:cubicBezTo>
                    <a:cubicBezTo>
                      <a:pt x="116" y="120"/>
                      <a:pt x="119" y="115"/>
                      <a:pt x="121" y="110"/>
                    </a:cubicBezTo>
                    <a:close/>
                    <a:moveTo>
                      <a:pt x="127" y="93"/>
                    </a:moveTo>
                    <a:cubicBezTo>
                      <a:pt x="138" y="92"/>
                      <a:pt x="148" y="88"/>
                      <a:pt x="155" y="80"/>
                    </a:cubicBezTo>
                    <a:cubicBezTo>
                      <a:pt x="158" y="88"/>
                      <a:pt x="164" y="93"/>
                      <a:pt x="174" y="94"/>
                    </a:cubicBezTo>
                    <a:cubicBezTo>
                      <a:pt x="173" y="96"/>
                      <a:pt x="173" y="98"/>
                      <a:pt x="175" y="100"/>
                    </a:cubicBezTo>
                    <a:cubicBezTo>
                      <a:pt x="175" y="100"/>
                      <a:pt x="175" y="101"/>
                      <a:pt x="175" y="102"/>
                    </a:cubicBezTo>
                    <a:cubicBezTo>
                      <a:pt x="174" y="105"/>
                      <a:pt x="172" y="108"/>
                      <a:pt x="170" y="111"/>
                    </a:cubicBezTo>
                    <a:cubicBezTo>
                      <a:pt x="168" y="115"/>
                      <a:pt x="166" y="119"/>
                      <a:pt x="163" y="123"/>
                    </a:cubicBezTo>
                    <a:cubicBezTo>
                      <a:pt x="159" y="123"/>
                      <a:pt x="154" y="124"/>
                      <a:pt x="150" y="124"/>
                    </a:cubicBezTo>
                    <a:cubicBezTo>
                      <a:pt x="150" y="123"/>
                      <a:pt x="149" y="122"/>
                      <a:pt x="148" y="122"/>
                    </a:cubicBezTo>
                    <a:cubicBezTo>
                      <a:pt x="136" y="117"/>
                      <a:pt x="132" y="104"/>
                      <a:pt x="127" y="93"/>
                    </a:cubicBezTo>
                    <a:close/>
                    <a:moveTo>
                      <a:pt x="155" y="21"/>
                    </a:moveTo>
                    <a:cubicBezTo>
                      <a:pt x="155" y="22"/>
                      <a:pt x="156" y="23"/>
                      <a:pt x="157" y="23"/>
                    </a:cubicBezTo>
                    <a:cubicBezTo>
                      <a:pt x="159" y="25"/>
                      <a:pt x="161" y="27"/>
                      <a:pt x="162" y="29"/>
                    </a:cubicBezTo>
                    <a:cubicBezTo>
                      <a:pt x="159" y="42"/>
                      <a:pt x="153" y="54"/>
                      <a:pt x="138" y="45"/>
                    </a:cubicBezTo>
                    <a:cubicBezTo>
                      <a:pt x="129" y="39"/>
                      <a:pt x="123" y="29"/>
                      <a:pt x="118" y="20"/>
                    </a:cubicBezTo>
                    <a:cubicBezTo>
                      <a:pt x="117" y="19"/>
                      <a:pt x="117" y="19"/>
                      <a:pt x="116" y="18"/>
                    </a:cubicBezTo>
                    <a:cubicBezTo>
                      <a:pt x="129" y="17"/>
                      <a:pt x="143" y="18"/>
                      <a:pt x="155" y="21"/>
                    </a:cubicBezTo>
                    <a:close/>
                    <a:moveTo>
                      <a:pt x="145" y="60"/>
                    </a:moveTo>
                    <a:cubicBezTo>
                      <a:pt x="148" y="61"/>
                      <a:pt x="150" y="61"/>
                      <a:pt x="152" y="61"/>
                    </a:cubicBezTo>
                    <a:cubicBezTo>
                      <a:pt x="144" y="87"/>
                      <a:pt x="109" y="87"/>
                      <a:pt x="95" y="66"/>
                    </a:cubicBezTo>
                    <a:cubicBezTo>
                      <a:pt x="106" y="64"/>
                      <a:pt x="112" y="51"/>
                      <a:pt x="115" y="39"/>
                    </a:cubicBezTo>
                    <a:cubicBezTo>
                      <a:pt x="123" y="49"/>
                      <a:pt x="133" y="58"/>
                      <a:pt x="145" y="60"/>
                    </a:cubicBezTo>
                    <a:close/>
                    <a:moveTo>
                      <a:pt x="67" y="29"/>
                    </a:moveTo>
                    <a:cubicBezTo>
                      <a:pt x="67" y="29"/>
                      <a:pt x="67" y="29"/>
                      <a:pt x="67" y="29"/>
                    </a:cubicBezTo>
                    <a:cubicBezTo>
                      <a:pt x="68" y="28"/>
                      <a:pt x="68" y="26"/>
                      <a:pt x="69" y="25"/>
                    </a:cubicBezTo>
                    <a:cubicBezTo>
                      <a:pt x="82" y="23"/>
                      <a:pt x="95" y="21"/>
                      <a:pt x="108" y="19"/>
                    </a:cubicBezTo>
                    <a:cubicBezTo>
                      <a:pt x="107" y="20"/>
                      <a:pt x="107" y="20"/>
                      <a:pt x="107" y="21"/>
                    </a:cubicBezTo>
                    <a:cubicBezTo>
                      <a:pt x="106" y="28"/>
                      <a:pt x="104" y="35"/>
                      <a:pt x="102" y="42"/>
                    </a:cubicBezTo>
                    <a:cubicBezTo>
                      <a:pt x="94" y="65"/>
                      <a:pt x="58" y="51"/>
                      <a:pt x="67" y="29"/>
                    </a:cubicBezTo>
                    <a:close/>
                    <a:moveTo>
                      <a:pt x="57" y="47"/>
                    </a:moveTo>
                    <a:cubicBezTo>
                      <a:pt x="61" y="57"/>
                      <a:pt x="71" y="64"/>
                      <a:pt x="83" y="66"/>
                    </a:cubicBezTo>
                    <a:cubicBezTo>
                      <a:pt x="83" y="67"/>
                      <a:pt x="83" y="67"/>
                      <a:pt x="83" y="68"/>
                    </a:cubicBezTo>
                    <a:cubicBezTo>
                      <a:pt x="81" y="88"/>
                      <a:pt x="44" y="98"/>
                      <a:pt x="44" y="74"/>
                    </a:cubicBezTo>
                    <a:cubicBezTo>
                      <a:pt x="44" y="73"/>
                      <a:pt x="44" y="73"/>
                      <a:pt x="44" y="72"/>
                    </a:cubicBezTo>
                    <a:cubicBezTo>
                      <a:pt x="48" y="64"/>
                      <a:pt x="52" y="55"/>
                      <a:pt x="57" y="47"/>
                    </a:cubicBezTo>
                    <a:close/>
                    <a:moveTo>
                      <a:pt x="14" y="131"/>
                    </a:moveTo>
                    <a:cubicBezTo>
                      <a:pt x="18" y="116"/>
                      <a:pt x="28" y="102"/>
                      <a:pt x="35" y="88"/>
                    </a:cubicBezTo>
                    <a:cubicBezTo>
                      <a:pt x="39" y="95"/>
                      <a:pt x="45" y="98"/>
                      <a:pt x="52" y="99"/>
                    </a:cubicBezTo>
                    <a:cubicBezTo>
                      <a:pt x="56" y="109"/>
                      <a:pt x="43" y="122"/>
                      <a:pt x="38" y="129"/>
                    </a:cubicBezTo>
                    <a:cubicBezTo>
                      <a:pt x="38" y="129"/>
                      <a:pt x="38" y="130"/>
                      <a:pt x="38" y="130"/>
                    </a:cubicBezTo>
                    <a:cubicBezTo>
                      <a:pt x="36" y="131"/>
                      <a:pt x="35" y="131"/>
                      <a:pt x="33" y="132"/>
                    </a:cubicBezTo>
                    <a:cubicBezTo>
                      <a:pt x="27" y="132"/>
                      <a:pt x="20" y="131"/>
                      <a:pt x="14" y="131"/>
                    </a:cubicBezTo>
                    <a:close/>
                    <a:moveTo>
                      <a:pt x="141" y="404"/>
                    </a:moveTo>
                    <a:cubicBezTo>
                      <a:pt x="141" y="404"/>
                      <a:pt x="141" y="404"/>
                      <a:pt x="140" y="404"/>
                    </a:cubicBezTo>
                    <a:cubicBezTo>
                      <a:pt x="124" y="410"/>
                      <a:pt x="101" y="410"/>
                      <a:pt x="85" y="404"/>
                    </a:cubicBezTo>
                    <a:cubicBezTo>
                      <a:pt x="85" y="404"/>
                      <a:pt x="84" y="404"/>
                      <a:pt x="84" y="404"/>
                    </a:cubicBezTo>
                    <a:cubicBezTo>
                      <a:pt x="83" y="389"/>
                      <a:pt x="82" y="374"/>
                      <a:pt x="81" y="359"/>
                    </a:cubicBezTo>
                    <a:cubicBezTo>
                      <a:pt x="99" y="351"/>
                      <a:pt x="122" y="352"/>
                      <a:pt x="141" y="356"/>
                    </a:cubicBezTo>
                    <a:cubicBezTo>
                      <a:pt x="141" y="356"/>
                      <a:pt x="141" y="356"/>
                      <a:pt x="141" y="356"/>
                    </a:cubicBezTo>
                    <a:cubicBezTo>
                      <a:pt x="142" y="372"/>
                      <a:pt x="141" y="388"/>
                      <a:pt x="141" y="404"/>
                    </a:cubicBezTo>
                    <a:close/>
                    <a:moveTo>
                      <a:pt x="82" y="454"/>
                    </a:moveTo>
                    <a:cubicBezTo>
                      <a:pt x="84" y="441"/>
                      <a:pt x="85" y="429"/>
                      <a:pt x="85" y="416"/>
                    </a:cubicBezTo>
                    <a:cubicBezTo>
                      <a:pt x="102" y="422"/>
                      <a:pt x="124" y="422"/>
                      <a:pt x="141" y="416"/>
                    </a:cubicBezTo>
                    <a:cubicBezTo>
                      <a:pt x="141" y="428"/>
                      <a:pt x="142" y="440"/>
                      <a:pt x="146" y="452"/>
                    </a:cubicBezTo>
                    <a:cubicBezTo>
                      <a:pt x="124" y="453"/>
                      <a:pt x="103" y="454"/>
                      <a:pt x="82" y="454"/>
                    </a:cubicBezTo>
                    <a:close/>
                    <a:moveTo>
                      <a:pt x="158" y="451"/>
                    </a:moveTo>
                    <a:cubicBezTo>
                      <a:pt x="149" y="420"/>
                      <a:pt x="155" y="388"/>
                      <a:pt x="153" y="356"/>
                    </a:cubicBezTo>
                    <a:cubicBezTo>
                      <a:pt x="153" y="355"/>
                      <a:pt x="153" y="354"/>
                      <a:pt x="153" y="354"/>
                    </a:cubicBezTo>
                    <a:cubicBezTo>
                      <a:pt x="154" y="350"/>
                      <a:pt x="153" y="346"/>
                      <a:pt x="149" y="345"/>
                    </a:cubicBezTo>
                    <a:cubicBezTo>
                      <a:pt x="126" y="339"/>
                      <a:pt x="98" y="338"/>
                      <a:pt x="76" y="348"/>
                    </a:cubicBezTo>
                    <a:cubicBezTo>
                      <a:pt x="73" y="347"/>
                      <a:pt x="69" y="349"/>
                      <a:pt x="69" y="354"/>
                    </a:cubicBezTo>
                    <a:cubicBezTo>
                      <a:pt x="70" y="387"/>
                      <a:pt x="77" y="421"/>
                      <a:pt x="70" y="454"/>
                    </a:cubicBezTo>
                    <a:cubicBezTo>
                      <a:pt x="55" y="453"/>
                      <a:pt x="41" y="453"/>
                      <a:pt x="26" y="452"/>
                    </a:cubicBezTo>
                    <a:cubicBezTo>
                      <a:pt x="25" y="349"/>
                      <a:pt x="15" y="245"/>
                      <a:pt x="37" y="144"/>
                    </a:cubicBezTo>
                    <a:cubicBezTo>
                      <a:pt x="39" y="144"/>
                      <a:pt x="40" y="143"/>
                      <a:pt x="41" y="141"/>
                    </a:cubicBezTo>
                    <a:cubicBezTo>
                      <a:pt x="58" y="132"/>
                      <a:pt x="83" y="136"/>
                      <a:pt x="100" y="136"/>
                    </a:cubicBezTo>
                    <a:cubicBezTo>
                      <a:pt x="122" y="137"/>
                      <a:pt x="144" y="136"/>
                      <a:pt x="165" y="135"/>
                    </a:cubicBezTo>
                    <a:cubicBezTo>
                      <a:pt x="166" y="135"/>
                      <a:pt x="167" y="135"/>
                      <a:pt x="168" y="135"/>
                    </a:cubicBezTo>
                    <a:cubicBezTo>
                      <a:pt x="173" y="135"/>
                      <a:pt x="177" y="135"/>
                      <a:pt x="182" y="134"/>
                    </a:cubicBezTo>
                    <a:cubicBezTo>
                      <a:pt x="183" y="200"/>
                      <a:pt x="198" y="264"/>
                      <a:pt x="202" y="329"/>
                    </a:cubicBezTo>
                    <a:cubicBezTo>
                      <a:pt x="204" y="355"/>
                      <a:pt x="204" y="381"/>
                      <a:pt x="207" y="407"/>
                    </a:cubicBezTo>
                    <a:cubicBezTo>
                      <a:pt x="209" y="419"/>
                      <a:pt x="208" y="435"/>
                      <a:pt x="214" y="447"/>
                    </a:cubicBezTo>
                    <a:cubicBezTo>
                      <a:pt x="195" y="449"/>
                      <a:pt x="176" y="450"/>
                      <a:pt x="158" y="4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7" name="Freeform 149"/>
              <p:cNvSpPr>
                <a:spLocks/>
              </p:cNvSpPr>
              <p:nvPr/>
            </p:nvSpPr>
            <p:spPr bwMode="auto">
              <a:xfrm>
                <a:off x="3446652" y="19149188"/>
                <a:ext cx="60325" cy="44450"/>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8" name="Freeform 150"/>
              <p:cNvSpPr>
                <a:spLocks/>
              </p:cNvSpPr>
              <p:nvPr/>
            </p:nvSpPr>
            <p:spPr bwMode="auto">
              <a:xfrm>
                <a:off x="3446652" y="19336513"/>
                <a:ext cx="60325" cy="44450"/>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19" name="Freeform 151"/>
              <p:cNvSpPr>
                <a:spLocks noEditPoints="1"/>
              </p:cNvSpPr>
              <p:nvPr/>
            </p:nvSpPr>
            <p:spPr bwMode="auto">
              <a:xfrm>
                <a:off x="3281552" y="18668176"/>
                <a:ext cx="439738" cy="214313"/>
              </a:xfrm>
              <a:custGeom>
                <a:avLst/>
                <a:gdLst>
                  <a:gd name="T0" fmla="*/ 115 w 117"/>
                  <a:gd name="T1" fmla="*/ 44 h 57"/>
                  <a:gd name="T2" fmla="*/ 86 w 117"/>
                  <a:gd name="T3" fmla="*/ 0 h 57"/>
                  <a:gd name="T4" fmla="*/ 47 w 117"/>
                  <a:gd name="T5" fmla="*/ 2 h 57"/>
                  <a:gd name="T6" fmla="*/ 5 w 117"/>
                  <a:gd name="T7" fmla="*/ 11 h 57"/>
                  <a:gd name="T8" fmla="*/ 2 w 117"/>
                  <a:gd name="T9" fmla="*/ 16 h 57"/>
                  <a:gd name="T10" fmla="*/ 0 w 117"/>
                  <a:gd name="T11" fmla="*/ 20 h 57"/>
                  <a:gd name="T12" fmla="*/ 0 w 117"/>
                  <a:gd name="T13" fmla="*/ 51 h 57"/>
                  <a:gd name="T14" fmla="*/ 7 w 117"/>
                  <a:gd name="T15" fmla="*/ 57 h 57"/>
                  <a:gd name="T16" fmla="*/ 108 w 117"/>
                  <a:gd name="T17" fmla="*/ 54 h 57"/>
                  <a:gd name="T18" fmla="*/ 114 w 117"/>
                  <a:gd name="T19" fmla="*/ 49 h 57"/>
                  <a:gd name="T20" fmla="*/ 115 w 117"/>
                  <a:gd name="T21" fmla="*/ 44 h 57"/>
                  <a:gd name="T22" fmla="*/ 72 w 117"/>
                  <a:gd name="T23" fmla="*/ 13 h 57"/>
                  <a:gd name="T24" fmla="*/ 101 w 117"/>
                  <a:gd name="T25" fmla="*/ 24 h 57"/>
                  <a:gd name="T26" fmla="*/ 101 w 117"/>
                  <a:gd name="T27" fmla="*/ 25 h 57"/>
                  <a:gd name="T28" fmla="*/ 65 w 117"/>
                  <a:gd name="T29" fmla="*/ 25 h 57"/>
                  <a:gd name="T30" fmla="*/ 64 w 117"/>
                  <a:gd name="T31" fmla="*/ 14 h 57"/>
                  <a:gd name="T32" fmla="*/ 72 w 117"/>
                  <a:gd name="T33" fmla="*/ 13 h 57"/>
                  <a:gd name="T34" fmla="*/ 52 w 117"/>
                  <a:gd name="T35" fmla="*/ 14 h 57"/>
                  <a:gd name="T36" fmla="*/ 53 w 117"/>
                  <a:gd name="T37" fmla="*/ 25 h 57"/>
                  <a:gd name="T38" fmla="*/ 12 w 117"/>
                  <a:gd name="T39" fmla="*/ 25 h 57"/>
                  <a:gd name="T40" fmla="*/ 12 w 117"/>
                  <a:gd name="T41" fmla="*/ 21 h 57"/>
                  <a:gd name="T42" fmla="*/ 52 w 117"/>
                  <a:gd name="T43" fmla="*/ 14 h 57"/>
                  <a:gd name="T44" fmla="*/ 12 w 117"/>
                  <a:gd name="T45" fmla="*/ 45 h 57"/>
                  <a:gd name="T46" fmla="*/ 12 w 117"/>
                  <a:gd name="T47" fmla="*/ 37 h 57"/>
                  <a:gd name="T48" fmla="*/ 53 w 117"/>
                  <a:gd name="T49" fmla="*/ 37 h 57"/>
                  <a:gd name="T50" fmla="*/ 54 w 117"/>
                  <a:gd name="T51" fmla="*/ 44 h 57"/>
                  <a:gd name="T52" fmla="*/ 12 w 117"/>
                  <a:gd name="T53" fmla="*/ 45 h 57"/>
                  <a:gd name="T54" fmla="*/ 67 w 117"/>
                  <a:gd name="T55" fmla="*/ 43 h 57"/>
                  <a:gd name="T56" fmla="*/ 67 w 117"/>
                  <a:gd name="T57" fmla="*/ 43 h 57"/>
                  <a:gd name="T58" fmla="*/ 65 w 117"/>
                  <a:gd name="T59" fmla="*/ 37 h 57"/>
                  <a:gd name="T60" fmla="*/ 102 w 117"/>
                  <a:gd name="T61" fmla="*/ 37 h 57"/>
                  <a:gd name="T62" fmla="*/ 103 w 117"/>
                  <a:gd name="T63" fmla="*/ 43 h 57"/>
                  <a:gd name="T64" fmla="*/ 67 w 117"/>
                  <a:gd name="T65"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7">
                    <a:moveTo>
                      <a:pt x="115" y="44"/>
                    </a:moveTo>
                    <a:cubicBezTo>
                      <a:pt x="110" y="20"/>
                      <a:pt x="117" y="2"/>
                      <a:pt x="86" y="0"/>
                    </a:cubicBezTo>
                    <a:cubicBezTo>
                      <a:pt x="73" y="0"/>
                      <a:pt x="60" y="2"/>
                      <a:pt x="47" y="2"/>
                    </a:cubicBezTo>
                    <a:cubicBezTo>
                      <a:pt x="31" y="2"/>
                      <a:pt x="18" y="3"/>
                      <a:pt x="5" y="11"/>
                    </a:cubicBezTo>
                    <a:cubicBezTo>
                      <a:pt x="3" y="12"/>
                      <a:pt x="2" y="14"/>
                      <a:pt x="2" y="16"/>
                    </a:cubicBezTo>
                    <a:cubicBezTo>
                      <a:pt x="1" y="17"/>
                      <a:pt x="0" y="18"/>
                      <a:pt x="0" y="20"/>
                    </a:cubicBezTo>
                    <a:cubicBezTo>
                      <a:pt x="0" y="51"/>
                      <a:pt x="0" y="51"/>
                      <a:pt x="0" y="51"/>
                    </a:cubicBezTo>
                    <a:cubicBezTo>
                      <a:pt x="0" y="54"/>
                      <a:pt x="4" y="57"/>
                      <a:pt x="7" y="57"/>
                    </a:cubicBezTo>
                    <a:cubicBezTo>
                      <a:pt x="41" y="57"/>
                      <a:pt x="75" y="54"/>
                      <a:pt x="108" y="54"/>
                    </a:cubicBezTo>
                    <a:cubicBezTo>
                      <a:pt x="112" y="54"/>
                      <a:pt x="114" y="52"/>
                      <a:pt x="114" y="49"/>
                    </a:cubicBezTo>
                    <a:cubicBezTo>
                      <a:pt x="115" y="48"/>
                      <a:pt x="116" y="46"/>
                      <a:pt x="115" y="44"/>
                    </a:cubicBezTo>
                    <a:close/>
                    <a:moveTo>
                      <a:pt x="72" y="13"/>
                    </a:moveTo>
                    <a:cubicBezTo>
                      <a:pt x="83" y="12"/>
                      <a:pt x="99" y="9"/>
                      <a:pt x="101" y="24"/>
                    </a:cubicBezTo>
                    <a:cubicBezTo>
                      <a:pt x="101" y="24"/>
                      <a:pt x="101" y="25"/>
                      <a:pt x="101" y="25"/>
                    </a:cubicBezTo>
                    <a:cubicBezTo>
                      <a:pt x="65" y="25"/>
                      <a:pt x="65" y="25"/>
                      <a:pt x="65" y="25"/>
                    </a:cubicBezTo>
                    <a:cubicBezTo>
                      <a:pt x="65" y="21"/>
                      <a:pt x="64" y="18"/>
                      <a:pt x="64" y="14"/>
                    </a:cubicBezTo>
                    <a:cubicBezTo>
                      <a:pt x="67" y="14"/>
                      <a:pt x="69" y="13"/>
                      <a:pt x="72" y="13"/>
                    </a:cubicBezTo>
                    <a:close/>
                    <a:moveTo>
                      <a:pt x="52" y="14"/>
                    </a:moveTo>
                    <a:cubicBezTo>
                      <a:pt x="53" y="18"/>
                      <a:pt x="53" y="21"/>
                      <a:pt x="53" y="25"/>
                    </a:cubicBezTo>
                    <a:cubicBezTo>
                      <a:pt x="12" y="25"/>
                      <a:pt x="12" y="25"/>
                      <a:pt x="12" y="25"/>
                    </a:cubicBezTo>
                    <a:cubicBezTo>
                      <a:pt x="12" y="21"/>
                      <a:pt x="12" y="21"/>
                      <a:pt x="12" y="21"/>
                    </a:cubicBezTo>
                    <a:cubicBezTo>
                      <a:pt x="24" y="14"/>
                      <a:pt x="38" y="14"/>
                      <a:pt x="52" y="14"/>
                    </a:cubicBezTo>
                    <a:close/>
                    <a:moveTo>
                      <a:pt x="12" y="45"/>
                    </a:moveTo>
                    <a:cubicBezTo>
                      <a:pt x="12" y="37"/>
                      <a:pt x="12" y="37"/>
                      <a:pt x="12" y="37"/>
                    </a:cubicBezTo>
                    <a:cubicBezTo>
                      <a:pt x="53" y="37"/>
                      <a:pt x="53" y="37"/>
                      <a:pt x="53" y="37"/>
                    </a:cubicBezTo>
                    <a:cubicBezTo>
                      <a:pt x="53" y="41"/>
                      <a:pt x="53" y="42"/>
                      <a:pt x="54" y="44"/>
                    </a:cubicBezTo>
                    <a:cubicBezTo>
                      <a:pt x="40" y="45"/>
                      <a:pt x="26" y="45"/>
                      <a:pt x="12" y="45"/>
                    </a:cubicBezTo>
                    <a:close/>
                    <a:moveTo>
                      <a:pt x="67" y="43"/>
                    </a:moveTo>
                    <a:cubicBezTo>
                      <a:pt x="67" y="43"/>
                      <a:pt x="67" y="43"/>
                      <a:pt x="67" y="43"/>
                    </a:cubicBezTo>
                    <a:cubicBezTo>
                      <a:pt x="65" y="41"/>
                      <a:pt x="65" y="37"/>
                      <a:pt x="65" y="37"/>
                    </a:cubicBezTo>
                    <a:cubicBezTo>
                      <a:pt x="102" y="37"/>
                      <a:pt x="102" y="37"/>
                      <a:pt x="102" y="37"/>
                    </a:cubicBezTo>
                    <a:cubicBezTo>
                      <a:pt x="102" y="37"/>
                      <a:pt x="103" y="41"/>
                      <a:pt x="103" y="43"/>
                    </a:cubicBezTo>
                    <a:cubicBezTo>
                      <a:pt x="91" y="43"/>
                      <a:pt x="79" y="43"/>
                      <a:pt x="67"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20" name="Freeform 152"/>
              <p:cNvSpPr>
                <a:spLocks noEditPoints="1"/>
              </p:cNvSpPr>
              <p:nvPr/>
            </p:nvSpPr>
            <p:spPr bwMode="auto">
              <a:xfrm>
                <a:off x="3286314" y="18345913"/>
                <a:ext cx="423863" cy="258763"/>
              </a:xfrm>
              <a:custGeom>
                <a:avLst/>
                <a:gdLst>
                  <a:gd name="T0" fmla="*/ 111 w 113"/>
                  <a:gd name="T1" fmla="*/ 50 h 69"/>
                  <a:gd name="T2" fmla="*/ 109 w 113"/>
                  <a:gd name="T3" fmla="*/ 12 h 69"/>
                  <a:gd name="T4" fmla="*/ 103 w 113"/>
                  <a:gd name="T5" fmla="*/ 6 h 69"/>
                  <a:gd name="T6" fmla="*/ 9 w 113"/>
                  <a:gd name="T7" fmla="*/ 14 h 69"/>
                  <a:gd name="T8" fmla="*/ 7 w 113"/>
                  <a:gd name="T9" fmla="*/ 22 h 69"/>
                  <a:gd name="T10" fmla="*/ 4 w 113"/>
                  <a:gd name="T11" fmla="*/ 28 h 69"/>
                  <a:gd name="T12" fmla="*/ 1 w 113"/>
                  <a:gd name="T13" fmla="*/ 64 h 69"/>
                  <a:gd name="T14" fmla="*/ 9 w 113"/>
                  <a:gd name="T15" fmla="*/ 68 h 69"/>
                  <a:gd name="T16" fmla="*/ 98 w 113"/>
                  <a:gd name="T17" fmla="*/ 60 h 69"/>
                  <a:gd name="T18" fmla="*/ 103 w 113"/>
                  <a:gd name="T19" fmla="*/ 57 h 69"/>
                  <a:gd name="T20" fmla="*/ 111 w 113"/>
                  <a:gd name="T21" fmla="*/ 50 h 69"/>
                  <a:gd name="T22" fmla="*/ 97 w 113"/>
                  <a:gd name="T23" fmla="*/ 17 h 69"/>
                  <a:gd name="T24" fmla="*/ 97 w 113"/>
                  <a:gd name="T25" fmla="*/ 27 h 69"/>
                  <a:gd name="T26" fmla="*/ 60 w 113"/>
                  <a:gd name="T27" fmla="*/ 28 h 69"/>
                  <a:gd name="T28" fmla="*/ 63 w 113"/>
                  <a:gd name="T29" fmla="*/ 15 h 69"/>
                  <a:gd name="T30" fmla="*/ 97 w 113"/>
                  <a:gd name="T31" fmla="*/ 17 h 69"/>
                  <a:gd name="T32" fmla="*/ 15 w 113"/>
                  <a:gd name="T33" fmla="*/ 25 h 69"/>
                  <a:gd name="T34" fmla="*/ 50 w 113"/>
                  <a:gd name="T35" fmla="*/ 16 h 69"/>
                  <a:gd name="T36" fmla="*/ 48 w 113"/>
                  <a:gd name="T37" fmla="*/ 28 h 69"/>
                  <a:gd name="T38" fmla="*/ 16 w 113"/>
                  <a:gd name="T39" fmla="*/ 29 h 69"/>
                  <a:gd name="T40" fmla="*/ 16 w 113"/>
                  <a:gd name="T41" fmla="*/ 28 h 69"/>
                  <a:gd name="T42" fmla="*/ 15 w 113"/>
                  <a:gd name="T43" fmla="*/ 25 h 69"/>
                  <a:gd name="T44" fmla="*/ 15 w 113"/>
                  <a:gd name="T45" fmla="*/ 25 h 69"/>
                  <a:gd name="T46" fmla="*/ 12 w 113"/>
                  <a:gd name="T47" fmla="*/ 55 h 69"/>
                  <a:gd name="T48" fmla="*/ 14 w 113"/>
                  <a:gd name="T49" fmla="*/ 41 h 69"/>
                  <a:gd name="T50" fmla="*/ 48 w 113"/>
                  <a:gd name="T51" fmla="*/ 40 h 69"/>
                  <a:gd name="T52" fmla="*/ 49 w 113"/>
                  <a:gd name="T53" fmla="*/ 51 h 69"/>
                  <a:gd name="T54" fmla="*/ 12 w 113"/>
                  <a:gd name="T55" fmla="*/ 55 h 69"/>
                  <a:gd name="T56" fmla="*/ 98 w 113"/>
                  <a:gd name="T57" fmla="*/ 48 h 69"/>
                  <a:gd name="T58" fmla="*/ 61 w 113"/>
                  <a:gd name="T59" fmla="*/ 50 h 69"/>
                  <a:gd name="T60" fmla="*/ 60 w 113"/>
                  <a:gd name="T61" fmla="*/ 40 h 69"/>
                  <a:gd name="T62" fmla="*/ 97 w 113"/>
                  <a:gd name="T63" fmla="*/ 39 h 69"/>
                  <a:gd name="T64" fmla="*/ 99 w 113"/>
                  <a:gd name="T65" fmla="*/ 48 h 69"/>
                  <a:gd name="T66" fmla="*/ 98 w 113"/>
                  <a:gd name="T67"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69">
                    <a:moveTo>
                      <a:pt x="111" y="50"/>
                    </a:moveTo>
                    <a:cubicBezTo>
                      <a:pt x="108" y="37"/>
                      <a:pt x="109" y="25"/>
                      <a:pt x="109" y="12"/>
                    </a:cubicBezTo>
                    <a:cubicBezTo>
                      <a:pt x="109" y="8"/>
                      <a:pt x="106" y="6"/>
                      <a:pt x="103" y="6"/>
                    </a:cubicBezTo>
                    <a:cubicBezTo>
                      <a:pt x="72" y="3"/>
                      <a:pt x="38" y="0"/>
                      <a:pt x="9" y="14"/>
                    </a:cubicBezTo>
                    <a:cubicBezTo>
                      <a:pt x="6" y="16"/>
                      <a:pt x="6" y="20"/>
                      <a:pt x="7" y="22"/>
                    </a:cubicBezTo>
                    <a:cubicBezTo>
                      <a:pt x="5" y="23"/>
                      <a:pt x="4" y="25"/>
                      <a:pt x="4" y="28"/>
                    </a:cubicBezTo>
                    <a:cubicBezTo>
                      <a:pt x="3" y="40"/>
                      <a:pt x="0" y="51"/>
                      <a:pt x="1" y="64"/>
                    </a:cubicBezTo>
                    <a:cubicBezTo>
                      <a:pt x="2" y="67"/>
                      <a:pt x="6" y="69"/>
                      <a:pt x="9" y="68"/>
                    </a:cubicBezTo>
                    <a:cubicBezTo>
                      <a:pt x="38" y="63"/>
                      <a:pt x="68" y="60"/>
                      <a:pt x="98" y="60"/>
                    </a:cubicBezTo>
                    <a:cubicBezTo>
                      <a:pt x="100" y="60"/>
                      <a:pt x="102" y="59"/>
                      <a:pt x="103" y="57"/>
                    </a:cubicBezTo>
                    <a:cubicBezTo>
                      <a:pt x="107" y="59"/>
                      <a:pt x="113" y="56"/>
                      <a:pt x="111" y="50"/>
                    </a:cubicBezTo>
                    <a:close/>
                    <a:moveTo>
                      <a:pt x="97" y="17"/>
                    </a:moveTo>
                    <a:cubicBezTo>
                      <a:pt x="97" y="20"/>
                      <a:pt x="97" y="24"/>
                      <a:pt x="97" y="27"/>
                    </a:cubicBezTo>
                    <a:cubicBezTo>
                      <a:pt x="84" y="27"/>
                      <a:pt x="72" y="27"/>
                      <a:pt x="60" y="28"/>
                    </a:cubicBezTo>
                    <a:cubicBezTo>
                      <a:pt x="60" y="23"/>
                      <a:pt x="61" y="19"/>
                      <a:pt x="63" y="15"/>
                    </a:cubicBezTo>
                    <a:cubicBezTo>
                      <a:pt x="74" y="15"/>
                      <a:pt x="86" y="16"/>
                      <a:pt x="97" y="17"/>
                    </a:cubicBezTo>
                    <a:close/>
                    <a:moveTo>
                      <a:pt x="15" y="25"/>
                    </a:moveTo>
                    <a:cubicBezTo>
                      <a:pt x="26" y="19"/>
                      <a:pt x="38" y="17"/>
                      <a:pt x="50" y="16"/>
                    </a:cubicBezTo>
                    <a:cubicBezTo>
                      <a:pt x="48" y="20"/>
                      <a:pt x="48" y="24"/>
                      <a:pt x="48" y="28"/>
                    </a:cubicBezTo>
                    <a:cubicBezTo>
                      <a:pt x="37" y="29"/>
                      <a:pt x="26" y="29"/>
                      <a:pt x="16" y="29"/>
                    </a:cubicBezTo>
                    <a:cubicBezTo>
                      <a:pt x="16" y="29"/>
                      <a:pt x="16" y="28"/>
                      <a:pt x="16" y="28"/>
                    </a:cubicBezTo>
                    <a:cubicBezTo>
                      <a:pt x="16" y="26"/>
                      <a:pt x="16" y="26"/>
                      <a:pt x="15" y="25"/>
                    </a:cubicBezTo>
                    <a:cubicBezTo>
                      <a:pt x="15" y="25"/>
                      <a:pt x="15" y="25"/>
                      <a:pt x="15" y="25"/>
                    </a:cubicBezTo>
                    <a:close/>
                    <a:moveTo>
                      <a:pt x="12" y="55"/>
                    </a:moveTo>
                    <a:cubicBezTo>
                      <a:pt x="12" y="51"/>
                      <a:pt x="13" y="46"/>
                      <a:pt x="14" y="41"/>
                    </a:cubicBezTo>
                    <a:cubicBezTo>
                      <a:pt x="25" y="41"/>
                      <a:pt x="37" y="41"/>
                      <a:pt x="48" y="40"/>
                    </a:cubicBezTo>
                    <a:cubicBezTo>
                      <a:pt x="49" y="44"/>
                      <a:pt x="49" y="47"/>
                      <a:pt x="49" y="51"/>
                    </a:cubicBezTo>
                    <a:cubicBezTo>
                      <a:pt x="37" y="52"/>
                      <a:pt x="25" y="53"/>
                      <a:pt x="12" y="55"/>
                    </a:cubicBezTo>
                    <a:close/>
                    <a:moveTo>
                      <a:pt x="98" y="48"/>
                    </a:moveTo>
                    <a:cubicBezTo>
                      <a:pt x="85" y="48"/>
                      <a:pt x="73" y="49"/>
                      <a:pt x="61" y="50"/>
                    </a:cubicBezTo>
                    <a:cubicBezTo>
                      <a:pt x="61" y="47"/>
                      <a:pt x="60" y="43"/>
                      <a:pt x="60" y="40"/>
                    </a:cubicBezTo>
                    <a:cubicBezTo>
                      <a:pt x="73" y="39"/>
                      <a:pt x="85" y="39"/>
                      <a:pt x="97" y="39"/>
                    </a:cubicBezTo>
                    <a:cubicBezTo>
                      <a:pt x="97" y="42"/>
                      <a:pt x="98" y="45"/>
                      <a:pt x="99" y="48"/>
                    </a:cubicBezTo>
                    <a:cubicBezTo>
                      <a:pt x="98" y="48"/>
                      <a:pt x="98" y="48"/>
                      <a:pt x="98"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21" name="Freeform 153"/>
              <p:cNvSpPr>
                <a:spLocks noEditPoints="1"/>
              </p:cNvSpPr>
              <p:nvPr/>
            </p:nvSpPr>
            <p:spPr bwMode="auto">
              <a:xfrm>
                <a:off x="8653652" y="16723488"/>
                <a:ext cx="889000" cy="866775"/>
              </a:xfrm>
              <a:custGeom>
                <a:avLst/>
                <a:gdLst>
                  <a:gd name="T0" fmla="*/ 199 w 237"/>
                  <a:gd name="T1" fmla="*/ 94 h 231"/>
                  <a:gd name="T2" fmla="*/ 192 w 237"/>
                  <a:gd name="T3" fmla="*/ 34 h 231"/>
                  <a:gd name="T4" fmla="*/ 134 w 237"/>
                  <a:gd name="T5" fmla="*/ 49 h 231"/>
                  <a:gd name="T6" fmla="*/ 94 w 237"/>
                  <a:gd name="T7" fmla="*/ 3 h 231"/>
                  <a:gd name="T8" fmla="*/ 48 w 237"/>
                  <a:gd name="T9" fmla="*/ 56 h 231"/>
                  <a:gd name="T10" fmla="*/ 1 w 237"/>
                  <a:gd name="T11" fmla="*/ 102 h 231"/>
                  <a:gd name="T12" fmla="*/ 57 w 237"/>
                  <a:gd name="T13" fmla="*/ 144 h 231"/>
                  <a:gd name="T14" fmla="*/ 58 w 237"/>
                  <a:gd name="T15" fmla="*/ 204 h 231"/>
                  <a:gd name="T16" fmla="*/ 110 w 237"/>
                  <a:gd name="T17" fmla="*/ 197 h 231"/>
                  <a:gd name="T18" fmla="*/ 149 w 237"/>
                  <a:gd name="T19" fmla="*/ 224 h 231"/>
                  <a:gd name="T20" fmla="*/ 179 w 237"/>
                  <a:gd name="T21" fmla="*/ 168 h 231"/>
                  <a:gd name="T22" fmla="*/ 232 w 237"/>
                  <a:gd name="T23" fmla="*/ 140 h 231"/>
                  <a:gd name="T24" fmla="*/ 199 w 237"/>
                  <a:gd name="T25" fmla="*/ 94 h 231"/>
                  <a:gd name="T26" fmla="*/ 219 w 237"/>
                  <a:gd name="T27" fmla="*/ 139 h 231"/>
                  <a:gd name="T28" fmla="*/ 171 w 237"/>
                  <a:gd name="T29" fmla="*/ 153 h 231"/>
                  <a:gd name="T30" fmla="*/ 164 w 237"/>
                  <a:gd name="T31" fmla="*/ 162 h 231"/>
                  <a:gd name="T32" fmla="*/ 149 w 237"/>
                  <a:gd name="T33" fmla="*/ 212 h 231"/>
                  <a:gd name="T34" fmla="*/ 123 w 237"/>
                  <a:gd name="T35" fmla="*/ 177 h 231"/>
                  <a:gd name="T36" fmla="*/ 112 w 237"/>
                  <a:gd name="T37" fmla="*/ 172 h 231"/>
                  <a:gd name="T38" fmla="*/ 66 w 237"/>
                  <a:gd name="T39" fmla="*/ 196 h 231"/>
                  <a:gd name="T40" fmla="*/ 77 w 237"/>
                  <a:gd name="T41" fmla="*/ 139 h 231"/>
                  <a:gd name="T42" fmla="*/ 71 w 237"/>
                  <a:gd name="T43" fmla="*/ 129 h 231"/>
                  <a:gd name="T44" fmla="*/ 67 w 237"/>
                  <a:gd name="T45" fmla="*/ 129 h 231"/>
                  <a:gd name="T46" fmla="*/ 13 w 237"/>
                  <a:gd name="T47" fmla="*/ 102 h 231"/>
                  <a:gd name="T48" fmla="*/ 51 w 237"/>
                  <a:gd name="T49" fmla="*/ 69 h 231"/>
                  <a:gd name="T50" fmla="*/ 59 w 237"/>
                  <a:gd name="T51" fmla="*/ 63 h 231"/>
                  <a:gd name="T52" fmla="*/ 91 w 237"/>
                  <a:gd name="T53" fmla="*/ 15 h 231"/>
                  <a:gd name="T54" fmla="*/ 123 w 237"/>
                  <a:gd name="T55" fmla="*/ 63 h 231"/>
                  <a:gd name="T56" fmla="*/ 133 w 237"/>
                  <a:gd name="T57" fmla="*/ 67 h 231"/>
                  <a:gd name="T58" fmla="*/ 168 w 237"/>
                  <a:gd name="T59" fmla="*/ 41 h 231"/>
                  <a:gd name="T60" fmla="*/ 195 w 237"/>
                  <a:gd name="T61" fmla="*/ 72 h 231"/>
                  <a:gd name="T62" fmla="*/ 184 w 237"/>
                  <a:gd name="T63" fmla="*/ 96 h 231"/>
                  <a:gd name="T64" fmla="*/ 189 w 237"/>
                  <a:gd name="T65" fmla="*/ 105 h 231"/>
                  <a:gd name="T66" fmla="*/ 219 w 237"/>
                  <a:gd name="T67" fmla="*/ 13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1">
                    <a:moveTo>
                      <a:pt x="199" y="94"/>
                    </a:moveTo>
                    <a:cubicBezTo>
                      <a:pt x="210" y="75"/>
                      <a:pt x="214" y="48"/>
                      <a:pt x="192" y="34"/>
                    </a:cubicBezTo>
                    <a:cubicBezTo>
                      <a:pt x="171" y="20"/>
                      <a:pt x="151" y="34"/>
                      <a:pt x="134" y="49"/>
                    </a:cubicBezTo>
                    <a:cubicBezTo>
                      <a:pt x="132" y="27"/>
                      <a:pt x="120" y="5"/>
                      <a:pt x="94" y="3"/>
                    </a:cubicBezTo>
                    <a:cubicBezTo>
                      <a:pt x="65" y="0"/>
                      <a:pt x="50" y="31"/>
                      <a:pt x="48" y="56"/>
                    </a:cubicBezTo>
                    <a:cubicBezTo>
                      <a:pt x="21" y="52"/>
                      <a:pt x="2" y="75"/>
                      <a:pt x="1" y="102"/>
                    </a:cubicBezTo>
                    <a:cubicBezTo>
                      <a:pt x="0" y="136"/>
                      <a:pt x="29" y="147"/>
                      <a:pt x="57" y="144"/>
                    </a:cubicBezTo>
                    <a:cubicBezTo>
                      <a:pt x="43" y="162"/>
                      <a:pt x="39" y="186"/>
                      <a:pt x="58" y="204"/>
                    </a:cubicBezTo>
                    <a:cubicBezTo>
                      <a:pt x="76" y="222"/>
                      <a:pt x="96" y="213"/>
                      <a:pt x="110" y="197"/>
                    </a:cubicBezTo>
                    <a:cubicBezTo>
                      <a:pt x="112" y="217"/>
                      <a:pt x="124" y="231"/>
                      <a:pt x="149" y="224"/>
                    </a:cubicBezTo>
                    <a:cubicBezTo>
                      <a:pt x="175" y="217"/>
                      <a:pt x="186" y="192"/>
                      <a:pt x="179" y="168"/>
                    </a:cubicBezTo>
                    <a:cubicBezTo>
                      <a:pt x="202" y="173"/>
                      <a:pt x="225" y="166"/>
                      <a:pt x="232" y="140"/>
                    </a:cubicBezTo>
                    <a:cubicBezTo>
                      <a:pt x="237" y="116"/>
                      <a:pt x="220" y="99"/>
                      <a:pt x="199" y="94"/>
                    </a:cubicBezTo>
                    <a:close/>
                    <a:moveTo>
                      <a:pt x="219" y="139"/>
                    </a:moveTo>
                    <a:cubicBezTo>
                      <a:pt x="214" y="162"/>
                      <a:pt x="188" y="160"/>
                      <a:pt x="171" y="153"/>
                    </a:cubicBezTo>
                    <a:cubicBezTo>
                      <a:pt x="166" y="151"/>
                      <a:pt x="161" y="158"/>
                      <a:pt x="164" y="162"/>
                    </a:cubicBezTo>
                    <a:cubicBezTo>
                      <a:pt x="175" y="181"/>
                      <a:pt x="170" y="203"/>
                      <a:pt x="149" y="212"/>
                    </a:cubicBezTo>
                    <a:cubicBezTo>
                      <a:pt x="123" y="223"/>
                      <a:pt x="118" y="196"/>
                      <a:pt x="123" y="177"/>
                    </a:cubicBezTo>
                    <a:cubicBezTo>
                      <a:pt x="124" y="170"/>
                      <a:pt x="115" y="165"/>
                      <a:pt x="112" y="172"/>
                    </a:cubicBezTo>
                    <a:cubicBezTo>
                      <a:pt x="104" y="190"/>
                      <a:pt x="87" y="212"/>
                      <a:pt x="66" y="196"/>
                    </a:cubicBezTo>
                    <a:cubicBezTo>
                      <a:pt x="45" y="179"/>
                      <a:pt x="62" y="152"/>
                      <a:pt x="77" y="139"/>
                    </a:cubicBezTo>
                    <a:cubicBezTo>
                      <a:pt x="82" y="135"/>
                      <a:pt x="77" y="128"/>
                      <a:pt x="71" y="129"/>
                    </a:cubicBezTo>
                    <a:cubicBezTo>
                      <a:pt x="70" y="129"/>
                      <a:pt x="69" y="129"/>
                      <a:pt x="67" y="129"/>
                    </a:cubicBezTo>
                    <a:cubicBezTo>
                      <a:pt x="43" y="137"/>
                      <a:pt x="14" y="133"/>
                      <a:pt x="13" y="102"/>
                    </a:cubicBezTo>
                    <a:cubicBezTo>
                      <a:pt x="12" y="80"/>
                      <a:pt x="29" y="62"/>
                      <a:pt x="51" y="69"/>
                    </a:cubicBezTo>
                    <a:cubicBezTo>
                      <a:pt x="55" y="70"/>
                      <a:pt x="59" y="67"/>
                      <a:pt x="59" y="63"/>
                    </a:cubicBezTo>
                    <a:cubicBezTo>
                      <a:pt x="60" y="43"/>
                      <a:pt x="67" y="17"/>
                      <a:pt x="91" y="15"/>
                    </a:cubicBezTo>
                    <a:cubicBezTo>
                      <a:pt x="117" y="13"/>
                      <a:pt x="124" y="44"/>
                      <a:pt x="123" y="63"/>
                    </a:cubicBezTo>
                    <a:cubicBezTo>
                      <a:pt x="123" y="68"/>
                      <a:pt x="130" y="71"/>
                      <a:pt x="133" y="67"/>
                    </a:cubicBezTo>
                    <a:cubicBezTo>
                      <a:pt x="144" y="57"/>
                      <a:pt x="154" y="46"/>
                      <a:pt x="168" y="41"/>
                    </a:cubicBezTo>
                    <a:cubicBezTo>
                      <a:pt x="187" y="33"/>
                      <a:pt x="197" y="57"/>
                      <a:pt x="195" y="72"/>
                    </a:cubicBezTo>
                    <a:cubicBezTo>
                      <a:pt x="194" y="81"/>
                      <a:pt x="189" y="89"/>
                      <a:pt x="184" y="96"/>
                    </a:cubicBezTo>
                    <a:cubicBezTo>
                      <a:pt x="181" y="100"/>
                      <a:pt x="185" y="105"/>
                      <a:pt x="189" y="105"/>
                    </a:cubicBezTo>
                    <a:cubicBezTo>
                      <a:pt x="209" y="106"/>
                      <a:pt x="224" y="118"/>
                      <a:pt x="219" y="1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22" name="Freeform 154"/>
              <p:cNvSpPr>
                <a:spLocks noEditPoints="1"/>
              </p:cNvSpPr>
              <p:nvPr/>
            </p:nvSpPr>
            <p:spPr bwMode="auto">
              <a:xfrm>
                <a:off x="2213164" y="16998126"/>
                <a:ext cx="974725" cy="674688"/>
              </a:xfrm>
              <a:custGeom>
                <a:avLst/>
                <a:gdLst>
                  <a:gd name="T0" fmla="*/ 217 w 260"/>
                  <a:gd name="T1" fmla="*/ 90 h 180"/>
                  <a:gd name="T2" fmla="*/ 204 w 260"/>
                  <a:gd name="T3" fmla="*/ 31 h 180"/>
                  <a:gd name="T4" fmla="*/ 165 w 260"/>
                  <a:gd name="T5" fmla="*/ 33 h 180"/>
                  <a:gd name="T6" fmla="*/ 125 w 260"/>
                  <a:gd name="T7" fmla="*/ 0 h 180"/>
                  <a:gd name="T8" fmla="*/ 73 w 260"/>
                  <a:gd name="T9" fmla="*/ 45 h 180"/>
                  <a:gd name="T10" fmla="*/ 72 w 260"/>
                  <a:gd name="T11" fmla="*/ 44 h 180"/>
                  <a:gd name="T12" fmla="*/ 71 w 260"/>
                  <a:gd name="T13" fmla="*/ 44 h 180"/>
                  <a:gd name="T14" fmla="*/ 69 w 260"/>
                  <a:gd name="T15" fmla="*/ 41 h 180"/>
                  <a:gd name="T16" fmla="*/ 64 w 260"/>
                  <a:gd name="T17" fmla="*/ 39 h 180"/>
                  <a:gd name="T18" fmla="*/ 8 w 260"/>
                  <a:gd name="T19" fmla="*/ 58 h 180"/>
                  <a:gd name="T20" fmla="*/ 27 w 260"/>
                  <a:gd name="T21" fmla="*/ 112 h 180"/>
                  <a:gd name="T22" fmla="*/ 37 w 260"/>
                  <a:gd name="T23" fmla="*/ 154 h 180"/>
                  <a:gd name="T24" fmla="*/ 103 w 260"/>
                  <a:gd name="T25" fmla="*/ 148 h 180"/>
                  <a:gd name="T26" fmla="*/ 148 w 260"/>
                  <a:gd name="T27" fmla="*/ 179 h 180"/>
                  <a:gd name="T28" fmla="*/ 177 w 260"/>
                  <a:gd name="T29" fmla="*/ 150 h 180"/>
                  <a:gd name="T30" fmla="*/ 229 w 260"/>
                  <a:gd name="T31" fmla="*/ 149 h 180"/>
                  <a:gd name="T32" fmla="*/ 217 w 260"/>
                  <a:gd name="T33" fmla="*/ 90 h 180"/>
                  <a:gd name="T34" fmla="*/ 179 w 260"/>
                  <a:gd name="T35" fmla="*/ 132 h 180"/>
                  <a:gd name="T36" fmla="*/ 167 w 260"/>
                  <a:gd name="T37" fmla="*/ 133 h 180"/>
                  <a:gd name="T38" fmla="*/ 140 w 260"/>
                  <a:gd name="T39" fmla="*/ 166 h 180"/>
                  <a:gd name="T40" fmla="*/ 110 w 260"/>
                  <a:gd name="T41" fmla="*/ 134 h 180"/>
                  <a:gd name="T42" fmla="*/ 101 w 260"/>
                  <a:gd name="T43" fmla="*/ 133 h 180"/>
                  <a:gd name="T44" fmla="*/ 49 w 260"/>
                  <a:gd name="T45" fmla="*/ 148 h 180"/>
                  <a:gd name="T46" fmla="*/ 40 w 260"/>
                  <a:gd name="T47" fmla="*/ 115 h 180"/>
                  <a:gd name="T48" fmla="*/ 40 w 260"/>
                  <a:gd name="T49" fmla="*/ 115 h 180"/>
                  <a:gd name="T50" fmla="*/ 45 w 260"/>
                  <a:gd name="T51" fmla="*/ 109 h 180"/>
                  <a:gd name="T52" fmla="*/ 45 w 260"/>
                  <a:gd name="T53" fmla="*/ 105 h 180"/>
                  <a:gd name="T54" fmla="*/ 36 w 260"/>
                  <a:gd name="T55" fmla="*/ 101 h 180"/>
                  <a:gd name="T56" fmla="*/ 35 w 260"/>
                  <a:gd name="T57" fmla="*/ 102 h 180"/>
                  <a:gd name="T58" fmla="*/ 63 w 260"/>
                  <a:gd name="T59" fmla="*/ 53 h 180"/>
                  <a:gd name="T60" fmla="*/ 75 w 260"/>
                  <a:gd name="T61" fmla="*/ 59 h 180"/>
                  <a:gd name="T62" fmla="*/ 83 w 260"/>
                  <a:gd name="T63" fmla="*/ 55 h 180"/>
                  <a:gd name="T64" fmla="*/ 120 w 260"/>
                  <a:gd name="T65" fmla="*/ 13 h 180"/>
                  <a:gd name="T66" fmla="*/ 155 w 260"/>
                  <a:gd name="T67" fmla="*/ 49 h 180"/>
                  <a:gd name="T68" fmla="*/ 166 w 260"/>
                  <a:gd name="T69" fmla="*/ 52 h 180"/>
                  <a:gd name="T70" fmla="*/ 204 w 260"/>
                  <a:gd name="T71" fmla="*/ 90 h 180"/>
                  <a:gd name="T72" fmla="*/ 207 w 260"/>
                  <a:gd name="T73" fmla="*/ 99 h 180"/>
                  <a:gd name="T74" fmla="*/ 179 w 260"/>
                  <a:gd name="T75" fmla="*/ 13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180">
                    <a:moveTo>
                      <a:pt x="217" y="90"/>
                    </a:moveTo>
                    <a:cubicBezTo>
                      <a:pt x="223" y="69"/>
                      <a:pt x="219" y="48"/>
                      <a:pt x="204" y="31"/>
                    </a:cubicBezTo>
                    <a:cubicBezTo>
                      <a:pt x="191" y="17"/>
                      <a:pt x="176" y="22"/>
                      <a:pt x="165" y="33"/>
                    </a:cubicBezTo>
                    <a:cubicBezTo>
                      <a:pt x="161" y="14"/>
                      <a:pt x="148" y="0"/>
                      <a:pt x="125" y="0"/>
                    </a:cubicBezTo>
                    <a:cubicBezTo>
                      <a:pt x="99" y="1"/>
                      <a:pt x="80" y="22"/>
                      <a:pt x="73" y="45"/>
                    </a:cubicBezTo>
                    <a:cubicBezTo>
                      <a:pt x="72" y="45"/>
                      <a:pt x="72" y="44"/>
                      <a:pt x="72" y="44"/>
                    </a:cubicBezTo>
                    <a:cubicBezTo>
                      <a:pt x="72" y="44"/>
                      <a:pt x="72" y="44"/>
                      <a:pt x="71" y="44"/>
                    </a:cubicBezTo>
                    <a:cubicBezTo>
                      <a:pt x="71" y="43"/>
                      <a:pt x="70" y="42"/>
                      <a:pt x="69" y="41"/>
                    </a:cubicBezTo>
                    <a:cubicBezTo>
                      <a:pt x="68" y="39"/>
                      <a:pt x="66" y="39"/>
                      <a:pt x="64" y="39"/>
                    </a:cubicBezTo>
                    <a:cubicBezTo>
                      <a:pt x="42" y="28"/>
                      <a:pt x="17" y="32"/>
                      <a:pt x="8" y="58"/>
                    </a:cubicBezTo>
                    <a:cubicBezTo>
                      <a:pt x="0" y="81"/>
                      <a:pt x="8" y="103"/>
                      <a:pt x="27" y="112"/>
                    </a:cubicBezTo>
                    <a:cubicBezTo>
                      <a:pt x="19" y="126"/>
                      <a:pt x="22" y="143"/>
                      <a:pt x="37" y="154"/>
                    </a:cubicBezTo>
                    <a:cubicBezTo>
                      <a:pt x="59" y="171"/>
                      <a:pt x="85" y="165"/>
                      <a:pt x="103" y="148"/>
                    </a:cubicBezTo>
                    <a:cubicBezTo>
                      <a:pt x="113" y="164"/>
                      <a:pt x="128" y="178"/>
                      <a:pt x="148" y="179"/>
                    </a:cubicBezTo>
                    <a:cubicBezTo>
                      <a:pt x="165" y="180"/>
                      <a:pt x="173" y="165"/>
                      <a:pt x="177" y="150"/>
                    </a:cubicBezTo>
                    <a:cubicBezTo>
                      <a:pt x="190" y="165"/>
                      <a:pt x="211" y="166"/>
                      <a:pt x="229" y="149"/>
                    </a:cubicBezTo>
                    <a:cubicBezTo>
                      <a:pt x="251" y="127"/>
                      <a:pt x="242" y="100"/>
                      <a:pt x="217" y="90"/>
                    </a:cubicBezTo>
                    <a:close/>
                    <a:moveTo>
                      <a:pt x="179" y="132"/>
                    </a:moveTo>
                    <a:cubicBezTo>
                      <a:pt x="176" y="126"/>
                      <a:pt x="167" y="126"/>
                      <a:pt x="167" y="133"/>
                    </a:cubicBezTo>
                    <a:cubicBezTo>
                      <a:pt x="166" y="150"/>
                      <a:pt x="162" y="171"/>
                      <a:pt x="140" y="166"/>
                    </a:cubicBezTo>
                    <a:cubicBezTo>
                      <a:pt x="126" y="162"/>
                      <a:pt x="116" y="147"/>
                      <a:pt x="110" y="134"/>
                    </a:cubicBezTo>
                    <a:cubicBezTo>
                      <a:pt x="109" y="131"/>
                      <a:pt x="103" y="130"/>
                      <a:pt x="101" y="133"/>
                    </a:cubicBezTo>
                    <a:cubicBezTo>
                      <a:pt x="87" y="149"/>
                      <a:pt x="69" y="158"/>
                      <a:pt x="49" y="148"/>
                    </a:cubicBezTo>
                    <a:cubicBezTo>
                      <a:pt x="34" y="141"/>
                      <a:pt x="31" y="126"/>
                      <a:pt x="40" y="115"/>
                    </a:cubicBezTo>
                    <a:cubicBezTo>
                      <a:pt x="40" y="115"/>
                      <a:pt x="40" y="115"/>
                      <a:pt x="40" y="115"/>
                    </a:cubicBezTo>
                    <a:cubicBezTo>
                      <a:pt x="43" y="116"/>
                      <a:pt x="45" y="112"/>
                      <a:pt x="45" y="109"/>
                    </a:cubicBezTo>
                    <a:cubicBezTo>
                      <a:pt x="45" y="105"/>
                      <a:pt x="45" y="105"/>
                      <a:pt x="45" y="105"/>
                    </a:cubicBezTo>
                    <a:cubicBezTo>
                      <a:pt x="45" y="100"/>
                      <a:pt x="40" y="98"/>
                      <a:pt x="36" y="101"/>
                    </a:cubicBezTo>
                    <a:cubicBezTo>
                      <a:pt x="35" y="102"/>
                      <a:pt x="35" y="102"/>
                      <a:pt x="35" y="102"/>
                    </a:cubicBezTo>
                    <a:cubicBezTo>
                      <a:pt x="0" y="92"/>
                      <a:pt x="20" y="24"/>
                      <a:pt x="63" y="53"/>
                    </a:cubicBezTo>
                    <a:cubicBezTo>
                      <a:pt x="66" y="56"/>
                      <a:pt x="69" y="58"/>
                      <a:pt x="75" y="59"/>
                    </a:cubicBezTo>
                    <a:cubicBezTo>
                      <a:pt x="78" y="60"/>
                      <a:pt x="82" y="59"/>
                      <a:pt x="83" y="55"/>
                    </a:cubicBezTo>
                    <a:cubicBezTo>
                      <a:pt x="86" y="34"/>
                      <a:pt x="99" y="18"/>
                      <a:pt x="120" y="13"/>
                    </a:cubicBezTo>
                    <a:cubicBezTo>
                      <a:pt x="144" y="7"/>
                      <a:pt x="155" y="29"/>
                      <a:pt x="155" y="49"/>
                    </a:cubicBezTo>
                    <a:cubicBezTo>
                      <a:pt x="155" y="55"/>
                      <a:pt x="163" y="58"/>
                      <a:pt x="166" y="52"/>
                    </a:cubicBezTo>
                    <a:cubicBezTo>
                      <a:pt x="188" y="9"/>
                      <a:pt x="216" y="62"/>
                      <a:pt x="204" y="90"/>
                    </a:cubicBezTo>
                    <a:cubicBezTo>
                      <a:pt x="202" y="94"/>
                      <a:pt x="203" y="98"/>
                      <a:pt x="207" y="99"/>
                    </a:cubicBezTo>
                    <a:cubicBezTo>
                      <a:pt x="260" y="114"/>
                      <a:pt x="199" y="180"/>
                      <a:pt x="179" y="1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sp>
            <p:nvSpPr>
              <p:cNvPr id="223" name="Freeform 155"/>
              <p:cNvSpPr>
                <a:spLocks noEditPoints="1"/>
              </p:cNvSpPr>
              <p:nvPr/>
            </p:nvSpPr>
            <p:spPr bwMode="auto">
              <a:xfrm>
                <a:off x="4021327" y="16583788"/>
                <a:ext cx="777875" cy="698500"/>
              </a:xfrm>
              <a:custGeom>
                <a:avLst/>
                <a:gdLst>
                  <a:gd name="T0" fmla="*/ 171 w 207"/>
                  <a:gd name="T1" fmla="*/ 97 h 186"/>
                  <a:gd name="T2" fmla="*/ 193 w 207"/>
                  <a:gd name="T3" fmla="*/ 36 h 186"/>
                  <a:gd name="T4" fmla="*/ 137 w 207"/>
                  <a:gd name="T5" fmla="*/ 33 h 186"/>
                  <a:gd name="T6" fmla="*/ 71 w 207"/>
                  <a:gd name="T7" fmla="*/ 58 h 186"/>
                  <a:gd name="T8" fmla="*/ 9 w 207"/>
                  <a:gd name="T9" fmla="*/ 95 h 186"/>
                  <a:gd name="T10" fmla="*/ 56 w 207"/>
                  <a:gd name="T11" fmla="*/ 136 h 186"/>
                  <a:gd name="T12" fmla="*/ 81 w 207"/>
                  <a:gd name="T13" fmla="*/ 179 h 186"/>
                  <a:gd name="T14" fmla="*/ 133 w 207"/>
                  <a:gd name="T15" fmla="*/ 146 h 186"/>
                  <a:gd name="T16" fmla="*/ 182 w 207"/>
                  <a:gd name="T17" fmla="*/ 143 h 186"/>
                  <a:gd name="T18" fmla="*/ 171 w 207"/>
                  <a:gd name="T19" fmla="*/ 97 h 186"/>
                  <a:gd name="T20" fmla="*/ 172 w 207"/>
                  <a:gd name="T21" fmla="*/ 136 h 186"/>
                  <a:gd name="T22" fmla="*/ 130 w 207"/>
                  <a:gd name="T23" fmla="*/ 131 h 186"/>
                  <a:gd name="T24" fmla="*/ 121 w 207"/>
                  <a:gd name="T25" fmla="*/ 137 h 186"/>
                  <a:gd name="T26" fmla="*/ 88 w 207"/>
                  <a:gd name="T27" fmla="*/ 168 h 186"/>
                  <a:gd name="T28" fmla="*/ 76 w 207"/>
                  <a:gd name="T29" fmla="*/ 128 h 186"/>
                  <a:gd name="T30" fmla="*/ 68 w 207"/>
                  <a:gd name="T31" fmla="*/ 119 h 186"/>
                  <a:gd name="T32" fmla="*/ 22 w 207"/>
                  <a:gd name="T33" fmla="*/ 98 h 186"/>
                  <a:gd name="T34" fmla="*/ 32 w 207"/>
                  <a:gd name="T35" fmla="*/ 63 h 186"/>
                  <a:gd name="T36" fmla="*/ 73 w 207"/>
                  <a:gd name="T37" fmla="*/ 73 h 186"/>
                  <a:gd name="T38" fmla="*/ 82 w 207"/>
                  <a:gd name="T39" fmla="*/ 68 h 186"/>
                  <a:gd name="T40" fmla="*/ 97 w 207"/>
                  <a:gd name="T41" fmla="*/ 35 h 186"/>
                  <a:gd name="T42" fmla="*/ 129 w 207"/>
                  <a:gd name="T43" fmla="*/ 46 h 186"/>
                  <a:gd name="T44" fmla="*/ 133 w 207"/>
                  <a:gd name="T45" fmla="*/ 51 h 186"/>
                  <a:gd name="T46" fmla="*/ 144 w 207"/>
                  <a:gd name="T47" fmla="*/ 46 h 186"/>
                  <a:gd name="T48" fmla="*/ 186 w 207"/>
                  <a:gd name="T49" fmla="*/ 55 h 186"/>
                  <a:gd name="T50" fmla="*/ 158 w 207"/>
                  <a:gd name="T51" fmla="*/ 89 h 186"/>
                  <a:gd name="T52" fmla="*/ 156 w 207"/>
                  <a:gd name="T53" fmla="*/ 100 h 186"/>
                  <a:gd name="T54" fmla="*/ 172 w 207"/>
                  <a:gd name="T55" fmla="*/ 13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7" h="186">
                    <a:moveTo>
                      <a:pt x="171" y="97"/>
                    </a:moveTo>
                    <a:cubicBezTo>
                      <a:pt x="192" y="85"/>
                      <a:pt x="207" y="58"/>
                      <a:pt x="193" y="36"/>
                    </a:cubicBezTo>
                    <a:cubicBezTo>
                      <a:pt x="184" y="21"/>
                      <a:pt x="150" y="20"/>
                      <a:pt x="137" y="33"/>
                    </a:cubicBezTo>
                    <a:cubicBezTo>
                      <a:pt x="120" y="0"/>
                      <a:pt x="79" y="25"/>
                      <a:pt x="71" y="58"/>
                    </a:cubicBezTo>
                    <a:cubicBezTo>
                      <a:pt x="40" y="41"/>
                      <a:pt x="0" y="52"/>
                      <a:pt x="9" y="95"/>
                    </a:cubicBezTo>
                    <a:cubicBezTo>
                      <a:pt x="13" y="116"/>
                      <a:pt x="35" y="137"/>
                      <a:pt x="56" y="136"/>
                    </a:cubicBezTo>
                    <a:cubicBezTo>
                      <a:pt x="49" y="154"/>
                      <a:pt x="55" y="173"/>
                      <a:pt x="81" y="179"/>
                    </a:cubicBezTo>
                    <a:cubicBezTo>
                      <a:pt x="107" y="186"/>
                      <a:pt x="132" y="172"/>
                      <a:pt x="133" y="146"/>
                    </a:cubicBezTo>
                    <a:cubicBezTo>
                      <a:pt x="149" y="154"/>
                      <a:pt x="170" y="157"/>
                      <a:pt x="182" y="143"/>
                    </a:cubicBezTo>
                    <a:cubicBezTo>
                      <a:pt x="195" y="126"/>
                      <a:pt x="184" y="109"/>
                      <a:pt x="171" y="97"/>
                    </a:cubicBezTo>
                    <a:close/>
                    <a:moveTo>
                      <a:pt x="172" y="136"/>
                    </a:moveTo>
                    <a:cubicBezTo>
                      <a:pt x="160" y="147"/>
                      <a:pt x="140" y="138"/>
                      <a:pt x="130" y="131"/>
                    </a:cubicBezTo>
                    <a:cubicBezTo>
                      <a:pt x="125" y="128"/>
                      <a:pt x="119" y="132"/>
                      <a:pt x="121" y="137"/>
                    </a:cubicBezTo>
                    <a:cubicBezTo>
                      <a:pt x="125" y="160"/>
                      <a:pt x="109" y="170"/>
                      <a:pt x="88" y="168"/>
                    </a:cubicBezTo>
                    <a:cubicBezTo>
                      <a:pt x="62" y="166"/>
                      <a:pt x="59" y="145"/>
                      <a:pt x="76" y="128"/>
                    </a:cubicBezTo>
                    <a:cubicBezTo>
                      <a:pt x="81" y="122"/>
                      <a:pt x="74" y="113"/>
                      <a:pt x="68" y="119"/>
                    </a:cubicBezTo>
                    <a:cubicBezTo>
                      <a:pt x="51" y="135"/>
                      <a:pt x="30" y="114"/>
                      <a:pt x="22" y="98"/>
                    </a:cubicBezTo>
                    <a:cubicBezTo>
                      <a:pt x="16" y="85"/>
                      <a:pt x="18" y="69"/>
                      <a:pt x="32" y="63"/>
                    </a:cubicBezTo>
                    <a:cubicBezTo>
                      <a:pt x="45" y="56"/>
                      <a:pt x="62" y="65"/>
                      <a:pt x="73" y="73"/>
                    </a:cubicBezTo>
                    <a:cubicBezTo>
                      <a:pt x="76" y="76"/>
                      <a:pt x="82" y="73"/>
                      <a:pt x="82" y="68"/>
                    </a:cubicBezTo>
                    <a:cubicBezTo>
                      <a:pt x="82" y="55"/>
                      <a:pt x="87" y="44"/>
                      <a:pt x="97" y="35"/>
                    </a:cubicBezTo>
                    <a:cubicBezTo>
                      <a:pt x="111" y="22"/>
                      <a:pt x="125" y="29"/>
                      <a:pt x="129" y="46"/>
                    </a:cubicBezTo>
                    <a:cubicBezTo>
                      <a:pt x="130" y="49"/>
                      <a:pt x="131" y="50"/>
                      <a:pt x="133" y="51"/>
                    </a:cubicBezTo>
                    <a:cubicBezTo>
                      <a:pt x="137" y="55"/>
                      <a:pt x="146" y="53"/>
                      <a:pt x="144" y="46"/>
                    </a:cubicBezTo>
                    <a:cubicBezTo>
                      <a:pt x="142" y="36"/>
                      <a:pt x="186" y="27"/>
                      <a:pt x="186" y="55"/>
                    </a:cubicBezTo>
                    <a:cubicBezTo>
                      <a:pt x="186" y="71"/>
                      <a:pt x="172" y="86"/>
                      <a:pt x="158" y="89"/>
                    </a:cubicBezTo>
                    <a:cubicBezTo>
                      <a:pt x="153" y="91"/>
                      <a:pt x="151" y="97"/>
                      <a:pt x="156" y="100"/>
                    </a:cubicBezTo>
                    <a:cubicBezTo>
                      <a:pt x="165" y="107"/>
                      <a:pt x="185" y="124"/>
                      <a:pt x="172" y="1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endParaRPr>
              </a:p>
            </p:txBody>
          </p:sp>
        </p:grpSp>
      </p:grpSp>
      <p:sp>
        <p:nvSpPr>
          <p:cNvPr id="166" name="矩形 165"/>
          <p:cNvSpPr/>
          <p:nvPr userDrawn="1"/>
        </p:nvSpPr>
        <p:spPr bwMode="auto">
          <a:xfrm>
            <a:off x="-8002" y="-18002"/>
            <a:ext cx="11576085" cy="1098098"/>
          </a:xfrm>
          <a:prstGeom prst="rect">
            <a:avLst/>
          </a:prstGeom>
          <a:blipFill dpi="0" rotWithShape="1">
            <a:blip r:embed="rId5" cstate="print"/>
            <a:srcRect/>
            <a:stretch>
              <a:fillRect/>
            </a:stretch>
          </a:blipFill>
          <a:ln w="0">
            <a:noFill/>
          </a:ln>
          <a:scene3d>
            <a:camera prst="perspective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lIns="115214" tIns="57607" rIns="115214" bIns="57607" anchor="ctr"/>
          <a:lstStyle/>
          <a:p>
            <a:pPr algn="ctr">
              <a:defRPr/>
            </a:pPr>
            <a:endParaRPr lang="zh-CN" altLang="en-US" dirty="0"/>
          </a:p>
        </p:txBody>
      </p:sp>
      <p:sp>
        <p:nvSpPr>
          <p:cNvPr id="322" name="矩形 321"/>
          <p:cNvSpPr/>
          <p:nvPr userDrawn="1"/>
        </p:nvSpPr>
        <p:spPr>
          <a:xfrm>
            <a:off x="-10002" y="7612673"/>
            <a:ext cx="11578086" cy="10280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15214" tIns="57607" rIns="115214" bIns="57607" anchor="ctr"/>
          <a:lstStyle/>
          <a:p>
            <a:pPr algn="ctr">
              <a:defRPr/>
            </a:pPr>
            <a:endParaRPr lang="zh-CN" altLang="en-US"/>
          </a:p>
        </p:txBody>
      </p:sp>
      <p:pic>
        <p:nvPicPr>
          <p:cNvPr id="324" name="Picture 6"/>
          <p:cNvPicPr>
            <a:picLocks noChangeAspect="1" noChangeArrowheads="1"/>
          </p:cNvPicPr>
          <p:nvPr userDrawn="1"/>
        </p:nvPicPr>
        <p:blipFill>
          <a:blip r:embed="rId6" cstate="print"/>
          <a:srcRect/>
          <a:stretch>
            <a:fillRect/>
          </a:stretch>
        </p:blipFill>
        <p:spPr bwMode="auto">
          <a:xfrm flipH="1">
            <a:off x="4176598" y="7994682"/>
            <a:ext cx="7345323" cy="348031"/>
          </a:xfrm>
          <a:prstGeom prst="rect">
            <a:avLst/>
          </a:prstGeom>
          <a:blipFill>
            <a:blip r:embed="rId5" cstate="print"/>
            <a:stretch>
              <a:fillRect/>
            </a:stretch>
          </a:blipFill>
          <a:ln w="9525">
            <a:noFill/>
            <a:miter lim="800000"/>
            <a:headEnd/>
            <a:tailEnd/>
          </a:ln>
        </p:spPr>
      </p:pic>
      <p:sp>
        <p:nvSpPr>
          <p:cNvPr id="325" name="矩形 324"/>
          <p:cNvSpPr/>
          <p:nvPr userDrawn="1"/>
        </p:nvSpPr>
        <p:spPr bwMode="auto">
          <a:xfrm>
            <a:off x="4536902" y="287933"/>
            <a:ext cx="6975266" cy="470282"/>
          </a:xfrm>
          <a:prstGeom prst="rect">
            <a:avLst/>
          </a:prstGeom>
          <a:noFill/>
        </p:spPr>
        <p:txBody>
          <a:bodyPr wrap="square" lIns="115214" tIns="57607" rIns="115214" bIns="57607">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marL="0" marR="0" indent="0" algn="ctr" defTabSz="1152144" rtl="0" eaLnBrk="1" fontAlgn="base" latinLnBrk="0" hangingPunct="1">
              <a:lnSpc>
                <a:spcPct val="100000"/>
              </a:lnSpc>
              <a:spcBef>
                <a:spcPct val="0"/>
              </a:spcBef>
              <a:spcAft>
                <a:spcPct val="0"/>
              </a:spcAft>
              <a:buClrTx/>
              <a:buSzTx/>
              <a:buFontTx/>
              <a:buNone/>
              <a:tabLst/>
              <a:defRPr/>
            </a:pPr>
            <a:r>
              <a:rPr lang="en-US" altLang="zh-CN" sz="2300" spc="378" dirty="0" smtClean="0">
                <a:solidFill>
                  <a:schemeClr val="bg1"/>
                </a:solidFill>
                <a:latin typeface="微软雅黑" pitchFamily="34" charset="-122"/>
                <a:ea typeface="微软雅黑" pitchFamily="34" charset="-122"/>
              </a:rPr>
              <a:t>『</a:t>
            </a:r>
            <a:r>
              <a:rPr lang="zh-CN" altLang="en-US" sz="2300" spc="378" dirty="0" smtClean="0">
                <a:solidFill>
                  <a:schemeClr val="bg1"/>
                </a:solidFill>
                <a:latin typeface="微软雅黑" pitchFamily="34" charset="-122"/>
                <a:ea typeface="微软雅黑" pitchFamily="34" charset="-122"/>
              </a:rPr>
              <a:t>小白</a:t>
            </a:r>
            <a:r>
              <a:rPr lang="en-US" altLang="zh-CN" sz="2300" spc="378" dirty="0" smtClean="0">
                <a:solidFill>
                  <a:schemeClr val="bg1"/>
                </a:solidFill>
                <a:latin typeface="Arial Unicode MS" pitchFamily="34" charset="-122"/>
                <a:ea typeface="Arial Unicode MS" pitchFamily="34" charset="-122"/>
                <a:cs typeface="Arial Unicode MS" pitchFamily="34" charset="-122"/>
              </a:rPr>
              <a:t>PPT</a:t>
            </a:r>
            <a:r>
              <a:rPr lang="en-US" altLang="zh-CN" sz="2300" spc="378" baseline="0" dirty="0" smtClean="0">
                <a:solidFill>
                  <a:schemeClr val="bg1"/>
                </a:solidFill>
                <a:latin typeface="微软雅黑" pitchFamily="34" charset="-122"/>
                <a:ea typeface="微软雅黑" pitchFamily="34" charset="-122"/>
              </a:rPr>
              <a:t>』—</a:t>
            </a:r>
            <a:r>
              <a:rPr lang="zh-CN" altLang="en-US" sz="2300" spc="378" baseline="0" dirty="0" smtClean="0">
                <a:solidFill>
                  <a:schemeClr val="bg1"/>
                </a:solidFill>
                <a:latin typeface="微软雅黑" pitchFamily="34" charset="-122"/>
                <a:ea typeface="微软雅黑" pitchFamily="34" charset="-122"/>
              </a:rPr>
              <a:t> </a:t>
            </a:r>
            <a:r>
              <a:rPr lang="en-US" altLang="zh-CN" sz="2300" b="0" spc="0" dirty="0" smtClean="0">
                <a:solidFill>
                  <a:schemeClr val="bg1"/>
                </a:solidFill>
                <a:latin typeface="Arial Unicode MS" pitchFamily="34" charset="-122"/>
                <a:ea typeface="Arial Unicode MS" pitchFamily="34" charset="-122"/>
                <a:cs typeface="Arial Unicode MS" pitchFamily="34" charset="-122"/>
              </a:rPr>
              <a:t>WWW.XBDOWN.COM</a:t>
            </a:r>
            <a:endParaRPr lang="zh-CN" altLang="en-US" sz="2300" b="0" spc="0" dirty="0">
              <a:solidFill>
                <a:schemeClr val="bg1"/>
              </a:solidFill>
              <a:latin typeface="Arial Unicode MS" pitchFamily="34" charset="-122"/>
              <a:ea typeface="Arial Unicode MS" pitchFamily="34" charset="-122"/>
              <a:cs typeface="Arial Unicode MS" pitchFamily="34" charset="-122"/>
            </a:endParaRPr>
          </a:p>
        </p:txBody>
      </p:sp>
      <p:sp>
        <p:nvSpPr>
          <p:cNvPr id="326" name="TextBox 325"/>
          <p:cNvSpPr txBox="1"/>
          <p:nvPr userDrawn="1"/>
        </p:nvSpPr>
        <p:spPr bwMode="auto">
          <a:xfrm>
            <a:off x="4218542" y="7997014"/>
            <a:ext cx="6749215" cy="362560"/>
          </a:xfrm>
          <a:prstGeom prst="rect">
            <a:avLst/>
          </a:prstGeom>
          <a:noFill/>
        </p:spPr>
        <p:txBody>
          <a:bodyPr lIns="115214" tIns="57607" rIns="115214" bIns="57607">
            <a:spAutoFit/>
          </a:bodyPr>
          <a:lstStyle/>
          <a:p>
            <a:pPr>
              <a:defRPr/>
            </a:pPr>
            <a:r>
              <a:rPr lang="zh-CN" altLang="en-US" sz="1600" spc="378" dirty="0" smtClean="0">
                <a:solidFill>
                  <a:schemeClr val="bg1"/>
                </a:solidFill>
                <a:latin typeface="微软雅黑" pitchFamily="34" charset="-122"/>
                <a:ea typeface="微软雅黑" pitchFamily="34" charset="-122"/>
              </a:rPr>
              <a:t>小白</a:t>
            </a:r>
            <a:r>
              <a:rPr lang="en-US" altLang="zh-CN" sz="1600" spc="378" dirty="0" smtClean="0">
                <a:solidFill>
                  <a:schemeClr val="bg1"/>
                </a:solidFill>
                <a:latin typeface="微软雅黑" pitchFamily="34" charset="-122"/>
                <a:ea typeface="微软雅黑" pitchFamily="34" charset="-122"/>
              </a:rPr>
              <a:t>PPT HTTP://WWW.XBDOWN.COM</a:t>
            </a:r>
            <a:endParaRPr lang="zh-CN" altLang="en-US" sz="1600" spc="378" dirty="0">
              <a:solidFill>
                <a:schemeClr val="bg1"/>
              </a:solidFill>
              <a:latin typeface="微软雅黑" pitchFamily="34" charset="-122"/>
              <a:ea typeface="微软雅黑" pitchFamily="34" charset="-122"/>
            </a:endParaRPr>
          </a:p>
        </p:txBody>
      </p:sp>
      <p:sp>
        <p:nvSpPr>
          <p:cNvPr id="327" name="Freeform 2670"/>
          <p:cNvSpPr>
            <a:spLocks noEditPoints="1"/>
          </p:cNvSpPr>
          <p:nvPr userDrawn="1"/>
        </p:nvSpPr>
        <p:spPr bwMode="auto">
          <a:xfrm>
            <a:off x="3510617" y="7903864"/>
            <a:ext cx="508092" cy="512045"/>
          </a:xfrm>
          <a:custGeom>
            <a:avLst/>
            <a:gdLst>
              <a:gd name="T0" fmla="*/ 73 w 300"/>
              <a:gd name="T1" fmla="*/ 144 h 302"/>
              <a:gd name="T2" fmla="*/ 58 w 300"/>
              <a:gd name="T3" fmla="*/ 153 h 302"/>
              <a:gd name="T4" fmla="*/ 41 w 300"/>
              <a:gd name="T5" fmla="*/ 156 h 302"/>
              <a:gd name="T6" fmla="*/ 15 w 300"/>
              <a:gd name="T7" fmla="*/ 156 h 302"/>
              <a:gd name="T8" fmla="*/ 4 w 300"/>
              <a:gd name="T9" fmla="*/ 151 h 302"/>
              <a:gd name="T10" fmla="*/ 2 w 300"/>
              <a:gd name="T11" fmla="*/ 147 h 302"/>
              <a:gd name="T12" fmla="*/ 0 w 300"/>
              <a:gd name="T13" fmla="*/ 113 h 302"/>
              <a:gd name="T14" fmla="*/ 0 w 300"/>
              <a:gd name="T15" fmla="*/ 104 h 302"/>
              <a:gd name="T16" fmla="*/ 7 w 300"/>
              <a:gd name="T17" fmla="*/ 90 h 302"/>
              <a:gd name="T18" fmla="*/ 82 w 300"/>
              <a:gd name="T19" fmla="*/ 12 h 302"/>
              <a:gd name="T20" fmla="*/ 89 w 300"/>
              <a:gd name="T21" fmla="*/ 7 h 302"/>
              <a:gd name="T22" fmla="*/ 104 w 300"/>
              <a:gd name="T23" fmla="*/ 2 h 302"/>
              <a:gd name="T24" fmla="*/ 113 w 300"/>
              <a:gd name="T25" fmla="*/ 0 h 302"/>
              <a:gd name="T26" fmla="*/ 129 w 300"/>
              <a:gd name="T27" fmla="*/ 3 h 302"/>
              <a:gd name="T28" fmla="*/ 142 w 300"/>
              <a:gd name="T29" fmla="*/ 12 h 302"/>
              <a:gd name="T30" fmla="*/ 148 w 300"/>
              <a:gd name="T31" fmla="*/ 19 h 302"/>
              <a:gd name="T32" fmla="*/ 154 w 300"/>
              <a:gd name="T33" fmla="*/ 34 h 302"/>
              <a:gd name="T34" fmla="*/ 154 w 300"/>
              <a:gd name="T35" fmla="*/ 43 h 302"/>
              <a:gd name="T36" fmla="*/ 152 w 300"/>
              <a:gd name="T37" fmla="*/ 59 h 302"/>
              <a:gd name="T38" fmla="*/ 142 w 300"/>
              <a:gd name="T39" fmla="*/ 73 h 302"/>
              <a:gd name="T40" fmla="*/ 21 w 300"/>
              <a:gd name="T41" fmla="*/ 97 h 302"/>
              <a:gd name="T42" fmla="*/ 18 w 300"/>
              <a:gd name="T43" fmla="*/ 100 h 302"/>
              <a:gd name="T44" fmla="*/ 15 w 300"/>
              <a:gd name="T45" fmla="*/ 109 h 302"/>
              <a:gd name="T46" fmla="*/ 15 w 300"/>
              <a:gd name="T47" fmla="*/ 118 h 302"/>
              <a:gd name="T48" fmla="*/ 19 w 300"/>
              <a:gd name="T49" fmla="*/ 117 h 302"/>
              <a:gd name="T50" fmla="*/ 22 w 300"/>
              <a:gd name="T51" fmla="*/ 118 h 302"/>
              <a:gd name="T52" fmla="*/ 30 w 300"/>
              <a:gd name="T53" fmla="*/ 120 h 302"/>
              <a:gd name="T54" fmla="*/ 33 w 300"/>
              <a:gd name="T55" fmla="*/ 123 h 302"/>
              <a:gd name="T56" fmla="*/ 37 w 300"/>
              <a:gd name="T57" fmla="*/ 130 h 302"/>
              <a:gd name="T58" fmla="*/ 38 w 300"/>
              <a:gd name="T59" fmla="*/ 136 h 302"/>
              <a:gd name="T60" fmla="*/ 38 w 300"/>
              <a:gd name="T61" fmla="*/ 141 h 302"/>
              <a:gd name="T62" fmla="*/ 41 w 300"/>
              <a:gd name="T63" fmla="*/ 141 h 302"/>
              <a:gd name="T64" fmla="*/ 52 w 300"/>
              <a:gd name="T65" fmla="*/ 138 h 302"/>
              <a:gd name="T66" fmla="*/ 59 w 300"/>
              <a:gd name="T67" fmla="*/ 134 h 302"/>
              <a:gd name="T68" fmla="*/ 62 w 300"/>
              <a:gd name="T69" fmla="*/ 130 h 302"/>
              <a:gd name="T70" fmla="*/ 65 w 300"/>
              <a:gd name="T71" fmla="*/ 122 h 302"/>
              <a:gd name="T72" fmla="*/ 65 w 300"/>
              <a:gd name="T73" fmla="*/ 117 h 302"/>
              <a:gd name="T74" fmla="*/ 63 w 300"/>
              <a:gd name="T75" fmla="*/ 106 h 302"/>
              <a:gd name="T76" fmla="*/ 58 w 300"/>
              <a:gd name="T77" fmla="*/ 97 h 302"/>
              <a:gd name="T78" fmla="*/ 54 w 300"/>
              <a:gd name="T79" fmla="*/ 94 h 302"/>
              <a:gd name="T80" fmla="*/ 44 w 300"/>
              <a:gd name="T81" fmla="*/ 90 h 302"/>
              <a:gd name="T82" fmla="*/ 38 w 300"/>
              <a:gd name="T83" fmla="*/ 90 h 302"/>
              <a:gd name="T84" fmla="*/ 30 w 300"/>
              <a:gd name="T85" fmla="*/ 91 h 302"/>
              <a:gd name="T86" fmla="*/ 21 w 300"/>
              <a:gd name="T87" fmla="*/ 97 h 302"/>
              <a:gd name="T88" fmla="*/ 81 w 300"/>
              <a:gd name="T89" fmla="*/ 113 h 302"/>
              <a:gd name="T90" fmla="*/ 132 w 300"/>
              <a:gd name="T91" fmla="*/ 62 h 302"/>
              <a:gd name="T92" fmla="*/ 137 w 300"/>
              <a:gd name="T93" fmla="*/ 54 h 302"/>
              <a:gd name="T94" fmla="*/ 139 w 300"/>
              <a:gd name="T95" fmla="*/ 43 h 302"/>
              <a:gd name="T96" fmla="*/ 139 w 300"/>
              <a:gd name="T97" fmla="*/ 37 h 302"/>
              <a:gd name="T98" fmla="*/ 135 w 300"/>
              <a:gd name="T99" fmla="*/ 28 h 302"/>
              <a:gd name="T100" fmla="*/ 132 w 300"/>
              <a:gd name="T101" fmla="*/ 24 h 302"/>
              <a:gd name="T102" fmla="*/ 123 w 300"/>
              <a:gd name="T103" fmla="*/ 18 h 302"/>
              <a:gd name="T104" fmla="*/ 113 w 300"/>
              <a:gd name="T105" fmla="*/ 15 h 302"/>
              <a:gd name="T106" fmla="*/ 107 w 300"/>
              <a:gd name="T107" fmla="*/ 16 h 302"/>
              <a:gd name="T108" fmla="*/ 97 w 300"/>
              <a:gd name="T109" fmla="*/ 21 h 302"/>
              <a:gd name="T110" fmla="*/ 41 w 300"/>
              <a:gd name="T111" fmla="*/ 74 h 302"/>
              <a:gd name="T112" fmla="*/ 49 w 300"/>
              <a:gd name="T113" fmla="*/ 75 h 302"/>
              <a:gd name="T114" fmla="*/ 63 w 300"/>
              <a:gd name="T115" fmla="*/ 82 h 302"/>
              <a:gd name="T116" fmla="*/ 69 w 300"/>
              <a:gd name="T117" fmla="*/ 86 h 302"/>
              <a:gd name="T118" fmla="*/ 77 w 300"/>
              <a:gd name="T119" fmla="*/ 99 h 302"/>
              <a:gd name="T120" fmla="*/ 81 w 300"/>
              <a:gd name="T121" fmla="*/ 113 h 3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02"/>
              <a:gd name="T185" fmla="*/ 300 w 300"/>
              <a:gd name="T186" fmla="*/ 302 h 3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02">
                <a:moveTo>
                  <a:pt x="140" y="278"/>
                </a:moveTo>
                <a:lnTo>
                  <a:pt x="140" y="278"/>
                </a:lnTo>
                <a:lnTo>
                  <a:pt x="128" y="288"/>
                </a:lnTo>
                <a:lnTo>
                  <a:pt x="114" y="296"/>
                </a:lnTo>
                <a:lnTo>
                  <a:pt x="98" y="300"/>
                </a:lnTo>
                <a:lnTo>
                  <a:pt x="82" y="302"/>
                </a:lnTo>
                <a:lnTo>
                  <a:pt x="30" y="302"/>
                </a:lnTo>
                <a:lnTo>
                  <a:pt x="18" y="300"/>
                </a:lnTo>
                <a:lnTo>
                  <a:pt x="8" y="292"/>
                </a:lnTo>
                <a:lnTo>
                  <a:pt x="2" y="284"/>
                </a:lnTo>
                <a:lnTo>
                  <a:pt x="0" y="272"/>
                </a:lnTo>
                <a:lnTo>
                  <a:pt x="0" y="218"/>
                </a:lnTo>
                <a:lnTo>
                  <a:pt x="0" y="202"/>
                </a:lnTo>
                <a:lnTo>
                  <a:pt x="6" y="188"/>
                </a:lnTo>
                <a:lnTo>
                  <a:pt x="14" y="174"/>
                </a:lnTo>
                <a:lnTo>
                  <a:pt x="24" y="160"/>
                </a:lnTo>
                <a:lnTo>
                  <a:pt x="160" y="24"/>
                </a:lnTo>
                <a:lnTo>
                  <a:pt x="172" y="14"/>
                </a:lnTo>
                <a:lnTo>
                  <a:pt x="186" y="6"/>
                </a:lnTo>
                <a:lnTo>
                  <a:pt x="202" y="2"/>
                </a:lnTo>
                <a:lnTo>
                  <a:pt x="218" y="0"/>
                </a:lnTo>
                <a:lnTo>
                  <a:pt x="234" y="2"/>
                </a:lnTo>
                <a:lnTo>
                  <a:pt x="250" y="6"/>
                </a:lnTo>
                <a:lnTo>
                  <a:pt x="264" y="14"/>
                </a:lnTo>
                <a:lnTo>
                  <a:pt x="276" y="24"/>
                </a:lnTo>
                <a:lnTo>
                  <a:pt x="288" y="38"/>
                </a:lnTo>
                <a:lnTo>
                  <a:pt x="294" y="52"/>
                </a:lnTo>
                <a:lnTo>
                  <a:pt x="300" y="66"/>
                </a:lnTo>
                <a:lnTo>
                  <a:pt x="300" y="84"/>
                </a:lnTo>
                <a:lnTo>
                  <a:pt x="300" y="100"/>
                </a:lnTo>
                <a:lnTo>
                  <a:pt x="294" y="116"/>
                </a:lnTo>
                <a:lnTo>
                  <a:pt x="288" y="130"/>
                </a:lnTo>
                <a:lnTo>
                  <a:pt x="276" y="142"/>
                </a:lnTo>
                <a:lnTo>
                  <a:pt x="140" y="278"/>
                </a:lnTo>
                <a:close/>
                <a:moveTo>
                  <a:pt x="42" y="186"/>
                </a:moveTo>
                <a:lnTo>
                  <a:pt x="42" y="186"/>
                </a:lnTo>
                <a:lnTo>
                  <a:pt x="36" y="194"/>
                </a:lnTo>
                <a:lnTo>
                  <a:pt x="32" y="202"/>
                </a:lnTo>
                <a:lnTo>
                  <a:pt x="30" y="210"/>
                </a:lnTo>
                <a:lnTo>
                  <a:pt x="30" y="218"/>
                </a:lnTo>
                <a:lnTo>
                  <a:pt x="30" y="228"/>
                </a:lnTo>
                <a:lnTo>
                  <a:pt x="38" y="226"/>
                </a:lnTo>
                <a:lnTo>
                  <a:pt x="44" y="228"/>
                </a:lnTo>
                <a:lnTo>
                  <a:pt x="52" y="230"/>
                </a:lnTo>
                <a:lnTo>
                  <a:pt x="58" y="232"/>
                </a:lnTo>
                <a:lnTo>
                  <a:pt x="64" y="238"/>
                </a:lnTo>
                <a:lnTo>
                  <a:pt x="68" y="244"/>
                </a:lnTo>
                <a:lnTo>
                  <a:pt x="72" y="250"/>
                </a:lnTo>
                <a:lnTo>
                  <a:pt x="74" y="256"/>
                </a:lnTo>
                <a:lnTo>
                  <a:pt x="74" y="264"/>
                </a:lnTo>
                <a:lnTo>
                  <a:pt x="74" y="272"/>
                </a:lnTo>
                <a:lnTo>
                  <a:pt x="82" y="272"/>
                </a:lnTo>
                <a:lnTo>
                  <a:pt x="92" y="270"/>
                </a:lnTo>
                <a:lnTo>
                  <a:pt x="100" y="268"/>
                </a:lnTo>
                <a:lnTo>
                  <a:pt x="108" y="266"/>
                </a:lnTo>
                <a:lnTo>
                  <a:pt x="116" y="260"/>
                </a:lnTo>
                <a:lnTo>
                  <a:pt x="120" y="252"/>
                </a:lnTo>
                <a:lnTo>
                  <a:pt x="124" y="244"/>
                </a:lnTo>
                <a:lnTo>
                  <a:pt x="126" y="236"/>
                </a:lnTo>
                <a:lnTo>
                  <a:pt x="128" y="226"/>
                </a:lnTo>
                <a:lnTo>
                  <a:pt x="126" y="216"/>
                </a:lnTo>
                <a:lnTo>
                  <a:pt x="124" y="206"/>
                </a:lnTo>
                <a:lnTo>
                  <a:pt x="118" y="198"/>
                </a:lnTo>
                <a:lnTo>
                  <a:pt x="112" y="190"/>
                </a:lnTo>
                <a:lnTo>
                  <a:pt x="104" y="182"/>
                </a:lnTo>
                <a:lnTo>
                  <a:pt x="94" y="178"/>
                </a:lnTo>
                <a:lnTo>
                  <a:pt x="86" y="174"/>
                </a:lnTo>
                <a:lnTo>
                  <a:pt x="74" y="174"/>
                </a:lnTo>
                <a:lnTo>
                  <a:pt x="66" y="174"/>
                </a:lnTo>
                <a:lnTo>
                  <a:pt x="58" y="176"/>
                </a:lnTo>
                <a:lnTo>
                  <a:pt x="50" y="180"/>
                </a:lnTo>
                <a:lnTo>
                  <a:pt x="42" y="186"/>
                </a:lnTo>
                <a:close/>
                <a:moveTo>
                  <a:pt x="158" y="218"/>
                </a:moveTo>
                <a:lnTo>
                  <a:pt x="256" y="120"/>
                </a:lnTo>
                <a:lnTo>
                  <a:pt x="262" y="112"/>
                </a:lnTo>
                <a:lnTo>
                  <a:pt x="266" y="104"/>
                </a:lnTo>
                <a:lnTo>
                  <a:pt x="270" y="94"/>
                </a:lnTo>
                <a:lnTo>
                  <a:pt x="270" y="84"/>
                </a:lnTo>
                <a:lnTo>
                  <a:pt x="270" y="72"/>
                </a:lnTo>
                <a:lnTo>
                  <a:pt x="266" y="64"/>
                </a:lnTo>
                <a:lnTo>
                  <a:pt x="262" y="54"/>
                </a:lnTo>
                <a:lnTo>
                  <a:pt x="256" y="46"/>
                </a:lnTo>
                <a:lnTo>
                  <a:pt x="248" y="40"/>
                </a:lnTo>
                <a:lnTo>
                  <a:pt x="238" y="34"/>
                </a:lnTo>
                <a:lnTo>
                  <a:pt x="228" y="32"/>
                </a:lnTo>
                <a:lnTo>
                  <a:pt x="218" y="30"/>
                </a:lnTo>
                <a:lnTo>
                  <a:pt x="208" y="32"/>
                </a:lnTo>
                <a:lnTo>
                  <a:pt x="198" y="34"/>
                </a:lnTo>
                <a:lnTo>
                  <a:pt x="188" y="40"/>
                </a:lnTo>
                <a:lnTo>
                  <a:pt x="180" y="46"/>
                </a:lnTo>
                <a:lnTo>
                  <a:pt x="82" y="144"/>
                </a:lnTo>
                <a:lnTo>
                  <a:pt x="96" y="146"/>
                </a:lnTo>
                <a:lnTo>
                  <a:pt x="110" y="152"/>
                </a:lnTo>
                <a:lnTo>
                  <a:pt x="122" y="158"/>
                </a:lnTo>
                <a:lnTo>
                  <a:pt x="134" y="168"/>
                </a:lnTo>
                <a:lnTo>
                  <a:pt x="142" y="180"/>
                </a:lnTo>
                <a:lnTo>
                  <a:pt x="150" y="192"/>
                </a:lnTo>
                <a:lnTo>
                  <a:pt x="154" y="204"/>
                </a:lnTo>
                <a:lnTo>
                  <a:pt x="158" y="218"/>
                </a:lnTo>
                <a:close/>
              </a:path>
            </a:pathLst>
          </a:custGeom>
          <a:gradFill rotWithShape="1">
            <a:gsLst>
              <a:gs pos="0">
                <a:srgbClr val="FF6600"/>
              </a:gs>
              <a:gs pos="100000">
                <a:srgbClr val="FF3300"/>
              </a:gs>
            </a:gsLst>
            <a:lin ang="5400000" scaled="1"/>
          </a:gradFill>
          <a:ln w="9525">
            <a:noFill/>
            <a:round/>
            <a:headEnd/>
            <a:tailEnd/>
          </a:ln>
        </p:spPr>
        <p:txBody>
          <a:bodyPr lIns="115214" tIns="57607" rIns="115214" bIns="57607"/>
          <a:lstStyle/>
          <a:p>
            <a:endParaRPr lang="zh-CN" altLang="en-US" sz="1100"/>
          </a:p>
        </p:txBody>
      </p:sp>
      <p:sp>
        <p:nvSpPr>
          <p:cNvPr id="328" name="矩形 327"/>
          <p:cNvSpPr/>
          <p:nvPr userDrawn="1"/>
        </p:nvSpPr>
        <p:spPr bwMode="auto">
          <a:xfrm>
            <a:off x="3492660" y="10399074"/>
            <a:ext cx="5081165" cy="453634"/>
          </a:xfrm>
          <a:prstGeom prst="rect">
            <a:avLst/>
          </a:prstGeom>
          <a:noFill/>
          <a:ln w="25400">
            <a:noFill/>
          </a:ln>
          <a:effectLst/>
          <a:scene3d>
            <a:camera prst="orthographicFront"/>
            <a:lightRig rig="flat" dir="t"/>
          </a:scene3d>
          <a:sp3d>
            <a:extrusionClr>
              <a:schemeClr val="bg1"/>
            </a:extrusionClr>
            <a:contourClr>
              <a:schemeClr val="bg1"/>
            </a:contourClr>
          </a:sp3d>
        </p:spPr>
        <p:style>
          <a:lnRef idx="1">
            <a:schemeClr val="accent2"/>
          </a:lnRef>
          <a:fillRef idx="3">
            <a:schemeClr val="accent2"/>
          </a:fillRef>
          <a:effectRef idx="2">
            <a:schemeClr val="accent2"/>
          </a:effectRef>
          <a:fontRef idx="minor">
            <a:schemeClr val="lt1"/>
          </a:fontRef>
        </p:style>
        <p:txBody>
          <a:bodyPr lIns="115214" tIns="57607" rIns="115214" bIns="57607" rtlCol="0" anchor="ctr"/>
          <a:lstStyle/>
          <a:p>
            <a:pPr marL="0" algn="ctr" eaLnBrk="0" fontAlgn="ctr" hangingPunct="0">
              <a:spcBef>
                <a:spcPts val="0"/>
              </a:spcBef>
              <a:spcAft>
                <a:spcPts val="0"/>
              </a:spcAft>
              <a:buClr>
                <a:srgbClr val="FF0000"/>
              </a:buClr>
              <a:buSzPct val="70000"/>
              <a:tabLst>
                <a:tab pos="172022" algn="l"/>
              </a:tabLst>
            </a:pPr>
            <a:r>
              <a:rPr lang="zh-CN" altLang="en-US" sz="1800" dirty="0" smtClean="0">
                <a:latin typeface="华文细黑" pitchFamily="2" charset="-122"/>
                <a:ea typeface="华文细黑" pitchFamily="2" charset="-122"/>
              </a:rPr>
              <a:t>小白</a:t>
            </a:r>
            <a:r>
              <a:rPr lang="en-US" altLang="zh-CN" sz="1800" dirty="0" smtClean="0">
                <a:latin typeface="华文细黑" pitchFamily="2" charset="-122"/>
                <a:ea typeface="华文细黑" pitchFamily="2" charset="-122"/>
              </a:rPr>
              <a:t>PPT</a:t>
            </a:r>
            <a:r>
              <a:rPr lang="zh-CN" altLang="en-US" sz="1800" dirty="0" smtClean="0">
                <a:latin typeface="华文细黑" pitchFamily="2" charset="-122"/>
                <a:ea typeface="华文细黑" pitchFamily="2" charset="-122"/>
              </a:rPr>
              <a:t>模板网</a:t>
            </a:r>
            <a:endParaRPr lang="en-US" altLang="zh-CN" sz="1800" dirty="0" smtClean="0">
              <a:latin typeface="华文细黑" pitchFamily="2" charset="-122"/>
              <a:ea typeface="华文细黑" pitchFamily="2" charset="-122"/>
            </a:endParaRPr>
          </a:p>
          <a:p>
            <a:pPr marL="0" algn="ctr" eaLnBrk="0" fontAlgn="ctr" hangingPunct="0">
              <a:spcBef>
                <a:spcPts val="0"/>
              </a:spcBef>
              <a:spcAft>
                <a:spcPts val="0"/>
              </a:spcAft>
              <a:buClr>
                <a:srgbClr val="FF0000"/>
              </a:buClr>
              <a:buSzPct val="70000"/>
              <a:tabLst>
                <a:tab pos="172022" algn="l"/>
              </a:tabLst>
            </a:pPr>
            <a:r>
              <a:rPr lang="en-US" altLang="zh-CN" sz="1800" dirty="0" err="1" smtClean="0">
                <a:latin typeface="华文细黑" pitchFamily="2" charset="-122"/>
                <a:ea typeface="华文细黑" pitchFamily="2" charset="-122"/>
                <a:hlinkClick r:id="rId7"/>
              </a:rPr>
              <a:t>www.xbdown.com</a:t>
            </a:r>
            <a:r>
              <a:rPr lang="en-US" altLang="zh-CN" sz="1800" dirty="0" smtClean="0">
                <a:latin typeface="华文细黑" pitchFamily="2" charset="-122"/>
                <a:ea typeface="华文细黑" pitchFamily="2" charset="-122"/>
              </a:rPr>
              <a:t>  </a:t>
            </a:r>
            <a:endParaRPr lang="zh-CN" altLang="en-US" sz="1800" dirty="0">
              <a:latin typeface="华文细黑" pitchFamily="2" charset="-122"/>
              <a:ea typeface="华文细黑" pitchFamily="2" charset="-122"/>
            </a:endParaRPr>
          </a:p>
        </p:txBody>
      </p:sp>
    </p:spTree>
    <p:extLst>
      <p:ext uri="{BB962C8B-B14F-4D97-AF65-F5344CB8AC3E}">
        <p14:creationId xmlns:p14="http://schemas.microsoft.com/office/powerpoint/2010/main" xmlns="" val="787400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7"/>
                                        </p:tgtEl>
                                        <p:attrNameLst>
                                          <p:attrName>style.visibility</p:attrName>
                                        </p:attrNameLst>
                                      </p:cBhvr>
                                      <p:to>
                                        <p:strVal val="visible"/>
                                      </p:to>
                                    </p:set>
                                    <p:animEffect transition="in" filter="fade">
                                      <p:cBhvr>
                                        <p:cTn id="7" dur="1000"/>
                                        <p:tgtEl>
                                          <p:spTgt spid="167"/>
                                        </p:tgtEl>
                                      </p:cBhvr>
                                    </p:animEffect>
                                    <p:anim calcmode="lin" valueType="num">
                                      <p:cBhvr>
                                        <p:cTn id="8" dur="1000" fill="hold"/>
                                        <p:tgtEl>
                                          <p:spTgt spid="167"/>
                                        </p:tgtEl>
                                        <p:attrNameLst>
                                          <p:attrName>ppt_x</p:attrName>
                                        </p:attrNameLst>
                                      </p:cBhvr>
                                      <p:tavLst>
                                        <p:tav tm="0">
                                          <p:val>
                                            <p:strVal val="#ppt_x"/>
                                          </p:val>
                                        </p:tav>
                                        <p:tav tm="100000">
                                          <p:val>
                                            <p:strVal val="#ppt_x"/>
                                          </p:val>
                                        </p:tav>
                                      </p:tavLst>
                                    </p:anim>
                                    <p:anim calcmode="lin" valueType="num">
                                      <p:cBhvr>
                                        <p:cTn id="9" dur="1000" fill="hold"/>
                                        <p:tgtEl>
                                          <p:spTgt spid="1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F8F946A7-8F8C-4CD6-B7C8-B85B2F262809}" type="datetimeFigureOut">
              <a:rPr lang="zh-CN" altLang="en-US" smtClean="0"/>
              <a:pPr/>
              <a:t>2021/6/23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9A5E2C5-596F-4533-9916-C86FEF8EE382}" type="slidenum">
              <a:rPr lang="zh-CN" altLang="en-US" smtClean="0"/>
              <a:pPr/>
              <a:t>‹#›</a:t>
            </a:fld>
            <a:endParaRPr lang="zh-CN" altLang="en-US"/>
          </a:p>
        </p:txBody>
      </p:sp>
    </p:spTree>
    <p:extLst>
      <p:ext uri="{BB962C8B-B14F-4D97-AF65-F5344CB8AC3E}">
        <p14:creationId xmlns="" xmlns:p14="http://schemas.microsoft.com/office/powerpoint/2010/main" val="255095293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标题占位符 1"/>
          <p:cNvSpPr>
            <a:spLocks noGrp="1"/>
          </p:cNvSpPr>
          <p:nvPr>
            <p:ph type="title"/>
          </p:nvPr>
        </p:nvSpPr>
        <p:spPr bwMode="auto">
          <a:xfrm>
            <a:off x="576104" y="346031"/>
            <a:ext cx="10369868" cy="1440127"/>
          </a:xfrm>
          <a:prstGeom prst="rect">
            <a:avLst/>
          </a:prstGeom>
          <a:noFill/>
          <a:ln w="9525">
            <a:noFill/>
            <a:miter lim="800000"/>
            <a:headEnd/>
            <a:tailEnd/>
          </a:ln>
        </p:spPr>
        <p:txBody>
          <a:bodyPr vert="horz" wrap="square" lIns="115214" tIns="57607" rIns="115214" bIns="57607" numCol="1" anchor="ctr" anchorCtr="0" compatLnSpc="1">
            <a:prstTxWarp prst="textNoShape">
              <a:avLst/>
            </a:prstTxWarp>
          </a:bodyPr>
          <a:lstStyle/>
          <a:p>
            <a:pPr lvl="0"/>
            <a:r>
              <a:rPr lang="zh-CN" altLang="en-US" smtClean="0"/>
              <a:t>单击此处编辑母版标题样式</a:t>
            </a:r>
          </a:p>
        </p:txBody>
      </p:sp>
      <p:sp>
        <p:nvSpPr>
          <p:cNvPr id="2051" name="文本占位符 2"/>
          <p:cNvSpPr>
            <a:spLocks noGrp="1"/>
          </p:cNvSpPr>
          <p:nvPr>
            <p:ph type="body" idx="1"/>
          </p:nvPr>
        </p:nvSpPr>
        <p:spPr bwMode="auto">
          <a:xfrm>
            <a:off x="576104" y="2016179"/>
            <a:ext cx="10369868" cy="5702504"/>
          </a:xfrm>
          <a:prstGeom prst="rect">
            <a:avLst/>
          </a:prstGeom>
          <a:noFill/>
          <a:ln w="9525">
            <a:noFill/>
            <a:miter lim="800000"/>
            <a:headEnd/>
            <a:tailEnd/>
          </a:ln>
        </p:spPr>
        <p:txBody>
          <a:bodyPr vert="horz" wrap="square" lIns="115214" tIns="57607" rIns="115214" bIns="57607"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p>
        </p:txBody>
      </p:sp>
      <p:sp>
        <p:nvSpPr>
          <p:cNvPr id="4" name="日期占位符 3"/>
          <p:cNvSpPr>
            <a:spLocks noGrp="1"/>
          </p:cNvSpPr>
          <p:nvPr>
            <p:ph type="dt" sz="half" idx="2"/>
          </p:nvPr>
        </p:nvSpPr>
        <p:spPr>
          <a:xfrm>
            <a:off x="576104" y="8008708"/>
            <a:ext cx="2688484" cy="460041"/>
          </a:xfrm>
          <a:prstGeom prst="rect">
            <a:avLst/>
          </a:prstGeom>
        </p:spPr>
        <p:txBody>
          <a:bodyPr vert="horz" lIns="115214" tIns="57607" rIns="115214" bIns="57607" rtlCol="0" anchor="ctr"/>
          <a:lstStyle>
            <a:lvl1pPr algn="l" fontAlgn="auto">
              <a:spcBef>
                <a:spcPts val="0"/>
              </a:spcBef>
              <a:spcAft>
                <a:spcPts val="0"/>
              </a:spcAft>
              <a:defRPr sz="1500">
                <a:solidFill>
                  <a:schemeClr val="tx1">
                    <a:tint val="75000"/>
                  </a:schemeClr>
                </a:solidFill>
                <a:latin typeface="+mn-lt"/>
                <a:ea typeface="+mn-ea"/>
              </a:defRPr>
            </a:lvl1pPr>
          </a:lstStyle>
          <a:p>
            <a:pPr>
              <a:defRPr/>
            </a:pPr>
            <a:fld id="{7E97B707-22D4-4B06-9A8A-89EF284804D8}" type="datetimeFigureOut">
              <a:rPr lang="zh-CN" altLang="en-US"/>
              <a:pPr>
                <a:defRPr/>
              </a:pPr>
              <a:t>2021/6/23</a:t>
            </a:fld>
            <a:endParaRPr lang="zh-CN" altLang="en-US"/>
          </a:p>
        </p:txBody>
      </p:sp>
      <p:sp>
        <p:nvSpPr>
          <p:cNvPr id="5" name="页脚占位符 4"/>
          <p:cNvSpPr>
            <a:spLocks noGrp="1"/>
          </p:cNvSpPr>
          <p:nvPr>
            <p:ph type="ftr" sz="quarter" idx="3"/>
          </p:nvPr>
        </p:nvSpPr>
        <p:spPr>
          <a:xfrm>
            <a:off x="3936709" y="8008708"/>
            <a:ext cx="3648657" cy="460041"/>
          </a:xfrm>
          <a:prstGeom prst="rect">
            <a:avLst/>
          </a:prstGeom>
        </p:spPr>
        <p:txBody>
          <a:bodyPr vert="horz" lIns="115214" tIns="57607" rIns="115214" bIns="57607" rtlCol="0" anchor="ctr"/>
          <a:lstStyle>
            <a:lvl1pPr algn="ctr" fontAlgn="auto">
              <a:spcBef>
                <a:spcPts val="0"/>
              </a:spcBef>
              <a:spcAft>
                <a:spcPts val="0"/>
              </a:spcAft>
              <a:defRPr sz="1500">
                <a:solidFill>
                  <a:schemeClr val="tx1">
                    <a:tint val="75000"/>
                  </a:schemeClr>
                </a:solidFill>
                <a:latin typeface="+mn-lt"/>
                <a:ea typeface="+mn-ea"/>
              </a:defRPr>
            </a:lvl1pPr>
          </a:lstStyle>
          <a:p>
            <a:pPr>
              <a:defRPr/>
            </a:pPr>
            <a:endParaRPr lang="zh-CN" altLang="en-US"/>
          </a:p>
        </p:txBody>
      </p:sp>
      <p:sp>
        <p:nvSpPr>
          <p:cNvPr id="6" name="灯片编号占位符 5"/>
          <p:cNvSpPr>
            <a:spLocks noGrp="1"/>
          </p:cNvSpPr>
          <p:nvPr>
            <p:ph type="sldNum" sz="quarter" idx="4"/>
          </p:nvPr>
        </p:nvSpPr>
        <p:spPr>
          <a:xfrm>
            <a:off x="8257487" y="8008708"/>
            <a:ext cx="2688484" cy="460041"/>
          </a:xfrm>
          <a:prstGeom prst="rect">
            <a:avLst/>
          </a:prstGeom>
        </p:spPr>
        <p:txBody>
          <a:bodyPr vert="horz" lIns="115214" tIns="57607" rIns="115214" bIns="57607" rtlCol="0" anchor="ctr"/>
          <a:lstStyle>
            <a:lvl1pPr algn="r" fontAlgn="auto">
              <a:spcBef>
                <a:spcPts val="0"/>
              </a:spcBef>
              <a:spcAft>
                <a:spcPts val="0"/>
              </a:spcAft>
              <a:defRPr sz="1500">
                <a:solidFill>
                  <a:schemeClr val="tx1">
                    <a:tint val="75000"/>
                  </a:schemeClr>
                </a:solidFill>
                <a:latin typeface="+mn-lt"/>
                <a:ea typeface="+mn-ea"/>
              </a:defRPr>
            </a:lvl1pPr>
          </a:lstStyle>
          <a:p>
            <a:pPr>
              <a:defRPr/>
            </a:pPr>
            <a:fld id="{53F49717-76DA-4DAA-9161-16E5D566D94E}" type="slidenum">
              <a:rPr lang="zh-CN" altLang="en-US"/>
              <a:pPr>
                <a:defRPr/>
              </a:pPr>
              <a:t>‹#›</a:t>
            </a:fld>
            <a:endParaRPr lang="zh-CN" altLang="en-US"/>
          </a:p>
        </p:txBody>
      </p:sp>
    </p:spTree>
  </p:cSld>
  <p:clrMap bg1="lt1" tx1="dk1" bg2="lt2" tx2="dk2" accent1="accent1" accent2="accent2" accent3="accent3" accent4="accent4" accent5="accent5" accent6="accent6" hlink="hlink" folHlink="folHlink"/>
  <p:sldLayoutIdLst>
    <p:sldLayoutId id="2147483712" r:id="rId1"/>
    <p:sldLayoutId id="2147483713" r:id="rId2"/>
  </p:sldLayoutIdLst>
  <p:timing>
    <p:tnLst>
      <p:par>
        <p:cTn id="1" dur="indefinite" restart="never" nodeType="tmRoot"/>
      </p:par>
    </p:tnLst>
  </p:timing>
  <p:txStyles>
    <p:titleStyle>
      <a:lvl1pPr algn="ctr" rtl="0" eaLnBrk="0" fontAlgn="base" hangingPunct="0">
        <a:spcBef>
          <a:spcPct val="0"/>
        </a:spcBef>
        <a:spcAft>
          <a:spcPct val="0"/>
        </a:spcAft>
        <a:defRPr sz="5500" kern="1200">
          <a:solidFill>
            <a:schemeClr val="tx1"/>
          </a:solidFill>
          <a:latin typeface="+mj-lt"/>
          <a:ea typeface="+mj-ea"/>
          <a:cs typeface="+mj-cs"/>
        </a:defRPr>
      </a:lvl1pPr>
      <a:lvl2pPr algn="ctr" rtl="0" eaLnBrk="0" fontAlgn="base" hangingPunct="0">
        <a:spcBef>
          <a:spcPct val="0"/>
        </a:spcBef>
        <a:spcAft>
          <a:spcPct val="0"/>
        </a:spcAft>
        <a:defRPr sz="5500">
          <a:solidFill>
            <a:schemeClr val="tx1"/>
          </a:solidFill>
          <a:latin typeface="Calibri" pitchFamily="34" charset="0"/>
          <a:ea typeface="宋体" charset="-122"/>
        </a:defRPr>
      </a:lvl2pPr>
      <a:lvl3pPr algn="ctr" rtl="0" eaLnBrk="0" fontAlgn="base" hangingPunct="0">
        <a:spcBef>
          <a:spcPct val="0"/>
        </a:spcBef>
        <a:spcAft>
          <a:spcPct val="0"/>
        </a:spcAft>
        <a:defRPr sz="5500">
          <a:solidFill>
            <a:schemeClr val="tx1"/>
          </a:solidFill>
          <a:latin typeface="Calibri" pitchFamily="34" charset="0"/>
          <a:ea typeface="宋体" charset="-122"/>
        </a:defRPr>
      </a:lvl3pPr>
      <a:lvl4pPr algn="ctr" rtl="0" eaLnBrk="0" fontAlgn="base" hangingPunct="0">
        <a:spcBef>
          <a:spcPct val="0"/>
        </a:spcBef>
        <a:spcAft>
          <a:spcPct val="0"/>
        </a:spcAft>
        <a:defRPr sz="5500">
          <a:solidFill>
            <a:schemeClr val="tx1"/>
          </a:solidFill>
          <a:latin typeface="Calibri" pitchFamily="34" charset="0"/>
          <a:ea typeface="宋体" charset="-122"/>
        </a:defRPr>
      </a:lvl4pPr>
      <a:lvl5pPr algn="ctr" rtl="0" eaLnBrk="0" fontAlgn="base" hangingPunct="0">
        <a:spcBef>
          <a:spcPct val="0"/>
        </a:spcBef>
        <a:spcAft>
          <a:spcPct val="0"/>
        </a:spcAft>
        <a:defRPr sz="5500">
          <a:solidFill>
            <a:schemeClr val="tx1"/>
          </a:solidFill>
          <a:latin typeface="Calibri" pitchFamily="34" charset="0"/>
          <a:ea typeface="宋体" charset="-122"/>
        </a:defRPr>
      </a:lvl5pPr>
      <a:lvl6pPr marL="576072" algn="ctr" rtl="0" fontAlgn="base">
        <a:spcBef>
          <a:spcPct val="0"/>
        </a:spcBef>
        <a:spcAft>
          <a:spcPct val="0"/>
        </a:spcAft>
        <a:defRPr sz="5500">
          <a:solidFill>
            <a:schemeClr val="tx1"/>
          </a:solidFill>
          <a:latin typeface="Calibri" pitchFamily="34" charset="0"/>
          <a:ea typeface="宋体" charset="-122"/>
        </a:defRPr>
      </a:lvl6pPr>
      <a:lvl7pPr marL="1152144" algn="ctr" rtl="0" fontAlgn="base">
        <a:spcBef>
          <a:spcPct val="0"/>
        </a:spcBef>
        <a:spcAft>
          <a:spcPct val="0"/>
        </a:spcAft>
        <a:defRPr sz="5500">
          <a:solidFill>
            <a:schemeClr val="tx1"/>
          </a:solidFill>
          <a:latin typeface="Calibri" pitchFamily="34" charset="0"/>
          <a:ea typeface="宋体" charset="-122"/>
        </a:defRPr>
      </a:lvl7pPr>
      <a:lvl8pPr marL="1728216" algn="ctr" rtl="0" fontAlgn="base">
        <a:spcBef>
          <a:spcPct val="0"/>
        </a:spcBef>
        <a:spcAft>
          <a:spcPct val="0"/>
        </a:spcAft>
        <a:defRPr sz="5500">
          <a:solidFill>
            <a:schemeClr val="tx1"/>
          </a:solidFill>
          <a:latin typeface="Calibri" pitchFamily="34" charset="0"/>
          <a:ea typeface="宋体" charset="-122"/>
        </a:defRPr>
      </a:lvl8pPr>
      <a:lvl9pPr marL="2304288" algn="ctr" rtl="0" fontAlgn="base">
        <a:spcBef>
          <a:spcPct val="0"/>
        </a:spcBef>
        <a:spcAft>
          <a:spcPct val="0"/>
        </a:spcAft>
        <a:defRPr sz="5500">
          <a:solidFill>
            <a:schemeClr val="tx1"/>
          </a:solidFill>
          <a:latin typeface="Calibri" pitchFamily="34" charset="0"/>
          <a:ea typeface="宋体" charset="-122"/>
        </a:defRPr>
      </a:lvl9pPr>
    </p:titleStyle>
    <p:bodyStyle>
      <a:lvl1pPr marL="432054" indent="-432054" algn="l" rtl="0" eaLnBrk="0" fontAlgn="base" hangingPunct="0">
        <a:spcBef>
          <a:spcPct val="20000"/>
        </a:spcBef>
        <a:spcAft>
          <a:spcPct val="0"/>
        </a:spcAft>
        <a:buFont typeface="Arial" pitchFamily="34" charset="0"/>
        <a:buChar char="•"/>
        <a:defRPr sz="4000" kern="1200">
          <a:solidFill>
            <a:schemeClr val="tx1"/>
          </a:solidFill>
          <a:latin typeface="+mn-lt"/>
          <a:ea typeface="+mn-ea"/>
          <a:cs typeface="+mn-cs"/>
        </a:defRPr>
      </a:lvl1pPr>
      <a:lvl2pPr marL="936117" indent="-360045" algn="l" rtl="0" eaLnBrk="0" fontAlgn="base" hangingPunct="0">
        <a:spcBef>
          <a:spcPct val="20000"/>
        </a:spcBef>
        <a:spcAft>
          <a:spcPct val="0"/>
        </a:spcAft>
        <a:buFont typeface="Arial" pitchFamily="34" charset="0"/>
        <a:buChar char="–"/>
        <a:defRPr sz="3500" kern="1200">
          <a:solidFill>
            <a:schemeClr val="tx1"/>
          </a:solidFill>
          <a:latin typeface="+mn-lt"/>
          <a:ea typeface="+mn-ea"/>
          <a:cs typeface="+mn-cs"/>
        </a:defRPr>
      </a:lvl2pPr>
      <a:lvl3pPr marL="1440180" indent="-288036" algn="l" rtl="0" eaLnBrk="0" fontAlgn="base" hangingPunct="0">
        <a:spcBef>
          <a:spcPct val="20000"/>
        </a:spcBef>
        <a:spcAft>
          <a:spcPct val="0"/>
        </a:spcAft>
        <a:buFont typeface="Arial" pitchFamily="34" charset="0"/>
        <a:buChar char="•"/>
        <a:defRPr sz="3000" kern="1200">
          <a:solidFill>
            <a:schemeClr val="tx1"/>
          </a:solidFill>
          <a:latin typeface="+mn-lt"/>
          <a:ea typeface="+mn-ea"/>
          <a:cs typeface="+mn-cs"/>
        </a:defRPr>
      </a:lvl3pPr>
      <a:lvl4pPr marL="2016252" indent="-288036" algn="l" rtl="0" eaLnBrk="0" fontAlgn="base" hangingPunct="0">
        <a:spcBef>
          <a:spcPct val="20000"/>
        </a:spcBef>
        <a:spcAft>
          <a:spcPct val="0"/>
        </a:spcAft>
        <a:buFont typeface="Arial" pitchFamily="34" charset="0"/>
        <a:buChar char="–"/>
        <a:defRPr sz="2500" kern="1200">
          <a:solidFill>
            <a:schemeClr val="tx1"/>
          </a:solidFill>
          <a:latin typeface="+mn-lt"/>
          <a:ea typeface="+mn-ea"/>
          <a:cs typeface="+mn-cs"/>
        </a:defRPr>
      </a:lvl4pPr>
      <a:lvl5pPr marL="2592324" indent="-288036" algn="l" rtl="0" eaLnBrk="0" fontAlgn="base" hangingPunct="0">
        <a:spcBef>
          <a:spcPct val="20000"/>
        </a:spcBef>
        <a:spcAft>
          <a:spcPct val="0"/>
        </a:spcAft>
        <a:buFont typeface="Arial" pitchFamily="34" charset="0"/>
        <a:buChar char="»"/>
        <a:defRPr sz="2500" kern="1200">
          <a:solidFill>
            <a:schemeClr val="tx1"/>
          </a:solidFill>
          <a:latin typeface="+mn-lt"/>
          <a:ea typeface="+mn-ea"/>
          <a:cs typeface="+mn-cs"/>
        </a:defRPr>
      </a:lvl5pPr>
      <a:lvl6pPr marL="3168396" indent="-288036" algn="l" defTabSz="1152144"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744468" indent="-288036" algn="l" defTabSz="1152144"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320540" indent="-288036" algn="l" defTabSz="1152144"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896612" indent="-288036" algn="l" defTabSz="1152144"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zh-CN"/>
      </a:defPPr>
      <a:lvl1pPr marL="0" algn="l" defTabSz="1152144" rtl="0" eaLnBrk="1" latinLnBrk="0" hangingPunct="1">
        <a:defRPr sz="2300" kern="1200">
          <a:solidFill>
            <a:schemeClr val="tx1"/>
          </a:solidFill>
          <a:latin typeface="+mn-lt"/>
          <a:ea typeface="+mn-ea"/>
          <a:cs typeface="+mn-cs"/>
        </a:defRPr>
      </a:lvl1pPr>
      <a:lvl2pPr marL="576072" algn="l" defTabSz="1152144" rtl="0" eaLnBrk="1" latinLnBrk="0" hangingPunct="1">
        <a:defRPr sz="2300" kern="1200">
          <a:solidFill>
            <a:schemeClr val="tx1"/>
          </a:solidFill>
          <a:latin typeface="+mn-lt"/>
          <a:ea typeface="+mn-ea"/>
          <a:cs typeface="+mn-cs"/>
        </a:defRPr>
      </a:lvl2pPr>
      <a:lvl3pPr marL="1152144" algn="l" defTabSz="1152144" rtl="0" eaLnBrk="1" latinLnBrk="0" hangingPunct="1">
        <a:defRPr sz="2300" kern="1200">
          <a:solidFill>
            <a:schemeClr val="tx1"/>
          </a:solidFill>
          <a:latin typeface="+mn-lt"/>
          <a:ea typeface="+mn-ea"/>
          <a:cs typeface="+mn-cs"/>
        </a:defRPr>
      </a:lvl3pPr>
      <a:lvl4pPr marL="1728216" algn="l" defTabSz="1152144" rtl="0" eaLnBrk="1" latinLnBrk="0" hangingPunct="1">
        <a:defRPr sz="2300" kern="1200">
          <a:solidFill>
            <a:schemeClr val="tx1"/>
          </a:solidFill>
          <a:latin typeface="+mn-lt"/>
          <a:ea typeface="+mn-ea"/>
          <a:cs typeface="+mn-cs"/>
        </a:defRPr>
      </a:lvl4pPr>
      <a:lvl5pPr marL="2304288" algn="l" defTabSz="1152144" rtl="0" eaLnBrk="1" latinLnBrk="0" hangingPunct="1">
        <a:defRPr sz="2300" kern="1200">
          <a:solidFill>
            <a:schemeClr val="tx1"/>
          </a:solidFill>
          <a:latin typeface="+mn-lt"/>
          <a:ea typeface="+mn-ea"/>
          <a:cs typeface="+mn-cs"/>
        </a:defRPr>
      </a:lvl5pPr>
      <a:lvl6pPr marL="2880360" algn="l" defTabSz="1152144" rtl="0" eaLnBrk="1" latinLnBrk="0" hangingPunct="1">
        <a:defRPr sz="2300" kern="1200">
          <a:solidFill>
            <a:schemeClr val="tx1"/>
          </a:solidFill>
          <a:latin typeface="+mn-lt"/>
          <a:ea typeface="+mn-ea"/>
          <a:cs typeface="+mn-cs"/>
        </a:defRPr>
      </a:lvl6pPr>
      <a:lvl7pPr marL="3456432" algn="l" defTabSz="1152144" rtl="0" eaLnBrk="1" latinLnBrk="0" hangingPunct="1">
        <a:defRPr sz="2300" kern="1200">
          <a:solidFill>
            <a:schemeClr val="tx1"/>
          </a:solidFill>
          <a:latin typeface="+mn-lt"/>
          <a:ea typeface="+mn-ea"/>
          <a:cs typeface="+mn-cs"/>
        </a:defRPr>
      </a:lvl7pPr>
      <a:lvl8pPr marL="4032504" algn="l" defTabSz="1152144" rtl="0" eaLnBrk="1" latinLnBrk="0" hangingPunct="1">
        <a:defRPr sz="2300" kern="1200">
          <a:solidFill>
            <a:schemeClr val="tx1"/>
          </a:solidFill>
          <a:latin typeface="+mn-lt"/>
          <a:ea typeface="+mn-ea"/>
          <a:cs typeface="+mn-cs"/>
        </a:defRPr>
      </a:lvl8pPr>
      <a:lvl9pPr marL="4608576" algn="l" defTabSz="1152144" rtl="0" eaLnBrk="1" latinLnBrk="0" hangingPunct="1">
        <a:defRPr sz="23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8" Type="http://schemas.openxmlformats.org/officeDocument/2006/relationships/hyperlink" Target="https://www.xbdown.com/pptjiaocheng/" TargetMode="External"/><Relationship Id="rId3" Type="http://schemas.openxmlformats.org/officeDocument/2006/relationships/hyperlink" Target="http://www.xbdown.com/pptmoban/" TargetMode="External"/><Relationship Id="rId7" Type="http://schemas.openxmlformats.org/officeDocument/2006/relationships/hyperlink" Target="https://www.xbdown.com/pptsucai/" TargetMode="External"/><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hyperlink" Target="https://www.xbdown.com/ppttubiao/" TargetMode="External"/><Relationship Id="rId5" Type="http://schemas.openxmlformats.org/officeDocument/2006/relationships/hyperlink" Target="https://www.xbdown.com/pptbeijing/" TargetMode="External"/><Relationship Id="rId4" Type="http://schemas.openxmlformats.org/officeDocument/2006/relationships/hyperlink" Target="http://www.xbdown.com/jierippt/" TargetMode="External"/><Relationship Id="rId9" Type="http://schemas.openxmlformats.org/officeDocument/2006/relationships/hyperlink" Target="http://www.xbdown.com/fonts/"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组合 283"/>
          <p:cNvGrpSpPr/>
          <p:nvPr/>
        </p:nvGrpSpPr>
        <p:grpSpPr>
          <a:xfrm>
            <a:off x="1710490" y="2174841"/>
            <a:ext cx="376824" cy="1199855"/>
            <a:chOff x="2022476" y="5602288"/>
            <a:chExt cx="500062" cy="1592263"/>
          </a:xfrm>
          <a:solidFill>
            <a:sysClr val="windowText" lastClr="000000"/>
          </a:solidFill>
        </p:grpSpPr>
        <p:sp>
          <p:nvSpPr>
            <p:cNvPr id="285"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6"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7"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8"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9"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0"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291" name="文本框 121"/>
          <p:cNvSpPr txBox="1"/>
          <p:nvPr/>
        </p:nvSpPr>
        <p:spPr>
          <a:xfrm>
            <a:off x="2560635" y="2752296"/>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292" name="组合 291"/>
          <p:cNvGrpSpPr/>
          <p:nvPr/>
        </p:nvGrpSpPr>
        <p:grpSpPr>
          <a:xfrm>
            <a:off x="6800152" y="2167075"/>
            <a:ext cx="728526" cy="1222583"/>
            <a:chOff x="4699001" y="5565775"/>
            <a:chExt cx="966788" cy="1622425"/>
          </a:xfrm>
          <a:solidFill>
            <a:sysClr val="windowText" lastClr="000000"/>
          </a:solidFill>
        </p:grpSpPr>
        <p:sp>
          <p:nvSpPr>
            <p:cNvPr id="293"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4"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5"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296" name="组合 295"/>
            <p:cNvGrpSpPr/>
            <p:nvPr/>
          </p:nvGrpSpPr>
          <p:grpSpPr>
            <a:xfrm>
              <a:off x="4732338" y="5618163"/>
              <a:ext cx="912813" cy="1498600"/>
              <a:chOff x="4732338" y="5618163"/>
              <a:chExt cx="912813" cy="1498600"/>
            </a:xfrm>
            <a:grpFill/>
          </p:grpSpPr>
          <p:sp>
            <p:nvSpPr>
              <p:cNvPr id="297"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8"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9"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0"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1"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2"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3"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4"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5"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sp>
        <p:nvSpPr>
          <p:cNvPr id="306" name="文本框 122"/>
          <p:cNvSpPr txBox="1"/>
          <p:nvPr/>
        </p:nvSpPr>
        <p:spPr>
          <a:xfrm>
            <a:off x="7932581" y="2752296"/>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307" name="组合 306"/>
          <p:cNvGrpSpPr/>
          <p:nvPr/>
        </p:nvGrpSpPr>
        <p:grpSpPr>
          <a:xfrm>
            <a:off x="1501889" y="3606865"/>
            <a:ext cx="668714" cy="1232155"/>
            <a:chOff x="2665413" y="5559425"/>
            <a:chExt cx="887413" cy="1635125"/>
          </a:xfrm>
          <a:solidFill>
            <a:sysClr val="windowText" lastClr="000000"/>
          </a:solidFill>
        </p:grpSpPr>
        <p:sp>
          <p:nvSpPr>
            <p:cNvPr id="308"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9"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0"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1"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2"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3"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4"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5"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6"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7"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318" name="文本框 123"/>
          <p:cNvSpPr txBox="1"/>
          <p:nvPr/>
        </p:nvSpPr>
        <p:spPr>
          <a:xfrm>
            <a:off x="2560635" y="4237376"/>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319" name="组合 318"/>
          <p:cNvGrpSpPr/>
          <p:nvPr/>
        </p:nvGrpSpPr>
        <p:grpSpPr>
          <a:xfrm>
            <a:off x="1497617" y="5197759"/>
            <a:ext cx="674694" cy="1138846"/>
            <a:chOff x="3675063" y="5611813"/>
            <a:chExt cx="895350" cy="1511300"/>
          </a:xfrm>
          <a:solidFill>
            <a:sysClr val="windowText" lastClr="000000"/>
          </a:solidFill>
        </p:grpSpPr>
        <p:sp>
          <p:nvSpPr>
            <p:cNvPr id="32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328" name="文本框 124"/>
          <p:cNvSpPr txBox="1"/>
          <p:nvPr/>
        </p:nvSpPr>
        <p:spPr>
          <a:xfrm>
            <a:off x="2560635" y="5722454"/>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329" name="组合 328"/>
          <p:cNvGrpSpPr/>
          <p:nvPr/>
        </p:nvGrpSpPr>
        <p:grpSpPr>
          <a:xfrm>
            <a:off x="6823233" y="3678813"/>
            <a:ext cx="696227" cy="1196266"/>
            <a:chOff x="5772151" y="5565775"/>
            <a:chExt cx="923925" cy="1587500"/>
          </a:xfrm>
          <a:solidFill>
            <a:sysClr val="windowText" lastClr="000000"/>
          </a:solidFill>
        </p:grpSpPr>
        <p:sp>
          <p:nvSpPr>
            <p:cNvPr id="330"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1" name="Freeform 308"/>
            <p:cNvSpPr>
              <a:spLocks/>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2" name="Freeform 309"/>
            <p:cNvSpPr>
              <a:spLocks/>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3" name="Freeform 310"/>
            <p:cNvSpPr>
              <a:spLocks/>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4"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5"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6"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7"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338" name="文本框 125"/>
          <p:cNvSpPr txBox="1"/>
          <p:nvPr/>
        </p:nvSpPr>
        <p:spPr>
          <a:xfrm>
            <a:off x="7932581" y="4237375"/>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339" name="组合 338"/>
          <p:cNvGrpSpPr/>
          <p:nvPr/>
        </p:nvGrpSpPr>
        <p:grpSpPr>
          <a:xfrm>
            <a:off x="6832637" y="5182208"/>
            <a:ext cx="683068" cy="1154397"/>
            <a:chOff x="6777038" y="5591175"/>
            <a:chExt cx="906463" cy="1531938"/>
          </a:xfrm>
          <a:solidFill>
            <a:sysClr val="windowText" lastClr="000000"/>
          </a:solidFill>
        </p:grpSpPr>
        <p:sp>
          <p:nvSpPr>
            <p:cNvPr id="340" name="Freeform 315"/>
            <p:cNvSpPr>
              <a:spLocks/>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1" name="Freeform 316"/>
            <p:cNvSpPr>
              <a:spLocks/>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2" name="Freeform 317"/>
            <p:cNvSpPr>
              <a:spLocks/>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3" name="Freeform 318"/>
            <p:cNvSpPr>
              <a:spLocks/>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4"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5"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6"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7"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8"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9"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0"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1"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352" name="文本框 126"/>
          <p:cNvSpPr txBox="1"/>
          <p:nvPr/>
        </p:nvSpPr>
        <p:spPr>
          <a:xfrm>
            <a:off x="7932581" y="5722454"/>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353" name="Freeform 376"/>
          <p:cNvSpPr>
            <a:spLocks noEditPoints="1"/>
          </p:cNvSpPr>
          <p:nvPr/>
        </p:nvSpPr>
        <p:spPr bwMode="auto">
          <a:xfrm rot="18448416">
            <a:off x="1009946" y="1855140"/>
            <a:ext cx="2174586" cy="1258094"/>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694383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284"/>
                                        </p:tgtEl>
                                        <p:attrNameLst>
                                          <p:attrName>style.visibility</p:attrName>
                                        </p:attrNameLst>
                                      </p:cBhvr>
                                      <p:to>
                                        <p:strVal val="visible"/>
                                      </p:to>
                                    </p:set>
                                    <p:animEffect transition="in" filter="wipe(down)">
                                      <p:cBhvr>
                                        <p:cTn id="7" dur="145">
                                          <p:stCondLst>
                                            <p:cond delay="0"/>
                                          </p:stCondLst>
                                        </p:cTn>
                                        <p:tgtEl>
                                          <p:spTgt spid="284"/>
                                        </p:tgtEl>
                                      </p:cBhvr>
                                    </p:animEffect>
                                    <p:anim calcmode="lin" valueType="num">
                                      <p:cBhvr>
                                        <p:cTn id="8" dur="456" tmFilter="0,0; 0.14,0.36; 0.43,0.73; 0.71,0.91; 1.0,1.0">
                                          <p:stCondLst>
                                            <p:cond delay="0"/>
                                          </p:stCondLst>
                                        </p:cTn>
                                        <p:tgtEl>
                                          <p:spTgt spid="284"/>
                                        </p:tgtEl>
                                        <p:attrNameLst>
                                          <p:attrName>ppt_x</p:attrName>
                                        </p:attrNameLst>
                                      </p:cBhvr>
                                      <p:tavLst>
                                        <p:tav tm="0">
                                          <p:val>
                                            <p:strVal val="#ppt_x-0.25"/>
                                          </p:val>
                                        </p:tav>
                                        <p:tav tm="100000">
                                          <p:val>
                                            <p:strVal val="#ppt_x"/>
                                          </p:val>
                                        </p:tav>
                                      </p:tavLst>
                                    </p:anim>
                                    <p:anim calcmode="lin" valueType="num">
                                      <p:cBhvr>
                                        <p:cTn id="9" dur="166" tmFilter="0.0,0.0; 0.25,0.07; 0.50,0.2; 0.75,0.467; 1.0,1.0">
                                          <p:stCondLst>
                                            <p:cond delay="0"/>
                                          </p:stCondLst>
                                        </p:cTn>
                                        <p:tgtEl>
                                          <p:spTgt spid="284"/>
                                        </p:tgtEl>
                                        <p:attrNameLst>
                                          <p:attrName>ppt_y</p:attrName>
                                        </p:attrNameLst>
                                      </p:cBhvr>
                                      <p:tavLst>
                                        <p:tav tm="0" fmla="#ppt_y-sin(pi*$)/3">
                                          <p:val>
                                            <p:fltVal val="0.5"/>
                                          </p:val>
                                        </p:tav>
                                        <p:tav tm="100000">
                                          <p:val>
                                            <p:fltVal val="1"/>
                                          </p:val>
                                        </p:tav>
                                      </p:tavLst>
                                    </p:anim>
                                    <p:anim calcmode="lin" valueType="num">
                                      <p:cBhvr>
                                        <p:cTn id="10" dur="166" tmFilter="0, 0; 0.125,0.2665; 0.25,0.4; 0.375,0.465; 0.5,0.5;  0.625,0.535; 0.75,0.6; 0.875,0.7335; 1,1">
                                          <p:stCondLst>
                                            <p:cond delay="166"/>
                                          </p:stCondLst>
                                        </p:cTn>
                                        <p:tgtEl>
                                          <p:spTgt spid="284"/>
                                        </p:tgtEl>
                                        <p:attrNameLst>
                                          <p:attrName>ppt_y</p:attrName>
                                        </p:attrNameLst>
                                      </p:cBhvr>
                                      <p:tavLst>
                                        <p:tav tm="0" fmla="#ppt_y-sin(pi*$)/9">
                                          <p:val>
                                            <p:fltVal val="0"/>
                                          </p:val>
                                        </p:tav>
                                        <p:tav tm="100000">
                                          <p:val>
                                            <p:fltVal val="1"/>
                                          </p:val>
                                        </p:tav>
                                      </p:tavLst>
                                    </p:anim>
                                    <p:anim calcmode="lin" valueType="num">
                                      <p:cBhvr>
                                        <p:cTn id="11" dur="83" tmFilter="0, 0; 0.125,0.2665; 0.25,0.4; 0.375,0.465; 0.5,0.5;  0.625,0.535; 0.75,0.6; 0.875,0.7335; 1,1">
                                          <p:stCondLst>
                                            <p:cond delay="331"/>
                                          </p:stCondLst>
                                        </p:cTn>
                                        <p:tgtEl>
                                          <p:spTgt spid="284"/>
                                        </p:tgtEl>
                                        <p:attrNameLst>
                                          <p:attrName>ppt_y</p:attrName>
                                        </p:attrNameLst>
                                      </p:cBhvr>
                                      <p:tavLst>
                                        <p:tav tm="0" fmla="#ppt_y-sin(pi*$)/27">
                                          <p:val>
                                            <p:fltVal val="0"/>
                                          </p:val>
                                        </p:tav>
                                        <p:tav tm="100000">
                                          <p:val>
                                            <p:fltVal val="1"/>
                                          </p:val>
                                        </p:tav>
                                      </p:tavLst>
                                    </p:anim>
                                    <p:anim calcmode="lin" valueType="num">
                                      <p:cBhvr>
                                        <p:cTn id="12" dur="41" tmFilter="0, 0; 0.125,0.2665; 0.25,0.4; 0.375,0.465; 0.5,0.5;  0.625,0.535; 0.75,0.6; 0.875,0.7335; 1,1">
                                          <p:stCondLst>
                                            <p:cond delay="414"/>
                                          </p:stCondLst>
                                        </p:cTn>
                                        <p:tgtEl>
                                          <p:spTgt spid="284"/>
                                        </p:tgtEl>
                                        <p:attrNameLst>
                                          <p:attrName>ppt_y</p:attrName>
                                        </p:attrNameLst>
                                      </p:cBhvr>
                                      <p:tavLst>
                                        <p:tav tm="0" fmla="#ppt_y-sin(pi*$)/81">
                                          <p:val>
                                            <p:fltVal val="0"/>
                                          </p:val>
                                        </p:tav>
                                        <p:tav tm="100000">
                                          <p:val>
                                            <p:fltVal val="1"/>
                                          </p:val>
                                        </p:tav>
                                      </p:tavLst>
                                    </p:anim>
                                    <p:animScale>
                                      <p:cBhvr>
                                        <p:cTn id="13" dur="7">
                                          <p:stCondLst>
                                            <p:cond delay="162"/>
                                          </p:stCondLst>
                                        </p:cTn>
                                        <p:tgtEl>
                                          <p:spTgt spid="284"/>
                                        </p:tgtEl>
                                      </p:cBhvr>
                                      <p:to x="100000" y="60000"/>
                                    </p:animScale>
                                    <p:animScale>
                                      <p:cBhvr>
                                        <p:cTn id="14" dur="41" decel="50000">
                                          <p:stCondLst>
                                            <p:cond delay="169"/>
                                          </p:stCondLst>
                                        </p:cTn>
                                        <p:tgtEl>
                                          <p:spTgt spid="284"/>
                                        </p:tgtEl>
                                      </p:cBhvr>
                                      <p:to x="100000" y="100000"/>
                                    </p:animScale>
                                    <p:animScale>
                                      <p:cBhvr>
                                        <p:cTn id="15" dur="7">
                                          <p:stCondLst>
                                            <p:cond delay="328"/>
                                          </p:stCondLst>
                                        </p:cTn>
                                        <p:tgtEl>
                                          <p:spTgt spid="284"/>
                                        </p:tgtEl>
                                      </p:cBhvr>
                                      <p:to x="100000" y="80000"/>
                                    </p:animScale>
                                    <p:animScale>
                                      <p:cBhvr>
                                        <p:cTn id="16" dur="41" decel="50000">
                                          <p:stCondLst>
                                            <p:cond delay="335"/>
                                          </p:stCondLst>
                                        </p:cTn>
                                        <p:tgtEl>
                                          <p:spTgt spid="284"/>
                                        </p:tgtEl>
                                      </p:cBhvr>
                                      <p:to x="100000" y="100000"/>
                                    </p:animScale>
                                    <p:animScale>
                                      <p:cBhvr>
                                        <p:cTn id="17" dur="7">
                                          <p:stCondLst>
                                            <p:cond delay="410"/>
                                          </p:stCondLst>
                                        </p:cTn>
                                        <p:tgtEl>
                                          <p:spTgt spid="284"/>
                                        </p:tgtEl>
                                      </p:cBhvr>
                                      <p:to x="100000" y="90000"/>
                                    </p:animScale>
                                    <p:animScale>
                                      <p:cBhvr>
                                        <p:cTn id="18" dur="41" decel="50000">
                                          <p:stCondLst>
                                            <p:cond delay="417"/>
                                          </p:stCondLst>
                                        </p:cTn>
                                        <p:tgtEl>
                                          <p:spTgt spid="284"/>
                                        </p:tgtEl>
                                      </p:cBhvr>
                                      <p:to x="100000" y="100000"/>
                                    </p:animScale>
                                    <p:animScale>
                                      <p:cBhvr>
                                        <p:cTn id="19" dur="7">
                                          <p:stCondLst>
                                            <p:cond delay="452"/>
                                          </p:stCondLst>
                                        </p:cTn>
                                        <p:tgtEl>
                                          <p:spTgt spid="284"/>
                                        </p:tgtEl>
                                      </p:cBhvr>
                                      <p:to x="100000" y="95000"/>
                                    </p:animScale>
                                    <p:animScale>
                                      <p:cBhvr>
                                        <p:cTn id="20" dur="41" decel="50000">
                                          <p:stCondLst>
                                            <p:cond delay="459"/>
                                          </p:stCondLst>
                                        </p:cTn>
                                        <p:tgtEl>
                                          <p:spTgt spid="284"/>
                                        </p:tgtEl>
                                      </p:cBhvr>
                                      <p:to x="100000" y="100000"/>
                                    </p:animScale>
                                  </p:childTnLst>
                                </p:cTn>
                              </p:par>
                            </p:childTnLst>
                          </p:cTn>
                        </p:par>
                        <p:par>
                          <p:cTn id="21" fill="hold">
                            <p:stCondLst>
                              <p:cond delay="500"/>
                            </p:stCondLst>
                            <p:childTnLst>
                              <p:par>
                                <p:cTn id="22" presetID="26" presetClass="entr" presetSubtype="0" fill="hold" nodeType="afterEffect">
                                  <p:stCondLst>
                                    <p:cond delay="0"/>
                                  </p:stCondLst>
                                  <p:childTnLst>
                                    <p:set>
                                      <p:cBhvr>
                                        <p:cTn id="23" dur="1" fill="hold">
                                          <p:stCondLst>
                                            <p:cond delay="0"/>
                                          </p:stCondLst>
                                        </p:cTn>
                                        <p:tgtEl>
                                          <p:spTgt spid="307"/>
                                        </p:tgtEl>
                                        <p:attrNameLst>
                                          <p:attrName>style.visibility</p:attrName>
                                        </p:attrNameLst>
                                      </p:cBhvr>
                                      <p:to>
                                        <p:strVal val="visible"/>
                                      </p:to>
                                    </p:set>
                                    <p:animEffect transition="in" filter="wipe(down)">
                                      <p:cBhvr>
                                        <p:cTn id="24" dur="145">
                                          <p:stCondLst>
                                            <p:cond delay="0"/>
                                          </p:stCondLst>
                                        </p:cTn>
                                        <p:tgtEl>
                                          <p:spTgt spid="307"/>
                                        </p:tgtEl>
                                      </p:cBhvr>
                                    </p:animEffect>
                                    <p:anim calcmode="lin" valueType="num">
                                      <p:cBhvr>
                                        <p:cTn id="25" dur="456" tmFilter="0,0; 0.14,0.36; 0.43,0.73; 0.71,0.91; 1.0,1.0">
                                          <p:stCondLst>
                                            <p:cond delay="0"/>
                                          </p:stCondLst>
                                        </p:cTn>
                                        <p:tgtEl>
                                          <p:spTgt spid="307"/>
                                        </p:tgtEl>
                                        <p:attrNameLst>
                                          <p:attrName>ppt_x</p:attrName>
                                        </p:attrNameLst>
                                      </p:cBhvr>
                                      <p:tavLst>
                                        <p:tav tm="0">
                                          <p:val>
                                            <p:strVal val="#ppt_x-0.25"/>
                                          </p:val>
                                        </p:tav>
                                        <p:tav tm="100000">
                                          <p:val>
                                            <p:strVal val="#ppt_x"/>
                                          </p:val>
                                        </p:tav>
                                      </p:tavLst>
                                    </p:anim>
                                    <p:anim calcmode="lin" valueType="num">
                                      <p:cBhvr>
                                        <p:cTn id="26" dur="166" tmFilter="0.0,0.0; 0.25,0.07; 0.50,0.2; 0.75,0.467; 1.0,1.0">
                                          <p:stCondLst>
                                            <p:cond delay="0"/>
                                          </p:stCondLst>
                                        </p:cTn>
                                        <p:tgtEl>
                                          <p:spTgt spid="307"/>
                                        </p:tgtEl>
                                        <p:attrNameLst>
                                          <p:attrName>ppt_y</p:attrName>
                                        </p:attrNameLst>
                                      </p:cBhvr>
                                      <p:tavLst>
                                        <p:tav tm="0" fmla="#ppt_y-sin(pi*$)/3">
                                          <p:val>
                                            <p:fltVal val="0.5"/>
                                          </p:val>
                                        </p:tav>
                                        <p:tav tm="100000">
                                          <p:val>
                                            <p:fltVal val="1"/>
                                          </p:val>
                                        </p:tav>
                                      </p:tavLst>
                                    </p:anim>
                                    <p:anim calcmode="lin" valueType="num">
                                      <p:cBhvr>
                                        <p:cTn id="27" dur="166" tmFilter="0, 0; 0.125,0.2665; 0.25,0.4; 0.375,0.465; 0.5,0.5;  0.625,0.535; 0.75,0.6; 0.875,0.7335; 1,1">
                                          <p:stCondLst>
                                            <p:cond delay="166"/>
                                          </p:stCondLst>
                                        </p:cTn>
                                        <p:tgtEl>
                                          <p:spTgt spid="307"/>
                                        </p:tgtEl>
                                        <p:attrNameLst>
                                          <p:attrName>ppt_y</p:attrName>
                                        </p:attrNameLst>
                                      </p:cBhvr>
                                      <p:tavLst>
                                        <p:tav tm="0" fmla="#ppt_y-sin(pi*$)/9">
                                          <p:val>
                                            <p:fltVal val="0"/>
                                          </p:val>
                                        </p:tav>
                                        <p:tav tm="100000">
                                          <p:val>
                                            <p:fltVal val="1"/>
                                          </p:val>
                                        </p:tav>
                                      </p:tavLst>
                                    </p:anim>
                                    <p:anim calcmode="lin" valueType="num">
                                      <p:cBhvr>
                                        <p:cTn id="28" dur="83" tmFilter="0, 0; 0.125,0.2665; 0.25,0.4; 0.375,0.465; 0.5,0.5;  0.625,0.535; 0.75,0.6; 0.875,0.7335; 1,1">
                                          <p:stCondLst>
                                            <p:cond delay="331"/>
                                          </p:stCondLst>
                                        </p:cTn>
                                        <p:tgtEl>
                                          <p:spTgt spid="307"/>
                                        </p:tgtEl>
                                        <p:attrNameLst>
                                          <p:attrName>ppt_y</p:attrName>
                                        </p:attrNameLst>
                                      </p:cBhvr>
                                      <p:tavLst>
                                        <p:tav tm="0" fmla="#ppt_y-sin(pi*$)/27">
                                          <p:val>
                                            <p:fltVal val="0"/>
                                          </p:val>
                                        </p:tav>
                                        <p:tav tm="100000">
                                          <p:val>
                                            <p:fltVal val="1"/>
                                          </p:val>
                                        </p:tav>
                                      </p:tavLst>
                                    </p:anim>
                                    <p:anim calcmode="lin" valueType="num">
                                      <p:cBhvr>
                                        <p:cTn id="29" dur="41" tmFilter="0, 0; 0.125,0.2665; 0.25,0.4; 0.375,0.465; 0.5,0.5;  0.625,0.535; 0.75,0.6; 0.875,0.7335; 1,1">
                                          <p:stCondLst>
                                            <p:cond delay="414"/>
                                          </p:stCondLst>
                                        </p:cTn>
                                        <p:tgtEl>
                                          <p:spTgt spid="307"/>
                                        </p:tgtEl>
                                        <p:attrNameLst>
                                          <p:attrName>ppt_y</p:attrName>
                                        </p:attrNameLst>
                                      </p:cBhvr>
                                      <p:tavLst>
                                        <p:tav tm="0" fmla="#ppt_y-sin(pi*$)/81">
                                          <p:val>
                                            <p:fltVal val="0"/>
                                          </p:val>
                                        </p:tav>
                                        <p:tav tm="100000">
                                          <p:val>
                                            <p:fltVal val="1"/>
                                          </p:val>
                                        </p:tav>
                                      </p:tavLst>
                                    </p:anim>
                                    <p:animScale>
                                      <p:cBhvr>
                                        <p:cTn id="30" dur="7">
                                          <p:stCondLst>
                                            <p:cond delay="162"/>
                                          </p:stCondLst>
                                        </p:cTn>
                                        <p:tgtEl>
                                          <p:spTgt spid="307"/>
                                        </p:tgtEl>
                                      </p:cBhvr>
                                      <p:to x="100000" y="60000"/>
                                    </p:animScale>
                                    <p:animScale>
                                      <p:cBhvr>
                                        <p:cTn id="31" dur="41" decel="50000">
                                          <p:stCondLst>
                                            <p:cond delay="169"/>
                                          </p:stCondLst>
                                        </p:cTn>
                                        <p:tgtEl>
                                          <p:spTgt spid="307"/>
                                        </p:tgtEl>
                                      </p:cBhvr>
                                      <p:to x="100000" y="100000"/>
                                    </p:animScale>
                                    <p:animScale>
                                      <p:cBhvr>
                                        <p:cTn id="32" dur="7">
                                          <p:stCondLst>
                                            <p:cond delay="328"/>
                                          </p:stCondLst>
                                        </p:cTn>
                                        <p:tgtEl>
                                          <p:spTgt spid="307"/>
                                        </p:tgtEl>
                                      </p:cBhvr>
                                      <p:to x="100000" y="80000"/>
                                    </p:animScale>
                                    <p:animScale>
                                      <p:cBhvr>
                                        <p:cTn id="33" dur="41" decel="50000">
                                          <p:stCondLst>
                                            <p:cond delay="335"/>
                                          </p:stCondLst>
                                        </p:cTn>
                                        <p:tgtEl>
                                          <p:spTgt spid="307"/>
                                        </p:tgtEl>
                                      </p:cBhvr>
                                      <p:to x="100000" y="100000"/>
                                    </p:animScale>
                                    <p:animScale>
                                      <p:cBhvr>
                                        <p:cTn id="34" dur="7">
                                          <p:stCondLst>
                                            <p:cond delay="410"/>
                                          </p:stCondLst>
                                        </p:cTn>
                                        <p:tgtEl>
                                          <p:spTgt spid="307"/>
                                        </p:tgtEl>
                                      </p:cBhvr>
                                      <p:to x="100000" y="90000"/>
                                    </p:animScale>
                                    <p:animScale>
                                      <p:cBhvr>
                                        <p:cTn id="35" dur="41" decel="50000">
                                          <p:stCondLst>
                                            <p:cond delay="417"/>
                                          </p:stCondLst>
                                        </p:cTn>
                                        <p:tgtEl>
                                          <p:spTgt spid="307"/>
                                        </p:tgtEl>
                                      </p:cBhvr>
                                      <p:to x="100000" y="100000"/>
                                    </p:animScale>
                                    <p:animScale>
                                      <p:cBhvr>
                                        <p:cTn id="36" dur="7">
                                          <p:stCondLst>
                                            <p:cond delay="452"/>
                                          </p:stCondLst>
                                        </p:cTn>
                                        <p:tgtEl>
                                          <p:spTgt spid="307"/>
                                        </p:tgtEl>
                                      </p:cBhvr>
                                      <p:to x="100000" y="95000"/>
                                    </p:animScale>
                                    <p:animScale>
                                      <p:cBhvr>
                                        <p:cTn id="37" dur="41" decel="50000">
                                          <p:stCondLst>
                                            <p:cond delay="459"/>
                                          </p:stCondLst>
                                        </p:cTn>
                                        <p:tgtEl>
                                          <p:spTgt spid="307"/>
                                        </p:tgtEl>
                                      </p:cBhvr>
                                      <p:to x="100000" y="100000"/>
                                    </p:animScale>
                                  </p:childTnLst>
                                </p:cTn>
                              </p:par>
                            </p:childTnLst>
                          </p:cTn>
                        </p:par>
                        <p:par>
                          <p:cTn id="38" fill="hold">
                            <p:stCondLst>
                              <p:cond delay="1000"/>
                            </p:stCondLst>
                            <p:childTnLst>
                              <p:par>
                                <p:cTn id="39" presetID="26" presetClass="entr" presetSubtype="0" fill="hold" nodeType="afterEffect">
                                  <p:stCondLst>
                                    <p:cond delay="0"/>
                                  </p:stCondLst>
                                  <p:childTnLst>
                                    <p:set>
                                      <p:cBhvr>
                                        <p:cTn id="40" dur="1" fill="hold">
                                          <p:stCondLst>
                                            <p:cond delay="0"/>
                                          </p:stCondLst>
                                        </p:cTn>
                                        <p:tgtEl>
                                          <p:spTgt spid="319"/>
                                        </p:tgtEl>
                                        <p:attrNameLst>
                                          <p:attrName>style.visibility</p:attrName>
                                        </p:attrNameLst>
                                      </p:cBhvr>
                                      <p:to>
                                        <p:strVal val="visible"/>
                                      </p:to>
                                    </p:set>
                                    <p:animEffect transition="in" filter="wipe(down)">
                                      <p:cBhvr>
                                        <p:cTn id="41" dur="145">
                                          <p:stCondLst>
                                            <p:cond delay="0"/>
                                          </p:stCondLst>
                                        </p:cTn>
                                        <p:tgtEl>
                                          <p:spTgt spid="319"/>
                                        </p:tgtEl>
                                      </p:cBhvr>
                                    </p:animEffect>
                                    <p:anim calcmode="lin" valueType="num">
                                      <p:cBhvr>
                                        <p:cTn id="42" dur="456" tmFilter="0,0; 0.14,0.36; 0.43,0.73; 0.71,0.91; 1.0,1.0">
                                          <p:stCondLst>
                                            <p:cond delay="0"/>
                                          </p:stCondLst>
                                        </p:cTn>
                                        <p:tgtEl>
                                          <p:spTgt spid="319"/>
                                        </p:tgtEl>
                                        <p:attrNameLst>
                                          <p:attrName>ppt_x</p:attrName>
                                        </p:attrNameLst>
                                      </p:cBhvr>
                                      <p:tavLst>
                                        <p:tav tm="0">
                                          <p:val>
                                            <p:strVal val="#ppt_x-0.25"/>
                                          </p:val>
                                        </p:tav>
                                        <p:tav tm="100000">
                                          <p:val>
                                            <p:strVal val="#ppt_x"/>
                                          </p:val>
                                        </p:tav>
                                      </p:tavLst>
                                    </p:anim>
                                    <p:anim calcmode="lin" valueType="num">
                                      <p:cBhvr>
                                        <p:cTn id="43" dur="166" tmFilter="0.0,0.0; 0.25,0.07; 0.50,0.2; 0.75,0.467; 1.0,1.0">
                                          <p:stCondLst>
                                            <p:cond delay="0"/>
                                          </p:stCondLst>
                                        </p:cTn>
                                        <p:tgtEl>
                                          <p:spTgt spid="319"/>
                                        </p:tgtEl>
                                        <p:attrNameLst>
                                          <p:attrName>ppt_y</p:attrName>
                                        </p:attrNameLst>
                                      </p:cBhvr>
                                      <p:tavLst>
                                        <p:tav tm="0" fmla="#ppt_y-sin(pi*$)/3">
                                          <p:val>
                                            <p:fltVal val="0.5"/>
                                          </p:val>
                                        </p:tav>
                                        <p:tav tm="100000">
                                          <p:val>
                                            <p:fltVal val="1"/>
                                          </p:val>
                                        </p:tav>
                                      </p:tavLst>
                                    </p:anim>
                                    <p:anim calcmode="lin" valueType="num">
                                      <p:cBhvr>
                                        <p:cTn id="44" dur="166" tmFilter="0, 0; 0.125,0.2665; 0.25,0.4; 0.375,0.465; 0.5,0.5;  0.625,0.535; 0.75,0.6; 0.875,0.7335; 1,1">
                                          <p:stCondLst>
                                            <p:cond delay="166"/>
                                          </p:stCondLst>
                                        </p:cTn>
                                        <p:tgtEl>
                                          <p:spTgt spid="319"/>
                                        </p:tgtEl>
                                        <p:attrNameLst>
                                          <p:attrName>ppt_y</p:attrName>
                                        </p:attrNameLst>
                                      </p:cBhvr>
                                      <p:tavLst>
                                        <p:tav tm="0" fmla="#ppt_y-sin(pi*$)/9">
                                          <p:val>
                                            <p:fltVal val="0"/>
                                          </p:val>
                                        </p:tav>
                                        <p:tav tm="100000">
                                          <p:val>
                                            <p:fltVal val="1"/>
                                          </p:val>
                                        </p:tav>
                                      </p:tavLst>
                                    </p:anim>
                                    <p:anim calcmode="lin" valueType="num">
                                      <p:cBhvr>
                                        <p:cTn id="45" dur="83" tmFilter="0, 0; 0.125,0.2665; 0.25,0.4; 0.375,0.465; 0.5,0.5;  0.625,0.535; 0.75,0.6; 0.875,0.7335; 1,1">
                                          <p:stCondLst>
                                            <p:cond delay="331"/>
                                          </p:stCondLst>
                                        </p:cTn>
                                        <p:tgtEl>
                                          <p:spTgt spid="319"/>
                                        </p:tgtEl>
                                        <p:attrNameLst>
                                          <p:attrName>ppt_y</p:attrName>
                                        </p:attrNameLst>
                                      </p:cBhvr>
                                      <p:tavLst>
                                        <p:tav tm="0" fmla="#ppt_y-sin(pi*$)/27">
                                          <p:val>
                                            <p:fltVal val="0"/>
                                          </p:val>
                                        </p:tav>
                                        <p:tav tm="100000">
                                          <p:val>
                                            <p:fltVal val="1"/>
                                          </p:val>
                                        </p:tav>
                                      </p:tavLst>
                                    </p:anim>
                                    <p:anim calcmode="lin" valueType="num">
                                      <p:cBhvr>
                                        <p:cTn id="46" dur="41" tmFilter="0, 0; 0.125,0.2665; 0.25,0.4; 0.375,0.465; 0.5,0.5;  0.625,0.535; 0.75,0.6; 0.875,0.7335; 1,1">
                                          <p:stCondLst>
                                            <p:cond delay="414"/>
                                          </p:stCondLst>
                                        </p:cTn>
                                        <p:tgtEl>
                                          <p:spTgt spid="319"/>
                                        </p:tgtEl>
                                        <p:attrNameLst>
                                          <p:attrName>ppt_y</p:attrName>
                                        </p:attrNameLst>
                                      </p:cBhvr>
                                      <p:tavLst>
                                        <p:tav tm="0" fmla="#ppt_y-sin(pi*$)/81">
                                          <p:val>
                                            <p:fltVal val="0"/>
                                          </p:val>
                                        </p:tav>
                                        <p:tav tm="100000">
                                          <p:val>
                                            <p:fltVal val="1"/>
                                          </p:val>
                                        </p:tav>
                                      </p:tavLst>
                                    </p:anim>
                                    <p:animScale>
                                      <p:cBhvr>
                                        <p:cTn id="47" dur="7">
                                          <p:stCondLst>
                                            <p:cond delay="162"/>
                                          </p:stCondLst>
                                        </p:cTn>
                                        <p:tgtEl>
                                          <p:spTgt spid="319"/>
                                        </p:tgtEl>
                                      </p:cBhvr>
                                      <p:to x="100000" y="60000"/>
                                    </p:animScale>
                                    <p:animScale>
                                      <p:cBhvr>
                                        <p:cTn id="48" dur="41" decel="50000">
                                          <p:stCondLst>
                                            <p:cond delay="169"/>
                                          </p:stCondLst>
                                        </p:cTn>
                                        <p:tgtEl>
                                          <p:spTgt spid="319"/>
                                        </p:tgtEl>
                                      </p:cBhvr>
                                      <p:to x="100000" y="100000"/>
                                    </p:animScale>
                                    <p:animScale>
                                      <p:cBhvr>
                                        <p:cTn id="49" dur="7">
                                          <p:stCondLst>
                                            <p:cond delay="328"/>
                                          </p:stCondLst>
                                        </p:cTn>
                                        <p:tgtEl>
                                          <p:spTgt spid="319"/>
                                        </p:tgtEl>
                                      </p:cBhvr>
                                      <p:to x="100000" y="80000"/>
                                    </p:animScale>
                                    <p:animScale>
                                      <p:cBhvr>
                                        <p:cTn id="50" dur="41" decel="50000">
                                          <p:stCondLst>
                                            <p:cond delay="335"/>
                                          </p:stCondLst>
                                        </p:cTn>
                                        <p:tgtEl>
                                          <p:spTgt spid="319"/>
                                        </p:tgtEl>
                                      </p:cBhvr>
                                      <p:to x="100000" y="100000"/>
                                    </p:animScale>
                                    <p:animScale>
                                      <p:cBhvr>
                                        <p:cTn id="51" dur="7">
                                          <p:stCondLst>
                                            <p:cond delay="410"/>
                                          </p:stCondLst>
                                        </p:cTn>
                                        <p:tgtEl>
                                          <p:spTgt spid="319"/>
                                        </p:tgtEl>
                                      </p:cBhvr>
                                      <p:to x="100000" y="90000"/>
                                    </p:animScale>
                                    <p:animScale>
                                      <p:cBhvr>
                                        <p:cTn id="52" dur="41" decel="50000">
                                          <p:stCondLst>
                                            <p:cond delay="417"/>
                                          </p:stCondLst>
                                        </p:cTn>
                                        <p:tgtEl>
                                          <p:spTgt spid="319"/>
                                        </p:tgtEl>
                                      </p:cBhvr>
                                      <p:to x="100000" y="100000"/>
                                    </p:animScale>
                                    <p:animScale>
                                      <p:cBhvr>
                                        <p:cTn id="53" dur="7">
                                          <p:stCondLst>
                                            <p:cond delay="452"/>
                                          </p:stCondLst>
                                        </p:cTn>
                                        <p:tgtEl>
                                          <p:spTgt spid="319"/>
                                        </p:tgtEl>
                                      </p:cBhvr>
                                      <p:to x="100000" y="95000"/>
                                    </p:animScale>
                                    <p:animScale>
                                      <p:cBhvr>
                                        <p:cTn id="54" dur="41" decel="50000">
                                          <p:stCondLst>
                                            <p:cond delay="459"/>
                                          </p:stCondLst>
                                        </p:cTn>
                                        <p:tgtEl>
                                          <p:spTgt spid="319"/>
                                        </p:tgtEl>
                                      </p:cBhvr>
                                      <p:to x="100000" y="100000"/>
                                    </p:animScale>
                                  </p:childTnLst>
                                </p:cTn>
                              </p:par>
                            </p:childTnLst>
                          </p:cTn>
                        </p:par>
                        <p:par>
                          <p:cTn id="55" fill="hold">
                            <p:stCondLst>
                              <p:cond delay="1500"/>
                            </p:stCondLst>
                            <p:childTnLst>
                              <p:par>
                                <p:cTn id="56" presetID="26" presetClass="entr" presetSubtype="0" fill="hold" nodeType="afterEffect">
                                  <p:stCondLst>
                                    <p:cond delay="0"/>
                                  </p:stCondLst>
                                  <p:childTnLst>
                                    <p:set>
                                      <p:cBhvr>
                                        <p:cTn id="57" dur="1" fill="hold">
                                          <p:stCondLst>
                                            <p:cond delay="0"/>
                                          </p:stCondLst>
                                        </p:cTn>
                                        <p:tgtEl>
                                          <p:spTgt spid="292"/>
                                        </p:tgtEl>
                                        <p:attrNameLst>
                                          <p:attrName>style.visibility</p:attrName>
                                        </p:attrNameLst>
                                      </p:cBhvr>
                                      <p:to>
                                        <p:strVal val="visible"/>
                                      </p:to>
                                    </p:set>
                                    <p:animEffect transition="in" filter="wipe(down)">
                                      <p:cBhvr>
                                        <p:cTn id="58" dur="145">
                                          <p:stCondLst>
                                            <p:cond delay="0"/>
                                          </p:stCondLst>
                                        </p:cTn>
                                        <p:tgtEl>
                                          <p:spTgt spid="292"/>
                                        </p:tgtEl>
                                      </p:cBhvr>
                                    </p:animEffect>
                                    <p:anim calcmode="lin" valueType="num">
                                      <p:cBhvr>
                                        <p:cTn id="59" dur="456" tmFilter="0,0; 0.14,0.36; 0.43,0.73; 0.71,0.91; 1.0,1.0">
                                          <p:stCondLst>
                                            <p:cond delay="0"/>
                                          </p:stCondLst>
                                        </p:cTn>
                                        <p:tgtEl>
                                          <p:spTgt spid="292"/>
                                        </p:tgtEl>
                                        <p:attrNameLst>
                                          <p:attrName>ppt_x</p:attrName>
                                        </p:attrNameLst>
                                      </p:cBhvr>
                                      <p:tavLst>
                                        <p:tav tm="0">
                                          <p:val>
                                            <p:strVal val="#ppt_x-0.25"/>
                                          </p:val>
                                        </p:tav>
                                        <p:tav tm="100000">
                                          <p:val>
                                            <p:strVal val="#ppt_x"/>
                                          </p:val>
                                        </p:tav>
                                      </p:tavLst>
                                    </p:anim>
                                    <p:anim calcmode="lin" valueType="num">
                                      <p:cBhvr>
                                        <p:cTn id="60" dur="166" tmFilter="0.0,0.0; 0.25,0.07; 0.50,0.2; 0.75,0.467; 1.0,1.0">
                                          <p:stCondLst>
                                            <p:cond delay="0"/>
                                          </p:stCondLst>
                                        </p:cTn>
                                        <p:tgtEl>
                                          <p:spTgt spid="292"/>
                                        </p:tgtEl>
                                        <p:attrNameLst>
                                          <p:attrName>ppt_y</p:attrName>
                                        </p:attrNameLst>
                                      </p:cBhvr>
                                      <p:tavLst>
                                        <p:tav tm="0" fmla="#ppt_y-sin(pi*$)/3">
                                          <p:val>
                                            <p:fltVal val="0.5"/>
                                          </p:val>
                                        </p:tav>
                                        <p:tav tm="100000">
                                          <p:val>
                                            <p:fltVal val="1"/>
                                          </p:val>
                                        </p:tav>
                                      </p:tavLst>
                                    </p:anim>
                                    <p:anim calcmode="lin" valueType="num">
                                      <p:cBhvr>
                                        <p:cTn id="61" dur="166" tmFilter="0, 0; 0.125,0.2665; 0.25,0.4; 0.375,0.465; 0.5,0.5;  0.625,0.535; 0.75,0.6; 0.875,0.7335; 1,1">
                                          <p:stCondLst>
                                            <p:cond delay="166"/>
                                          </p:stCondLst>
                                        </p:cTn>
                                        <p:tgtEl>
                                          <p:spTgt spid="292"/>
                                        </p:tgtEl>
                                        <p:attrNameLst>
                                          <p:attrName>ppt_y</p:attrName>
                                        </p:attrNameLst>
                                      </p:cBhvr>
                                      <p:tavLst>
                                        <p:tav tm="0" fmla="#ppt_y-sin(pi*$)/9">
                                          <p:val>
                                            <p:fltVal val="0"/>
                                          </p:val>
                                        </p:tav>
                                        <p:tav tm="100000">
                                          <p:val>
                                            <p:fltVal val="1"/>
                                          </p:val>
                                        </p:tav>
                                      </p:tavLst>
                                    </p:anim>
                                    <p:anim calcmode="lin" valueType="num">
                                      <p:cBhvr>
                                        <p:cTn id="62" dur="83" tmFilter="0, 0; 0.125,0.2665; 0.25,0.4; 0.375,0.465; 0.5,0.5;  0.625,0.535; 0.75,0.6; 0.875,0.7335; 1,1">
                                          <p:stCondLst>
                                            <p:cond delay="331"/>
                                          </p:stCondLst>
                                        </p:cTn>
                                        <p:tgtEl>
                                          <p:spTgt spid="292"/>
                                        </p:tgtEl>
                                        <p:attrNameLst>
                                          <p:attrName>ppt_y</p:attrName>
                                        </p:attrNameLst>
                                      </p:cBhvr>
                                      <p:tavLst>
                                        <p:tav tm="0" fmla="#ppt_y-sin(pi*$)/27">
                                          <p:val>
                                            <p:fltVal val="0"/>
                                          </p:val>
                                        </p:tav>
                                        <p:tav tm="100000">
                                          <p:val>
                                            <p:fltVal val="1"/>
                                          </p:val>
                                        </p:tav>
                                      </p:tavLst>
                                    </p:anim>
                                    <p:anim calcmode="lin" valueType="num">
                                      <p:cBhvr>
                                        <p:cTn id="63" dur="41" tmFilter="0, 0; 0.125,0.2665; 0.25,0.4; 0.375,0.465; 0.5,0.5;  0.625,0.535; 0.75,0.6; 0.875,0.7335; 1,1">
                                          <p:stCondLst>
                                            <p:cond delay="414"/>
                                          </p:stCondLst>
                                        </p:cTn>
                                        <p:tgtEl>
                                          <p:spTgt spid="292"/>
                                        </p:tgtEl>
                                        <p:attrNameLst>
                                          <p:attrName>ppt_y</p:attrName>
                                        </p:attrNameLst>
                                      </p:cBhvr>
                                      <p:tavLst>
                                        <p:tav tm="0" fmla="#ppt_y-sin(pi*$)/81">
                                          <p:val>
                                            <p:fltVal val="0"/>
                                          </p:val>
                                        </p:tav>
                                        <p:tav tm="100000">
                                          <p:val>
                                            <p:fltVal val="1"/>
                                          </p:val>
                                        </p:tav>
                                      </p:tavLst>
                                    </p:anim>
                                    <p:animScale>
                                      <p:cBhvr>
                                        <p:cTn id="64" dur="7">
                                          <p:stCondLst>
                                            <p:cond delay="162"/>
                                          </p:stCondLst>
                                        </p:cTn>
                                        <p:tgtEl>
                                          <p:spTgt spid="292"/>
                                        </p:tgtEl>
                                      </p:cBhvr>
                                      <p:to x="100000" y="60000"/>
                                    </p:animScale>
                                    <p:animScale>
                                      <p:cBhvr>
                                        <p:cTn id="65" dur="41" decel="50000">
                                          <p:stCondLst>
                                            <p:cond delay="169"/>
                                          </p:stCondLst>
                                        </p:cTn>
                                        <p:tgtEl>
                                          <p:spTgt spid="292"/>
                                        </p:tgtEl>
                                      </p:cBhvr>
                                      <p:to x="100000" y="100000"/>
                                    </p:animScale>
                                    <p:animScale>
                                      <p:cBhvr>
                                        <p:cTn id="66" dur="7">
                                          <p:stCondLst>
                                            <p:cond delay="328"/>
                                          </p:stCondLst>
                                        </p:cTn>
                                        <p:tgtEl>
                                          <p:spTgt spid="292"/>
                                        </p:tgtEl>
                                      </p:cBhvr>
                                      <p:to x="100000" y="80000"/>
                                    </p:animScale>
                                    <p:animScale>
                                      <p:cBhvr>
                                        <p:cTn id="67" dur="41" decel="50000">
                                          <p:stCondLst>
                                            <p:cond delay="335"/>
                                          </p:stCondLst>
                                        </p:cTn>
                                        <p:tgtEl>
                                          <p:spTgt spid="292"/>
                                        </p:tgtEl>
                                      </p:cBhvr>
                                      <p:to x="100000" y="100000"/>
                                    </p:animScale>
                                    <p:animScale>
                                      <p:cBhvr>
                                        <p:cTn id="68" dur="7">
                                          <p:stCondLst>
                                            <p:cond delay="410"/>
                                          </p:stCondLst>
                                        </p:cTn>
                                        <p:tgtEl>
                                          <p:spTgt spid="292"/>
                                        </p:tgtEl>
                                      </p:cBhvr>
                                      <p:to x="100000" y="90000"/>
                                    </p:animScale>
                                    <p:animScale>
                                      <p:cBhvr>
                                        <p:cTn id="69" dur="41" decel="50000">
                                          <p:stCondLst>
                                            <p:cond delay="417"/>
                                          </p:stCondLst>
                                        </p:cTn>
                                        <p:tgtEl>
                                          <p:spTgt spid="292"/>
                                        </p:tgtEl>
                                      </p:cBhvr>
                                      <p:to x="100000" y="100000"/>
                                    </p:animScale>
                                    <p:animScale>
                                      <p:cBhvr>
                                        <p:cTn id="70" dur="7">
                                          <p:stCondLst>
                                            <p:cond delay="452"/>
                                          </p:stCondLst>
                                        </p:cTn>
                                        <p:tgtEl>
                                          <p:spTgt spid="292"/>
                                        </p:tgtEl>
                                      </p:cBhvr>
                                      <p:to x="100000" y="95000"/>
                                    </p:animScale>
                                    <p:animScale>
                                      <p:cBhvr>
                                        <p:cTn id="71" dur="41" decel="50000">
                                          <p:stCondLst>
                                            <p:cond delay="459"/>
                                          </p:stCondLst>
                                        </p:cTn>
                                        <p:tgtEl>
                                          <p:spTgt spid="292"/>
                                        </p:tgtEl>
                                      </p:cBhvr>
                                      <p:to x="100000" y="100000"/>
                                    </p:animScale>
                                  </p:childTnLst>
                                </p:cTn>
                              </p:par>
                            </p:childTnLst>
                          </p:cTn>
                        </p:par>
                        <p:par>
                          <p:cTn id="72" fill="hold">
                            <p:stCondLst>
                              <p:cond delay="2000"/>
                            </p:stCondLst>
                            <p:childTnLst>
                              <p:par>
                                <p:cTn id="73" presetID="26" presetClass="entr" presetSubtype="0" fill="hold" nodeType="afterEffect">
                                  <p:stCondLst>
                                    <p:cond delay="0"/>
                                  </p:stCondLst>
                                  <p:childTnLst>
                                    <p:set>
                                      <p:cBhvr>
                                        <p:cTn id="74" dur="1" fill="hold">
                                          <p:stCondLst>
                                            <p:cond delay="0"/>
                                          </p:stCondLst>
                                        </p:cTn>
                                        <p:tgtEl>
                                          <p:spTgt spid="329"/>
                                        </p:tgtEl>
                                        <p:attrNameLst>
                                          <p:attrName>style.visibility</p:attrName>
                                        </p:attrNameLst>
                                      </p:cBhvr>
                                      <p:to>
                                        <p:strVal val="visible"/>
                                      </p:to>
                                    </p:set>
                                    <p:animEffect transition="in" filter="wipe(down)">
                                      <p:cBhvr>
                                        <p:cTn id="75" dur="145">
                                          <p:stCondLst>
                                            <p:cond delay="0"/>
                                          </p:stCondLst>
                                        </p:cTn>
                                        <p:tgtEl>
                                          <p:spTgt spid="329"/>
                                        </p:tgtEl>
                                      </p:cBhvr>
                                    </p:animEffect>
                                    <p:anim calcmode="lin" valueType="num">
                                      <p:cBhvr>
                                        <p:cTn id="76" dur="456" tmFilter="0,0; 0.14,0.36; 0.43,0.73; 0.71,0.91; 1.0,1.0">
                                          <p:stCondLst>
                                            <p:cond delay="0"/>
                                          </p:stCondLst>
                                        </p:cTn>
                                        <p:tgtEl>
                                          <p:spTgt spid="329"/>
                                        </p:tgtEl>
                                        <p:attrNameLst>
                                          <p:attrName>ppt_x</p:attrName>
                                        </p:attrNameLst>
                                      </p:cBhvr>
                                      <p:tavLst>
                                        <p:tav tm="0">
                                          <p:val>
                                            <p:strVal val="#ppt_x-0.25"/>
                                          </p:val>
                                        </p:tav>
                                        <p:tav tm="100000">
                                          <p:val>
                                            <p:strVal val="#ppt_x"/>
                                          </p:val>
                                        </p:tav>
                                      </p:tavLst>
                                    </p:anim>
                                    <p:anim calcmode="lin" valueType="num">
                                      <p:cBhvr>
                                        <p:cTn id="77" dur="166" tmFilter="0.0,0.0; 0.25,0.07; 0.50,0.2; 0.75,0.467; 1.0,1.0">
                                          <p:stCondLst>
                                            <p:cond delay="0"/>
                                          </p:stCondLst>
                                        </p:cTn>
                                        <p:tgtEl>
                                          <p:spTgt spid="329"/>
                                        </p:tgtEl>
                                        <p:attrNameLst>
                                          <p:attrName>ppt_y</p:attrName>
                                        </p:attrNameLst>
                                      </p:cBhvr>
                                      <p:tavLst>
                                        <p:tav tm="0" fmla="#ppt_y-sin(pi*$)/3">
                                          <p:val>
                                            <p:fltVal val="0.5"/>
                                          </p:val>
                                        </p:tav>
                                        <p:tav tm="100000">
                                          <p:val>
                                            <p:fltVal val="1"/>
                                          </p:val>
                                        </p:tav>
                                      </p:tavLst>
                                    </p:anim>
                                    <p:anim calcmode="lin" valueType="num">
                                      <p:cBhvr>
                                        <p:cTn id="78" dur="166" tmFilter="0, 0; 0.125,0.2665; 0.25,0.4; 0.375,0.465; 0.5,0.5;  0.625,0.535; 0.75,0.6; 0.875,0.7335; 1,1">
                                          <p:stCondLst>
                                            <p:cond delay="166"/>
                                          </p:stCondLst>
                                        </p:cTn>
                                        <p:tgtEl>
                                          <p:spTgt spid="329"/>
                                        </p:tgtEl>
                                        <p:attrNameLst>
                                          <p:attrName>ppt_y</p:attrName>
                                        </p:attrNameLst>
                                      </p:cBhvr>
                                      <p:tavLst>
                                        <p:tav tm="0" fmla="#ppt_y-sin(pi*$)/9">
                                          <p:val>
                                            <p:fltVal val="0"/>
                                          </p:val>
                                        </p:tav>
                                        <p:tav tm="100000">
                                          <p:val>
                                            <p:fltVal val="1"/>
                                          </p:val>
                                        </p:tav>
                                      </p:tavLst>
                                    </p:anim>
                                    <p:anim calcmode="lin" valueType="num">
                                      <p:cBhvr>
                                        <p:cTn id="79" dur="83" tmFilter="0, 0; 0.125,0.2665; 0.25,0.4; 0.375,0.465; 0.5,0.5;  0.625,0.535; 0.75,0.6; 0.875,0.7335; 1,1">
                                          <p:stCondLst>
                                            <p:cond delay="331"/>
                                          </p:stCondLst>
                                        </p:cTn>
                                        <p:tgtEl>
                                          <p:spTgt spid="329"/>
                                        </p:tgtEl>
                                        <p:attrNameLst>
                                          <p:attrName>ppt_y</p:attrName>
                                        </p:attrNameLst>
                                      </p:cBhvr>
                                      <p:tavLst>
                                        <p:tav tm="0" fmla="#ppt_y-sin(pi*$)/27">
                                          <p:val>
                                            <p:fltVal val="0"/>
                                          </p:val>
                                        </p:tav>
                                        <p:tav tm="100000">
                                          <p:val>
                                            <p:fltVal val="1"/>
                                          </p:val>
                                        </p:tav>
                                      </p:tavLst>
                                    </p:anim>
                                    <p:anim calcmode="lin" valueType="num">
                                      <p:cBhvr>
                                        <p:cTn id="80" dur="41" tmFilter="0, 0; 0.125,0.2665; 0.25,0.4; 0.375,0.465; 0.5,0.5;  0.625,0.535; 0.75,0.6; 0.875,0.7335; 1,1">
                                          <p:stCondLst>
                                            <p:cond delay="414"/>
                                          </p:stCondLst>
                                        </p:cTn>
                                        <p:tgtEl>
                                          <p:spTgt spid="329"/>
                                        </p:tgtEl>
                                        <p:attrNameLst>
                                          <p:attrName>ppt_y</p:attrName>
                                        </p:attrNameLst>
                                      </p:cBhvr>
                                      <p:tavLst>
                                        <p:tav tm="0" fmla="#ppt_y-sin(pi*$)/81">
                                          <p:val>
                                            <p:fltVal val="0"/>
                                          </p:val>
                                        </p:tav>
                                        <p:tav tm="100000">
                                          <p:val>
                                            <p:fltVal val="1"/>
                                          </p:val>
                                        </p:tav>
                                      </p:tavLst>
                                    </p:anim>
                                    <p:animScale>
                                      <p:cBhvr>
                                        <p:cTn id="81" dur="7">
                                          <p:stCondLst>
                                            <p:cond delay="162"/>
                                          </p:stCondLst>
                                        </p:cTn>
                                        <p:tgtEl>
                                          <p:spTgt spid="329"/>
                                        </p:tgtEl>
                                      </p:cBhvr>
                                      <p:to x="100000" y="60000"/>
                                    </p:animScale>
                                    <p:animScale>
                                      <p:cBhvr>
                                        <p:cTn id="82" dur="41" decel="50000">
                                          <p:stCondLst>
                                            <p:cond delay="169"/>
                                          </p:stCondLst>
                                        </p:cTn>
                                        <p:tgtEl>
                                          <p:spTgt spid="329"/>
                                        </p:tgtEl>
                                      </p:cBhvr>
                                      <p:to x="100000" y="100000"/>
                                    </p:animScale>
                                    <p:animScale>
                                      <p:cBhvr>
                                        <p:cTn id="83" dur="7">
                                          <p:stCondLst>
                                            <p:cond delay="328"/>
                                          </p:stCondLst>
                                        </p:cTn>
                                        <p:tgtEl>
                                          <p:spTgt spid="329"/>
                                        </p:tgtEl>
                                      </p:cBhvr>
                                      <p:to x="100000" y="80000"/>
                                    </p:animScale>
                                    <p:animScale>
                                      <p:cBhvr>
                                        <p:cTn id="84" dur="41" decel="50000">
                                          <p:stCondLst>
                                            <p:cond delay="335"/>
                                          </p:stCondLst>
                                        </p:cTn>
                                        <p:tgtEl>
                                          <p:spTgt spid="329"/>
                                        </p:tgtEl>
                                      </p:cBhvr>
                                      <p:to x="100000" y="100000"/>
                                    </p:animScale>
                                    <p:animScale>
                                      <p:cBhvr>
                                        <p:cTn id="85" dur="7">
                                          <p:stCondLst>
                                            <p:cond delay="410"/>
                                          </p:stCondLst>
                                        </p:cTn>
                                        <p:tgtEl>
                                          <p:spTgt spid="329"/>
                                        </p:tgtEl>
                                      </p:cBhvr>
                                      <p:to x="100000" y="90000"/>
                                    </p:animScale>
                                    <p:animScale>
                                      <p:cBhvr>
                                        <p:cTn id="86" dur="41" decel="50000">
                                          <p:stCondLst>
                                            <p:cond delay="417"/>
                                          </p:stCondLst>
                                        </p:cTn>
                                        <p:tgtEl>
                                          <p:spTgt spid="329"/>
                                        </p:tgtEl>
                                      </p:cBhvr>
                                      <p:to x="100000" y="100000"/>
                                    </p:animScale>
                                    <p:animScale>
                                      <p:cBhvr>
                                        <p:cTn id="87" dur="7">
                                          <p:stCondLst>
                                            <p:cond delay="452"/>
                                          </p:stCondLst>
                                        </p:cTn>
                                        <p:tgtEl>
                                          <p:spTgt spid="329"/>
                                        </p:tgtEl>
                                      </p:cBhvr>
                                      <p:to x="100000" y="95000"/>
                                    </p:animScale>
                                    <p:animScale>
                                      <p:cBhvr>
                                        <p:cTn id="88" dur="41" decel="50000">
                                          <p:stCondLst>
                                            <p:cond delay="459"/>
                                          </p:stCondLst>
                                        </p:cTn>
                                        <p:tgtEl>
                                          <p:spTgt spid="329"/>
                                        </p:tgtEl>
                                      </p:cBhvr>
                                      <p:to x="100000" y="100000"/>
                                    </p:animScale>
                                  </p:childTnLst>
                                </p:cTn>
                              </p:par>
                            </p:childTnLst>
                          </p:cTn>
                        </p:par>
                        <p:par>
                          <p:cTn id="89" fill="hold">
                            <p:stCondLst>
                              <p:cond delay="2500"/>
                            </p:stCondLst>
                            <p:childTnLst>
                              <p:par>
                                <p:cTn id="90" presetID="26" presetClass="entr" presetSubtype="0" fill="hold" nodeType="afterEffect">
                                  <p:stCondLst>
                                    <p:cond delay="0"/>
                                  </p:stCondLst>
                                  <p:childTnLst>
                                    <p:set>
                                      <p:cBhvr>
                                        <p:cTn id="91" dur="1" fill="hold">
                                          <p:stCondLst>
                                            <p:cond delay="0"/>
                                          </p:stCondLst>
                                        </p:cTn>
                                        <p:tgtEl>
                                          <p:spTgt spid="339"/>
                                        </p:tgtEl>
                                        <p:attrNameLst>
                                          <p:attrName>style.visibility</p:attrName>
                                        </p:attrNameLst>
                                      </p:cBhvr>
                                      <p:to>
                                        <p:strVal val="visible"/>
                                      </p:to>
                                    </p:set>
                                    <p:animEffect transition="in" filter="wipe(down)">
                                      <p:cBhvr>
                                        <p:cTn id="92" dur="145">
                                          <p:stCondLst>
                                            <p:cond delay="0"/>
                                          </p:stCondLst>
                                        </p:cTn>
                                        <p:tgtEl>
                                          <p:spTgt spid="339"/>
                                        </p:tgtEl>
                                      </p:cBhvr>
                                    </p:animEffect>
                                    <p:anim calcmode="lin" valueType="num">
                                      <p:cBhvr>
                                        <p:cTn id="93" dur="456" tmFilter="0,0; 0.14,0.36; 0.43,0.73; 0.71,0.91; 1.0,1.0">
                                          <p:stCondLst>
                                            <p:cond delay="0"/>
                                          </p:stCondLst>
                                        </p:cTn>
                                        <p:tgtEl>
                                          <p:spTgt spid="339"/>
                                        </p:tgtEl>
                                        <p:attrNameLst>
                                          <p:attrName>ppt_x</p:attrName>
                                        </p:attrNameLst>
                                      </p:cBhvr>
                                      <p:tavLst>
                                        <p:tav tm="0">
                                          <p:val>
                                            <p:strVal val="#ppt_x-0.25"/>
                                          </p:val>
                                        </p:tav>
                                        <p:tav tm="100000">
                                          <p:val>
                                            <p:strVal val="#ppt_x"/>
                                          </p:val>
                                        </p:tav>
                                      </p:tavLst>
                                    </p:anim>
                                    <p:anim calcmode="lin" valueType="num">
                                      <p:cBhvr>
                                        <p:cTn id="94" dur="166" tmFilter="0.0,0.0; 0.25,0.07; 0.50,0.2; 0.75,0.467; 1.0,1.0">
                                          <p:stCondLst>
                                            <p:cond delay="0"/>
                                          </p:stCondLst>
                                        </p:cTn>
                                        <p:tgtEl>
                                          <p:spTgt spid="339"/>
                                        </p:tgtEl>
                                        <p:attrNameLst>
                                          <p:attrName>ppt_y</p:attrName>
                                        </p:attrNameLst>
                                      </p:cBhvr>
                                      <p:tavLst>
                                        <p:tav tm="0" fmla="#ppt_y-sin(pi*$)/3">
                                          <p:val>
                                            <p:fltVal val="0.5"/>
                                          </p:val>
                                        </p:tav>
                                        <p:tav tm="100000">
                                          <p:val>
                                            <p:fltVal val="1"/>
                                          </p:val>
                                        </p:tav>
                                      </p:tavLst>
                                    </p:anim>
                                    <p:anim calcmode="lin" valueType="num">
                                      <p:cBhvr>
                                        <p:cTn id="95" dur="166" tmFilter="0, 0; 0.125,0.2665; 0.25,0.4; 0.375,0.465; 0.5,0.5;  0.625,0.535; 0.75,0.6; 0.875,0.7335; 1,1">
                                          <p:stCondLst>
                                            <p:cond delay="166"/>
                                          </p:stCondLst>
                                        </p:cTn>
                                        <p:tgtEl>
                                          <p:spTgt spid="339"/>
                                        </p:tgtEl>
                                        <p:attrNameLst>
                                          <p:attrName>ppt_y</p:attrName>
                                        </p:attrNameLst>
                                      </p:cBhvr>
                                      <p:tavLst>
                                        <p:tav tm="0" fmla="#ppt_y-sin(pi*$)/9">
                                          <p:val>
                                            <p:fltVal val="0"/>
                                          </p:val>
                                        </p:tav>
                                        <p:tav tm="100000">
                                          <p:val>
                                            <p:fltVal val="1"/>
                                          </p:val>
                                        </p:tav>
                                      </p:tavLst>
                                    </p:anim>
                                    <p:anim calcmode="lin" valueType="num">
                                      <p:cBhvr>
                                        <p:cTn id="96" dur="83" tmFilter="0, 0; 0.125,0.2665; 0.25,0.4; 0.375,0.465; 0.5,0.5;  0.625,0.535; 0.75,0.6; 0.875,0.7335; 1,1">
                                          <p:stCondLst>
                                            <p:cond delay="331"/>
                                          </p:stCondLst>
                                        </p:cTn>
                                        <p:tgtEl>
                                          <p:spTgt spid="339"/>
                                        </p:tgtEl>
                                        <p:attrNameLst>
                                          <p:attrName>ppt_y</p:attrName>
                                        </p:attrNameLst>
                                      </p:cBhvr>
                                      <p:tavLst>
                                        <p:tav tm="0" fmla="#ppt_y-sin(pi*$)/27">
                                          <p:val>
                                            <p:fltVal val="0"/>
                                          </p:val>
                                        </p:tav>
                                        <p:tav tm="100000">
                                          <p:val>
                                            <p:fltVal val="1"/>
                                          </p:val>
                                        </p:tav>
                                      </p:tavLst>
                                    </p:anim>
                                    <p:anim calcmode="lin" valueType="num">
                                      <p:cBhvr>
                                        <p:cTn id="97" dur="41" tmFilter="0, 0; 0.125,0.2665; 0.25,0.4; 0.375,0.465; 0.5,0.5;  0.625,0.535; 0.75,0.6; 0.875,0.7335; 1,1">
                                          <p:stCondLst>
                                            <p:cond delay="414"/>
                                          </p:stCondLst>
                                        </p:cTn>
                                        <p:tgtEl>
                                          <p:spTgt spid="339"/>
                                        </p:tgtEl>
                                        <p:attrNameLst>
                                          <p:attrName>ppt_y</p:attrName>
                                        </p:attrNameLst>
                                      </p:cBhvr>
                                      <p:tavLst>
                                        <p:tav tm="0" fmla="#ppt_y-sin(pi*$)/81">
                                          <p:val>
                                            <p:fltVal val="0"/>
                                          </p:val>
                                        </p:tav>
                                        <p:tav tm="100000">
                                          <p:val>
                                            <p:fltVal val="1"/>
                                          </p:val>
                                        </p:tav>
                                      </p:tavLst>
                                    </p:anim>
                                    <p:animScale>
                                      <p:cBhvr>
                                        <p:cTn id="98" dur="7">
                                          <p:stCondLst>
                                            <p:cond delay="162"/>
                                          </p:stCondLst>
                                        </p:cTn>
                                        <p:tgtEl>
                                          <p:spTgt spid="339"/>
                                        </p:tgtEl>
                                      </p:cBhvr>
                                      <p:to x="100000" y="60000"/>
                                    </p:animScale>
                                    <p:animScale>
                                      <p:cBhvr>
                                        <p:cTn id="99" dur="41" decel="50000">
                                          <p:stCondLst>
                                            <p:cond delay="169"/>
                                          </p:stCondLst>
                                        </p:cTn>
                                        <p:tgtEl>
                                          <p:spTgt spid="339"/>
                                        </p:tgtEl>
                                      </p:cBhvr>
                                      <p:to x="100000" y="100000"/>
                                    </p:animScale>
                                    <p:animScale>
                                      <p:cBhvr>
                                        <p:cTn id="100" dur="7">
                                          <p:stCondLst>
                                            <p:cond delay="328"/>
                                          </p:stCondLst>
                                        </p:cTn>
                                        <p:tgtEl>
                                          <p:spTgt spid="339"/>
                                        </p:tgtEl>
                                      </p:cBhvr>
                                      <p:to x="100000" y="80000"/>
                                    </p:animScale>
                                    <p:animScale>
                                      <p:cBhvr>
                                        <p:cTn id="101" dur="41" decel="50000">
                                          <p:stCondLst>
                                            <p:cond delay="335"/>
                                          </p:stCondLst>
                                        </p:cTn>
                                        <p:tgtEl>
                                          <p:spTgt spid="339"/>
                                        </p:tgtEl>
                                      </p:cBhvr>
                                      <p:to x="100000" y="100000"/>
                                    </p:animScale>
                                    <p:animScale>
                                      <p:cBhvr>
                                        <p:cTn id="102" dur="7">
                                          <p:stCondLst>
                                            <p:cond delay="410"/>
                                          </p:stCondLst>
                                        </p:cTn>
                                        <p:tgtEl>
                                          <p:spTgt spid="339"/>
                                        </p:tgtEl>
                                      </p:cBhvr>
                                      <p:to x="100000" y="90000"/>
                                    </p:animScale>
                                    <p:animScale>
                                      <p:cBhvr>
                                        <p:cTn id="103" dur="41" decel="50000">
                                          <p:stCondLst>
                                            <p:cond delay="417"/>
                                          </p:stCondLst>
                                        </p:cTn>
                                        <p:tgtEl>
                                          <p:spTgt spid="339"/>
                                        </p:tgtEl>
                                      </p:cBhvr>
                                      <p:to x="100000" y="100000"/>
                                    </p:animScale>
                                    <p:animScale>
                                      <p:cBhvr>
                                        <p:cTn id="104" dur="7">
                                          <p:stCondLst>
                                            <p:cond delay="452"/>
                                          </p:stCondLst>
                                        </p:cTn>
                                        <p:tgtEl>
                                          <p:spTgt spid="339"/>
                                        </p:tgtEl>
                                      </p:cBhvr>
                                      <p:to x="100000" y="95000"/>
                                    </p:animScale>
                                    <p:animScale>
                                      <p:cBhvr>
                                        <p:cTn id="105" dur="41" decel="50000">
                                          <p:stCondLst>
                                            <p:cond delay="459"/>
                                          </p:stCondLst>
                                        </p:cTn>
                                        <p:tgtEl>
                                          <p:spTgt spid="339"/>
                                        </p:tgtEl>
                                      </p:cBhvr>
                                      <p:to x="100000" y="100000"/>
                                    </p:animScale>
                                  </p:childTnLst>
                                </p:cTn>
                              </p:par>
                            </p:childTnLst>
                          </p:cTn>
                        </p:par>
                        <p:par>
                          <p:cTn id="106" fill="hold">
                            <p:stCondLst>
                              <p:cond delay="3000"/>
                            </p:stCondLst>
                            <p:childTnLst>
                              <p:par>
                                <p:cTn id="107" presetID="42" presetClass="entr" presetSubtype="0" fill="hold" grpId="0" nodeType="afterEffect">
                                  <p:stCondLst>
                                    <p:cond delay="0"/>
                                  </p:stCondLst>
                                  <p:childTnLst>
                                    <p:set>
                                      <p:cBhvr>
                                        <p:cTn id="108" dur="1" fill="hold">
                                          <p:stCondLst>
                                            <p:cond delay="0"/>
                                          </p:stCondLst>
                                        </p:cTn>
                                        <p:tgtEl>
                                          <p:spTgt spid="291"/>
                                        </p:tgtEl>
                                        <p:attrNameLst>
                                          <p:attrName>style.visibility</p:attrName>
                                        </p:attrNameLst>
                                      </p:cBhvr>
                                      <p:to>
                                        <p:strVal val="visible"/>
                                      </p:to>
                                    </p:set>
                                    <p:animEffect transition="in" filter="fade">
                                      <p:cBhvr>
                                        <p:cTn id="109" dur="1000"/>
                                        <p:tgtEl>
                                          <p:spTgt spid="291"/>
                                        </p:tgtEl>
                                      </p:cBhvr>
                                    </p:animEffect>
                                    <p:anim calcmode="lin" valueType="num">
                                      <p:cBhvr>
                                        <p:cTn id="110" dur="1000" fill="hold"/>
                                        <p:tgtEl>
                                          <p:spTgt spid="291"/>
                                        </p:tgtEl>
                                        <p:attrNameLst>
                                          <p:attrName>ppt_x</p:attrName>
                                        </p:attrNameLst>
                                      </p:cBhvr>
                                      <p:tavLst>
                                        <p:tav tm="0">
                                          <p:val>
                                            <p:strVal val="#ppt_x"/>
                                          </p:val>
                                        </p:tav>
                                        <p:tav tm="100000">
                                          <p:val>
                                            <p:strVal val="#ppt_x"/>
                                          </p:val>
                                        </p:tav>
                                      </p:tavLst>
                                    </p:anim>
                                    <p:anim calcmode="lin" valueType="num">
                                      <p:cBhvr>
                                        <p:cTn id="111" dur="1000" fill="hold"/>
                                        <p:tgtEl>
                                          <p:spTgt spid="291"/>
                                        </p:tgtEl>
                                        <p:attrNameLst>
                                          <p:attrName>ppt_y</p:attrName>
                                        </p:attrNameLst>
                                      </p:cBhvr>
                                      <p:tavLst>
                                        <p:tav tm="0">
                                          <p:val>
                                            <p:strVal val="#ppt_y+.1"/>
                                          </p:val>
                                        </p:tav>
                                        <p:tav tm="100000">
                                          <p:val>
                                            <p:strVal val="#ppt_y"/>
                                          </p:val>
                                        </p:tav>
                                      </p:tavLst>
                                    </p:anim>
                                  </p:childTnLst>
                                </p:cTn>
                              </p:par>
                            </p:childTnLst>
                          </p:cTn>
                        </p:par>
                        <p:par>
                          <p:cTn id="112" fill="hold">
                            <p:stCondLst>
                              <p:cond delay="4000"/>
                            </p:stCondLst>
                            <p:childTnLst>
                              <p:par>
                                <p:cTn id="113" presetID="42" presetClass="entr" presetSubtype="0" fill="hold" grpId="0" nodeType="afterEffect">
                                  <p:stCondLst>
                                    <p:cond delay="0"/>
                                  </p:stCondLst>
                                  <p:childTnLst>
                                    <p:set>
                                      <p:cBhvr>
                                        <p:cTn id="114" dur="1" fill="hold">
                                          <p:stCondLst>
                                            <p:cond delay="0"/>
                                          </p:stCondLst>
                                        </p:cTn>
                                        <p:tgtEl>
                                          <p:spTgt spid="318"/>
                                        </p:tgtEl>
                                        <p:attrNameLst>
                                          <p:attrName>style.visibility</p:attrName>
                                        </p:attrNameLst>
                                      </p:cBhvr>
                                      <p:to>
                                        <p:strVal val="visible"/>
                                      </p:to>
                                    </p:set>
                                    <p:animEffect transition="in" filter="fade">
                                      <p:cBhvr>
                                        <p:cTn id="115" dur="1000"/>
                                        <p:tgtEl>
                                          <p:spTgt spid="318"/>
                                        </p:tgtEl>
                                      </p:cBhvr>
                                    </p:animEffect>
                                    <p:anim calcmode="lin" valueType="num">
                                      <p:cBhvr>
                                        <p:cTn id="116" dur="1000" fill="hold"/>
                                        <p:tgtEl>
                                          <p:spTgt spid="318"/>
                                        </p:tgtEl>
                                        <p:attrNameLst>
                                          <p:attrName>ppt_x</p:attrName>
                                        </p:attrNameLst>
                                      </p:cBhvr>
                                      <p:tavLst>
                                        <p:tav tm="0">
                                          <p:val>
                                            <p:strVal val="#ppt_x"/>
                                          </p:val>
                                        </p:tav>
                                        <p:tav tm="100000">
                                          <p:val>
                                            <p:strVal val="#ppt_x"/>
                                          </p:val>
                                        </p:tav>
                                      </p:tavLst>
                                    </p:anim>
                                    <p:anim calcmode="lin" valueType="num">
                                      <p:cBhvr>
                                        <p:cTn id="117" dur="1000" fill="hold"/>
                                        <p:tgtEl>
                                          <p:spTgt spid="318"/>
                                        </p:tgtEl>
                                        <p:attrNameLst>
                                          <p:attrName>ppt_y</p:attrName>
                                        </p:attrNameLst>
                                      </p:cBhvr>
                                      <p:tavLst>
                                        <p:tav tm="0">
                                          <p:val>
                                            <p:strVal val="#ppt_y+.1"/>
                                          </p:val>
                                        </p:tav>
                                        <p:tav tm="100000">
                                          <p:val>
                                            <p:strVal val="#ppt_y"/>
                                          </p:val>
                                        </p:tav>
                                      </p:tavLst>
                                    </p:anim>
                                  </p:childTnLst>
                                </p:cTn>
                              </p:par>
                            </p:childTnLst>
                          </p:cTn>
                        </p:par>
                        <p:par>
                          <p:cTn id="118" fill="hold">
                            <p:stCondLst>
                              <p:cond delay="5000"/>
                            </p:stCondLst>
                            <p:childTnLst>
                              <p:par>
                                <p:cTn id="119" presetID="42" presetClass="entr" presetSubtype="0" fill="hold" grpId="0" nodeType="afterEffect">
                                  <p:stCondLst>
                                    <p:cond delay="0"/>
                                  </p:stCondLst>
                                  <p:childTnLst>
                                    <p:set>
                                      <p:cBhvr>
                                        <p:cTn id="120" dur="1" fill="hold">
                                          <p:stCondLst>
                                            <p:cond delay="0"/>
                                          </p:stCondLst>
                                        </p:cTn>
                                        <p:tgtEl>
                                          <p:spTgt spid="328"/>
                                        </p:tgtEl>
                                        <p:attrNameLst>
                                          <p:attrName>style.visibility</p:attrName>
                                        </p:attrNameLst>
                                      </p:cBhvr>
                                      <p:to>
                                        <p:strVal val="visible"/>
                                      </p:to>
                                    </p:set>
                                    <p:animEffect transition="in" filter="fade">
                                      <p:cBhvr>
                                        <p:cTn id="121" dur="1000"/>
                                        <p:tgtEl>
                                          <p:spTgt spid="328"/>
                                        </p:tgtEl>
                                      </p:cBhvr>
                                    </p:animEffect>
                                    <p:anim calcmode="lin" valueType="num">
                                      <p:cBhvr>
                                        <p:cTn id="122" dur="1000" fill="hold"/>
                                        <p:tgtEl>
                                          <p:spTgt spid="328"/>
                                        </p:tgtEl>
                                        <p:attrNameLst>
                                          <p:attrName>ppt_x</p:attrName>
                                        </p:attrNameLst>
                                      </p:cBhvr>
                                      <p:tavLst>
                                        <p:tav tm="0">
                                          <p:val>
                                            <p:strVal val="#ppt_x"/>
                                          </p:val>
                                        </p:tav>
                                        <p:tav tm="100000">
                                          <p:val>
                                            <p:strVal val="#ppt_x"/>
                                          </p:val>
                                        </p:tav>
                                      </p:tavLst>
                                    </p:anim>
                                    <p:anim calcmode="lin" valueType="num">
                                      <p:cBhvr>
                                        <p:cTn id="123" dur="1000" fill="hold"/>
                                        <p:tgtEl>
                                          <p:spTgt spid="328"/>
                                        </p:tgtEl>
                                        <p:attrNameLst>
                                          <p:attrName>ppt_y</p:attrName>
                                        </p:attrNameLst>
                                      </p:cBhvr>
                                      <p:tavLst>
                                        <p:tav tm="0">
                                          <p:val>
                                            <p:strVal val="#ppt_y+.1"/>
                                          </p:val>
                                        </p:tav>
                                        <p:tav tm="100000">
                                          <p:val>
                                            <p:strVal val="#ppt_y"/>
                                          </p:val>
                                        </p:tav>
                                      </p:tavLst>
                                    </p:anim>
                                  </p:childTnLst>
                                </p:cTn>
                              </p:par>
                            </p:childTnLst>
                          </p:cTn>
                        </p:par>
                        <p:par>
                          <p:cTn id="124" fill="hold">
                            <p:stCondLst>
                              <p:cond delay="6000"/>
                            </p:stCondLst>
                            <p:childTnLst>
                              <p:par>
                                <p:cTn id="125" presetID="42" presetClass="entr" presetSubtype="0" fill="hold" grpId="0" nodeType="afterEffect">
                                  <p:stCondLst>
                                    <p:cond delay="0"/>
                                  </p:stCondLst>
                                  <p:childTnLst>
                                    <p:set>
                                      <p:cBhvr>
                                        <p:cTn id="126" dur="1" fill="hold">
                                          <p:stCondLst>
                                            <p:cond delay="0"/>
                                          </p:stCondLst>
                                        </p:cTn>
                                        <p:tgtEl>
                                          <p:spTgt spid="306"/>
                                        </p:tgtEl>
                                        <p:attrNameLst>
                                          <p:attrName>style.visibility</p:attrName>
                                        </p:attrNameLst>
                                      </p:cBhvr>
                                      <p:to>
                                        <p:strVal val="visible"/>
                                      </p:to>
                                    </p:set>
                                    <p:animEffect transition="in" filter="fade">
                                      <p:cBhvr>
                                        <p:cTn id="127" dur="1000"/>
                                        <p:tgtEl>
                                          <p:spTgt spid="306"/>
                                        </p:tgtEl>
                                      </p:cBhvr>
                                    </p:animEffect>
                                    <p:anim calcmode="lin" valueType="num">
                                      <p:cBhvr>
                                        <p:cTn id="128" dur="1000" fill="hold"/>
                                        <p:tgtEl>
                                          <p:spTgt spid="306"/>
                                        </p:tgtEl>
                                        <p:attrNameLst>
                                          <p:attrName>ppt_x</p:attrName>
                                        </p:attrNameLst>
                                      </p:cBhvr>
                                      <p:tavLst>
                                        <p:tav tm="0">
                                          <p:val>
                                            <p:strVal val="#ppt_x"/>
                                          </p:val>
                                        </p:tav>
                                        <p:tav tm="100000">
                                          <p:val>
                                            <p:strVal val="#ppt_x"/>
                                          </p:val>
                                        </p:tav>
                                      </p:tavLst>
                                    </p:anim>
                                    <p:anim calcmode="lin" valueType="num">
                                      <p:cBhvr>
                                        <p:cTn id="129" dur="1000" fill="hold"/>
                                        <p:tgtEl>
                                          <p:spTgt spid="306"/>
                                        </p:tgtEl>
                                        <p:attrNameLst>
                                          <p:attrName>ppt_y</p:attrName>
                                        </p:attrNameLst>
                                      </p:cBhvr>
                                      <p:tavLst>
                                        <p:tav tm="0">
                                          <p:val>
                                            <p:strVal val="#ppt_y+.1"/>
                                          </p:val>
                                        </p:tav>
                                        <p:tav tm="100000">
                                          <p:val>
                                            <p:strVal val="#ppt_y"/>
                                          </p:val>
                                        </p:tav>
                                      </p:tavLst>
                                    </p:anim>
                                  </p:childTnLst>
                                </p:cTn>
                              </p:par>
                            </p:childTnLst>
                          </p:cTn>
                        </p:par>
                        <p:par>
                          <p:cTn id="130" fill="hold">
                            <p:stCondLst>
                              <p:cond delay="7000"/>
                            </p:stCondLst>
                            <p:childTnLst>
                              <p:par>
                                <p:cTn id="131" presetID="42" presetClass="entr" presetSubtype="0" fill="hold" grpId="0" nodeType="afterEffect">
                                  <p:stCondLst>
                                    <p:cond delay="0"/>
                                  </p:stCondLst>
                                  <p:childTnLst>
                                    <p:set>
                                      <p:cBhvr>
                                        <p:cTn id="132" dur="1" fill="hold">
                                          <p:stCondLst>
                                            <p:cond delay="0"/>
                                          </p:stCondLst>
                                        </p:cTn>
                                        <p:tgtEl>
                                          <p:spTgt spid="338"/>
                                        </p:tgtEl>
                                        <p:attrNameLst>
                                          <p:attrName>style.visibility</p:attrName>
                                        </p:attrNameLst>
                                      </p:cBhvr>
                                      <p:to>
                                        <p:strVal val="visible"/>
                                      </p:to>
                                    </p:set>
                                    <p:animEffect transition="in" filter="fade">
                                      <p:cBhvr>
                                        <p:cTn id="133" dur="1000"/>
                                        <p:tgtEl>
                                          <p:spTgt spid="338"/>
                                        </p:tgtEl>
                                      </p:cBhvr>
                                    </p:animEffect>
                                    <p:anim calcmode="lin" valueType="num">
                                      <p:cBhvr>
                                        <p:cTn id="134" dur="1000" fill="hold"/>
                                        <p:tgtEl>
                                          <p:spTgt spid="338"/>
                                        </p:tgtEl>
                                        <p:attrNameLst>
                                          <p:attrName>ppt_x</p:attrName>
                                        </p:attrNameLst>
                                      </p:cBhvr>
                                      <p:tavLst>
                                        <p:tav tm="0">
                                          <p:val>
                                            <p:strVal val="#ppt_x"/>
                                          </p:val>
                                        </p:tav>
                                        <p:tav tm="100000">
                                          <p:val>
                                            <p:strVal val="#ppt_x"/>
                                          </p:val>
                                        </p:tav>
                                      </p:tavLst>
                                    </p:anim>
                                    <p:anim calcmode="lin" valueType="num">
                                      <p:cBhvr>
                                        <p:cTn id="135" dur="1000" fill="hold"/>
                                        <p:tgtEl>
                                          <p:spTgt spid="338"/>
                                        </p:tgtEl>
                                        <p:attrNameLst>
                                          <p:attrName>ppt_y</p:attrName>
                                        </p:attrNameLst>
                                      </p:cBhvr>
                                      <p:tavLst>
                                        <p:tav tm="0">
                                          <p:val>
                                            <p:strVal val="#ppt_y+.1"/>
                                          </p:val>
                                        </p:tav>
                                        <p:tav tm="100000">
                                          <p:val>
                                            <p:strVal val="#ppt_y"/>
                                          </p:val>
                                        </p:tav>
                                      </p:tavLst>
                                    </p:anim>
                                  </p:childTnLst>
                                </p:cTn>
                              </p:par>
                            </p:childTnLst>
                          </p:cTn>
                        </p:par>
                        <p:par>
                          <p:cTn id="136" fill="hold">
                            <p:stCondLst>
                              <p:cond delay="8000"/>
                            </p:stCondLst>
                            <p:childTnLst>
                              <p:par>
                                <p:cTn id="137" presetID="42" presetClass="entr" presetSubtype="0" fill="hold" grpId="0" nodeType="afterEffect">
                                  <p:stCondLst>
                                    <p:cond delay="0"/>
                                  </p:stCondLst>
                                  <p:childTnLst>
                                    <p:set>
                                      <p:cBhvr>
                                        <p:cTn id="138" dur="1" fill="hold">
                                          <p:stCondLst>
                                            <p:cond delay="0"/>
                                          </p:stCondLst>
                                        </p:cTn>
                                        <p:tgtEl>
                                          <p:spTgt spid="352"/>
                                        </p:tgtEl>
                                        <p:attrNameLst>
                                          <p:attrName>style.visibility</p:attrName>
                                        </p:attrNameLst>
                                      </p:cBhvr>
                                      <p:to>
                                        <p:strVal val="visible"/>
                                      </p:to>
                                    </p:set>
                                    <p:animEffect transition="in" filter="fade">
                                      <p:cBhvr>
                                        <p:cTn id="139" dur="1000"/>
                                        <p:tgtEl>
                                          <p:spTgt spid="352"/>
                                        </p:tgtEl>
                                      </p:cBhvr>
                                    </p:animEffect>
                                    <p:anim calcmode="lin" valueType="num">
                                      <p:cBhvr>
                                        <p:cTn id="140" dur="1000" fill="hold"/>
                                        <p:tgtEl>
                                          <p:spTgt spid="352"/>
                                        </p:tgtEl>
                                        <p:attrNameLst>
                                          <p:attrName>ppt_x</p:attrName>
                                        </p:attrNameLst>
                                      </p:cBhvr>
                                      <p:tavLst>
                                        <p:tav tm="0">
                                          <p:val>
                                            <p:strVal val="#ppt_x"/>
                                          </p:val>
                                        </p:tav>
                                        <p:tav tm="100000">
                                          <p:val>
                                            <p:strVal val="#ppt_x"/>
                                          </p:val>
                                        </p:tav>
                                      </p:tavLst>
                                    </p:anim>
                                    <p:anim calcmode="lin" valueType="num">
                                      <p:cBhvr>
                                        <p:cTn id="141" dur="1000" fill="hold"/>
                                        <p:tgtEl>
                                          <p:spTgt spid="352"/>
                                        </p:tgtEl>
                                        <p:attrNameLst>
                                          <p:attrName>ppt_y</p:attrName>
                                        </p:attrNameLst>
                                      </p:cBhvr>
                                      <p:tavLst>
                                        <p:tav tm="0">
                                          <p:val>
                                            <p:strVal val="#ppt_y+.1"/>
                                          </p:val>
                                        </p:tav>
                                        <p:tav tm="100000">
                                          <p:val>
                                            <p:strVal val="#ppt_y"/>
                                          </p:val>
                                        </p:tav>
                                      </p:tavLst>
                                    </p:anim>
                                  </p:childTnLst>
                                </p:cTn>
                              </p:par>
                            </p:childTnLst>
                          </p:cTn>
                        </p:par>
                        <p:par>
                          <p:cTn id="142" fill="hold">
                            <p:stCondLst>
                              <p:cond delay="9000"/>
                            </p:stCondLst>
                            <p:childTnLst>
                              <p:par>
                                <p:cTn id="143" presetID="21" presetClass="entr" presetSubtype="1" fill="hold" grpId="0" nodeType="afterEffect">
                                  <p:stCondLst>
                                    <p:cond delay="0"/>
                                  </p:stCondLst>
                                  <p:childTnLst>
                                    <p:set>
                                      <p:cBhvr>
                                        <p:cTn id="144" dur="1" fill="hold">
                                          <p:stCondLst>
                                            <p:cond delay="0"/>
                                          </p:stCondLst>
                                        </p:cTn>
                                        <p:tgtEl>
                                          <p:spTgt spid="353"/>
                                        </p:tgtEl>
                                        <p:attrNameLst>
                                          <p:attrName>style.visibility</p:attrName>
                                        </p:attrNameLst>
                                      </p:cBhvr>
                                      <p:to>
                                        <p:strVal val="visible"/>
                                      </p:to>
                                    </p:set>
                                    <p:animEffect transition="in" filter="wheel(1)">
                                      <p:cBhvr>
                                        <p:cTn id="145" dur="2000"/>
                                        <p:tgtEl>
                                          <p:spTgt spid="353"/>
                                        </p:tgtEl>
                                      </p:cBhvr>
                                    </p:animEffect>
                                  </p:childTnLst>
                                  <p:subTnLst>
                                    <p:audio>
                                      <p:cMediaNode>
                                        <p:cTn display="0" masterRel="sameClick">
                                          <p:stCondLst>
                                            <p:cond evt="begin" delay="0">
                                              <p:tn val="143"/>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 grpId="0"/>
      <p:bldP spid="306" grpId="0"/>
      <p:bldP spid="318" grpId="0"/>
      <p:bldP spid="328" grpId="0"/>
      <p:bldP spid="338" grpId="0"/>
      <p:bldP spid="352" grpId="0"/>
      <p:bldP spid="35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组合 39"/>
          <p:cNvGrpSpPr/>
          <p:nvPr/>
        </p:nvGrpSpPr>
        <p:grpSpPr>
          <a:xfrm>
            <a:off x="2376661" y="2277356"/>
            <a:ext cx="5093083" cy="4419289"/>
            <a:chOff x="10064289" y="5034366"/>
            <a:chExt cx="967362" cy="839384"/>
          </a:xfrm>
        </p:grpSpPr>
        <p:sp>
          <p:nvSpPr>
            <p:cNvPr id="41" name="Freeform 317"/>
            <p:cNvSpPr>
              <a:spLocks/>
            </p:cNvSpPr>
            <p:nvPr/>
          </p:nvSpPr>
          <p:spPr bwMode="auto">
            <a:xfrm>
              <a:off x="10064289" y="5203749"/>
              <a:ext cx="733991" cy="670001"/>
            </a:xfrm>
            <a:custGeom>
              <a:avLst/>
              <a:gdLst>
                <a:gd name="T0" fmla="*/ 3 w 82"/>
                <a:gd name="T1" fmla="*/ 66 h 75"/>
                <a:gd name="T2" fmla="*/ 81 w 82"/>
                <a:gd name="T3" fmla="*/ 75 h 75"/>
                <a:gd name="T4" fmla="*/ 82 w 82"/>
                <a:gd name="T5" fmla="*/ 53 h 75"/>
                <a:gd name="T6" fmla="*/ 63 w 82"/>
                <a:gd name="T7" fmla="*/ 50 h 75"/>
                <a:gd name="T8" fmla="*/ 63 w 82"/>
                <a:gd name="T9" fmla="*/ 37 h 75"/>
                <a:gd name="T10" fmla="*/ 41 w 82"/>
                <a:gd name="T11" fmla="*/ 34 h 75"/>
                <a:gd name="T12" fmla="*/ 40 w 82"/>
                <a:gd name="T13" fmla="*/ 18 h 75"/>
                <a:gd name="T14" fmla="*/ 22 w 82"/>
                <a:gd name="T15" fmla="*/ 16 h 75"/>
                <a:gd name="T16" fmla="*/ 21 w 82"/>
                <a:gd name="T17" fmla="*/ 1 h 75"/>
                <a:gd name="T18" fmla="*/ 0 w 82"/>
                <a:gd name="T19" fmla="*/ 0 h 75"/>
                <a:gd name="T20" fmla="*/ 3 w 82"/>
                <a:gd name="T21"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75">
                  <a:moveTo>
                    <a:pt x="3" y="66"/>
                  </a:moveTo>
                  <a:cubicBezTo>
                    <a:pt x="3" y="67"/>
                    <a:pt x="72" y="75"/>
                    <a:pt x="81" y="75"/>
                  </a:cubicBezTo>
                  <a:cubicBezTo>
                    <a:pt x="81" y="69"/>
                    <a:pt x="82" y="60"/>
                    <a:pt x="82" y="53"/>
                  </a:cubicBezTo>
                  <a:cubicBezTo>
                    <a:pt x="73" y="53"/>
                    <a:pt x="69" y="51"/>
                    <a:pt x="63" y="50"/>
                  </a:cubicBezTo>
                  <a:cubicBezTo>
                    <a:pt x="62" y="47"/>
                    <a:pt x="63" y="41"/>
                    <a:pt x="63" y="37"/>
                  </a:cubicBezTo>
                  <a:cubicBezTo>
                    <a:pt x="56" y="36"/>
                    <a:pt x="48" y="35"/>
                    <a:pt x="41" y="34"/>
                  </a:cubicBezTo>
                  <a:cubicBezTo>
                    <a:pt x="39" y="29"/>
                    <a:pt x="40" y="23"/>
                    <a:pt x="40" y="18"/>
                  </a:cubicBezTo>
                  <a:cubicBezTo>
                    <a:pt x="32" y="16"/>
                    <a:pt x="30" y="16"/>
                    <a:pt x="22" y="16"/>
                  </a:cubicBezTo>
                  <a:cubicBezTo>
                    <a:pt x="22" y="11"/>
                    <a:pt x="22" y="6"/>
                    <a:pt x="21" y="1"/>
                  </a:cubicBezTo>
                  <a:cubicBezTo>
                    <a:pt x="18" y="0"/>
                    <a:pt x="6" y="0"/>
                    <a:pt x="0" y="0"/>
                  </a:cubicBezTo>
                  <a:cubicBezTo>
                    <a:pt x="0" y="8"/>
                    <a:pt x="3" y="54"/>
                    <a:pt x="3" y="66"/>
                  </a:cubicBezTo>
                  <a:close/>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2" name="Freeform 318"/>
            <p:cNvSpPr>
              <a:spLocks/>
            </p:cNvSpPr>
            <p:nvPr/>
          </p:nvSpPr>
          <p:spPr bwMode="auto">
            <a:xfrm>
              <a:off x="10128279" y="5256446"/>
              <a:ext cx="26350" cy="97865"/>
            </a:xfrm>
            <a:custGeom>
              <a:avLst/>
              <a:gdLst>
                <a:gd name="T0" fmla="*/ 0 w 3"/>
                <a:gd name="T1" fmla="*/ 2 h 11"/>
                <a:gd name="T2" fmla="*/ 3 w 3"/>
                <a:gd name="T3" fmla="*/ 0 h 11"/>
                <a:gd name="T4" fmla="*/ 3 w 3"/>
                <a:gd name="T5" fmla="*/ 11 h 11"/>
              </a:gdLst>
              <a:ahLst/>
              <a:cxnLst>
                <a:cxn ang="0">
                  <a:pos x="T0" y="T1"/>
                </a:cxn>
                <a:cxn ang="0">
                  <a:pos x="T2" y="T3"/>
                </a:cxn>
                <a:cxn ang="0">
                  <a:pos x="T4" y="T5"/>
                </a:cxn>
              </a:cxnLst>
              <a:rect l="0" t="0" r="r" b="b"/>
              <a:pathLst>
                <a:path w="3" h="11">
                  <a:moveTo>
                    <a:pt x="0" y="2"/>
                  </a:moveTo>
                  <a:cubicBezTo>
                    <a:pt x="1" y="1"/>
                    <a:pt x="2" y="1"/>
                    <a:pt x="3" y="0"/>
                  </a:cubicBezTo>
                  <a:cubicBezTo>
                    <a:pt x="3" y="4"/>
                    <a:pt x="3" y="7"/>
                    <a:pt x="3" y="11"/>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3" name="Freeform 319"/>
            <p:cNvSpPr>
              <a:spLocks/>
            </p:cNvSpPr>
            <p:nvPr/>
          </p:nvSpPr>
          <p:spPr bwMode="auto">
            <a:xfrm>
              <a:off x="10120751" y="5346783"/>
              <a:ext cx="60225" cy="18821"/>
            </a:xfrm>
            <a:custGeom>
              <a:avLst/>
              <a:gdLst>
                <a:gd name="T0" fmla="*/ 0 w 7"/>
                <a:gd name="T1" fmla="*/ 0 h 2"/>
                <a:gd name="T2" fmla="*/ 7 w 7"/>
                <a:gd name="T3" fmla="*/ 2 h 2"/>
              </a:gdLst>
              <a:ahLst/>
              <a:cxnLst>
                <a:cxn ang="0">
                  <a:pos x="T0" y="T1"/>
                </a:cxn>
                <a:cxn ang="0">
                  <a:pos x="T2" y="T3"/>
                </a:cxn>
              </a:cxnLst>
              <a:rect l="0" t="0" r="r" b="b"/>
              <a:pathLst>
                <a:path w="7" h="2">
                  <a:moveTo>
                    <a:pt x="0" y="0"/>
                  </a:moveTo>
                  <a:cubicBezTo>
                    <a:pt x="2" y="1"/>
                    <a:pt x="5" y="1"/>
                    <a:pt x="7" y="2"/>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4" name="Freeform 320"/>
            <p:cNvSpPr>
              <a:spLocks/>
            </p:cNvSpPr>
            <p:nvPr/>
          </p:nvSpPr>
          <p:spPr bwMode="auto">
            <a:xfrm>
              <a:off x="10271313" y="5391952"/>
              <a:ext cx="52697" cy="105393"/>
            </a:xfrm>
            <a:custGeom>
              <a:avLst/>
              <a:gdLst>
                <a:gd name="T0" fmla="*/ 1 w 6"/>
                <a:gd name="T1" fmla="*/ 4 h 12"/>
                <a:gd name="T2" fmla="*/ 6 w 6"/>
                <a:gd name="T3" fmla="*/ 4 h 12"/>
                <a:gd name="T4" fmla="*/ 1 w 6"/>
                <a:gd name="T5" fmla="*/ 11 h 12"/>
                <a:gd name="T6" fmla="*/ 6 w 6"/>
                <a:gd name="T7" fmla="*/ 12 h 12"/>
              </a:gdLst>
              <a:ahLst/>
              <a:cxnLst>
                <a:cxn ang="0">
                  <a:pos x="T0" y="T1"/>
                </a:cxn>
                <a:cxn ang="0">
                  <a:pos x="T2" y="T3"/>
                </a:cxn>
                <a:cxn ang="0">
                  <a:pos x="T4" y="T5"/>
                </a:cxn>
                <a:cxn ang="0">
                  <a:pos x="T6" y="T7"/>
                </a:cxn>
              </a:cxnLst>
              <a:rect l="0" t="0" r="r" b="b"/>
              <a:pathLst>
                <a:path w="6" h="12">
                  <a:moveTo>
                    <a:pt x="1" y="4"/>
                  </a:moveTo>
                  <a:cubicBezTo>
                    <a:pt x="0" y="1"/>
                    <a:pt x="6" y="0"/>
                    <a:pt x="6" y="4"/>
                  </a:cubicBezTo>
                  <a:cubicBezTo>
                    <a:pt x="6" y="7"/>
                    <a:pt x="2" y="9"/>
                    <a:pt x="1" y="11"/>
                  </a:cubicBezTo>
                  <a:cubicBezTo>
                    <a:pt x="3" y="12"/>
                    <a:pt x="5" y="12"/>
                    <a:pt x="6" y="12"/>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5" name="Freeform 321"/>
            <p:cNvSpPr>
              <a:spLocks/>
            </p:cNvSpPr>
            <p:nvPr/>
          </p:nvSpPr>
          <p:spPr bwMode="auto">
            <a:xfrm>
              <a:off x="10459516" y="5534986"/>
              <a:ext cx="90337" cy="176911"/>
            </a:xfrm>
            <a:custGeom>
              <a:avLst/>
              <a:gdLst>
                <a:gd name="T0" fmla="*/ 2 w 10"/>
                <a:gd name="T1" fmla="*/ 5 h 20"/>
                <a:gd name="T2" fmla="*/ 3 w 10"/>
                <a:gd name="T3" fmla="*/ 9 h 20"/>
                <a:gd name="T4" fmla="*/ 0 w 10"/>
                <a:gd name="T5" fmla="*/ 13 h 20"/>
              </a:gdLst>
              <a:ahLst/>
              <a:cxnLst>
                <a:cxn ang="0">
                  <a:pos x="T0" y="T1"/>
                </a:cxn>
                <a:cxn ang="0">
                  <a:pos x="T2" y="T3"/>
                </a:cxn>
                <a:cxn ang="0">
                  <a:pos x="T4" y="T5"/>
                </a:cxn>
              </a:cxnLst>
              <a:rect l="0" t="0" r="r" b="b"/>
              <a:pathLst>
                <a:path w="10" h="20">
                  <a:moveTo>
                    <a:pt x="2" y="5"/>
                  </a:moveTo>
                  <a:cubicBezTo>
                    <a:pt x="6" y="0"/>
                    <a:pt x="10" y="7"/>
                    <a:pt x="3" y="9"/>
                  </a:cubicBezTo>
                  <a:cubicBezTo>
                    <a:pt x="10" y="11"/>
                    <a:pt x="4" y="20"/>
                    <a:pt x="0" y="13"/>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6" name="Freeform 322"/>
            <p:cNvSpPr>
              <a:spLocks/>
            </p:cNvSpPr>
            <p:nvPr/>
          </p:nvSpPr>
          <p:spPr bwMode="auto">
            <a:xfrm>
              <a:off x="10647718" y="5723188"/>
              <a:ext cx="79046" cy="45169"/>
            </a:xfrm>
            <a:custGeom>
              <a:avLst/>
              <a:gdLst>
                <a:gd name="T0" fmla="*/ 5 w 9"/>
                <a:gd name="T1" fmla="*/ 0 h 5"/>
                <a:gd name="T2" fmla="*/ 0 w 9"/>
                <a:gd name="T3" fmla="*/ 4 h 5"/>
                <a:gd name="T4" fmla="*/ 9 w 9"/>
                <a:gd name="T5" fmla="*/ 5 h 5"/>
              </a:gdLst>
              <a:ahLst/>
              <a:cxnLst>
                <a:cxn ang="0">
                  <a:pos x="T0" y="T1"/>
                </a:cxn>
                <a:cxn ang="0">
                  <a:pos x="T2" y="T3"/>
                </a:cxn>
                <a:cxn ang="0">
                  <a:pos x="T4" y="T5"/>
                </a:cxn>
              </a:cxnLst>
              <a:rect l="0" t="0" r="r" b="b"/>
              <a:pathLst>
                <a:path w="9" h="5">
                  <a:moveTo>
                    <a:pt x="5" y="0"/>
                  </a:moveTo>
                  <a:cubicBezTo>
                    <a:pt x="3" y="0"/>
                    <a:pt x="1" y="2"/>
                    <a:pt x="0" y="4"/>
                  </a:cubicBezTo>
                  <a:cubicBezTo>
                    <a:pt x="2" y="5"/>
                    <a:pt x="6" y="5"/>
                    <a:pt x="9" y="5"/>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7" name="Freeform 323"/>
            <p:cNvSpPr>
              <a:spLocks/>
            </p:cNvSpPr>
            <p:nvPr/>
          </p:nvSpPr>
          <p:spPr bwMode="auto">
            <a:xfrm>
              <a:off x="10681593" y="5711895"/>
              <a:ext cx="18821" cy="90337"/>
            </a:xfrm>
            <a:custGeom>
              <a:avLst/>
              <a:gdLst>
                <a:gd name="T0" fmla="*/ 1 w 2"/>
                <a:gd name="T1" fmla="*/ 0 h 10"/>
                <a:gd name="T2" fmla="*/ 2 w 2"/>
                <a:gd name="T3" fmla="*/ 10 h 10"/>
              </a:gdLst>
              <a:ahLst/>
              <a:cxnLst>
                <a:cxn ang="0">
                  <a:pos x="T0" y="T1"/>
                </a:cxn>
                <a:cxn ang="0">
                  <a:pos x="T2" y="T3"/>
                </a:cxn>
              </a:cxnLst>
              <a:rect l="0" t="0" r="r" b="b"/>
              <a:pathLst>
                <a:path w="2" h="10">
                  <a:moveTo>
                    <a:pt x="1" y="0"/>
                  </a:moveTo>
                  <a:cubicBezTo>
                    <a:pt x="0" y="3"/>
                    <a:pt x="1" y="7"/>
                    <a:pt x="2" y="10"/>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8" name="Freeform 324"/>
            <p:cNvSpPr>
              <a:spLocks/>
            </p:cNvSpPr>
            <p:nvPr/>
          </p:nvSpPr>
          <p:spPr bwMode="auto">
            <a:xfrm>
              <a:off x="10064289" y="5034366"/>
              <a:ext cx="466742" cy="169383"/>
            </a:xfrm>
            <a:custGeom>
              <a:avLst/>
              <a:gdLst>
                <a:gd name="T0" fmla="*/ 0 w 52"/>
                <a:gd name="T1" fmla="*/ 18 h 19"/>
                <a:gd name="T2" fmla="*/ 31 w 52"/>
                <a:gd name="T3" fmla="*/ 1 h 19"/>
                <a:gd name="T4" fmla="*/ 52 w 52"/>
                <a:gd name="T5" fmla="*/ 2 h 19"/>
                <a:gd name="T6" fmla="*/ 21 w 52"/>
                <a:gd name="T7" fmla="*/ 19 h 19"/>
              </a:gdLst>
              <a:ahLst/>
              <a:cxnLst>
                <a:cxn ang="0">
                  <a:pos x="T0" y="T1"/>
                </a:cxn>
                <a:cxn ang="0">
                  <a:pos x="T2" y="T3"/>
                </a:cxn>
                <a:cxn ang="0">
                  <a:pos x="T4" y="T5"/>
                </a:cxn>
                <a:cxn ang="0">
                  <a:pos x="T6" y="T7"/>
                </a:cxn>
              </a:cxnLst>
              <a:rect l="0" t="0" r="r" b="b"/>
              <a:pathLst>
                <a:path w="52" h="19">
                  <a:moveTo>
                    <a:pt x="0" y="18"/>
                  </a:moveTo>
                  <a:cubicBezTo>
                    <a:pt x="6" y="16"/>
                    <a:pt x="26" y="3"/>
                    <a:pt x="31" y="1"/>
                  </a:cubicBezTo>
                  <a:cubicBezTo>
                    <a:pt x="31" y="1"/>
                    <a:pt x="45" y="0"/>
                    <a:pt x="52" y="2"/>
                  </a:cubicBezTo>
                  <a:cubicBezTo>
                    <a:pt x="49" y="5"/>
                    <a:pt x="27" y="17"/>
                    <a:pt x="21" y="19"/>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9" name="Freeform 325"/>
            <p:cNvSpPr>
              <a:spLocks/>
            </p:cNvSpPr>
            <p:nvPr/>
          </p:nvSpPr>
          <p:spPr bwMode="auto">
            <a:xfrm>
              <a:off x="10271313" y="5177400"/>
              <a:ext cx="436630" cy="188202"/>
            </a:xfrm>
            <a:custGeom>
              <a:avLst/>
              <a:gdLst>
                <a:gd name="T0" fmla="*/ 0 w 49"/>
                <a:gd name="T1" fmla="*/ 18 h 21"/>
                <a:gd name="T2" fmla="*/ 29 w 49"/>
                <a:gd name="T3" fmla="*/ 1 h 21"/>
                <a:gd name="T4" fmla="*/ 49 w 49"/>
                <a:gd name="T5" fmla="*/ 1 h 21"/>
                <a:gd name="T6" fmla="*/ 17 w 49"/>
                <a:gd name="T7" fmla="*/ 21 h 21"/>
              </a:gdLst>
              <a:ahLst/>
              <a:cxnLst>
                <a:cxn ang="0">
                  <a:pos x="T0" y="T1"/>
                </a:cxn>
                <a:cxn ang="0">
                  <a:pos x="T2" y="T3"/>
                </a:cxn>
                <a:cxn ang="0">
                  <a:pos x="T4" y="T5"/>
                </a:cxn>
                <a:cxn ang="0">
                  <a:pos x="T6" y="T7"/>
                </a:cxn>
              </a:cxnLst>
              <a:rect l="0" t="0" r="r" b="b"/>
              <a:pathLst>
                <a:path w="49" h="21">
                  <a:moveTo>
                    <a:pt x="0" y="18"/>
                  </a:moveTo>
                  <a:cubicBezTo>
                    <a:pt x="6" y="16"/>
                    <a:pt x="25" y="3"/>
                    <a:pt x="29" y="1"/>
                  </a:cubicBezTo>
                  <a:cubicBezTo>
                    <a:pt x="29" y="1"/>
                    <a:pt x="42" y="0"/>
                    <a:pt x="49" y="1"/>
                  </a:cubicBezTo>
                  <a:cubicBezTo>
                    <a:pt x="47" y="4"/>
                    <a:pt x="22" y="18"/>
                    <a:pt x="17" y="21"/>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0" name="Freeform 326"/>
            <p:cNvSpPr>
              <a:spLocks/>
            </p:cNvSpPr>
            <p:nvPr/>
          </p:nvSpPr>
          <p:spPr bwMode="auto">
            <a:xfrm>
              <a:off x="10636425" y="5527458"/>
              <a:ext cx="395226" cy="150562"/>
            </a:xfrm>
            <a:custGeom>
              <a:avLst/>
              <a:gdLst>
                <a:gd name="T0" fmla="*/ 0 w 44"/>
                <a:gd name="T1" fmla="*/ 14 h 17"/>
                <a:gd name="T2" fmla="*/ 27 w 44"/>
                <a:gd name="T3" fmla="*/ 0 h 17"/>
                <a:gd name="T4" fmla="*/ 44 w 44"/>
                <a:gd name="T5" fmla="*/ 2 h 17"/>
                <a:gd name="T6" fmla="*/ 18 w 44"/>
                <a:gd name="T7" fmla="*/ 17 h 17"/>
              </a:gdLst>
              <a:ahLst/>
              <a:cxnLst>
                <a:cxn ang="0">
                  <a:pos x="T0" y="T1"/>
                </a:cxn>
                <a:cxn ang="0">
                  <a:pos x="T2" y="T3"/>
                </a:cxn>
                <a:cxn ang="0">
                  <a:pos x="T4" y="T5"/>
                </a:cxn>
                <a:cxn ang="0">
                  <a:pos x="T6" y="T7"/>
                </a:cxn>
              </a:cxnLst>
              <a:rect l="0" t="0" r="r" b="b"/>
              <a:pathLst>
                <a:path w="44" h="17">
                  <a:moveTo>
                    <a:pt x="0" y="14"/>
                  </a:moveTo>
                  <a:cubicBezTo>
                    <a:pt x="6" y="12"/>
                    <a:pt x="23" y="2"/>
                    <a:pt x="27" y="0"/>
                  </a:cubicBezTo>
                  <a:cubicBezTo>
                    <a:pt x="27" y="0"/>
                    <a:pt x="37" y="0"/>
                    <a:pt x="44" y="2"/>
                  </a:cubicBezTo>
                  <a:cubicBezTo>
                    <a:pt x="41" y="5"/>
                    <a:pt x="23" y="14"/>
                    <a:pt x="18" y="17"/>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1" name="Freeform 327"/>
            <p:cNvSpPr>
              <a:spLocks/>
            </p:cNvSpPr>
            <p:nvPr/>
          </p:nvSpPr>
          <p:spPr bwMode="auto">
            <a:xfrm>
              <a:off x="10433166" y="5346783"/>
              <a:ext cx="436630" cy="188202"/>
            </a:xfrm>
            <a:custGeom>
              <a:avLst/>
              <a:gdLst>
                <a:gd name="T0" fmla="*/ 0 w 49"/>
                <a:gd name="T1" fmla="*/ 18 h 21"/>
                <a:gd name="T2" fmla="*/ 31 w 49"/>
                <a:gd name="T3" fmla="*/ 0 h 21"/>
                <a:gd name="T4" fmla="*/ 49 w 49"/>
                <a:gd name="T5" fmla="*/ 2 h 21"/>
                <a:gd name="T6" fmla="*/ 22 w 49"/>
                <a:gd name="T7" fmla="*/ 21 h 21"/>
              </a:gdLst>
              <a:ahLst/>
              <a:cxnLst>
                <a:cxn ang="0">
                  <a:pos x="T0" y="T1"/>
                </a:cxn>
                <a:cxn ang="0">
                  <a:pos x="T2" y="T3"/>
                </a:cxn>
                <a:cxn ang="0">
                  <a:pos x="T4" y="T5"/>
                </a:cxn>
                <a:cxn ang="0">
                  <a:pos x="T6" y="T7"/>
                </a:cxn>
              </a:cxnLst>
              <a:rect l="0" t="0" r="r" b="b"/>
              <a:pathLst>
                <a:path w="49" h="21">
                  <a:moveTo>
                    <a:pt x="0" y="18"/>
                  </a:moveTo>
                  <a:cubicBezTo>
                    <a:pt x="6" y="15"/>
                    <a:pt x="27" y="2"/>
                    <a:pt x="31" y="0"/>
                  </a:cubicBezTo>
                  <a:cubicBezTo>
                    <a:pt x="31" y="0"/>
                    <a:pt x="43" y="1"/>
                    <a:pt x="49" y="2"/>
                  </a:cubicBezTo>
                  <a:cubicBezTo>
                    <a:pt x="47" y="5"/>
                    <a:pt x="26" y="18"/>
                    <a:pt x="22" y="21"/>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2" name="Freeform 328"/>
            <p:cNvSpPr>
              <a:spLocks/>
            </p:cNvSpPr>
            <p:nvPr/>
          </p:nvSpPr>
          <p:spPr bwMode="auto">
            <a:xfrm>
              <a:off x="10790752" y="5542514"/>
              <a:ext cx="240899" cy="331236"/>
            </a:xfrm>
            <a:custGeom>
              <a:avLst/>
              <a:gdLst>
                <a:gd name="T0" fmla="*/ 27 w 27"/>
                <a:gd name="T1" fmla="*/ 0 h 37"/>
                <a:gd name="T2" fmla="*/ 27 w 27"/>
                <a:gd name="T3" fmla="*/ 20 h 37"/>
                <a:gd name="T4" fmla="*/ 0 w 27"/>
                <a:gd name="T5" fmla="*/ 37 h 37"/>
              </a:gdLst>
              <a:ahLst/>
              <a:cxnLst>
                <a:cxn ang="0">
                  <a:pos x="T0" y="T1"/>
                </a:cxn>
                <a:cxn ang="0">
                  <a:pos x="T2" y="T3"/>
                </a:cxn>
                <a:cxn ang="0">
                  <a:pos x="T4" y="T5"/>
                </a:cxn>
              </a:cxnLst>
              <a:rect l="0" t="0" r="r" b="b"/>
              <a:pathLst>
                <a:path w="27" h="37">
                  <a:moveTo>
                    <a:pt x="27" y="0"/>
                  </a:moveTo>
                  <a:cubicBezTo>
                    <a:pt x="27" y="7"/>
                    <a:pt x="27" y="15"/>
                    <a:pt x="27" y="20"/>
                  </a:cubicBezTo>
                  <a:cubicBezTo>
                    <a:pt x="27" y="20"/>
                    <a:pt x="11" y="31"/>
                    <a:pt x="0" y="37"/>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3" name="Freeform 329"/>
            <p:cNvSpPr>
              <a:spLocks/>
            </p:cNvSpPr>
            <p:nvPr/>
          </p:nvSpPr>
          <p:spPr bwMode="auto">
            <a:xfrm>
              <a:off x="10531031" y="5053187"/>
              <a:ext cx="0" cy="131743"/>
            </a:xfrm>
            <a:custGeom>
              <a:avLst/>
              <a:gdLst>
                <a:gd name="T0" fmla="*/ 0 h 15"/>
                <a:gd name="T1" fmla="*/ 15 h 15"/>
              </a:gdLst>
              <a:ahLst/>
              <a:cxnLst>
                <a:cxn ang="0">
                  <a:pos x="0" y="T0"/>
                </a:cxn>
                <a:cxn ang="0">
                  <a:pos x="0" y="T1"/>
                </a:cxn>
              </a:cxnLst>
              <a:rect l="0" t="0" r="r" b="b"/>
              <a:pathLst>
                <a:path h="15">
                  <a:moveTo>
                    <a:pt x="0" y="0"/>
                  </a:moveTo>
                  <a:cubicBezTo>
                    <a:pt x="0" y="4"/>
                    <a:pt x="0" y="11"/>
                    <a:pt x="0" y="15"/>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4" name="Freeform 330"/>
            <p:cNvSpPr>
              <a:spLocks/>
            </p:cNvSpPr>
            <p:nvPr/>
          </p:nvSpPr>
          <p:spPr bwMode="auto">
            <a:xfrm>
              <a:off x="10700415" y="5184928"/>
              <a:ext cx="7528" cy="161855"/>
            </a:xfrm>
            <a:custGeom>
              <a:avLst/>
              <a:gdLst>
                <a:gd name="T0" fmla="*/ 1 w 1"/>
                <a:gd name="T1" fmla="*/ 0 h 18"/>
                <a:gd name="T2" fmla="*/ 1 w 1"/>
                <a:gd name="T3" fmla="*/ 18 h 18"/>
              </a:gdLst>
              <a:ahLst/>
              <a:cxnLst>
                <a:cxn ang="0">
                  <a:pos x="T0" y="T1"/>
                </a:cxn>
                <a:cxn ang="0">
                  <a:pos x="T2" y="T3"/>
                </a:cxn>
              </a:cxnLst>
              <a:rect l="0" t="0" r="r" b="b"/>
              <a:pathLst>
                <a:path w="1" h="18">
                  <a:moveTo>
                    <a:pt x="1" y="0"/>
                  </a:moveTo>
                  <a:cubicBezTo>
                    <a:pt x="1" y="5"/>
                    <a:pt x="0" y="14"/>
                    <a:pt x="1" y="18"/>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5" name="Freeform 331"/>
            <p:cNvSpPr>
              <a:spLocks/>
            </p:cNvSpPr>
            <p:nvPr/>
          </p:nvSpPr>
          <p:spPr bwMode="auto">
            <a:xfrm>
              <a:off x="10869796" y="5365602"/>
              <a:ext cx="7528" cy="161855"/>
            </a:xfrm>
            <a:custGeom>
              <a:avLst/>
              <a:gdLst>
                <a:gd name="T0" fmla="*/ 1 w 1"/>
                <a:gd name="T1" fmla="*/ 0 h 18"/>
                <a:gd name="T2" fmla="*/ 1 w 1"/>
                <a:gd name="T3" fmla="*/ 18 h 18"/>
              </a:gdLst>
              <a:ahLst/>
              <a:cxnLst>
                <a:cxn ang="0">
                  <a:pos x="T0" y="T1"/>
                </a:cxn>
                <a:cxn ang="0">
                  <a:pos x="T2" y="T3"/>
                </a:cxn>
              </a:cxnLst>
              <a:rect l="0" t="0" r="r" b="b"/>
              <a:pathLst>
                <a:path w="1" h="18">
                  <a:moveTo>
                    <a:pt x="1" y="0"/>
                  </a:moveTo>
                  <a:cubicBezTo>
                    <a:pt x="1" y="5"/>
                    <a:pt x="0" y="14"/>
                    <a:pt x="1" y="18"/>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6" name="Freeform 332"/>
            <p:cNvSpPr>
              <a:spLocks/>
            </p:cNvSpPr>
            <p:nvPr/>
          </p:nvSpPr>
          <p:spPr bwMode="auto">
            <a:xfrm>
              <a:off x="10451987" y="5053187"/>
              <a:ext cx="79046" cy="176911"/>
            </a:xfrm>
            <a:custGeom>
              <a:avLst/>
              <a:gdLst>
                <a:gd name="T0" fmla="*/ 9 w 9"/>
                <a:gd name="T1" fmla="*/ 0 h 20"/>
                <a:gd name="T2" fmla="*/ 0 w 9"/>
                <a:gd name="T3" fmla="*/ 20 h 20"/>
              </a:gdLst>
              <a:ahLst/>
              <a:cxnLst>
                <a:cxn ang="0">
                  <a:pos x="T0" y="T1"/>
                </a:cxn>
                <a:cxn ang="0">
                  <a:pos x="T2" y="T3"/>
                </a:cxn>
              </a:cxnLst>
              <a:rect l="0" t="0" r="r" b="b"/>
              <a:pathLst>
                <a:path w="9" h="20">
                  <a:moveTo>
                    <a:pt x="9" y="0"/>
                  </a:moveTo>
                  <a:cubicBezTo>
                    <a:pt x="7" y="6"/>
                    <a:pt x="3" y="14"/>
                    <a:pt x="0" y="20"/>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7" name="Freeform 333"/>
            <p:cNvSpPr>
              <a:spLocks/>
            </p:cNvSpPr>
            <p:nvPr/>
          </p:nvSpPr>
          <p:spPr bwMode="auto">
            <a:xfrm>
              <a:off x="10380469" y="5105884"/>
              <a:ext cx="71518" cy="169383"/>
            </a:xfrm>
            <a:custGeom>
              <a:avLst/>
              <a:gdLst>
                <a:gd name="T0" fmla="*/ 8 w 8"/>
                <a:gd name="T1" fmla="*/ 0 h 19"/>
                <a:gd name="T2" fmla="*/ 0 w 8"/>
                <a:gd name="T3" fmla="*/ 19 h 19"/>
              </a:gdLst>
              <a:ahLst/>
              <a:cxnLst>
                <a:cxn ang="0">
                  <a:pos x="T0" y="T1"/>
                </a:cxn>
                <a:cxn ang="0">
                  <a:pos x="T2" y="T3"/>
                </a:cxn>
              </a:cxnLst>
              <a:rect l="0" t="0" r="r" b="b"/>
              <a:pathLst>
                <a:path w="8" h="19">
                  <a:moveTo>
                    <a:pt x="8" y="0"/>
                  </a:moveTo>
                  <a:cubicBezTo>
                    <a:pt x="7" y="3"/>
                    <a:pt x="2" y="17"/>
                    <a:pt x="0" y="19"/>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8" name="Freeform 334"/>
            <p:cNvSpPr>
              <a:spLocks/>
            </p:cNvSpPr>
            <p:nvPr/>
          </p:nvSpPr>
          <p:spPr bwMode="auto">
            <a:xfrm>
              <a:off x="10316482" y="5139759"/>
              <a:ext cx="71518" cy="173146"/>
            </a:xfrm>
            <a:custGeom>
              <a:avLst/>
              <a:gdLst>
                <a:gd name="T0" fmla="*/ 8 w 8"/>
                <a:gd name="T1" fmla="*/ 0 h 19"/>
                <a:gd name="T2" fmla="*/ 0 w 8"/>
                <a:gd name="T3" fmla="*/ 19 h 19"/>
              </a:gdLst>
              <a:ahLst/>
              <a:cxnLst>
                <a:cxn ang="0">
                  <a:pos x="T0" y="T1"/>
                </a:cxn>
                <a:cxn ang="0">
                  <a:pos x="T2" y="T3"/>
                </a:cxn>
              </a:cxnLst>
              <a:rect l="0" t="0" r="r" b="b"/>
              <a:pathLst>
                <a:path w="8" h="19">
                  <a:moveTo>
                    <a:pt x="8" y="0"/>
                  </a:moveTo>
                  <a:cubicBezTo>
                    <a:pt x="6" y="4"/>
                    <a:pt x="2" y="17"/>
                    <a:pt x="0" y="19"/>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9" name="Freeform 335"/>
            <p:cNvSpPr>
              <a:spLocks/>
            </p:cNvSpPr>
            <p:nvPr/>
          </p:nvSpPr>
          <p:spPr bwMode="auto">
            <a:xfrm>
              <a:off x="10263785" y="5177400"/>
              <a:ext cx="45169" cy="161855"/>
            </a:xfrm>
            <a:custGeom>
              <a:avLst/>
              <a:gdLst>
                <a:gd name="T0" fmla="*/ 5 w 5"/>
                <a:gd name="T1" fmla="*/ 0 h 18"/>
                <a:gd name="T2" fmla="*/ 0 w 5"/>
                <a:gd name="T3" fmla="*/ 18 h 18"/>
              </a:gdLst>
              <a:ahLst/>
              <a:cxnLst>
                <a:cxn ang="0">
                  <a:pos x="T0" y="T1"/>
                </a:cxn>
                <a:cxn ang="0">
                  <a:pos x="T2" y="T3"/>
                </a:cxn>
              </a:cxnLst>
              <a:rect l="0" t="0" r="r" b="b"/>
              <a:pathLst>
                <a:path w="5" h="18">
                  <a:moveTo>
                    <a:pt x="5" y="0"/>
                  </a:moveTo>
                  <a:cubicBezTo>
                    <a:pt x="4" y="5"/>
                    <a:pt x="2" y="13"/>
                    <a:pt x="0" y="18"/>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0" name="Freeform 336"/>
            <p:cNvSpPr>
              <a:spLocks/>
            </p:cNvSpPr>
            <p:nvPr/>
          </p:nvSpPr>
          <p:spPr bwMode="auto">
            <a:xfrm>
              <a:off x="10628897" y="5211277"/>
              <a:ext cx="71518" cy="180674"/>
            </a:xfrm>
            <a:custGeom>
              <a:avLst/>
              <a:gdLst>
                <a:gd name="T0" fmla="*/ 8 w 8"/>
                <a:gd name="T1" fmla="*/ 0 h 20"/>
                <a:gd name="T2" fmla="*/ 0 w 8"/>
                <a:gd name="T3" fmla="*/ 20 h 20"/>
              </a:gdLst>
              <a:ahLst/>
              <a:cxnLst>
                <a:cxn ang="0">
                  <a:pos x="T0" y="T1"/>
                </a:cxn>
                <a:cxn ang="0">
                  <a:pos x="T2" y="T3"/>
                </a:cxn>
              </a:cxnLst>
              <a:rect l="0" t="0" r="r" b="b"/>
              <a:pathLst>
                <a:path w="8" h="20">
                  <a:moveTo>
                    <a:pt x="8" y="0"/>
                  </a:moveTo>
                  <a:cubicBezTo>
                    <a:pt x="6" y="6"/>
                    <a:pt x="3" y="14"/>
                    <a:pt x="0" y="20"/>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1" name="Freeform 337"/>
            <p:cNvSpPr>
              <a:spLocks/>
            </p:cNvSpPr>
            <p:nvPr/>
          </p:nvSpPr>
          <p:spPr bwMode="auto">
            <a:xfrm>
              <a:off x="10557381" y="5248918"/>
              <a:ext cx="71518" cy="188202"/>
            </a:xfrm>
            <a:custGeom>
              <a:avLst/>
              <a:gdLst>
                <a:gd name="T0" fmla="*/ 8 w 8"/>
                <a:gd name="T1" fmla="*/ 0 h 21"/>
                <a:gd name="T2" fmla="*/ 0 w 8"/>
                <a:gd name="T3" fmla="*/ 21 h 21"/>
              </a:gdLst>
              <a:ahLst/>
              <a:cxnLst>
                <a:cxn ang="0">
                  <a:pos x="T0" y="T1"/>
                </a:cxn>
                <a:cxn ang="0">
                  <a:pos x="T2" y="T3"/>
                </a:cxn>
              </a:cxnLst>
              <a:rect l="0" t="0" r="r" b="b"/>
              <a:pathLst>
                <a:path w="8" h="21">
                  <a:moveTo>
                    <a:pt x="8" y="0"/>
                  </a:moveTo>
                  <a:cubicBezTo>
                    <a:pt x="7" y="4"/>
                    <a:pt x="2" y="18"/>
                    <a:pt x="0" y="21"/>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2" name="Freeform 338"/>
            <p:cNvSpPr>
              <a:spLocks/>
            </p:cNvSpPr>
            <p:nvPr/>
          </p:nvSpPr>
          <p:spPr bwMode="auto">
            <a:xfrm>
              <a:off x="10493391" y="5294087"/>
              <a:ext cx="63990" cy="176911"/>
            </a:xfrm>
            <a:custGeom>
              <a:avLst/>
              <a:gdLst>
                <a:gd name="T0" fmla="*/ 7 w 7"/>
                <a:gd name="T1" fmla="*/ 0 h 20"/>
                <a:gd name="T2" fmla="*/ 0 w 7"/>
                <a:gd name="T3" fmla="*/ 20 h 20"/>
              </a:gdLst>
              <a:ahLst/>
              <a:cxnLst>
                <a:cxn ang="0">
                  <a:pos x="T0" y="T1"/>
                </a:cxn>
                <a:cxn ang="0">
                  <a:pos x="T2" y="T3"/>
                </a:cxn>
              </a:cxnLst>
              <a:rect l="0" t="0" r="r" b="b"/>
              <a:pathLst>
                <a:path w="7" h="20">
                  <a:moveTo>
                    <a:pt x="7" y="0"/>
                  </a:moveTo>
                  <a:cubicBezTo>
                    <a:pt x="6" y="4"/>
                    <a:pt x="1" y="17"/>
                    <a:pt x="0" y="20"/>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3" name="Freeform 339"/>
            <p:cNvSpPr>
              <a:spLocks/>
            </p:cNvSpPr>
            <p:nvPr/>
          </p:nvSpPr>
          <p:spPr bwMode="auto">
            <a:xfrm>
              <a:off x="10433166" y="5339255"/>
              <a:ext cx="45169" cy="158090"/>
            </a:xfrm>
            <a:custGeom>
              <a:avLst/>
              <a:gdLst>
                <a:gd name="T0" fmla="*/ 5 w 5"/>
                <a:gd name="T1" fmla="*/ 0 h 18"/>
                <a:gd name="T2" fmla="*/ 0 w 5"/>
                <a:gd name="T3" fmla="*/ 18 h 18"/>
              </a:gdLst>
              <a:ahLst/>
              <a:cxnLst>
                <a:cxn ang="0">
                  <a:pos x="T0" y="T1"/>
                </a:cxn>
                <a:cxn ang="0">
                  <a:pos x="T2" y="T3"/>
                </a:cxn>
              </a:cxnLst>
              <a:rect l="0" t="0" r="r" b="b"/>
              <a:pathLst>
                <a:path w="5" h="18">
                  <a:moveTo>
                    <a:pt x="5" y="0"/>
                  </a:moveTo>
                  <a:cubicBezTo>
                    <a:pt x="4" y="5"/>
                    <a:pt x="2" y="13"/>
                    <a:pt x="0" y="18"/>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4" name="Freeform 340"/>
            <p:cNvSpPr>
              <a:spLocks/>
            </p:cNvSpPr>
            <p:nvPr/>
          </p:nvSpPr>
          <p:spPr bwMode="auto">
            <a:xfrm>
              <a:off x="10817099" y="5384424"/>
              <a:ext cx="45169" cy="176911"/>
            </a:xfrm>
            <a:custGeom>
              <a:avLst/>
              <a:gdLst>
                <a:gd name="T0" fmla="*/ 5 w 5"/>
                <a:gd name="T1" fmla="*/ 0 h 20"/>
                <a:gd name="T2" fmla="*/ 0 w 5"/>
                <a:gd name="T3" fmla="*/ 20 h 20"/>
              </a:gdLst>
              <a:ahLst/>
              <a:cxnLst>
                <a:cxn ang="0">
                  <a:pos x="T0" y="T1"/>
                </a:cxn>
                <a:cxn ang="0">
                  <a:pos x="T2" y="T3"/>
                </a:cxn>
              </a:cxnLst>
              <a:rect l="0" t="0" r="r" b="b"/>
              <a:pathLst>
                <a:path w="5" h="20">
                  <a:moveTo>
                    <a:pt x="5" y="0"/>
                  </a:moveTo>
                  <a:cubicBezTo>
                    <a:pt x="4" y="5"/>
                    <a:pt x="2" y="15"/>
                    <a:pt x="0" y="20"/>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5" name="Freeform 341"/>
            <p:cNvSpPr>
              <a:spLocks/>
            </p:cNvSpPr>
            <p:nvPr/>
          </p:nvSpPr>
          <p:spPr bwMode="auto">
            <a:xfrm>
              <a:off x="10753111" y="5418299"/>
              <a:ext cx="52697" cy="169383"/>
            </a:xfrm>
            <a:custGeom>
              <a:avLst/>
              <a:gdLst>
                <a:gd name="T0" fmla="*/ 6 w 6"/>
                <a:gd name="T1" fmla="*/ 0 h 19"/>
                <a:gd name="T2" fmla="*/ 0 w 6"/>
                <a:gd name="T3" fmla="*/ 19 h 19"/>
              </a:gdLst>
              <a:ahLst/>
              <a:cxnLst>
                <a:cxn ang="0">
                  <a:pos x="T0" y="T1"/>
                </a:cxn>
                <a:cxn ang="0">
                  <a:pos x="T2" y="T3"/>
                </a:cxn>
              </a:cxnLst>
              <a:rect l="0" t="0" r="r" b="b"/>
              <a:pathLst>
                <a:path w="6" h="19">
                  <a:moveTo>
                    <a:pt x="6" y="0"/>
                  </a:moveTo>
                  <a:cubicBezTo>
                    <a:pt x="5" y="3"/>
                    <a:pt x="1" y="17"/>
                    <a:pt x="0" y="19"/>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6" name="Freeform 342"/>
            <p:cNvSpPr>
              <a:spLocks/>
            </p:cNvSpPr>
            <p:nvPr/>
          </p:nvSpPr>
          <p:spPr bwMode="auto">
            <a:xfrm>
              <a:off x="10692887" y="5463468"/>
              <a:ext cx="60225" cy="161855"/>
            </a:xfrm>
            <a:custGeom>
              <a:avLst/>
              <a:gdLst>
                <a:gd name="T0" fmla="*/ 7 w 7"/>
                <a:gd name="T1" fmla="*/ 0 h 18"/>
                <a:gd name="T2" fmla="*/ 0 w 7"/>
                <a:gd name="T3" fmla="*/ 18 h 18"/>
              </a:gdLst>
              <a:ahLst/>
              <a:cxnLst>
                <a:cxn ang="0">
                  <a:pos x="T0" y="T1"/>
                </a:cxn>
                <a:cxn ang="0">
                  <a:pos x="T2" y="T3"/>
                </a:cxn>
              </a:cxnLst>
              <a:rect l="0" t="0" r="r" b="b"/>
              <a:pathLst>
                <a:path w="7" h="18">
                  <a:moveTo>
                    <a:pt x="7" y="0"/>
                  </a:moveTo>
                  <a:cubicBezTo>
                    <a:pt x="6" y="4"/>
                    <a:pt x="2" y="16"/>
                    <a:pt x="0" y="18"/>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7" name="Freeform 343"/>
            <p:cNvSpPr>
              <a:spLocks/>
            </p:cNvSpPr>
            <p:nvPr/>
          </p:nvSpPr>
          <p:spPr bwMode="auto">
            <a:xfrm>
              <a:off x="10647718" y="5508636"/>
              <a:ext cx="33878" cy="143034"/>
            </a:xfrm>
            <a:custGeom>
              <a:avLst/>
              <a:gdLst>
                <a:gd name="T0" fmla="*/ 4 w 4"/>
                <a:gd name="T1" fmla="*/ 0 h 16"/>
                <a:gd name="T2" fmla="*/ 0 w 4"/>
                <a:gd name="T3" fmla="*/ 16 h 16"/>
              </a:gdLst>
              <a:ahLst/>
              <a:cxnLst>
                <a:cxn ang="0">
                  <a:pos x="T0" y="T1"/>
                </a:cxn>
                <a:cxn ang="0">
                  <a:pos x="T2" y="T3"/>
                </a:cxn>
              </a:cxnLst>
              <a:rect l="0" t="0" r="r" b="b"/>
              <a:pathLst>
                <a:path w="4" h="16">
                  <a:moveTo>
                    <a:pt x="4" y="0"/>
                  </a:moveTo>
                  <a:cubicBezTo>
                    <a:pt x="3" y="4"/>
                    <a:pt x="1" y="11"/>
                    <a:pt x="0" y="16"/>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8" name="Freeform 344"/>
            <p:cNvSpPr>
              <a:spLocks/>
            </p:cNvSpPr>
            <p:nvPr/>
          </p:nvSpPr>
          <p:spPr bwMode="auto">
            <a:xfrm>
              <a:off x="10967661" y="5561333"/>
              <a:ext cx="52697" cy="207024"/>
            </a:xfrm>
            <a:custGeom>
              <a:avLst/>
              <a:gdLst>
                <a:gd name="T0" fmla="*/ 6 w 6"/>
                <a:gd name="T1" fmla="*/ 0 h 23"/>
                <a:gd name="T2" fmla="*/ 0 w 6"/>
                <a:gd name="T3" fmla="*/ 23 h 23"/>
              </a:gdLst>
              <a:ahLst/>
              <a:cxnLst>
                <a:cxn ang="0">
                  <a:pos x="T0" y="T1"/>
                </a:cxn>
                <a:cxn ang="0">
                  <a:pos x="T2" y="T3"/>
                </a:cxn>
              </a:cxnLst>
              <a:rect l="0" t="0" r="r" b="b"/>
              <a:pathLst>
                <a:path w="6" h="23">
                  <a:moveTo>
                    <a:pt x="6" y="0"/>
                  </a:moveTo>
                  <a:cubicBezTo>
                    <a:pt x="4" y="5"/>
                    <a:pt x="2" y="17"/>
                    <a:pt x="0" y="23"/>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9" name="Freeform 345"/>
            <p:cNvSpPr>
              <a:spLocks/>
            </p:cNvSpPr>
            <p:nvPr/>
          </p:nvSpPr>
          <p:spPr bwMode="auto">
            <a:xfrm>
              <a:off x="10907436" y="5587682"/>
              <a:ext cx="60225" cy="214552"/>
            </a:xfrm>
            <a:custGeom>
              <a:avLst/>
              <a:gdLst>
                <a:gd name="T0" fmla="*/ 7 w 7"/>
                <a:gd name="T1" fmla="*/ 0 h 24"/>
                <a:gd name="T2" fmla="*/ 0 w 7"/>
                <a:gd name="T3" fmla="*/ 24 h 24"/>
              </a:gdLst>
              <a:ahLst/>
              <a:cxnLst>
                <a:cxn ang="0">
                  <a:pos x="T0" y="T1"/>
                </a:cxn>
                <a:cxn ang="0">
                  <a:pos x="T2" y="T3"/>
                </a:cxn>
              </a:cxnLst>
              <a:rect l="0" t="0" r="r" b="b"/>
              <a:pathLst>
                <a:path w="7" h="24">
                  <a:moveTo>
                    <a:pt x="7" y="0"/>
                  </a:moveTo>
                  <a:cubicBezTo>
                    <a:pt x="6" y="3"/>
                    <a:pt x="1" y="22"/>
                    <a:pt x="0" y="24"/>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0" name="Freeform 346"/>
            <p:cNvSpPr>
              <a:spLocks/>
            </p:cNvSpPr>
            <p:nvPr/>
          </p:nvSpPr>
          <p:spPr bwMode="auto">
            <a:xfrm>
              <a:off x="10843448" y="5625323"/>
              <a:ext cx="71518" cy="214552"/>
            </a:xfrm>
            <a:custGeom>
              <a:avLst/>
              <a:gdLst>
                <a:gd name="T0" fmla="*/ 8 w 8"/>
                <a:gd name="T1" fmla="*/ 0 h 24"/>
                <a:gd name="T2" fmla="*/ 0 w 8"/>
                <a:gd name="T3" fmla="*/ 24 h 24"/>
              </a:gdLst>
              <a:ahLst/>
              <a:cxnLst>
                <a:cxn ang="0">
                  <a:pos x="T0" y="T1"/>
                </a:cxn>
                <a:cxn ang="0">
                  <a:pos x="T2" y="T3"/>
                </a:cxn>
              </a:cxnLst>
              <a:rect l="0" t="0" r="r" b="b"/>
              <a:pathLst>
                <a:path w="8" h="24">
                  <a:moveTo>
                    <a:pt x="8" y="0"/>
                  </a:moveTo>
                  <a:cubicBezTo>
                    <a:pt x="7" y="3"/>
                    <a:pt x="1" y="22"/>
                    <a:pt x="0" y="24"/>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1" name="Freeform 347"/>
            <p:cNvSpPr>
              <a:spLocks/>
            </p:cNvSpPr>
            <p:nvPr/>
          </p:nvSpPr>
          <p:spPr bwMode="auto">
            <a:xfrm>
              <a:off x="10790752" y="5651670"/>
              <a:ext cx="71518" cy="203259"/>
            </a:xfrm>
            <a:custGeom>
              <a:avLst/>
              <a:gdLst>
                <a:gd name="T0" fmla="*/ 8 w 8"/>
                <a:gd name="T1" fmla="*/ 0 h 23"/>
                <a:gd name="T2" fmla="*/ 0 w 8"/>
                <a:gd name="T3" fmla="*/ 23 h 23"/>
              </a:gdLst>
              <a:ahLst/>
              <a:cxnLst>
                <a:cxn ang="0">
                  <a:pos x="T0" y="T1"/>
                </a:cxn>
                <a:cxn ang="0">
                  <a:pos x="T2" y="T3"/>
                </a:cxn>
              </a:cxnLst>
              <a:rect l="0" t="0" r="r" b="b"/>
              <a:pathLst>
                <a:path w="8" h="23">
                  <a:moveTo>
                    <a:pt x="8" y="0"/>
                  </a:moveTo>
                  <a:cubicBezTo>
                    <a:pt x="6" y="4"/>
                    <a:pt x="2" y="19"/>
                    <a:pt x="0" y="23"/>
                  </a:cubicBezTo>
                </a:path>
              </a:pathLst>
            </a:custGeom>
            <a:noFill/>
            <a:ln w="57150" cap="rnd">
              <a:solidFill>
                <a:sysClr val="windowText" lastClr="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72" name="Freeform 361"/>
          <p:cNvSpPr>
            <a:spLocks noEditPoints="1"/>
          </p:cNvSpPr>
          <p:nvPr/>
        </p:nvSpPr>
        <p:spPr bwMode="auto">
          <a:xfrm flipH="1">
            <a:off x="6042882" y="1819720"/>
            <a:ext cx="2107656" cy="1658935"/>
          </a:xfrm>
          <a:custGeom>
            <a:avLst/>
            <a:gdLst>
              <a:gd name="T0" fmla="*/ 39 w 136"/>
              <a:gd name="T1" fmla="*/ 106 h 118"/>
              <a:gd name="T2" fmla="*/ 11 w 136"/>
              <a:gd name="T3" fmla="*/ 116 h 118"/>
              <a:gd name="T4" fmla="*/ 0 w 136"/>
              <a:gd name="T5" fmla="*/ 117 h 118"/>
              <a:gd name="T6" fmla="*/ 2 w 136"/>
              <a:gd name="T7" fmla="*/ 113 h 118"/>
              <a:gd name="T8" fmla="*/ 6 w 136"/>
              <a:gd name="T9" fmla="*/ 110 h 118"/>
              <a:gd name="T10" fmla="*/ 16 w 136"/>
              <a:gd name="T11" fmla="*/ 91 h 118"/>
              <a:gd name="T12" fmla="*/ 8 w 136"/>
              <a:gd name="T13" fmla="*/ 57 h 118"/>
              <a:gd name="T14" fmla="*/ 44 w 136"/>
              <a:gd name="T15" fmla="*/ 6 h 118"/>
              <a:gd name="T16" fmla="*/ 65 w 136"/>
              <a:gd name="T17" fmla="*/ 0 h 118"/>
              <a:gd name="T18" fmla="*/ 119 w 136"/>
              <a:gd name="T19" fmla="*/ 12 h 118"/>
              <a:gd name="T20" fmla="*/ 131 w 136"/>
              <a:gd name="T21" fmla="*/ 30 h 118"/>
              <a:gd name="T22" fmla="*/ 135 w 136"/>
              <a:gd name="T23" fmla="*/ 63 h 118"/>
              <a:gd name="T24" fmla="*/ 106 w 136"/>
              <a:gd name="T25" fmla="*/ 97 h 118"/>
              <a:gd name="T26" fmla="*/ 53 w 136"/>
              <a:gd name="T27" fmla="*/ 103 h 118"/>
              <a:gd name="T28" fmla="*/ 80 w 136"/>
              <a:gd name="T29" fmla="*/ 100 h 118"/>
              <a:gd name="T30" fmla="*/ 80 w 136"/>
              <a:gd name="T31" fmla="*/ 100 h 118"/>
              <a:gd name="T32" fmla="*/ 80 w 136"/>
              <a:gd name="T33" fmla="*/ 100 h 118"/>
              <a:gd name="T34" fmla="*/ 26 w 136"/>
              <a:gd name="T35" fmla="*/ 19 h 118"/>
              <a:gd name="T36" fmla="*/ 30 w 136"/>
              <a:gd name="T37" fmla="*/ 15 h 118"/>
              <a:gd name="T38" fmla="*/ 33 w 136"/>
              <a:gd name="T39" fmla="*/ 13 h 118"/>
              <a:gd name="T40" fmla="*/ 130 w 136"/>
              <a:gd name="T41" fmla="*/ 49 h 118"/>
              <a:gd name="T42" fmla="*/ 102 w 136"/>
              <a:gd name="T43" fmla="*/ 94 h 118"/>
              <a:gd name="T44" fmla="*/ 108 w 136"/>
              <a:gd name="T45" fmla="*/ 91 h 118"/>
              <a:gd name="T46" fmla="*/ 128 w 136"/>
              <a:gd name="T47" fmla="*/ 62 h 118"/>
              <a:gd name="T48" fmla="*/ 131 w 136"/>
              <a:gd name="T49" fmla="*/ 47 h 118"/>
              <a:gd name="T50" fmla="*/ 18 w 136"/>
              <a:gd name="T51" fmla="*/ 60 h 118"/>
              <a:gd name="T52" fmla="*/ 20 w 136"/>
              <a:gd name="T53" fmla="*/ 74 h 118"/>
              <a:gd name="T54" fmla="*/ 25 w 136"/>
              <a:gd name="T55" fmla="*/ 90 h 118"/>
              <a:gd name="T56" fmla="*/ 39 w 136"/>
              <a:gd name="T57" fmla="*/ 94 h 118"/>
              <a:gd name="T58" fmla="*/ 55 w 136"/>
              <a:gd name="T59" fmla="*/ 98 h 118"/>
              <a:gd name="T60" fmla="*/ 90 w 136"/>
              <a:gd name="T61" fmla="*/ 92 h 118"/>
              <a:gd name="T62" fmla="*/ 124 w 136"/>
              <a:gd name="T63" fmla="*/ 29 h 118"/>
              <a:gd name="T64" fmla="*/ 96 w 136"/>
              <a:gd name="T65" fmla="*/ 10 h 118"/>
              <a:gd name="T66" fmla="*/ 33 w 136"/>
              <a:gd name="T67" fmla="*/ 25 h 118"/>
              <a:gd name="T68" fmla="*/ 17 w 136"/>
              <a:gd name="T69" fmla="*/ 59 h 118"/>
              <a:gd name="T70" fmla="*/ 48 w 136"/>
              <a:gd name="T71" fmla="*/ 12 h 118"/>
              <a:gd name="T72" fmla="*/ 15 w 136"/>
              <a:gd name="T73" fmla="*/ 59 h 118"/>
              <a:gd name="T74" fmla="*/ 25 w 136"/>
              <a:gd name="T75" fmla="*/ 30 h 118"/>
              <a:gd name="T76" fmla="*/ 48 w 136"/>
              <a:gd name="T77" fmla="*/ 12 h 118"/>
              <a:gd name="T78" fmla="*/ 107 w 136"/>
              <a:gd name="T79" fmla="*/ 85 h 118"/>
              <a:gd name="T80" fmla="*/ 70 w 136"/>
              <a:gd name="T81" fmla="*/ 99 h 118"/>
              <a:gd name="T82" fmla="*/ 106 w 136"/>
              <a:gd name="T83" fmla="*/ 87 h 118"/>
              <a:gd name="T84" fmla="*/ 118 w 136"/>
              <a:gd name="T85" fmla="*/ 15 h 118"/>
              <a:gd name="T86" fmla="*/ 93 w 136"/>
              <a:gd name="T87" fmla="*/ 5 h 118"/>
              <a:gd name="T88" fmla="*/ 97 w 136"/>
              <a:gd name="T89" fmla="*/ 6 h 118"/>
              <a:gd name="T90" fmla="*/ 118 w 136"/>
              <a:gd name="T91" fmla="*/ 15 h 118"/>
              <a:gd name="T92" fmla="*/ 26 w 136"/>
              <a:gd name="T93" fmla="*/ 102 h 118"/>
              <a:gd name="T94" fmla="*/ 133 w 136"/>
              <a:gd name="T95" fmla="*/ 62 h 118"/>
              <a:gd name="T96" fmla="*/ 114 w 136"/>
              <a:gd name="T97" fmla="*/ 78 h 118"/>
              <a:gd name="T98" fmla="*/ 21 w 136"/>
              <a:gd name="T99" fmla="*/ 102 h 118"/>
              <a:gd name="T100" fmla="*/ 21 w 136"/>
              <a:gd name="T101" fmla="*/ 96 h 118"/>
              <a:gd name="T102" fmla="*/ 65 w 136"/>
              <a:gd name="T103" fmla="*/ 5 h 118"/>
              <a:gd name="T104" fmla="*/ 19 w 136"/>
              <a:gd name="T105" fmla="*/ 103 h 118"/>
              <a:gd name="T106" fmla="*/ 34 w 136"/>
              <a:gd name="T107" fmla="*/ 106 h 118"/>
              <a:gd name="T108" fmla="*/ 36 w 136"/>
              <a:gd name="T109" fmla="*/ 100 h 118"/>
              <a:gd name="T110" fmla="*/ 35 w 136"/>
              <a:gd name="T111" fmla="*/ 99 h 118"/>
              <a:gd name="T112" fmla="*/ 13 w 136"/>
              <a:gd name="T113" fmla="*/ 75 h 118"/>
              <a:gd name="T114" fmla="*/ 8 w 136"/>
              <a:gd name="T115" fmla="*/ 111 h 118"/>
              <a:gd name="T116" fmla="*/ 10 w 136"/>
              <a:gd name="T117" fmla="*/ 109 h 118"/>
              <a:gd name="T118" fmla="*/ 132 w 136"/>
              <a:gd name="T119" fmla="*/ 39 h 118"/>
              <a:gd name="T120" fmla="*/ 132 w 136"/>
              <a:gd name="T121" fmla="*/ 39 h 118"/>
              <a:gd name="T122" fmla="*/ 18 w 136"/>
              <a:gd name="T123"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6" h="118">
                <a:moveTo>
                  <a:pt x="42" y="102"/>
                </a:moveTo>
                <a:cubicBezTo>
                  <a:pt x="42" y="103"/>
                  <a:pt x="42" y="103"/>
                  <a:pt x="41" y="104"/>
                </a:cubicBezTo>
                <a:cubicBezTo>
                  <a:pt x="40" y="105"/>
                  <a:pt x="40" y="105"/>
                  <a:pt x="39" y="106"/>
                </a:cubicBezTo>
                <a:cubicBezTo>
                  <a:pt x="32" y="110"/>
                  <a:pt x="25" y="113"/>
                  <a:pt x="17" y="115"/>
                </a:cubicBezTo>
                <a:cubicBezTo>
                  <a:pt x="17" y="115"/>
                  <a:pt x="16" y="115"/>
                  <a:pt x="16" y="115"/>
                </a:cubicBezTo>
                <a:cubicBezTo>
                  <a:pt x="14" y="115"/>
                  <a:pt x="13" y="116"/>
                  <a:pt x="11" y="116"/>
                </a:cubicBezTo>
                <a:cubicBezTo>
                  <a:pt x="8" y="117"/>
                  <a:pt x="5" y="118"/>
                  <a:pt x="2" y="118"/>
                </a:cubicBezTo>
                <a:cubicBezTo>
                  <a:pt x="2" y="118"/>
                  <a:pt x="2" y="118"/>
                  <a:pt x="2" y="118"/>
                </a:cubicBezTo>
                <a:cubicBezTo>
                  <a:pt x="1" y="118"/>
                  <a:pt x="1" y="118"/>
                  <a:pt x="0" y="117"/>
                </a:cubicBezTo>
                <a:cubicBezTo>
                  <a:pt x="0" y="117"/>
                  <a:pt x="0" y="116"/>
                  <a:pt x="1" y="116"/>
                </a:cubicBezTo>
                <a:cubicBezTo>
                  <a:pt x="1" y="116"/>
                  <a:pt x="1" y="115"/>
                  <a:pt x="1" y="115"/>
                </a:cubicBezTo>
                <a:cubicBezTo>
                  <a:pt x="1" y="114"/>
                  <a:pt x="2" y="114"/>
                  <a:pt x="2" y="113"/>
                </a:cubicBezTo>
                <a:cubicBezTo>
                  <a:pt x="2" y="113"/>
                  <a:pt x="2" y="113"/>
                  <a:pt x="2" y="113"/>
                </a:cubicBezTo>
                <a:cubicBezTo>
                  <a:pt x="2" y="111"/>
                  <a:pt x="3" y="110"/>
                  <a:pt x="5" y="110"/>
                </a:cubicBezTo>
                <a:cubicBezTo>
                  <a:pt x="5" y="110"/>
                  <a:pt x="6" y="110"/>
                  <a:pt x="6" y="110"/>
                </a:cubicBezTo>
                <a:cubicBezTo>
                  <a:pt x="8" y="107"/>
                  <a:pt x="11" y="105"/>
                  <a:pt x="13" y="102"/>
                </a:cubicBezTo>
                <a:cubicBezTo>
                  <a:pt x="15" y="101"/>
                  <a:pt x="15" y="100"/>
                  <a:pt x="15" y="98"/>
                </a:cubicBezTo>
                <a:cubicBezTo>
                  <a:pt x="16" y="96"/>
                  <a:pt x="16" y="93"/>
                  <a:pt x="16" y="91"/>
                </a:cubicBezTo>
                <a:cubicBezTo>
                  <a:pt x="16" y="89"/>
                  <a:pt x="15" y="86"/>
                  <a:pt x="14" y="84"/>
                </a:cubicBezTo>
                <a:cubicBezTo>
                  <a:pt x="12" y="80"/>
                  <a:pt x="11" y="77"/>
                  <a:pt x="10" y="73"/>
                </a:cubicBezTo>
                <a:cubicBezTo>
                  <a:pt x="8" y="68"/>
                  <a:pt x="7" y="62"/>
                  <a:pt x="8" y="57"/>
                </a:cubicBezTo>
                <a:cubicBezTo>
                  <a:pt x="9" y="48"/>
                  <a:pt x="11" y="40"/>
                  <a:pt x="15" y="33"/>
                </a:cubicBezTo>
                <a:cubicBezTo>
                  <a:pt x="18" y="26"/>
                  <a:pt x="23" y="19"/>
                  <a:pt x="29" y="14"/>
                </a:cubicBezTo>
                <a:cubicBezTo>
                  <a:pt x="33" y="10"/>
                  <a:pt x="38" y="7"/>
                  <a:pt x="44" y="6"/>
                </a:cubicBezTo>
                <a:cubicBezTo>
                  <a:pt x="44" y="6"/>
                  <a:pt x="45" y="6"/>
                  <a:pt x="45" y="5"/>
                </a:cubicBezTo>
                <a:cubicBezTo>
                  <a:pt x="49" y="3"/>
                  <a:pt x="53" y="2"/>
                  <a:pt x="58" y="1"/>
                </a:cubicBezTo>
                <a:cubicBezTo>
                  <a:pt x="60" y="1"/>
                  <a:pt x="63" y="0"/>
                  <a:pt x="65" y="0"/>
                </a:cubicBezTo>
                <a:cubicBezTo>
                  <a:pt x="72" y="0"/>
                  <a:pt x="80" y="0"/>
                  <a:pt x="87" y="1"/>
                </a:cubicBezTo>
                <a:cubicBezTo>
                  <a:pt x="92" y="1"/>
                  <a:pt x="98" y="2"/>
                  <a:pt x="103" y="4"/>
                </a:cubicBezTo>
                <a:cubicBezTo>
                  <a:pt x="109" y="6"/>
                  <a:pt x="114" y="8"/>
                  <a:pt x="119" y="12"/>
                </a:cubicBezTo>
                <a:cubicBezTo>
                  <a:pt x="122" y="15"/>
                  <a:pt x="124" y="18"/>
                  <a:pt x="126" y="21"/>
                </a:cubicBezTo>
                <a:cubicBezTo>
                  <a:pt x="127" y="23"/>
                  <a:pt x="128" y="24"/>
                  <a:pt x="129" y="26"/>
                </a:cubicBezTo>
                <a:cubicBezTo>
                  <a:pt x="130" y="27"/>
                  <a:pt x="130" y="29"/>
                  <a:pt x="131" y="30"/>
                </a:cubicBezTo>
                <a:cubicBezTo>
                  <a:pt x="132" y="33"/>
                  <a:pt x="134" y="37"/>
                  <a:pt x="135" y="40"/>
                </a:cubicBezTo>
                <a:cubicBezTo>
                  <a:pt x="136" y="43"/>
                  <a:pt x="136" y="45"/>
                  <a:pt x="136" y="48"/>
                </a:cubicBezTo>
                <a:cubicBezTo>
                  <a:pt x="136" y="53"/>
                  <a:pt x="136" y="58"/>
                  <a:pt x="135" y="63"/>
                </a:cubicBezTo>
                <a:cubicBezTo>
                  <a:pt x="133" y="70"/>
                  <a:pt x="130" y="77"/>
                  <a:pt x="125" y="82"/>
                </a:cubicBezTo>
                <a:cubicBezTo>
                  <a:pt x="122" y="86"/>
                  <a:pt x="119" y="89"/>
                  <a:pt x="115" y="92"/>
                </a:cubicBezTo>
                <a:cubicBezTo>
                  <a:pt x="112" y="93"/>
                  <a:pt x="109" y="95"/>
                  <a:pt x="106" y="97"/>
                </a:cubicBezTo>
                <a:cubicBezTo>
                  <a:pt x="101" y="99"/>
                  <a:pt x="95" y="102"/>
                  <a:pt x="89" y="103"/>
                </a:cubicBezTo>
                <a:cubicBezTo>
                  <a:pt x="85" y="105"/>
                  <a:pt x="80" y="105"/>
                  <a:pt x="75" y="105"/>
                </a:cubicBezTo>
                <a:cubicBezTo>
                  <a:pt x="67" y="105"/>
                  <a:pt x="60" y="105"/>
                  <a:pt x="53" y="103"/>
                </a:cubicBezTo>
                <a:cubicBezTo>
                  <a:pt x="51" y="103"/>
                  <a:pt x="49" y="103"/>
                  <a:pt x="47" y="102"/>
                </a:cubicBezTo>
                <a:cubicBezTo>
                  <a:pt x="45" y="102"/>
                  <a:pt x="44" y="102"/>
                  <a:pt x="42" y="102"/>
                </a:cubicBezTo>
                <a:close/>
                <a:moveTo>
                  <a:pt x="80" y="100"/>
                </a:moveTo>
                <a:cubicBezTo>
                  <a:pt x="78" y="100"/>
                  <a:pt x="75" y="101"/>
                  <a:pt x="73" y="101"/>
                </a:cubicBezTo>
                <a:cubicBezTo>
                  <a:pt x="75" y="101"/>
                  <a:pt x="77" y="101"/>
                  <a:pt x="80" y="100"/>
                </a:cubicBezTo>
                <a:cubicBezTo>
                  <a:pt x="80" y="100"/>
                  <a:pt x="80" y="100"/>
                  <a:pt x="80" y="100"/>
                </a:cubicBezTo>
                <a:cubicBezTo>
                  <a:pt x="80" y="100"/>
                  <a:pt x="80" y="100"/>
                  <a:pt x="81" y="100"/>
                </a:cubicBezTo>
                <a:cubicBezTo>
                  <a:pt x="81" y="100"/>
                  <a:pt x="81" y="100"/>
                  <a:pt x="81" y="100"/>
                </a:cubicBezTo>
                <a:cubicBezTo>
                  <a:pt x="80" y="100"/>
                  <a:pt x="80" y="100"/>
                  <a:pt x="80" y="100"/>
                </a:cubicBezTo>
                <a:close/>
                <a:moveTo>
                  <a:pt x="32" y="14"/>
                </a:moveTo>
                <a:cubicBezTo>
                  <a:pt x="31" y="15"/>
                  <a:pt x="30" y="15"/>
                  <a:pt x="29" y="16"/>
                </a:cubicBezTo>
                <a:cubicBezTo>
                  <a:pt x="28" y="17"/>
                  <a:pt x="27" y="18"/>
                  <a:pt x="26" y="19"/>
                </a:cubicBezTo>
                <a:cubicBezTo>
                  <a:pt x="26" y="19"/>
                  <a:pt x="26" y="20"/>
                  <a:pt x="26" y="20"/>
                </a:cubicBezTo>
                <a:cubicBezTo>
                  <a:pt x="26" y="19"/>
                  <a:pt x="27" y="19"/>
                  <a:pt x="27" y="19"/>
                </a:cubicBezTo>
                <a:cubicBezTo>
                  <a:pt x="28" y="18"/>
                  <a:pt x="29" y="17"/>
                  <a:pt x="30" y="15"/>
                </a:cubicBezTo>
                <a:cubicBezTo>
                  <a:pt x="31" y="15"/>
                  <a:pt x="31" y="15"/>
                  <a:pt x="32" y="14"/>
                </a:cubicBezTo>
                <a:cubicBezTo>
                  <a:pt x="32" y="14"/>
                  <a:pt x="32" y="14"/>
                  <a:pt x="33" y="13"/>
                </a:cubicBezTo>
                <a:cubicBezTo>
                  <a:pt x="33" y="13"/>
                  <a:pt x="33" y="13"/>
                  <a:pt x="33" y="13"/>
                </a:cubicBezTo>
                <a:cubicBezTo>
                  <a:pt x="32" y="13"/>
                  <a:pt x="32" y="14"/>
                  <a:pt x="32" y="14"/>
                </a:cubicBezTo>
                <a:close/>
                <a:moveTo>
                  <a:pt x="131" y="49"/>
                </a:moveTo>
                <a:cubicBezTo>
                  <a:pt x="131" y="49"/>
                  <a:pt x="130" y="49"/>
                  <a:pt x="130" y="49"/>
                </a:cubicBezTo>
                <a:cubicBezTo>
                  <a:pt x="130" y="52"/>
                  <a:pt x="129" y="55"/>
                  <a:pt x="128" y="58"/>
                </a:cubicBezTo>
                <a:cubicBezTo>
                  <a:pt x="127" y="64"/>
                  <a:pt x="124" y="69"/>
                  <a:pt x="121" y="75"/>
                </a:cubicBezTo>
                <a:cubicBezTo>
                  <a:pt x="116" y="83"/>
                  <a:pt x="110" y="89"/>
                  <a:pt x="102" y="94"/>
                </a:cubicBezTo>
                <a:cubicBezTo>
                  <a:pt x="101" y="95"/>
                  <a:pt x="101" y="95"/>
                  <a:pt x="101" y="95"/>
                </a:cubicBezTo>
                <a:cubicBezTo>
                  <a:pt x="101" y="95"/>
                  <a:pt x="102" y="95"/>
                  <a:pt x="102" y="95"/>
                </a:cubicBezTo>
                <a:cubicBezTo>
                  <a:pt x="104" y="94"/>
                  <a:pt x="106" y="92"/>
                  <a:pt x="108" y="91"/>
                </a:cubicBezTo>
                <a:cubicBezTo>
                  <a:pt x="110" y="90"/>
                  <a:pt x="111" y="89"/>
                  <a:pt x="113" y="88"/>
                </a:cubicBezTo>
                <a:cubicBezTo>
                  <a:pt x="117" y="83"/>
                  <a:pt x="121" y="78"/>
                  <a:pt x="123" y="72"/>
                </a:cubicBezTo>
                <a:cubicBezTo>
                  <a:pt x="125" y="69"/>
                  <a:pt x="127" y="65"/>
                  <a:pt x="128" y="62"/>
                </a:cubicBezTo>
                <a:cubicBezTo>
                  <a:pt x="130" y="57"/>
                  <a:pt x="130" y="53"/>
                  <a:pt x="131" y="49"/>
                </a:cubicBezTo>
                <a:cubicBezTo>
                  <a:pt x="131" y="48"/>
                  <a:pt x="131" y="48"/>
                  <a:pt x="131" y="47"/>
                </a:cubicBezTo>
                <a:cubicBezTo>
                  <a:pt x="131" y="47"/>
                  <a:pt x="131" y="47"/>
                  <a:pt x="131" y="47"/>
                </a:cubicBezTo>
                <a:cubicBezTo>
                  <a:pt x="131" y="48"/>
                  <a:pt x="131" y="48"/>
                  <a:pt x="131" y="49"/>
                </a:cubicBezTo>
                <a:close/>
                <a:moveTo>
                  <a:pt x="17" y="59"/>
                </a:moveTo>
                <a:cubicBezTo>
                  <a:pt x="18" y="60"/>
                  <a:pt x="18" y="60"/>
                  <a:pt x="18" y="60"/>
                </a:cubicBezTo>
                <a:cubicBezTo>
                  <a:pt x="19" y="60"/>
                  <a:pt x="19" y="61"/>
                  <a:pt x="19" y="62"/>
                </a:cubicBezTo>
                <a:cubicBezTo>
                  <a:pt x="19" y="62"/>
                  <a:pt x="19" y="63"/>
                  <a:pt x="19" y="63"/>
                </a:cubicBezTo>
                <a:cubicBezTo>
                  <a:pt x="19" y="67"/>
                  <a:pt x="19" y="71"/>
                  <a:pt x="20" y="74"/>
                </a:cubicBezTo>
                <a:cubicBezTo>
                  <a:pt x="20" y="76"/>
                  <a:pt x="20" y="78"/>
                  <a:pt x="21" y="79"/>
                </a:cubicBezTo>
                <a:cubicBezTo>
                  <a:pt x="22" y="83"/>
                  <a:pt x="23" y="86"/>
                  <a:pt x="25" y="89"/>
                </a:cubicBezTo>
                <a:cubicBezTo>
                  <a:pt x="25" y="89"/>
                  <a:pt x="25" y="90"/>
                  <a:pt x="25" y="90"/>
                </a:cubicBezTo>
                <a:cubicBezTo>
                  <a:pt x="28" y="92"/>
                  <a:pt x="31" y="94"/>
                  <a:pt x="34" y="95"/>
                </a:cubicBezTo>
                <a:cubicBezTo>
                  <a:pt x="35" y="96"/>
                  <a:pt x="36" y="96"/>
                  <a:pt x="36" y="95"/>
                </a:cubicBezTo>
                <a:cubicBezTo>
                  <a:pt x="37" y="95"/>
                  <a:pt x="38" y="94"/>
                  <a:pt x="39" y="94"/>
                </a:cubicBezTo>
                <a:cubicBezTo>
                  <a:pt x="43" y="94"/>
                  <a:pt x="46" y="95"/>
                  <a:pt x="49" y="96"/>
                </a:cubicBezTo>
                <a:cubicBezTo>
                  <a:pt x="50" y="97"/>
                  <a:pt x="52" y="97"/>
                  <a:pt x="54" y="98"/>
                </a:cubicBezTo>
                <a:cubicBezTo>
                  <a:pt x="54" y="98"/>
                  <a:pt x="54" y="98"/>
                  <a:pt x="55" y="98"/>
                </a:cubicBezTo>
                <a:cubicBezTo>
                  <a:pt x="58" y="98"/>
                  <a:pt x="60" y="97"/>
                  <a:pt x="63" y="97"/>
                </a:cubicBezTo>
                <a:cubicBezTo>
                  <a:pt x="69" y="97"/>
                  <a:pt x="74" y="96"/>
                  <a:pt x="80" y="94"/>
                </a:cubicBezTo>
                <a:cubicBezTo>
                  <a:pt x="83" y="94"/>
                  <a:pt x="86" y="93"/>
                  <a:pt x="90" y="92"/>
                </a:cubicBezTo>
                <a:cubicBezTo>
                  <a:pt x="96" y="90"/>
                  <a:pt x="102" y="86"/>
                  <a:pt x="107" y="82"/>
                </a:cubicBezTo>
                <a:cubicBezTo>
                  <a:pt x="113" y="76"/>
                  <a:pt x="119" y="70"/>
                  <a:pt x="123" y="62"/>
                </a:cubicBezTo>
                <a:cubicBezTo>
                  <a:pt x="129" y="51"/>
                  <a:pt x="129" y="40"/>
                  <a:pt x="124" y="29"/>
                </a:cubicBezTo>
                <a:cubicBezTo>
                  <a:pt x="123" y="28"/>
                  <a:pt x="123" y="27"/>
                  <a:pt x="122" y="26"/>
                </a:cubicBezTo>
                <a:cubicBezTo>
                  <a:pt x="119" y="22"/>
                  <a:pt x="114" y="19"/>
                  <a:pt x="109" y="16"/>
                </a:cubicBezTo>
                <a:cubicBezTo>
                  <a:pt x="105" y="13"/>
                  <a:pt x="100" y="12"/>
                  <a:pt x="96" y="10"/>
                </a:cubicBezTo>
                <a:cubicBezTo>
                  <a:pt x="86" y="8"/>
                  <a:pt x="77" y="7"/>
                  <a:pt x="67" y="8"/>
                </a:cubicBezTo>
                <a:cubicBezTo>
                  <a:pt x="60" y="9"/>
                  <a:pt x="53" y="12"/>
                  <a:pt x="47" y="15"/>
                </a:cubicBezTo>
                <a:cubicBezTo>
                  <a:pt x="42" y="18"/>
                  <a:pt x="37" y="21"/>
                  <a:pt x="33" y="25"/>
                </a:cubicBezTo>
                <a:cubicBezTo>
                  <a:pt x="31" y="26"/>
                  <a:pt x="29" y="28"/>
                  <a:pt x="28" y="30"/>
                </a:cubicBezTo>
                <a:cubicBezTo>
                  <a:pt x="23" y="37"/>
                  <a:pt x="19" y="45"/>
                  <a:pt x="18" y="54"/>
                </a:cubicBezTo>
                <a:cubicBezTo>
                  <a:pt x="18" y="56"/>
                  <a:pt x="18" y="58"/>
                  <a:pt x="17" y="59"/>
                </a:cubicBezTo>
                <a:close/>
                <a:moveTo>
                  <a:pt x="48" y="12"/>
                </a:moveTo>
                <a:cubicBezTo>
                  <a:pt x="48" y="12"/>
                  <a:pt x="48" y="12"/>
                  <a:pt x="48" y="12"/>
                </a:cubicBezTo>
                <a:cubicBezTo>
                  <a:pt x="48" y="12"/>
                  <a:pt x="48" y="12"/>
                  <a:pt x="48" y="12"/>
                </a:cubicBezTo>
                <a:cubicBezTo>
                  <a:pt x="41" y="15"/>
                  <a:pt x="35" y="18"/>
                  <a:pt x="29" y="23"/>
                </a:cubicBezTo>
                <a:cubicBezTo>
                  <a:pt x="22" y="30"/>
                  <a:pt x="17" y="39"/>
                  <a:pt x="15" y="49"/>
                </a:cubicBezTo>
                <a:cubicBezTo>
                  <a:pt x="15" y="52"/>
                  <a:pt x="15" y="56"/>
                  <a:pt x="15" y="59"/>
                </a:cubicBezTo>
                <a:cubicBezTo>
                  <a:pt x="15" y="59"/>
                  <a:pt x="15" y="60"/>
                  <a:pt x="15" y="60"/>
                </a:cubicBezTo>
                <a:cubicBezTo>
                  <a:pt x="15" y="57"/>
                  <a:pt x="16" y="54"/>
                  <a:pt x="16" y="51"/>
                </a:cubicBezTo>
                <a:cubicBezTo>
                  <a:pt x="18" y="43"/>
                  <a:pt x="21" y="36"/>
                  <a:pt x="25" y="30"/>
                </a:cubicBezTo>
                <a:cubicBezTo>
                  <a:pt x="27" y="27"/>
                  <a:pt x="29" y="25"/>
                  <a:pt x="31" y="24"/>
                </a:cubicBezTo>
                <a:cubicBezTo>
                  <a:pt x="36" y="20"/>
                  <a:pt x="41" y="16"/>
                  <a:pt x="46" y="13"/>
                </a:cubicBezTo>
                <a:cubicBezTo>
                  <a:pt x="47" y="13"/>
                  <a:pt x="47" y="12"/>
                  <a:pt x="48" y="12"/>
                </a:cubicBezTo>
                <a:close/>
                <a:moveTo>
                  <a:pt x="111" y="81"/>
                </a:moveTo>
                <a:cubicBezTo>
                  <a:pt x="111" y="81"/>
                  <a:pt x="111" y="81"/>
                  <a:pt x="111" y="81"/>
                </a:cubicBezTo>
                <a:cubicBezTo>
                  <a:pt x="110" y="82"/>
                  <a:pt x="108" y="83"/>
                  <a:pt x="107" y="85"/>
                </a:cubicBezTo>
                <a:cubicBezTo>
                  <a:pt x="102" y="89"/>
                  <a:pt x="96" y="92"/>
                  <a:pt x="90" y="94"/>
                </a:cubicBezTo>
                <a:cubicBezTo>
                  <a:pt x="86" y="95"/>
                  <a:pt x="81" y="96"/>
                  <a:pt x="76" y="97"/>
                </a:cubicBezTo>
                <a:cubicBezTo>
                  <a:pt x="74" y="98"/>
                  <a:pt x="72" y="98"/>
                  <a:pt x="70" y="99"/>
                </a:cubicBezTo>
                <a:cubicBezTo>
                  <a:pt x="75" y="98"/>
                  <a:pt x="79" y="98"/>
                  <a:pt x="84" y="97"/>
                </a:cubicBezTo>
                <a:cubicBezTo>
                  <a:pt x="90" y="96"/>
                  <a:pt x="95" y="94"/>
                  <a:pt x="100" y="91"/>
                </a:cubicBezTo>
                <a:cubicBezTo>
                  <a:pt x="102" y="90"/>
                  <a:pt x="104" y="89"/>
                  <a:pt x="106" y="87"/>
                </a:cubicBezTo>
                <a:cubicBezTo>
                  <a:pt x="108" y="85"/>
                  <a:pt x="109" y="83"/>
                  <a:pt x="111" y="82"/>
                </a:cubicBezTo>
                <a:cubicBezTo>
                  <a:pt x="111" y="82"/>
                  <a:pt x="111" y="81"/>
                  <a:pt x="111" y="81"/>
                </a:cubicBezTo>
                <a:close/>
                <a:moveTo>
                  <a:pt x="118" y="15"/>
                </a:moveTo>
                <a:cubicBezTo>
                  <a:pt x="118" y="15"/>
                  <a:pt x="118" y="14"/>
                  <a:pt x="118" y="14"/>
                </a:cubicBezTo>
                <a:cubicBezTo>
                  <a:pt x="109" y="7"/>
                  <a:pt x="98" y="4"/>
                  <a:pt x="87" y="3"/>
                </a:cubicBezTo>
                <a:cubicBezTo>
                  <a:pt x="89" y="4"/>
                  <a:pt x="91" y="4"/>
                  <a:pt x="93" y="5"/>
                </a:cubicBezTo>
                <a:cubicBezTo>
                  <a:pt x="94" y="5"/>
                  <a:pt x="94" y="5"/>
                  <a:pt x="94" y="5"/>
                </a:cubicBezTo>
                <a:cubicBezTo>
                  <a:pt x="95" y="4"/>
                  <a:pt x="95" y="5"/>
                  <a:pt x="96" y="5"/>
                </a:cubicBezTo>
                <a:cubicBezTo>
                  <a:pt x="96" y="5"/>
                  <a:pt x="97" y="6"/>
                  <a:pt x="97" y="6"/>
                </a:cubicBezTo>
                <a:cubicBezTo>
                  <a:pt x="99" y="6"/>
                  <a:pt x="101" y="7"/>
                  <a:pt x="102" y="7"/>
                </a:cubicBezTo>
                <a:cubicBezTo>
                  <a:pt x="108" y="9"/>
                  <a:pt x="113" y="11"/>
                  <a:pt x="118" y="14"/>
                </a:cubicBezTo>
                <a:cubicBezTo>
                  <a:pt x="118" y="15"/>
                  <a:pt x="118" y="15"/>
                  <a:pt x="118" y="15"/>
                </a:cubicBezTo>
                <a:close/>
                <a:moveTo>
                  <a:pt x="33" y="98"/>
                </a:moveTo>
                <a:cubicBezTo>
                  <a:pt x="31" y="96"/>
                  <a:pt x="28" y="94"/>
                  <a:pt x="26" y="93"/>
                </a:cubicBezTo>
                <a:cubicBezTo>
                  <a:pt x="26" y="96"/>
                  <a:pt x="26" y="99"/>
                  <a:pt x="26" y="102"/>
                </a:cubicBezTo>
                <a:cubicBezTo>
                  <a:pt x="29" y="101"/>
                  <a:pt x="31" y="99"/>
                  <a:pt x="33" y="98"/>
                </a:cubicBezTo>
                <a:close/>
                <a:moveTo>
                  <a:pt x="118" y="87"/>
                </a:moveTo>
                <a:cubicBezTo>
                  <a:pt x="125" y="80"/>
                  <a:pt x="130" y="72"/>
                  <a:pt x="133" y="62"/>
                </a:cubicBezTo>
                <a:cubicBezTo>
                  <a:pt x="129" y="72"/>
                  <a:pt x="124" y="80"/>
                  <a:pt x="118" y="87"/>
                </a:cubicBezTo>
                <a:close/>
                <a:moveTo>
                  <a:pt x="122" y="69"/>
                </a:moveTo>
                <a:cubicBezTo>
                  <a:pt x="119" y="72"/>
                  <a:pt x="117" y="75"/>
                  <a:pt x="114" y="78"/>
                </a:cubicBezTo>
                <a:cubicBezTo>
                  <a:pt x="115" y="78"/>
                  <a:pt x="115" y="78"/>
                  <a:pt x="116" y="78"/>
                </a:cubicBezTo>
                <a:cubicBezTo>
                  <a:pt x="118" y="76"/>
                  <a:pt x="120" y="73"/>
                  <a:pt x="122" y="69"/>
                </a:cubicBezTo>
                <a:close/>
                <a:moveTo>
                  <a:pt x="21" y="102"/>
                </a:moveTo>
                <a:cubicBezTo>
                  <a:pt x="23" y="100"/>
                  <a:pt x="23" y="96"/>
                  <a:pt x="21" y="94"/>
                </a:cubicBezTo>
                <a:cubicBezTo>
                  <a:pt x="21" y="94"/>
                  <a:pt x="21" y="95"/>
                  <a:pt x="21" y="96"/>
                </a:cubicBezTo>
                <a:cubicBezTo>
                  <a:pt x="21" y="96"/>
                  <a:pt x="21" y="96"/>
                  <a:pt x="21" y="96"/>
                </a:cubicBezTo>
                <a:cubicBezTo>
                  <a:pt x="21" y="98"/>
                  <a:pt x="21" y="100"/>
                  <a:pt x="21" y="102"/>
                </a:cubicBezTo>
                <a:close/>
                <a:moveTo>
                  <a:pt x="80" y="5"/>
                </a:moveTo>
                <a:cubicBezTo>
                  <a:pt x="74" y="4"/>
                  <a:pt x="67" y="4"/>
                  <a:pt x="65" y="5"/>
                </a:cubicBezTo>
                <a:cubicBezTo>
                  <a:pt x="70" y="5"/>
                  <a:pt x="75" y="5"/>
                  <a:pt x="80" y="5"/>
                </a:cubicBezTo>
                <a:close/>
                <a:moveTo>
                  <a:pt x="15" y="109"/>
                </a:moveTo>
                <a:cubicBezTo>
                  <a:pt x="17" y="108"/>
                  <a:pt x="18" y="106"/>
                  <a:pt x="19" y="103"/>
                </a:cubicBezTo>
                <a:cubicBezTo>
                  <a:pt x="17" y="105"/>
                  <a:pt x="16" y="107"/>
                  <a:pt x="15" y="109"/>
                </a:cubicBezTo>
                <a:close/>
                <a:moveTo>
                  <a:pt x="26" y="110"/>
                </a:moveTo>
                <a:cubicBezTo>
                  <a:pt x="29" y="109"/>
                  <a:pt x="31" y="108"/>
                  <a:pt x="34" y="106"/>
                </a:cubicBezTo>
                <a:cubicBezTo>
                  <a:pt x="31" y="107"/>
                  <a:pt x="29" y="108"/>
                  <a:pt x="26" y="110"/>
                </a:cubicBezTo>
                <a:close/>
                <a:moveTo>
                  <a:pt x="35" y="101"/>
                </a:moveTo>
                <a:cubicBezTo>
                  <a:pt x="35" y="101"/>
                  <a:pt x="36" y="100"/>
                  <a:pt x="36" y="100"/>
                </a:cubicBezTo>
                <a:cubicBezTo>
                  <a:pt x="36" y="100"/>
                  <a:pt x="36" y="100"/>
                  <a:pt x="37" y="100"/>
                </a:cubicBezTo>
                <a:cubicBezTo>
                  <a:pt x="36" y="98"/>
                  <a:pt x="36" y="98"/>
                  <a:pt x="35" y="99"/>
                </a:cubicBezTo>
                <a:cubicBezTo>
                  <a:pt x="35" y="99"/>
                  <a:pt x="35" y="99"/>
                  <a:pt x="35" y="99"/>
                </a:cubicBezTo>
                <a:cubicBezTo>
                  <a:pt x="35" y="100"/>
                  <a:pt x="35" y="100"/>
                  <a:pt x="35" y="101"/>
                </a:cubicBezTo>
                <a:close/>
                <a:moveTo>
                  <a:pt x="12" y="69"/>
                </a:moveTo>
                <a:cubicBezTo>
                  <a:pt x="12" y="71"/>
                  <a:pt x="13" y="73"/>
                  <a:pt x="13" y="75"/>
                </a:cubicBezTo>
                <a:cubicBezTo>
                  <a:pt x="13" y="75"/>
                  <a:pt x="13" y="75"/>
                  <a:pt x="14" y="75"/>
                </a:cubicBezTo>
                <a:cubicBezTo>
                  <a:pt x="13" y="73"/>
                  <a:pt x="12" y="71"/>
                  <a:pt x="12" y="69"/>
                </a:cubicBezTo>
                <a:close/>
                <a:moveTo>
                  <a:pt x="8" y="111"/>
                </a:moveTo>
                <a:cubicBezTo>
                  <a:pt x="8" y="111"/>
                  <a:pt x="8" y="111"/>
                  <a:pt x="8" y="111"/>
                </a:cubicBezTo>
                <a:cubicBezTo>
                  <a:pt x="9" y="110"/>
                  <a:pt x="9" y="110"/>
                  <a:pt x="10" y="110"/>
                </a:cubicBezTo>
                <a:cubicBezTo>
                  <a:pt x="10" y="109"/>
                  <a:pt x="10" y="109"/>
                  <a:pt x="10" y="109"/>
                </a:cubicBezTo>
                <a:cubicBezTo>
                  <a:pt x="9" y="109"/>
                  <a:pt x="9" y="110"/>
                  <a:pt x="8" y="111"/>
                </a:cubicBezTo>
                <a:close/>
                <a:moveTo>
                  <a:pt x="132" y="39"/>
                </a:moveTo>
                <a:cubicBezTo>
                  <a:pt x="132" y="39"/>
                  <a:pt x="132" y="39"/>
                  <a:pt x="132" y="39"/>
                </a:cubicBezTo>
                <a:cubicBezTo>
                  <a:pt x="132" y="38"/>
                  <a:pt x="131" y="37"/>
                  <a:pt x="131" y="36"/>
                </a:cubicBezTo>
                <a:cubicBezTo>
                  <a:pt x="131" y="36"/>
                  <a:pt x="131" y="36"/>
                  <a:pt x="131" y="36"/>
                </a:cubicBezTo>
                <a:cubicBezTo>
                  <a:pt x="131" y="37"/>
                  <a:pt x="131" y="38"/>
                  <a:pt x="132" y="39"/>
                </a:cubicBezTo>
                <a:close/>
                <a:moveTo>
                  <a:pt x="17" y="78"/>
                </a:moveTo>
                <a:cubicBezTo>
                  <a:pt x="17" y="78"/>
                  <a:pt x="17" y="78"/>
                  <a:pt x="17" y="78"/>
                </a:cubicBezTo>
                <a:cubicBezTo>
                  <a:pt x="17" y="78"/>
                  <a:pt x="18" y="79"/>
                  <a:pt x="18" y="79"/>
                </a:cubicBezTo>
                <a:cubicBezTo>
                  <a:pt x="18" y="79"/>
                  <a:pt x="18" y="79"/>
                  <a:pt x="18" y="79"/>
                </a:cubicBezTo>
                <a:cubicBezTo>
                  <a:pt x="18" y="78"/>
                  <a:pt x="18" y="78"/>
                  <a:pt x="17" y="78"/>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nvGrpSpPr>
          <p:cNvPr id="73" name="组合 72"/>
          <p:cNvGrpSpPr/>
          <p:nvPr/>
        </p:nvGrpSpPr>
        <p:grpSpPr>
          <a:xfrm>
            <a:off x="7921874" y="2721315"/>
            <a:ext cx="1371965" cy="3182633"/>
            <a:chOff x="8299261" y="1630502"/>
            <a:chExt cx="1371965" cy="3182633"/>
          </a:xfrm>
        </p:grpSpPr>
        <p:sp>
          <p:nvSpPr>
            <p:cNvPr id="74" name="Freeform 360"/>
            <p:cNvSpPr>
              <a:spLocks noEditPoints="1"/>
            </p:cNvSpPr>
            <p:nvPr/>
          </p:nvSpPr>
          <p:spPr bwMode="auto">
            <a:xfrm flipH="1">
              <a:off x="8299261" y="2532097"/>
              <a:ext cx="1371965" cy="2281038"/>
            </a:xfrm>
            <a:custGeom>
              <a:avLst/>
              <a:gdLst>
                <a:gd name="T0" fmla="*/ 2 w 89"/>
                <a:gd name="T1" fmla="*/ 55 h 163"/>
                <a:gd name="T2" fmla="*/ 44 w 89"/>
                <a:gd name="T3" fmla="*/ 1 h 163"/>
                <a:gd name="T4" fmla="*/ 71 w 89"/>
                <a:gd name="T5" fmla="*/ 16 h 163"/>
                <a:gd name="T6" fmla="*/ 80 w 89"/>
                <a:gd name="T7" fmla="*/ 68 h 163"/>
                <a:gd name="T8" fmla="*/ 72 w 89"/>
                <a:gd name="T9" fmla="*/ 108 h 163"/>
                <a:gd name="T10" fmla="*/ 54 w 89"/>
                <a:gd name="T11" fmla="*/ 129 h 163"/>
                <a:gd name="T12" fmla="*/ 43 w 89"/>
                <a:gd name="T13" fmla="*/ 162 h 163"/>
                <a:gd name="T14" fmla="*/ 22 w 89"/>
                <a:gd name="T15" fmla="*/ 57 h 163"/>
                <a:gd name="T16" fmla="*/ 50 w 89"/>
                <a:gd name="T17" fmla="*/ 59 h 163"/>
                <a:gd name="T18" fmla="*/ 51 w 89"/>
                <a:gd name="T19" fmla="*/ 50 h 163"/>
                <a:gd name="T20" fmla="*/ 41 w 89"/>
                <a:gd name="T21" fmla="*/ 99 h 163"/>
                <a:gd name="T22" fmla="*/ 41 w 89"/>
                <a:gd name="T23" fmla="*/ 91 h 163"/>
                <a:gd name="T24" fmla="*/ 37 w 89"/>
                <a:gd name="T25" fmla="*/ 86 h 163"/>
                <a:gd name="T26" fmla="*/ 48 w 89"/>
                <a:gd name="T27" fmla="*/ 85 h 163"/>
                <a:gd name="T28" fmla="*/ 58 w 89"/>
                <a:gd name="T29" fmla="*/ 79 h 163"/>
                <a:gd name="T30" fmla="*/ 66 w 89"/>
                <a:gd name="T31" fmla="*/ 80 h 163"/>
                <a:gd name="T32" fmla="*/ 63 w 89"/>
                <a:gd name="T33" fmla="*/ 20 h 163"/>
                <a:gd name="T34" fmla="*/ 63 w 89"/>
                <a:gd name="T35" fmla="*/ 121 h 163"/>
                <a:gd name="T36" fmla="*/ 60 w 89"/>
                <a:gd name="T37" fmla="*/ 140 h 163"/>
                <a:gd name="T38" fmla="*/ 31 w 89"/>
                <a:gd name="T39" fmla="*/ 42 h 163"/>
                <a:gd name="T40" fmla="*/ 65 w 89"/>
                <a:gd name="T41" fmla="*/ 43 h 163"/>
                <a:gd name="T42" fmla="*/ 68 w 89"/>
                <a:gd name="T43" fmla="*/ 44 h 163"/>
                <a:gd name="T44" fmla="*/ 20 w 89"/>
                <a:gd name="T45" fmla="*/ 44 h 163"/>
                <a:gd name="T46" fmla="*/ 42 w 89"/>
                <a:gd name="T47" fmla="*/ 122 h 163"/>
                <a:gd name="T48" fmla="*/ 45 w 89"/>
                <a:gd name="T49" fmla="*/ 132 h 163"/>
                <a:gd name="T50" fmla="*/ 44 w 89"/>
                <a:gd name="T51" fmla="*/ 110 h 163"/>
                <a:gd name="T52" fmla="*/ 23 w 89"/>
                <a:gd name="T53" fmla="*/ 17 h 163"/>
                <a:gd name="T54" fmla="*/ 50 w 89"/>
                <a:gd name="T55" fmla="*/ 32 h 163"/>
                <a:gd name="T56" fmla="*/ 53 w 89"/>
                <a:gd name="T57" fmla="*/ 94 h 163"/>
                <a:gd name="T58" fmla="*/ 67 w 89"/>
                <a:gd name="T59" fmla="*/ 32 h 163"/>
                <a:gd name="T60" fmla="*/ 44 w 89"/>
                <a:gd name="T61" fmla="*/ 61 h 163"/>
                <a:gd name="T62" fmla="*/ 31 w 89"/>
                <a:gd name="T63" fmla="*/ 103 h 163"/>
                <a:gd name="T64" fmla="*/ 68 w 89"/>
                <a:gd name="T65" fmla="*/ 107 h 163"/>
                <a:gd name="T66" fmla="*/ 30 w 89"/>
                <a:gd name="T67" fmla="*/ 63 h 163"/>
                <a:gd name="T68" fmla="*/ 65 w 89"/>
                <a:gd name="T69" fmla="*/ 89 h 163"/>
                <a:gd name="T70" fmla="*/ 58 w 89"/>
                <a:gd name="T71" fmla="*/ 100 h 163"/>
                <a:gd name="T72" fmla="*/ 26 w 89"/>
                <a:gd name="T73" fmla="*/ 88 h 163"/>
                <a:gd name="T74" fmla="*/ 63 w 89"/>
                <a:gd name="T75" fmla="*/ 104 h 163"/>
                <a:gd name="T76" fmla="*/ 43 w 89"/>
                <a:gd name="T77" fmla="*/ 12 h 163"/>
                <a:gd name="T78" fmla="*/ 48 w 89"/>
                <a:gd name="T79" fmla="*/ 13 h 163"/>
                <a:gd name="T80" fmla="*/ 28 w 89"/>
                <a:gd name="T81" fmla="*/ 75 h 163"/>
                <a:gd name="T82" fmla="*/ 72 w 89"/>
                <a:gd name="T83" fmla="*/ 31 h 163"/>
                <a:gd name="T84" fmla="*/ 81 w 89"/>
                <a:gd name="T85" fmla="*/ 52 h 163"/>
                <a:gd name="T86" fmla="*/ 35 w 89"/>
                <a:gd name="T87" fmla="*/ 118 h 163"/>
                <a:gd name="T88" fmla="*/ 9 w 89"/>
                <a:gd name="T89" fmla="*/ 63 h 163"/>
                <a:gd name="T90" fmla="*/ 19 w 89"/>
                <a:gd name="T91" fmla="*/ 29 h 163"/>
                <a:gd name="T92" fmla="*/ 41 w 89"/>
                <a:gd name="T93" fmla="*/ 126 h 163"/>
                <a:gd name="T94" fmla="*/ 36 w 89"/>
                <a:gd name="T95" fmla="*/ 16 h 163"/>
                <a:gd name="T96" fmla="*/ 27 w 89"/>
                <a:gd name="T97" fmla="*/ 36 h 163"/>
                <a:gd name="T98" fmla="*/ 10 w 89"/>
                <a:gd name="T99" fmla="*/ 49 h 163"/>
                <a:gd name="T100" fmla="*/ 35 w 89"/>
                <a:gd name="T101" fmla="*/ 108 h 163"/>
                <a:gd name="T102" fmla="*/ 64 w 89"/>
                <a:gd name="T103" fmla="*/ 97 h 163"/>
                <a:gd name="T104" fmla="*/ 67 w 89"/>
                <a:gd name="T105" fmla="*/ 156 h 163"/>
                <a:gd name="T106" fmla="*/ 39 w 89"/>
                <a:gd name="T107" fmla="*/ 121 h 163"/>
                <a:gd name="T108" fmla="*/ 50 w 89"/>
                <a:gd name="T109" fmla="*/ 104 h 163"/>
                <a:gd name="T110" fmla="*/ 39 w 89"/>
                <a:gd name="T111" fmla="*/ 141 h 163"/>
                <a:gd name="T112" fmla="*/ 47 w 89"/>
                <a:gd name="T113" fmla="*/ 7 h 163"/>
                <a:gd name="T114" fmla="*/ 23 w 89"/>
                <a:gd name="T115" fmla="*/ 22 h 163"/>
                <a:gd name="T116" fmla="*/ 76 w 89"/>
                <a:gd name="T117" fmla="*/ 37 h 163"/>
                <a:gd name="T118" fmla="*/ 58 w 89"/>
                <a:gd name="T119" fmla="*/ 106 h 163"/>
                <a:gd name="T120" fmla="*/ 14 w 89"/>
                <a:gd name="T121" fmla="*/ 6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 h="163">
                  <a:moveTo>
                    <a:pt x="22" y="56"/>
                  </a:moveTo>
                  <a:cubicBezTo>
                    <a:pt x="21" y="58"/>
                    <a:pt x="20" y="59"/>
                    <a:pt x="19" y="60"/>
                  </a:cubicBezTo>
                  <a:cubicBezTo>
                    <a:pt x="18" y="63"/>
                    <a:pt x="16" y="65"/>
                    <a:pt x="15" y="68"/>
                  </a:cubicBezTo>
                  <a:cubicBezTo>
                    <a:pt x="14" y="69"/>
                    <a:pt x="13" y="70"/>
                    <a:pt x="12" y="71"/>
                  </a:cubicBezTo>
                  <a:cubicBezTo>
                    <a:pt x="11" y="71"/>
                    <a:pt x="10" y="72"/>
                    <a:pt x="10" y="73"/>
                  </a:cubicBezTo>
                  <a:cubicBezTo>
                    <a:pt x="9" y="73"/>
                    <a:pt x="8" y="73"/>
                    <a:pt x="7" y="73"/>
                  </a:cubicBezTo>
                  <a:cubicBezTo>
                    <a:pt x="6" y="73"/>
                    <a:pt x="5" y="73"/>
                    <a:pt x="4" y="73"/>
                  </a:cubicBezTo>
                  <a:cubicBezTo>
                    <a:pt x="3" y="73"/>
                    <a:pt x="3" y="73"/>
                    <a:pt x="2" y="72"/>
                  </a:cubicBezTo>
                  <a:cubicBezTo>
                    <a:pt x="2" y="72"/>
                    <a:pt x="1" y="71"/>
                    <a:pt x="1" y="70"/>
                  </a:cubicBezTo>
                  <a:cubicBezTo>
                    <a:pt x="0" y="65"/>
                    <a:pt x="1" y="60"/>
                    <a:pt x="2" y="55"/>
                  </a:cubicBezTo>
                  <a:cubicBezTo>
                    <a:pt x="4" y="48"/>
                    <a:pt x="7" y="40"/>
                    <a:pt x="9" y="33"/>
                  </a:cubicBezTo>
                  <a:cubicBezTo>
                    <a:pt x="12" y="28"/>
                    <a:pt x="14" y="22"/>
                    <a:pt x="16" y="17"/>
                  </a:cubicBezTo>
                  <a:cubicBezTo>
                    <a:pt x="17" y="16"/>
                    <a:pt x="17" y="15"/>
                    <a:pt x="17" y="15"/>
                  </a:cubicBezTo>
                  <a:cubicBezTo>
                    <a:pt x="18" y="14"/>
                    <a:pt x="18" y="13"/>
                    <a:pt x="19" y="13"/>
                  </a:cubicBezTo>
                  <a:cubicBezTo>
                    <a:pt x="20" y="13"/>
                    <a:pt x="20" y="12"/>
                    <a:pt x="21" y="12"/>
                  </a:cubicBezTo>
                  <a:cubicBezTo>
                    <a:pt x="21" y="12"/>
                    <a:pt x="21" y="11"/>
                    <a:pt x="21" y="11"/>
                  </a:cubicBezTo>
                  <a:cubicBezTo>
                    <a:pt x="22" y="10"/>
                    <a:pt x="22" y="10"/>
                    <a:pt x="22" y="9"/>
                  </a:cubicBezTo>
                  <a:cubicBezTo>
                    <a:pt x="25" y="4"/>
                    <a:pt x="29" y="2"/>
                    <a:pt x="34" y="1"/>
                  </a:cubicBezTo>
                  <a:cubicBezTo>
                    <a:pt x="36" y="1"/>
                    <a:pt x="38" y="2"/>
                    <a:pt x="40" y="1"/>
                  </a:cubicBezTo>
                  <a:cubicBezTo>
                    <a:pt x="42" y="1"/>
                    <a:pt x="43" y="1"/>
                    <a:pt x="44" y="1"/>
                  </a:cubicBezTo>
                  <a:cubicBezTo>
                    <a:pt x="44" y="1"/>
                    <a:pt x="45" y="1"/>
                    <a:pt x="45" y="0"/>
                  </a:cubicBezTo>
                  <a:cubicBezTo>
                    <a:pt x="46" y="0"/>
                    <a:pt x="47" y="1"/>
                    <a:pt x="47" y="2"/>
                  </a:cubicBezTo>
                  <a:cubicBezTo>
                    <a:pt x="47" y="2"/>
                    <a:pt x="47" y="2"/>
                    <a:pt x="48" y="3"/>
                  </a:cubicBezTo>
                  <a:cubicBezTo>
                    <a:pt x="51" y="4"/>
                    <a:pt x="54" y="5"/>
                    <a:pt x="57" y="6"/>
                  </a:cubicBezTo>
                  <a:cubicBezTo>
                    <a:pt x="59" y="7"/>
                    <a:pt x="61" y="8"/>
                    <a:pt x="63" y="9"/>
                  </a:cubicBezTo>
                  <a:cubicBezTo>
                    <a:pt x="64" y="9"/>
                    <a:pt x="64" y="9"/>
                    <a:pt x="64" y="9"/>
                  </a:cubicBezTo>
                  <a:cubicBezTo>
                    <a:pt x="65" y="9"/>
                    <a:pt x="65" y="9"/>
                    <a:pt x="65" y="10"/>
                  </a:cubicBezTo>
                  <a:cubicBezTo>
                    <a:pt x="65" y="10"/>
                    <a:pt x="66" y="10"/>
                    <a:pt x="66" y="10"/>
                  </a:cubicBezTo>
                  <a:cubicBezTo>
                    <a:pt x="68" y="12"/>
                    <a:pt x="69" y="13"/>
                    <a:pt x="70" y="15"/>
                  </a:cubicBezTo>
                  <a:cubicBezTo>
                    <a:pt x="70" y="16"/>
                    <a:pt x="71" y="16"/>
                    <a:pt x="71" y="16"/>
                  </a:cubicBezTo>
                  <a:cubicBezTo>
                    <a:pt x="72" y="16"/>
                    <a:pt x="72" y="17"/>
                    <a:pt x="73" y="17"/>
                  </a:cubicBezTo>
                  <a:cubicBezTo>
                    <a:pt x="74" y="19"/>
                    <a:pt x="75" y="21"/>
                    <a:pt x="76" y="23"/>
                  </a:cubicBezTo>
                  <a:cubicBezTo>
                    <a:pt x="81" y="30"/>
                    <a:pt x="84" y="38"/>
                    <a:pt x="86" y="46"/>
                  </a:cubicBezTo>
                  <a:cubicBezTo>
                    <a:pt x="87" y="51"/>
                    <a:pt x="89" y="56"/>
                    <a:pt x="89" y="61"/>
                  </a:cubicBezTo>
                  <a:cubicBezTo>
                    <a:pt x="89" y="62"/>
                    <a:pt x="89" y="62"/>
                    <a:pt x="89" y="63"/>
                  </a:cubicBezTo>
                  <a:cubicBezTo>
                    <a:pt x="89" y="64"/>
                    <a:pt x="89" y="64"/>
                    <a:pt x="89" y="64"/>
                  </a:cubicBezTo>
                  <a:cubicBezTo>
                    <a:pt x="89" y="65"/>
                    <a:pt x="89" y="66"/>
                    <a:pt x="89" y="66"/>
                  </a:cubicBezTo>
                  <a:cubicBezTo>
                    <a:pt x="89" y="69"/>
                    <a:pt x="86" y="71"/>
                    <a:pt x="84" y="70"/>
                  </a:cubicBezTo>
                  <a:cubicBezTo>
                    <a:pt x="83" y="70"/>
                    <a:pt x="82" y="69"/>
                    <a:pt x="81" y="68"/>
                  </a:cubicBezTo>
                  <a:cubicBezTo>
                    <a:pt x="80" y="68"/>
                    <a:pt x="80" y="68"/>
                    <a:pt x="80" y="68"/>
                  </a:cubicBezTo>
                  <a:cubicBezTo>
                    <a:pt x="77" y="67"/>
                    <a:pt x="75" y="65"/>
                    <a:pt x="73" y="63"/>
                  </a:cubicBezTo>
                  <a:cubicBezTo>
                    <a:pt x="73" y="63"/>
                    <a:pt x="73" y="63"/>
                    <a:pt x="73" y="63"/>
                  </a:cubicBezTo>
                  <a:cubicBezTo>
                    <a:pt x="73" y="63"/>
                    <a:pt x="73" y="63"/>
                    <a:pt x="73" y="63"/>
                  </a:cubicBezTo>
                  <a:cubicBezTo>
                    <a:pt x="73" y="63"/>
                    <a:pt x="73" y="64"/>
                    <a:pt x="73" y="64"/>
                  </a:cubicBezTo>
                  <a:cubicBezTo>
                    <a:pt x="73" y="70"/>
                    <a:pt x="73" y="75"/>
                    <a:pt x="73" y="81"/>
                  </a:cubicBezTo>
                  <a:cubicBezTo>
                    <a:pt x="73" y="85"/>
                    <a:pt x="72" y="88"/>
                    <a:pt x="72" y="91"/>
                  </a:cubicBezTo>
                  <a:cubicBezTo>
                    <a:pt x="71" y="93"/>
                    <a:pt x="70" y="95"/>
                    <a:pt x="69" y="97"/>
                  </a:cubicBezTo>
                  <a:cubicBezTo>
                    <a:pt x="69" y="97"/>
                    <a:pt x="69" y="98"/>
                    <a:pt x="69" y="98"/>
                  </a:cubicBezTo>
                  <a:cubicBezTo>
                    <a:pt x="71" y="98"/>
                    <a:pt x="71" y="100"/>
                    <a:pt x="71" y="101"/>
                  </a:cubicBezTo>
                  <a:cubicBezTo>
                    <a:pt x="71" y="104"/>
                    <a:pt x="71" y="106"/>
                    <a:pt x="72" y="108"/>
                  </a:cubicBezTo>
                  <a:cubicBezTo>
                    <a:pt x="72" y="112"/>
                    <a:pt x="72" y="115"/>
                    <a:pt x="72" y="119"/>
                  </a:cubicBezTo>
                  <a:cubicBezTo>
                    <a:pt x="73" y="123"/>
                    <a:pt x="73" y="127"/>
                    <a:pt x="73" y="130"/>
                  </a:cubicBezTo>
                  <a:cubicBezTo>
                    <a:pt x="72" y="135"/>
                    <a:pt x="72" y="140"/>
                    <a:pt x="72" y="144"/>
                  </a:cubicBezTo>
                  <a:cubicBezTo>
                    <a:pt x="71" y="148"/>
                    <a:pt x="71" y="151"/>
                    <a:pt x="70" y="154"/>
                  </a:cubicBezTo>
                  <a:cubicBezTo>
                    <a:pt x="70" y="155"/>
                    <a:pt x="69" y="157"/>
                    <a:pt x="69" y="158"/>
                  </a:cubicBezTo>
                  <a:cubicBezTo>
                    <a:pt x="68" y="158"/>
                    <a:pt x="68" y="159"/>
                    <a:pt x="67" y="160"/>
                  </a:cubicBezTo>
                  <a:cubicBezTo>
                    <a:pt x="66" y="161"/>
                    <a:pt x="64" y="161"/>
                    <a:pt x="62" y="160"/>
                  </a:cubicBezTo>
                  <a:cubicBezTo>
                    <a:pt x="61" y="159"/>
                    <a:pt x="60" y="158"/>
                    <a:pt x="59" y="156"/>
                  </a:cubicBezTo>
                  <a:cubicBezTo>
                    <a:pt x="58" y="153"/>
                    <a:pt x="57" y="150"/>
                    <a:pt x="56" y="147"/>
                  </a:cubicBezTo>
                  <a:cubicBezTo>
                    <a:pt x="55" y="141"/>
                    <a:pt x="54" y="135"/>
                    <a:pt x="54" y="129"/>
                  </a:cubicBezTo>
                  <a:cubicBezTo>
                    <a:pt x="54" y="127"/>
                    <a:pt x="53" y="124"/>
                    <a:pt x="53" y="122"/>
                  </a:cubicBezTo>
                  <a:cubicBezTo>
                    <a:pt x="52" y="118"/>
                    <a:pt x="51" y="114"/>
                    <a:pt x="51" y="110"/>
                  </a:cubicBezTo>
                  <a:cubicBezTo>
                    <a:pt x="51" y="109"/>
                    <a:pt x="51" y="107"/>
                    <a:pt x="51" y="106"/>
                  </a:cubicBezTo>
                  <a:cubicBezTo>
                    <a:pt x="50" y="106"/>
                    <a:pt x="49" y="106"/>
                    <a:pt x="48" y="107"/>
                  </a:cubicBezTo>
                  <a:cubicBezTo>
                    <a:pt x="48" y="107"/>
                    <a:pt x="48" y="107"/>
                    <a:pt x="48" y="108"/>
                  </a:cubicBezTo>
                  <a:cubicBezTo>
                    <a:pt x="48" y="116"/>
                    <a:pt x="48" y="125"/>
                    <a:pt x="49" y="134"/>
                  </a:cubicBezTo>
                  <a:cubicBezTo>
                    <a:pt x="49" y="139"/>
                    <a:pt x="49" y="145"/>
                    <a:pt x="47" y="150"/>
                  </a:cubicBezTo>
                  <a:cubicBezTo>
                    <a:pt x="47" y="153"/>
                    <a:pt x="46" y="155"/>
                    <a:pt x="46" y="158"/>
                  </a:cubicBezTo>
                  <a:cubicBezTo>
                    <a:pt x="46" y="159"/>
                    <a:pt x="45" y="160"/>
                    <a:pt x="45" y="161"/>
                  </a:cubicBezTo>
                  <a:cubicBezTo>
                    <a:pt x="44" y="161"/>
                    <a:pt x="44" y="162"/>
                    <a:pt x="43" y="162"/>
                  </a:cubicBezTo>
                  <a:cubicBezTo>
                    <a:pt x="43" y="163"/>
                    <a:pt x="42" y="163"/>
                    <a:pt x="41" y="162"/>
                  </a:cubicBezTo>
                  <a:cubicBezTo>
                    <a:pt x="40" y="162"/>
                    <a:pt x="39" y="161"/>
                    <a:pt x="39" y="161"/>
                  </a:cubicBezTo>
                  <a:cubicBezTo>
                    <a:pt x="38" y="160"/>
                    <a:pt x="37" y="159"/>
                    <a:pt x="36" y="158"/>
                  </a:cubicBezTo>
                  <a:cubicBezTo>
                    <a:pt x="34" y="155"/>
                    <a:pt x="33" y="152"/>
                    <a:pt x="32" y="148"/>
                  </a:cubicBezTo>
                  <a:cubicBezTo>
                    <a:pt x="31" y="145"/>
                    <a:pt x="30" y="141"/>
                    <a:pt x="30" y="137"/>
                  </a:cubicBezTo>
                  <a:cubicBezTo>
                    <a:pt x="29" y="126"/>
                    <a:pt x="28" y="115"/>
                    <a:pt x="29" y="104"/>
                  </a:cubicBezTo>
                  <a:cubicBezTo>
                    <a:pt x="29" y="103"/>
                    <a:pt x="28" y="102"/>
                    <a:pt x="28" y="101"/>
                  </a:cubicBezTo>
                  <a:cubicBezTo>
                    <a:pt x="26" y="98"/>
                    <a:pt x="25" y="95"/>
                    <a:pt x="25" y="93"/>
                  </a:cubicBezTo>
                  <a:cubicBezTo>
                    <a:pt x="23" y="87"/>
                    <a:pt x="23" y="82"/>
                    <a:pt x="22" y="77"/>
                  </a:cubicBezTo>
                  <a:cubicBezTo>
                    <a:pt x="22" y="70"/>
                    <a:pt x="22" y="64"/>
                    <a:pt x="22" y="57"/>
                  </a:cubicBezTo>
                  <a:cubicBezTo>
                    <a:pt x="22" y="57"/>
                    <a:pt x="22" y="57"/>
                    <a:pt x="22" y="56"/>
                  </a:cubicBezTo>
                  <a:cubicBezTo>
                    <a:pt x="22" y="56"/>
                    <a:pt x="22" y="56"/>
                    <a:pt x="22" y="56"/>
                  </a:cubicBezTo>
                  <a:close/>
                  <a:moveTo>
                    <a:pt x="38" y="85"/>
                  </a:moveTo>
                  <a:cubicBezTo>
                    <a:pt x="37" y="85"/>
                    <a:pt x="37" y="85"/>
                    <a:pt x="37" y="84"/>
                  </a:cubicBezTo>
                  <a:cubicBezTo>
                    <a:pt x="37" y="85"/>
                    <a:pt x="36" y="85"/>
                    <a:pt x="36" y="86"/>
                  </a:cubicBezTo>
                  <a:cubicBezTo>
                    <a:pt x="35" y="86"/>
                    <a:pt x="35" y="86"/>
                    <a:pt x="34" y="86"/>
                  </a:cubicBezTo>
                  <a:cubicBezTo>
                    <a:pt x="34" y="86"/>
                    <a:pt x="34" y="85"/>
                    <a:pt x="34" y="85"/>
                  </a:cubicBezTo>
                  <a:cubicBezTo>
                    <a:pt x="34" y="84"/>
                    <a:pt x="34" y="84"/>
                    <a:pt x="34" y="84"/>
                  </a:cubicBezTo>
                  <a:cubicBezTo>
                    <a:pt x="34" y="83"/>
                    <a:pt x="35" y="82"/>
                    <a:pt x="35" y="81"/>
                  </a:cubicBezTo>
                  <a:cubicBezTo>
                    <a:pt x="40" y="74"/>
                    <a:pt x="45" y="66"/>
                    <a:pt x="50" y="59"/>
                  </a:cubicBezTo>
                  <a:cubicBezTo>
                    <a:pt x="50" y="59"/>
                    <a:pt x="50" y="59"/>
                    <a:pt x="51" y="58"/>
                  </a:cubicBezTo>
                  <a:cubicBezTo>
                    <a:pt x="50" y="59"/>
                    <a:pt x="50" y="59"/>
                    <a:pt x="50" y="59"/>
                  </a:cubicBezTo>
                  <a:cubicBezTo>
                    <a:pt x="48" y="61"/>
                    <a:pt x="47" y="62"/>
                    <a:pt x="45" y="64"/>
                  </a:cubicBezTo>
                  <a:cubicBezTo>
                    <a:pt x="42" y="67"/>
                    <a:pt x="38" y="71"/>
                    <a:pt x="35" y="74"/>
                  </a:cubicBezTo>
                  <a:cubicBezTo>
                    <a:pt x="35" y="75"/>
                    <a:pt x="34" y="75"/>
                    <a:pt x="34" y="75"/>
                  </a:cubicBezTo>
                  <a:cubicBezTo>
                    <a:pt x="33" y="76"/>
                    <a:pt x="33" y="76"/>
                    <a:pt x="32" y="75"/>
                  </a:cubicBezTo>
                  <a:cubicBezTo>
                    <a:pt x="32" y="75"/>
                    <a:pt x="32" y="74"/>
                    <a:pt x="32" y="74"/>
                  </a:cubicBezTo>
                  <a:cubicBezTo>
                    <a:pt x="32" y="73"/>
                    <a:pt x="32" y="73"/>
                    <a:pt x="33" y="73"/>
                  </a:cubicBezTo>
                  <a:cubicBezTo>
                    <a:pt x="34" y="71"/>
                    <a:pt x="35" y="70"/>
                    <a:pt x="36" y="68"/>
                  </a:cubicBezTo>
                  <a:cubicBezTo>
                    <a:pt x="41" y="62"/>
                    <a:pt x="46" y="56"/>
                    <a:pt x="51" y="50"/>
                  </a:cubicBezTo>
                  <a:cubicBezTo>
                    <a:pt x="51" y="50"/>
                    <a:pt x="51" y="49"/>
                    <a:pt x="52" y="49"/>
                  </a:cubicBezTo>
                  <a:cubicBezTo>
                    <a:pt x="51" y="49"/>
                    <a:pt x="51" y="49"/>
                    <a:pt x="51" y="49"/>
                  </a:cubicBezTo>
                  <a:cubicBezTo>
                    <a:pt x="50" y="50"/>
                    <a:pt x="49" y="52"/>
                    <a:pt x="47" y="53"/>
                  </a:cubicBezTo>
                  <a:cubicBezTo>
                    <a:pt x="42" y="58"/>
                    <a:pt x="38" y="63"/>
                    <a:pt x="33" y="68"/>
                  </a:cubicBezTo>
                  <a:cubicBezTo>
                    <a:pt x="32" y="69"/>
                    <a:pt x="31" y="69"/>
                    <a:pt x="30" y="69"/>
                  </a:cubicBezTo>
                  <a:cubicBezTo>
                    <a:pt x="30" y="70"/>
                    <a:pt x="30" y="70"/>
                    <a:pt x="30" y="70"/>
                  </a:cubicBezTo>
                  <a:cubicBezTo>
                    <a:pt x="31" y="74"/>
                    <a:pt x="31" y="78"/>
                    <a:pt x="31" y="82"/>
                  </a:cubicBezTo>
                  <a:cubicBezTo>
                    <a:pt x="31" y="84"/>
                    <a:pt x="31" y="86"/>
                    <a:pt x="32" y="89"/>
                  </a:cubicBezTo>
                  <a:cubicBezTo>
                    <a:pt x="32" y="92"/>
                    <a:pt x="33" y="94"/>
                    <a:pt x="36" y="96"/>
                  </a:cubicBezTo>
                  <a:cubicBezTo>
                    <a:pt x="37" y="98"/>
                    <a:pt x="39" y="99"/>
                    <a:pt x="41" y="99"/>
                  </a:cubicBezTo>
                  <a:cubicBezTo>
                    <a:pt x="42" y="98"/>
                    <a:pt x="43" y="98"/>
                    <a:pt x="43" y="97"/>
                  </a:cubicBezTo>
                  <a:cubicBezTo>
                    <a:pt x="46" y="93"/>
                    <a:pt x="48" y="89"/>
                    <a:pt x="51" y="85"/>
                  </a:cubicBezTo>
                  <a:cubicBezTo>
                    <a:pt x="51" y="85"/>
                    <a:pt x="51" y="85"/>
                    <a:pt x="52" y="84"/>
                  </a:cubicBezTo>
                  <a:cubicBezTo>
                    <a:pt x="51" y="84"/>
                    <a:pt x="51" y="85"/>
                    <a:pt x="51" y="85"/>
                  </a:cubicBezTo>
                  <a:cubicBezTo>
                    <a:pt x="48" y="88"/>
                    <a:pt x="46" y="91"/>
                    <a:pt x="43" y="94"/>
                  </a:cubicBezTo>
                  <a:cubicBezTo>
                    <a:pt x="43" y="95"/>
                    <a:pt x="42" y="96"/>
                    <a:pt x="41" y="96"/>
                  </a:cubicBezTo>
                  <a:cubicBezTo>
                    <a:pt x="41" y="97"/>
                    <a:pt x="40" y="97"/>
                    <a:pt x="40" y="97"/>
                  </a:cubicBezTo>
                  <a:cubicBezTo>
                    <a:pt x="39" y="96"/>
                    <a:pt x="39" y="96"/>
                    <a:pt x="39" y="95"/>
                  </a:cubicBezTo>
                  <a:cubicBezTo>
                    <a:pt x="39" y="95"/>
                    <a:pt x="40" y="94"/>
                    <a:pt x="40" y="94"/>
                  </a:cubicBezTo>
                  <a:cubicBezTo>
                    <a:pt x="40" y="93"/>
                    <a:pt x="41" y="92"/>
                    <a:pt x="41" y="91"/>
                  </a:cubicBezTo>
                  <a:cubicBezTo>
                    <a:pt x="44" y="86"/>
                    <a:pt x="47" y="82"/>
                    <a:pt x="50" y="77"/>
                  </a:cubicBezTo>
                  <a:cubicBezTo>
                    <a:pt x="50" y="77"/>
                    <a:pt x="50" y="76"/>
                    <a:pt x="50" y="76"/>
                  </a:cubicBezTo>
                  <a:cubicBezTo>
                    <a:pt x="50" y="76"/>
                    <a:pt x="50" y="76"/>
                    <a:pt x="50" y="77"/>
                  </a:cubicBezTo>
                  <a:cubicBezTo>
                    <a:pt x="48" y="79"/>
                    <a:pt x="46" y="81"/>
                    <a:pt x="44" y="84"/>
                  </a:cubicBezTo>
                  <a:cubicBezTo>
                    <a:pt x="41" y="86"/>
                    <a:pt x="39" y="89"/>
                    <a:pt x="37" y="91"/>
                  </a:cubicBezTo>
                  <a:cubicBezTo>
                    <a:pt x="37" y="92"/>
                    <a:pt x="36" y="92"/>
                    <a:pt x="36" y="92"/>
                  </a:cubicBezTo>
                  <a:cubicBezTo>
                    <a:pt x="35" y="93"/>
                    <a:pt x="35" y="93"/>
                    <a:pt x="34" y="92"/>
                  </a:cubicBezTo>
                  <a:cubicBezTo>
                    <a:pt x="34" y="92"/>
                    <a:pt x="34" y="92"/>
                    <a:pt x="34" y="91"/>
                  </a:cubicBezTo>
                  <a:cubicBezTo>
                    <a:pt x="34" y="91"/>
                    <a:pt x="34" y="90"/>
                    <a:pt x="34" y="90"/>
                  </a:cubicBezTo>
                  <a:cubicBezTo>
                    <a:pt x="35" y="88"/>
                    <a:pt x="36" y="87"/>
                    <a:pt x="37" y="86"/>
                  </a:cubicBezTo>
                  <a:cubicBezTo>
                    <a:pt x="37" y="86"/>
                    <a:pt x="37" y="85"/>
                    <a:pt x="38" y="85"/>
                  </a:cubicBezTo>
                  <a:close/>
                  <a:moveTo>
                    <a:pt x="42" y="82"/>
                  </a:moveTo>
                  <a:cubicBezTo>
                    <a:pt x="43" y="81"/>
                    <a:pt x="44" y="80"/>
                    <a:pt x="45" y="79"/>
                  </a:cubicBezTo>
                  <a:cubicBezTo>
                    <a:pt x="50" y="73"/>
                    <a:pt x="56" y="66"/>
                    <a:pt x="62" y="60"/>
                  </a:cubicBezTo>
                  <a:cubicBezTo>
                    <a:pt x="62" y="59"/>
                    <a:pt x="62" y="59"/>
                    <a:pt x="63" y="59"/>
                  </a:cubicBezTo>
                  <a:cubicBezTo>
                    <a:pt x="63" y="58"/>
                    <a:pt x="64" y="58"/>
                    <a:pt x="64" y="59"/>
                  </a:cubicBezTo>
                  <a:cubicBezTo>
                    <a:pt x="64" y="59"/>
                    <a:pt x="64" y="59"/>
                    <a:pt x="64" y="60"/>
                  </a:cubicBezTo>
                  <a:cubicBezTo>
                    <a:pt x="64" y="60"/>
                    <a:pt x="64" y="60"/>
                    <a:pt x="64" y="61"/>
                  </a:cubicBezTo>
                  <a:cubicBezTo>
                    <a:pt x="63" y="61"/>
                    <a:pt x="63" y="62"/>
                    <a:pt x="63" y="62"/>
                  </a:cubicBezTo>
                  <a:cubicBezTo>
                    <a:pt x="57" y="70"/>
                    <a:pt x="52" y="77"/>
                    <a:pt x="48" y="85"/>
                  </a:cubicBezTo>
                  <a:cubicBezTo>
                    <a:pt x="47" y="85"/>
                    <a:pt x="47" y="86"/>
                    <a:pt x="47" y="86"/>
                  </a:cubicBezTo>
                  <a:cubicBezTo>
                    <a:pt x="48" y="85"/>
                    <a:pt x="49" y="84"/>
                    <a:pt x="50" y="83"/>
                  </a:cubicBezTo>
                  <a:cubicBezTo>
                    <a:pt x="54" y="77"/>
                    <a:pt x="59" y="71"/>
                    <a:pt x="64" y="65"/>
                  </a:cubicBezTo>
                  <a:cubicBezTo>
                    <a:pt x="64" y="65"/>
                    <a:pt x="65" y="65"/>
                    <a:pt x="65" y="65"/>
                  </a:cubicBezTo>
                  <a:cubicBezTo>
                    <a:pt x="65" y="64"/>
                    <a:pt x="66" y="64"/>
                    <a:pt x="66" y="65"/>
                  </a:cubicBezTo>
                  <a:cubicBezTo>
                    <a:pt x="67" y="65"/>
                    <a:pt x="67" y="65"/>
                    <a:pt x="66" y="66"/>
                  </a:cubicBezTo>
                  <a:cubicBezTo>
                    <a:pt x="66" y="66"/>
                    <a:pt x="66" y="66"/>
                    <a:pt x="66" y="67"/>
                  </a:cubicBezTo>
                  <a:cubicBezTo>
                    <a:pt x="63" y="71"/>
                    <a:pt x="60" y="75"/>
                    <a:pt x="57" y="79"/>
                  </a:cubicBezTo>
                  <a:cubicBezTo>
                    <a:pt x="57" y="79"/>
                    <a:pt x="57" y="80"/>
                    <a:pt x="57" y="80"/>
                  </a:cubicBezTo>
                  <a:cubicBezTo>
                    <a:pt x="57" y="80"/>
                    <a:pt x="58" y="79"/>
                    <a:pt x="58" y="79"/>
                  </a:cubicBezTo>
                  <a:cubicBezTo>
                    <a:pt x="60" y="76"/>
                    <a:pt x="63" y="74"/>
                    <a:pt x="65" y="71"/>
                  </a:cubicBezTo>
                  <a:cubicBezTo>
                    <a:pt x="66" y="70"/>
                    <a:pt x="66" y="70"/>
                    <a:pt x="67" y="70"/>
                  </a:cubicBezTo>
                  <a:cubicBezTo>
                    <a:pt x="67" y="69"/>
                    <a:pt x="68" y="69"/>
                    <a:pt x="68" y="70"/>
                  </a:cubicBezTo>
                  <a:cubicBezTo>
                    <a:pt x="69" y="70"/>
                    <a:pt x="69" y="70"/>
                    <a:pt x="68" y="71"/>
                  </a:cubicBezTo>
                  <a:cubicBezTo>
                    <a:pt x="68" y="71"/>
                    <a:pt x="68" y="71"/>
                    <a:pt x="68" y="72"/>
                  </a:cubicBezTo>
                  <a:cubicBezTo>
                    <a:pt x="68" y="73"/>
                    <a:pt x="67" y="74"/>
                    <a:pt x="67" y="74"/>
                  </a:cubicBezTo>
                  <a:cubicBezTo>
                    <a:pt x="64" y="79"/>
                    <a:pt x="61" y="84"/>
                    <a:pt x="58" y="89"/>
                  </a:cubicBezTo>
                  <a:cubicBezTo>
                    <a:pt x="58" y="89"/>
                    <a:pt x="58" y="90"/>
                    <a:pt x="58" y="90"/>
                  </a:cubicBezTo>
                  <a:cubicBezTo>
                    <a:pt x="58" y="90"/>
                    <a:pt x="58" y="90"/>
                    <a:pt x="58" y="90"/>
                  </a:cubicBezTo>
                  <a:cubicBezTo>
                    <a:pt x="61" y="87"/>
                    <a:pt x="63" y="83"/>
                    <a:pt x="66" y="80"/>
                  </a:cubicBezTo>
                  <a:cubicBezTo>
                    <a:pt x="67" y="79"/>
                    <a:pt x="67" y="79"/>
                    <a:pt x="68" y="79"/>
                  </a:cubicBezTo>
                  <a:cubicBezTo>
                    <a:pt x="68" y="78"/>
                    <a:pt x="69" y="78"/>
                    <a:pt x="69" y="78"/>
                  </a:cubicBezTo>
                  <a:cubicBezTo>
                    <a:pt x="69" y="74"/>
                    <a:pt x="69" y="70"/>
                    <a:pt x="69" y="67"/>
                  </a:cubicBezTo>
                  <a:cubicBezTo>
                    <a:pt x="70" y="63"/>
                    <a:pt x="69" y="60"/>
                    <a:pt x="69" y="57"/>
                  </a:cubicBezTo>
                  <a:cubicBezTo>
                    <a:pt x="69" y="56"/>
                    <a:pt x="69" y="56"/>
                    <a:pt x="69" y="55"/>
                  </a:cubicBezTo>
                  <a:cubicBezTo>
                    <a:pt x="68" y="55"/>
                    <a:pt x="68" y="54"/>
                    <a:pt x="68" y="53"/>
                  </a:cubicBezTo>
                  <a:cubicBezTo>
                    <a:pt x="68" y="52"/>
                    <a:pt x="68" y="51"/>
                    <a:pt x="67" y="50"/>
                  </a:cubicBezTo>
                  <a:cubicBezTo>
                    <a:pt x="58" y="60"/>
                    <a:pt x="49" y="71"/>
                    <a:pt x="42" y="82"/>
                  </a:cubicBezTo>
                  <a:close/>
                  <a:moveTo>
                    <a:pt x="64" y="19"/>
                  </a:moveTo>
                  <a:cubicBezTo>
                    <a:pt x="64" y="20"/>
                    <a:pt x="64" y="20"/>
                    <a:pt x="63" y="20"/>
                  </a:cubicBezTo>
                  <a:cubicBezTo>
                    <a:pt x="59" y="25"/>
                    <a:pt x="55" y="30"/>
                    <a:pt x="51" y="35"/>
                  </a:cubicBezTo>
                  <a:cubicBezTo>
                    <a:pt x="46" y="41"/>
                    <a:pt x="41" y="47"/>
                    <a:pt x="37" y="52"/>
                  </a:cubicBezTo>
                  <a:cubicBezTo>
                    <a:pt x="36" y="53"/>
                    <a:pt x="36" y="53"/>
                    <a:pt x="36" y="53"/>
                  </a:cubicBezTo>
                  <a:cubicBezTo>
                    <a:pt x="36" y="53"/>
                    <a:pt x="36" y="53"/>
                    <a:pt x="37" y="53"/>
                  </a:cubicBezTo>
                  <a:cubicBezTo>
                    <a:pt x="46" y="44"/>
                    <a:pt x="55" y="36"/>
                    <a:pt x="64" y="27"/>
                  </a:cubicBezTo>
                  <a:cubicBezTo>
                    <a:pt x="64" y="27"/>
                    <a:pt x="65" y="26"/>
                    <a:pt x="66" y="27"/>
                  </a:cubicBezTo>
                  <a:cubicBezTo>
                    <a:pt x="66" y="24"/>
                    <a:pt x="65" y="22"/>
                    <a:pt x="64" y="19"/>
                  </a:cubicBezTo>
                  <a:close/>
                  <a:moveTo>
                    <a:pt x="61" y="123"/>
                  </a:moveTo>
                  <a:cubicBezTo>
                    <a:pt x="61" y="123"/>
                    <a:pt x="61" y="123"/>
                    <a:pt x="61" y="123"/>
                  </a:cubicBezTo>
                  <a:cubicBezTo>
                    <a:pt x="62" y="122"/>
                    <a:pt x="62" y="121"/>
                    <a:pt x="63" y="121"/>
                  </a:cubicBezTo>
                  <a:cubicBezTo>
                    <a:pt x="63" y="120"/>
                    <a:pt x="64" y="120"/>
                    <a:pt x="65" y="120"/>
                  </a:cubicBezTo>
                  <a:cubicBezTo>
                    <a:pt x="65" y="121"/>
                    <a:pt x="65" y="121"/>
                    <a:pt x="65" y="122"/>
                  </a:cubicBezTo>
                  <a:cubicBezTo>
                    <a:pt x="65" y="123"/>
                    <a:pt x="65" y="123"/>
                    <a:pt x="65" y="124"/>
                  </a:cubicBezTo>
                  <a:cubicBezTo>
                    <a:pt x="64" y="126"/>
                    <a:pt x="63" y="128"/>
                    <a:pt x="62" y="130"/>
                  </a:cubicBezTo>
                  <a:cubicBezTo>
                    <a:pt x="62" y="131"/>
                    <a:pt x="62" y="132"/>
                    <a:pt x="62" y="133"/>
                  </a:cubicBezTo>
                  <a:cubicBezTo>
                    <a:pt x="62" y="133"/>
                    <a:pt x="61" y="134"/>
                    <a:pt x="62" y="134"/>
                  </a:cubicBezTo>
                  <a:cubicBezTo>
                    <a:pt x="62" y="134"/>
                    <a:pt x="62" y="135"/>
                    <a:pt x="62" y="135"/>
                  </a:cubicBezTo>
                  <a:cubicBezTo>
                    <a:pt x="62" y="136"/>
                    <a:pt x="61" y="137"/>
                    <a:pt x="60" y="137"/>
                  </a:cubicBezTo>
                  <a:cubicBezTo>
                    <a:pt x="59" y="137"/>
                    <a:pt x="59" y="137"/>
                    <a:pt x="59" y="137"/>
                  </a:cubicBezTo>
                  <a:cubicBezTo>
                    <a:pt x="59" y="138"/>
                    <a:pt x="60" y="139"/>
                    <a:pt x="60" y="140"/>
                  </a:cubicBezTo>
                  <a:cubicBezTo>
                    <a:pt x="60" y="141"/>
                    <a:pt x="60" y="141"/>
                    <a:pt x="61" y="141"/>
                  </a:cubicBezTo>
                  <a:cubicBezTo>
                    <a:pt x="62" y="142"/>
                    <a:pt x="63" y="143"/>
                    <a:pt x="62" y="144"/>
                  </a:cubicBezTo>
                  <a:cubicBezTo>
                    <a:pt x="62" y="145"/>
                    <a:pt x="62" y="145"/>
                    <a:pt x="62" y="146"/>
                  </a:cubicBezTo>
                  <a:cubicBezTo>
                    <a:pt x="63" y="145"/>
                    <a:pt x="64" y="145"/>
                    <a:pt x="64" y="144"/>
                  </a:cubicBezTo>
                  <a:cubicBezTo>
                    <a:pt x="65" y="144"/>
                    <a:pt x="66" y="144"/>
                    <a:pt x="67" y="144"/>
                  </a:cubicBezTo>
                  <a:cubicBezTo>
                    <a:pt x="67" y="142"/>
                    <a:pt x="66" y="115"/>
                    <a:pt x="66" y="113"/>
                  </a:cubicBezTo>
                  <a:cubicBezTo>
                    <a:pt x="64" y="117"/>
                    <a:pt x="63" y="120"/>
                    <a:pt x="61" y="123"/>
                  </a:cubicBezTo>
                  <a:close/>
                  <a:moveTo>
                    <a:pt x="30" y="43"/>
                  </a:moveTo>
                  <a:cubicBezTo>
                    <a:pt x="30" y="43"/>
                    <a:pt x="30" y="43"/>
                    <a:pt x="30" y="43"/>
                  </a:cubicBezTo>
                  <a:cubicBezTo>
                    <a:pt x="31" y="42"/>
                    <a:pt x="31" y="42"/>
                    <a:pt x="31" y="42"/>
                  </a:cubicBezTo>
                  <a:cubicBezTo>
                    <a:pt x="40" y="32"/>
                    <a:pt x="49" y="23"/>
                    <a:pt x="58" y="14"/>
                  </a:cubicBezTo>
                  <a:cubicBezTo>
                    <a:pt x="59" y="14"/>
                    <a:pt x="59" y="13"/>
                    <a:pt x="59" y="13"/>
                  </a:cubicBezTo>
                  <a:cubicBezTo>
                    <a:pt x="60" y="13"/>
                    <a:pt x="60" y="12"/>
                    <a:pt x="60" y="12"/>
                  </a:cubicBezTo>
                  <a:cubicBezTo>
                    <a:pt x="58" y="12"/>
                    <a:pt x="56" y="12"/>
                    <a:pt x="54" y="12"/>
                  </a:cubicBezTo>
                  <a:cubicBezTo>
                    <a:pt x="54" y="12"/>
                    <a:pt x="54" y="13"/>
                    <a:pt x="53" y="13"/>
                  </a:cubicBezTo>
                  <a:cubicBezTo>
                    <a:pt x="52" y="15"/>
                    <a:pt x="50" y="17"/>
                    <a:pt x="49" y="19"/>
                  </a:cubicBezTo>
                  <a:cubicBezTo>
                    <a:pt x="43" y="26"/>
                    <a:pt x="37" y="34"/>
                    <a:pt x="31" y="41"/>
                  </a:cubicBezTo>
                  <a:cubicBezTo>
                    <a:pt x="31" y="42"/>
                    <a:pt x="31" y="42"/>
                    <a:pt x="30" y="43"/>
                  </a:cubicBezTo>
                  <a:close/>
                  <a:moveTo>
                    <a:pt x="68" y="41"/>
                  </a:moveTo>
                  <a:cubicBezTo>
                    <a:pt x="67" y="42"/>
                    <a:pt x="66" y="42"/>
                    <a:pt x="65" y="43"/>
                  </a:cubicBezTo>
                  <a:cubicBezTo>
                    <a:pt x="63" y="46"/>
                    <a:pt x="61" y="49"/>
                    <a:pt x="59" y="51"/>
                  </a:cubicBezTo>
                  <a:cubicBezTo>
                    <a:pt x="53" y="59"/>
                    <a:pt x="47" y="68"/>
                    <a:pt x="41" y="76"/>
                  </a:cubicBezTo>
                  <a:cubicBezTo>
                    <a:pt x="41" y="76"/>
                    <a:pt x="41" y="77"/>
                    <a:pt x="41" y="77"/>
                  </a:cubicBezTo>
                  <a:cubicBezTo>
                    <a:pt x="41" y="77"/>
                    <a:pt x="41" y="77"/>
                    <a:pt x="41" y="77"/>
                  </a:cubicBezTo>
                  <a:cubicBezTo>
                    <a:pt x="41" y="77"/>
                    <a:pt x="41" y="77"/>
                    <a:pt x="41" y="77"/>
                  </a:cubicBezTo>
                  <a:cubicBezTo>
                    <a:pt x="46" y="70"/>
                    <a:pt x="52" y="64"/>
                    <a:pt x="57" y="58"/>
                  </a:cubicBezTo>
                  <a:cubicBezTo>
                    <a:pt x="58" y="56"/>
                    <a:pt x="59" y="55"/>
                    <a:pt x="60" y="54"/>
                  </a:cubicBezTo>
                  <a:cubicBezTo>
                    <a:pt x="62" y="51"/>
                    <a:pt x="64" y="49"/>
                    <a:pt x="66" y="48"/>
                  </a:cubicBezTo>
                  <a:cubicBezTo>
                    <a:pt x="66" y="47"/>
                    <a:pt x="66" y="47"/>
                    <a:pt x="66" y="47"/>
                  </a:cubicBezTo>
                  <a:cubicBezTo>
                    <a:pt x="67" y="46"/>
                    <a:pt x="67" y="45"/>
                    <a:pt x="68" y="44"/>
                  </a:cubicBezTo>
                  <a:cubicBezTo>
                    <a:pt x="69" y="43"/>
                    <a:pt x="68" y="42"/>
                    <a:pt x="68" y="41"/>
                  </a:cubicBezTo>
                  <a:close/>
                  <a:moveTo>
                    <a:pt x="20" y="40"/>
                  </a:moveTo>
                  <a:cubicBezTo>
                    <a:pt x="20" y="40"/>
                    <a:pt x="20" y="40"/>
                    <a:pt x="20" y="40"/>
                  </a:cubicBezTo>
                  <a:cubicBezTo>
                    <a:pt x="18" y="43"/>
                    <a:pt x="17" y="45"/>
                    <a:pt x="16" y="47"/>
                  </a:cubicBezTo>
                  <a:cubicBezTo>
                    <a:pt x="14" y="51"/>
                    <a:pt x="12" y="56"/>
                    <a:pt x="10" y="60"/>
                  </a:cubicBezTo>
                  <a:cubicBezTo>
                    <a:pt x="10" y="60"/>
                    <a:pt x="10" y="61"/>
                    <a:pt x="10" y="61"/>
                  </a:cubicBezTo>
                  <a:cubicBezTo>
                    <a:pt x="11" y="61"/>
                    <a:pt x="11" y="61"/>
                    <a:pt x="12" y="61"/>
                  </a:cubicBezTo>
                  <a:cubicBezTo>
                    <a:pt x="13" y="61"/>
                    <a:pt x="13" y="61"/>
                    <a:pt x="14" y="60"/>
                  </a:cubicBezTo>
                  <a:cubicBezTo>
                    <a:pt x="17" y="56"/>
                    <a:pt x="19" y="52"/>
                    <a:pt x="20" y="48"/>
                  </a:cubicBezTo>
                  <a:cubicBezTo>
                    <a:pt x="20" y="47"/>
                    <a:pt x="21" y="46"/>
                    <a:pt x="20" y="44"/>
                  </a:cubicBezTo>
                  <a:cubicBezTo>
                    <a:pt x="20" y="43"/>
                    <a:pt x="20" y="42"/>
                    <a:pt x="20" y="40"/>
                  </a:cubicBezTo>
                  <a:close/>
                  <a:moveTo>
                    <a:pt x="61" y="15"/>
                  </a:moveTo>
                  <a:cubicBezTo>
                    <a:pt x="52" y="24"/>
                    <a:pt x="44" y="33"/>
                    <a:pt x="36" y="43"/>
                  </a:cubicBezTo>
                  <a:cubicBezTo>
                    <a:pt x="36" y="42"/>
                    <a:pt x="36" y="42"/>
                    <a:pt x="37" y="42"/>
                  </a:cubicBezTo>
                  <a:cubicBezTo>
                    <a:pt x="45" y="34"/>
                    <a:pt x="54" y="26"/>
                    <a:pt x="62" y="18"/>
                  </a:cubicBezTo>
                  <a:cubicBezTo>
                    <a:pt x="62" y="18"/>
                    <a:pt x="63" y="17"/>
                    <a:pt x="64" y="17"/>
                  </a:cubicBezTo>
                  <a:cubicBezTo>
                    <a:pt x="63" y="15"/>
                    <a:pt x="63" y="15"/>
                    <a:pt x="61" y="15"/>
                  </a:cubicBezTo>
                  <a:close/>
                  <a:moveTo>
                    <a:pt x="40" y="123"/>
                  </a:moveTo>
                  <a:cubicBezTo>
                    <a:pt x="40" y="123"/>
                    <a:pt x="40" y="123"/>
                    <a:pt x="40" y="123"/>
                  </a:cubicBezTo>
                  <a:cubicBezTo>
                    <a:pt x="40" y="123"/>
                    <a:pt x="41" y="122"/>
                    <a:pt x="42" y="122"/>
                  </a:cubicBezTo>
                  <a:cubicBezTo>
                    <a:pt x="42" y="121"/>
                    <a:pt x="42" y="121"/>
                    <a:pt x="43" y="121"/>
                  </a:cubicBezTo>
                  <a:cubicBezTo>
                    <a:pt x="43" y="120"/>
                    <a:pt x="44" y="120"/>
                    <a:pt x="44" y="121"/>
                  </a:cubicBezTo>
                  <a:cubicBezTo>
                    <a:pt x="45" y="121"/>
                    <a:pt x="45" y="122"/>
                    <a:pt x="45" y="122"/>
                  </a:cubicBezTo>
                  <a:cubicBezTo>
                    <a:pt x="45" y="123"/>
                    <a:pt x="44" y="123"/>
                    <a:pt x="44" y="124"/>
                  </a:cubicBezTo>
                  <a:cubicBezTo>
                    <a:pt x="42" y="128"/>
                    <a:pt x="40" y="133"/>
                    <a:pt x="38" y="137"/>
                  </a:cubicBezTo>
                  <a:cubicBezTo>
                    <a:pt x="38" y="137"/>
                    <a:pt x="38" y="138"/>
                    <a:pt x="38" y="138"/>
                  </a:cubicBezTo>
                  <a:cubicBezTo>
                    <a:pt x="38" y="138"/>
                    <a:pt x="38" y="138"/>
                    <a:pt x="38" y="138"/>
                  </a:cubicBezTo>
                  <a:cubicBezTo>
                    <a:pt x="38" y="138"/>
                    <a:pt x="39" y="138"/>
                    <a:pt x="39" y="137"/>
                  </a:cubicBezTo>
                  <a:cubicBezTo>
                    <a:pt x="40" y="136"/>
                    <a:pt x="41" y="135"/>
                    <a:pt x="43" y="133"/>
                  </a:cubicBezTo>
                  <a:cubicBezTo>
                    <a:pt x="43" y="133"/>
                    <a:pt x="44" y="132"/>
                    <a:pt x="45" y="132"/>
                  </a:cubicBezTo>
                  <a:cubicBezTo>
                    <a:pt x="45" y="132"/>
                    <a:pt x="45" y="131"/>
                    <a:pt x="45" y="131"/>
                  </a:cubicBezTo>
                  <a:cubicBezTo>
                    <a:pt x="45" y="126"/>
                    <a:pt x="45" y="120"/>
                    <a:pt x="45" y="115"/>
                  </a:cubicBezTo>
                  <a:cubicBezTo>
                    <a:pt x="45" y="114"/>
                    <a:pt x="45" y="112"/>
                    <a:pt x="45" y="111"/>
                  </a:cubicBezTo>
                  <a:cubicBezTo>
                    <a:pt x="45" y="110"/>
                    <a:pt x="45" y="108"/>
                    <a:pt x="45" y="107"/>
                  </a:cubicBezTo>
                  <a:cubicBezTo>
                    <a:pt x="45" y="107"/>
                    <a:pt x="44" y="106"/>
                    <a:pt x="44" y="106"/>
                  </a:cubicBezTo>
                  <a:cubicBezTo>
                    <a:pt x="43" y="106"/>
                    <a:pt x="43" y="106"/>
                    <a:pt x="43" y="106"/>
                  </a:cubicBezTo>
                  <a:cubicBezTo>
                    <a:pt x="42" y="109"/>
                    <a:pt x="41" y="112"/>
                    <a:pt x="39" y="115"/>
                  </a:cubicBezTo>
                  <a:cubicBezTo>
                    <a:pt x="40" y="114"/>
                    <a:pt x="41" y="113"/>
                    <a:pt x="42" y="112"/>
                  </a:cubicBezTo>
                  <a:cubicBezTo>
                    <a:pt x="42" y="112"/>
                    <a:pt x="42" y="111"/>
                    <a:pt x="43" y="111"/>
                  </a:cubicBezTo>
                  <a:cubicBezTo>
                    <a:pt x="43" y="110"/>
                    <a:pt x="44" y="110"/>
                    <a:pt x="44" y="110"/>
                  </a:cubicBezTo>
                  <a:cubicBezTo>
                    <a:pt x="45" y="111"/>
                    <a:pt x="45" y="111"/>
                    <a:pt x="45" y="112"/>
                  </a:cubicBezTo>
                  <a:cubicBezTo>
                    <a:pt x="45" y="113"/>
                    <a:pt x="44" y="113"/>
                    <a:pt x="44" y="114"/>
                  </a:cubicBezTo>
                  <a:cubicBezTo>
                    <a:pt x="43" y="117"/>
                    <a:pt x="42" y="120"/>
                    <a:pt x="40" y="122"/>
                  </a:cubicBezTo>
                  <a:cubicBezTo>
                    <a:pt x="40" y="123"/>
                    <a:pt x="40" y="123"/>
                    <a:pt x="40" y="123"/>
                  </a:cubicBezTo>
                  <a:close/>
                  <a:moveTo>
                    <a:pt x="44" y="6"/>
                  </a:moveTo>
                  <a:cubicBezTo>
                    <a:pt x="44" y="6"/>
                    <a:pt x="43" y="6"/>
                    <a:pt x="43" y="6"/>
                  </a:cubicBezTo>
                  <a:cubicBezTo>
                    <a:pt x="41" y="6"/>
                    <a:pt x="39" y="6"/>
                    <a:pt x="38" y="6"/>
                  </a:cubicBezTo>
                  <a:cubicBezTo>
                    <a:pt x="35" y="6"/>
                    <a:pt x="33" y="6"/>
                    <a:pt x="31" y="7"/>
                  </a:cubicBezTo>
                  <a:cubicBezTo>
                    <a:pt x="28" y="9"/>
                    <a:pt x="26" y="11"/>
                    <a:pt x="24" y="14"/>
                  </a:cubicBezTo>
                  <a:cubicBezTo>
                    <a:pt x="23" y="15"/>
                    <a:pt x="23" y="16"/>
                    <a:pt x="23" y="17"/>
                  </a:cubicBezTo>
                  <a:cubicBezTo>
                    <a:pt x="24" y="16"/>
                    <a:pt x="25" y="16"/>
                    <a:pt x="26" y="17"/>
                  </a:cubicBezTo>
                  <a:cubicBezTo>
                    <a:pt x="26" y="17"/>
                    <a:pt x="26" y="16"/>
                    <a:pt x="27" y="16"/>
                  </a:cubicBezTo>
                  <a:cubicBezTo>
                    <a:pt x="28" y="13"/>
                    <a:pt x="31" y="11"/>
                    <a:pt x="34" y="10"/>
                  </a:cubicBezTo>
                  <a:cubicBezTo>
                    <a:pt x="35" y="10"/>
                    <a:pt x="36" y="9"/>
                    <a:pt x="36" y="9"/>
                  </a:cubicBezTo>
                  <a:cubicBezTo>
                    <a:pt x="37" y="9"/>
                    <a:pt x="37" y="9"/>
                    <a:pt x="38" y="9"/>
                  </a:cubicBezTo>
                  <a:cubicBezTo>
                    <a:pt x="39" y="9"/>
                    <a:pt x="40" y="9"/>
                    <a:pt x="41" y="9"/>
                  </a:cubicBezTo>
                  <a:cubicBezTo>
                    <a:pt x="41" y="9"/>
                    <a:pt x="41" y="8"/>
                    <a:pt x="42" y="8"/>
                  </a:cubicBezTo>
                  <a:cubicBezTo>
                    <a:pt x="42" y="8"/>
                    <a:pt x="43" y="7"/>
                    <a:pt x="44" y="6"/>
                  </a:cubicBezTo>
                  <a:close/>
                  <a:moveTo>
                    <a:pt x="51" y="32"/>
                  </a:moveTo>
                  <a:cubicBezTo>
                    <a:pt x="51" y="32"/>
                    <a:pt x="50" y="32"/>
                    <a:pt x="50" y="32"/>
                  </a:cubicBezTo>
                  <a:cubicBezTo>
                    <a:pt x="50" y="32"/>
                    <a:pt x="50" y="32"/>
                    <a:pt x="50" y="33"/>
                  </a:cubicBezTo>
                  <a:cubicBezTo>
                    <a:pt x="48" y="34"/>
                    <a:pt x="46" y="36"/>
                    <a:pt x="45" y="37"/>
                  </a:cubicBezTo>
                  <a:cubicBezTo>
                    <a:pt x="40" y="42"/>
                    <a:pt x="34" y="47"/>
                    <a:pt x="29" y="52"/>
                  </a:cubicBezTo>
                  <a:cubicBezTo>
                    <a:pt x="29" y="53"/>
                    <a:pt x="29" y="53"/>
                    <a:pt x="29" y="54"/>
                  </a:cubicBezTo>
                  <a:cubicBezTo>
                    <a:pt x="29" y="55"/>
                    <a:pt x="29" y="56"/>
                    <a:pt x="29" y="57"/>
                  </a:cubicBezTo>
                  <a:cubicBezTo>
                    <a:pt x="29" y="57"/>
                    <a:pt x="29" y="58"/>
                    <a:pt x="29" y="58"/>
                  </a:cubicBezTo>
                  <a:cubicBezTo>
                    <a:pt x="36" y="49"/>
                    <a:pt x="43" y="40"/>
                    <a:pt x="51" y="32"/>
                  </a:cubicBezTo>
                  <a:close/>
                  <a:moveTo>
                    <a:pt x="46" y="100"/>
                  </a:moveTo>
                  <a:cubicBezTo>
                    <a:pt x="48" y="99"/>
                    <a:pt x="51" y="97"/>
                    <a:pt x="53" y="96"/>
                  </a:cubicBezTo>
                  <a:cubicBezTo>
                    <a:pt x="52" y="95"/>
                    <a:pt x="53" y="94"/>
                    <a:pt x="53" y="94"/>
                  </a:cubicBezTo>
                  <a:cubicBezTo>
                    <a:pt x="54" y="93"/>
                    <a:pt x="54" y="92"/>
                    <a:pt x="55" y="91"/>
                  </a:cubicBezTo>
                  <a:cubicBezTo>
                    <a:pt x="57" y="87"/>
                    <a:pt x="59" y="83"/>
                    <a:pt x="62" y="79"/>
                  </a:cubicBezTo>
                  <a:cubicBezTo>
                    <a:pt x="62" y="79"/>
                    <a:pt x="62" y="78"/>
                    <a:pt x="62" y="78"/>
                  </a:cubicBezTo>
                  <a:cubicBezTo>
                    <a:pt x="56" y="84"/>
                    <a:pt x="51" y="91"/>
                    <a:pt x="46" y="98"/>
                  </a:cubicBezTo>
                  <a:cubicBezTo>
                    <a:pt x="46" y="99"/>
                    <a:pt x="46" y="99"/>
                    <a:pt x="46" y="100"/>
                  </a:cubicBezTo>
                  <a:close/>
                  <a:moveTo>
                    <a:pt x="66" y="28"/>
                  </a:moveTo>
                  <a:cubicBezTo>
                    <a:pt x="60" y="34"/>
                    <a:pt x="45" y="51"/>
                    <a:pt x="44" y="53"/>
                  </a:cubicBezTo>
                  <a:cubicBezTo>
                    <a:pt x="45" y="52"/>
                    <a:pt x="45" y="52"/>
                    <a:pt x="45" y="52"/>
                  </a:cubicBezTo>
                  <a:cubicBezTo>
                    <a:pt x="52" y="45"/>
                    <a:pt x="59" y="39"/>
                    <a:pt x="66" y="32"/>
                  </a:cubicBezTo>
                  <a:cubicBezTo>
                    <a:pt x="66" y="32"/>
                    <a:pt x="67" y="32"/>
                    <a:pt x="67" y="32"/>
                  </a:cubicBezTo>
                  <a:cubicBezTo>
                    <a:pt x="67" y="32"/>
                    <a:pt x="67" y="31"/>
                    <a:pt x="67" y="31"/>
                  </a:cubicBezTo>
                  <a:cubicBezTo>
                    <a:pt x="67" y="30"/>
                    <a:pt x="67" y="29"/>
                    <a:pt x="66" y="28"/>
                  </a:cubicBezTo>
                  <a:close/>
                  <a:moveTo>
                    <a:pt x="44" y="61"/>
                  </a:moveTo>
                  <a:cubicBezTo>
                    <a:pt x="44" y="61"/>
                    <a:pt x="44" y="61"/>
                    <a:pt x="45" y="61"/>
                  </a:cubicBezTo>
                  <a:cubicBezTo>
                    <a:pt x="45" y="61"/>
                    <a:pt x="45" y="61"/>
                    <a:pt x="45" y="60"/>
                  </a:cubicBezTo>
                  <a:cubicBezTo>
                    <a:pt x="51" y="55"/>
                    <a:pt x="57" y="49"/>
                    <a:pt x="63" y="43"/>
                  </a:cubicBezTo>
                  <a:cubicBezTo>
                    <a:pt x="64" y="41"/>
                    <a:pt x="66" y="40"/>
                    <a:pt x="67" y="38"/>
                  </a:cubicBezTo>
                  <a:cubicBezTo>
                    <a:pt x="68" y="38"/>
                    <a:pt x="68" y="37"/>
                    <a:pt x="68" y="37"/>
                  </a:cubicBezTo>
                  <a:cubicBezTo>
                    <a:pt x="68" y="36"/>
                    <a:pt x="68" y="36"/>
                    <a:pt x="67" y="35"/>
                  </a:cubicBezTo>
                  <a:cubicBezTo>
                    <a:pt x="59" y="43"/>
                    <a:pt x="52" y="52"/>
                    <a:pt x="44" y="61"/>
                  </a:cubicBezTo>
                  <a:close/>
                  <a:moveTo>
                    <a:pt x="34" y="149"/>
                  </a:moveTo>
                  <a:cubicBezTo>
                    <a:pt x="34" y="149"/>
                    <a:pt x="34" y="149"/>
                    <a:pt x="35" y="149"/>
                  </a:cubicBezTo>
                  <a:cubicBezTo>
                    <a:pt x="34" y="149"/>
                    <a:pt x="34" y="148"/>
                    <a:pt x="34" y="148"/>
                  </a:cubicBezTo>
                  <a:cubicBezTo>
                    <a:pt x="33" y="144"/>
                    <a:pt x="33" y="140"/>
                    <a:pt x="33" y="136"/>
                  </a:cubicBezTo>
                  <a:cubicBezTo>
                    <a:pt x="33" y="130"/>
                    <a:pt x="33" y="123"/>
                    <a:pt x="32" y="117"/>
                  </a:cubicBezTo>
                  <a:cubicBezTo>
                    <a:pt x="32" y="116"/>
                    <a:pt x="33" y="115"/>
                    <a:pt x="32" y="114"/>
                  </a:cubicBezTo>
                  <a:cubicBezTo>
                    <a:pt x="32" y="114"/>
                    <a:pt x="32" y="114"/>
                    <a:pt x="32" y="113"/>
                  </a:cubicBezTo>
                  <a:cubicBezTo>
                    <a:pt x="32" y="112"/>
                    <a:pt x="32" y="111"/>
                    <a:pt x="32" y="110"/>
                  </a:cubicBezTo>
                  <a:cubicBezTo>
                    <a:pt x="32" y="108"/>
                    <a:pt x="32" y="106"/>
                    <a:pt x="31" y="104"/>
                  </a:cubicBezTo>
                  <a:cubicBezTo>
                    <a:pt x="31" y="104"/>
                    <a:pt x="31" y="103"/>
                    <a:pt x="31" y="103"/>
                  </a:cubicBezTo>
                  <a:cubicBezTo>
                    <a:pt x="31" y="104"/>
                    <a:pt x="31" y="104"/>
                    <a:pt x="31" y="104"/>
                  </a:cubicBezTo>
                  <a:cubicBezTo>
                    <a:pt x="31" y="116"/>
                    <a:pt x="31" y="127"/>
                    <a:pt x="32" y="138"/>
                  </a:cubicBezTo>
                  <a:cubicBezTo>
                    <a:pt x="32" y="141"/>
                    <a:pt x="33" y="145"/>
                    <a:pt x="34" y="148"/>
                  </a:cubicBezTo>
                  <a:cubicBezTo>
                    <a:pt x="34" y="148"/>
                    <a:pt x="34" y="149"/>
                    <a:pt x="34" y="149"/>
                  </a:cubicBezTo>
                  <a:close/>
                  <a:moveTo>
                    <a:pt x="67" y="154"/>
                  </a:moveTo>
                  <a:cubicBezTo>
                    <a:pt x="68" y="153"/>
                    <a:pt x="68" y="152"/>
                    <a:pt x="68" y="152"/>
                  </a:cubicBezTo>
                  <a:cubicBezTo>
                    <a:pt x="69" y="148"/>
                    <a:pt x="69" y="145"/>
                    <a:pt x="70" y="141"/>
                  </a:cubicBezTo>
                  <a:cubicBezTo>
                    <a:pt x="70" y="135"/>
                    <a:pt x="70" y="128"/>
                    <a:pt x="70" y="121"/>
                  </a:cubicBezTo>
                  <a:cubicBezTo>
                    <a:pt x="70" y="117"/>
                    <a:pt x="69" y="114"/>
                    <a:pt x="69" y="110"/>
                  </a:cubicBezTo>
                  <a:cubicBezTo>
                    <a:pt x="69" y="109"/>
                    <a:pt x="68" y="108"/>
                    <a:pt x="68" y="107"/>
                  </a:cubicBezTo>
                  <a:cubicBezTo>
                    <a:pt x="68" y="107"/>
                    <a:pt x="68" y="107"/>
                    <a:pt x="68" y="108"/>
                  </a:cubicBezTo>
                  <a:cubicBezTo>
                    <a:pt x="68" y="114"/>
                    <a:pt x="68" y="120"/>
                    <a:pt x="69" y="126"/>
                  </a:cubicBezTo>
                  <a:cubicBezTo>
                    <a:pt x="69" y="132"/>
                    <a:pt x="69" y="138"/>
                    <a:pt x="69" y="144"/>
                  </a:cubicBezTo>
                  <a:cubicBezTo>
                    <a:pt x="69" y="146"/>
                    <a:pt x="69" y="148"/>
                    <a:pt x="68" y="150"/>
                  </a:cubicBezTo>
                  <a:cubicBezTo>
                    <a:pt x="68" y="151"/>
                    <a:pt x="68" y="152"/>
                    <a:pt x="67" y="154"/>
                  </a:cubicBezTo>
                  <a:close/>
                  <a:moveTo>
                    <a:pt x="30" y="67"/>
                  </a:moveTo>
                  <a:cubicBezTo>
                    <a:pt x="35" y="60"/>
                    <a:pt x="40" y="54"/>
                    <a:pt x="45" y="48"/>
                  </a:cubicBezTo>
                  <a:cubicBezTo>
                    <a:pt x="45" y="48"/>
                    <a:pt x="45" y="48"/>
                    <a:pt x="45" y="48"/>
                  </a:cubicBezTo>
                  <a:cubicBezTo>
                    <a:pt x="40" y="52"/>
                    <a:pt x="35" y="57"/>
                    <a:pt x="30" y="62"/>
                  </a:cubicBezTo>
                  <a:cubicBezTo>
                    <a:pt x="30" y="62"/>
                    <a:pt x="30" y="62"/>
                    <a:pt x="30" y="63"/>
                  </a:cubicBezTo>
                  <a:cubicBezTo>
                    <a:pt x="30" y="64"/>
                    <a:pt x="30" y="65"/>
                    <a:pt x="30" y="67"/>
                  </a:cubicBezTo>
                  <a:close/>
                  <a:moveTo>
                    <a:pt x="41" y="157"/>
                  </a:moveTo>
                  <a:cubicBezTo>
                    <a:pt x="43" y="154"/>
                    <a:pt x="45" y="139"/>
                    <a:pt x="45" y="135"/>
                  </a:cubicBezTo>
                  <a:cubicBezTo>
                    <a:pt x="43" y="138"/>
                    <a:pt x="42" y="140"/>
                    <a:pt x="41" y="143"/>
                  </a:cubicBezTo>
                  <a:cubicBezTo>
                    <a:pt x="41" y="143"/>
                    <a:pt x="41" y="143"/>
                    <a:pt x="41" y="143"/>
                  </a:cubicBezTo>
                  <a:cubicBezTo>
                    <a:pt x="43" y="143"/>
                    <a:pt x="43" y="143"/>
                    <a:pt x="43" y="145"/>
                  </a:cubicBezTo>
                  <a:cubicBezTo>
                    <a:pt x="43" y="145"/>
                    <a:pt x="43" y="146"/>
                    <a:pt x="43" y="146"/>
                  </a:cubicBezTo>
                  <a:cubicBezTo>
                    <a:pt x="42" y="149"/>
                    <a:pt x="41" y="153"/>
                    <a:pt x="40" y="156"/>
                  </a:cubicBezTo>
                  <a:cubicBezTo>
                    <a:pt x="40" y="157"/>
                    <a:pt x="40" y="157"/>
                    <a:pt x="41" y="157"/>
                  </a:cubicBezTo>
                  <a:close/>
                  <a:moveTo>
                    <a:pt x="65" y="89"/>
                  </a:moveTo>
                  <a:cubicBezTo>
                    <a:pt x="65" y="90"/>
                    <a:pt x="65" y="90"/>
                    <a:pt x="64" y="91"/>
                  </a:cubicBezTo>
                  <a:cubicBezTo>
                    <a:pt x="64" y="91"/>
                    <a:pt x="64" y="92"/>
                    <a:pt x="63" y="92"/>
                  </a:cubicBezTo>
                  <a:cubicBezTo>
                    <a:pt x="63" y="93"/>
                    <a:pt x="62" y="94"/>
                    <a:pt x="61" y="94"/>
                  </a:cubicBezTo>
                  <a:cubicBezTo>
                    <a:pt x="61" y="94"/>
                    <a:pt x="60" y="94"/>
                    <a:pt x="60" y="94"/>
                  </a:cubicBezTo>
                  <a:cubicBezTo>
                    <a:pt x="58" y="95"/>
                    <a:pt x="57" y="96"/>
                    <a:pt x="55" y="97"/>
                  </a:cubicBezTo>
                  <a:cubicBezTo>
                    <a:pt x="54" y="98"/>
                    <a:pt x="53" y="98"/>
                    <a:pt x="53" y="99"/>
                  </a:cubicBezTo>
                  <a:cubicBezTo>
                    <a:pt x="53" y="99"/>
                    <a:pt x="54" y="99"/>
                    <a:pt x="54" y="100"/>
                  </a:cubicBezTo>
                  <a:cubicBezTo>
                    <a:pt x="55" y="100"/>
                    <a:pt x="55" y="100"/>
                    <a:pt x="56" y="100"/>
                  </a:cubicBezTo>
                  <a:cubicBezTo>
                    <a:pt x="56" y="100"/>
                    <a:pt x="57" y="100"/>
                    <a:pt x="57" y="100"/>
                  </a:cubicBezTo>
                  <a:cubicBezTo>
                    <a:pt x="58" y="100"/>
                    <a:pt x="58" y="100"/>
                    <a:pt x="58" y="100"/>
                  </a:cubicBezTo>
                  <a:cubicBezTo>
                    <a:pt x="61" y="97"/>
                    <a:pt x="64" y="94"/>
                    <a:pt x="65" y="90"/>
                  </a:cubicBezTo>
                  <a:cubicBezTo>
                    <a:pt x="65" y="90"/>
                    <a:pt x="65" y="90"/>
                    <a:pt x="65" y="89"/>
                  </a:cubicBezTo>
                  <a:close/>
                  <a:moveTo>
                    <a:pt x="29" y="98"/>
                  </a:moveTo>
                  <a:cubicBezTo>
                    <a:pt x="29" y="98"/>
                    <a:pt x="29" y="98"/>
                    <a:pt x="29" y="98"/>
                  </a:cubicBezTo>
                  <a:cubicBezTo>
                    <a:pt x="29" y="97"/>
                    <a:pt x="29" y="97"/>
                    <a:pt x="29" y="96"/>
                  </a:cubicBezTo>
                  <a:cubicBezTo>
                    <a:pt x="29" y="95"/>
                    <a:pt x="29" y="95"/>
                    <a:pt x="29" y="94"/>
                  </a:cubicBezTo>
                  <a:cubicBezTo>
                    <a:pt x="29" y="93"/>
                    <a:pt x="28" y="92"/>
                    <a:pt x="28" y="92"/>
                  </a:cubicBezTo>
                  <a:cubicBezTo>
                    <a:pt x="27" y="88"/>
                    <a:pt x="26" y="84"/>
                    <a:pt x="26" y="80"/>
                  </a:cubicBezTo>
                  <a:cubicBezTo>
                    <a:pt x="25" y="78"/>
                    <a:pt x="25" y="77"/>
                    <a:pt x="25" y="75"/>
                  </a:cubicBezTo>
                  <a:cubicBezTo>
                    <a:pt x="25" y="79"/>
                    <a:pt x="25" y="84"/>
                    <a:pt x="26" y="88"/>
                  </a:cubicBezTo>
                  <a:cubicBezTo>
                    <a:pt x="26" y="90"/>
                    <a:pt x="27" y="93"/>
                    <a:pt x="28" y="96"/>
                  </a:cubicBezTo>
                  <a:cubicBezTo>
                    <a:pt x="28" y="97"/>
                    <a:pt x="28" y="97"/>
                    <a:pt x="29" y="98"/>
                  </a:cubicBezTo>
                  <a:close/>
                  <a:moveTo>
                    <a:pt x="59" y="116"/>
                  </a:moveTo>
                  <a:cubicBezTo>
                    <a:pt x="59" y="116"/>
                    <a:pt x="59" y="116"/>
                    <a:pt x="59" y="116"/>
                  </a:cubicBezTo>
                  <a:cubicBezTo>
                    <a:pt x="60" y="114"/>
                    <a:pt x="62" y="113"/>
                    <a:pt x="63" y="112"/>
                  </a:cubicBezTo>
                  <a:cubicBezTo>
                    <a:pt x="64" y="111"/>
                    <a:pt x="65" y="110"/>
                    <a:pt x="66" y="110"/>
                  </a:cubicBezTo>
                  <a:cubicBezTo>
                    <a:pt x="66" y="107"/>
                    <a:pt x="66" y="104"/>
                    <a:pt x="66" y="101"/>
                  </a:cubicBezTo>
                  <a:cubicBezTo>
                    <a:pt x="64" y="102"/>
                    <a:pt x="62" y="104"/>
                    <a:pt x="61" y="106"/>
                  </a:cubicBezTo>
                  <a:cubicBezTo>
                    <a:pt x="61" y="106"/>
                    <a:pt x="62" y="105"/>
                    <a:pt x="62" y="105"/>
                  </a:cubicBezTo>
                  <a:cubicBezTo>
                    <a:pt x="63" y="104"/>
                    <a:pt x="63" y="104"/>
                    <a:pt x="63" y="104"/>
                  </a:cubicBezTo>
                  <a:cubicBezTo>
                    <a:pt x="64" y="103"/>
                    <a:pt x="65" y="103"/>
                    <a:pt x="65" y="104"/>
                  </a:cubicBezTo>
                  <a:cubicBezTo>
                    <a:pt x="65" y="104"/>
                    <a:pt x="65" y="105"/>
                    <a:pt x="65" y="105"/>
                  </a:cubicBezTo>
                  <a:cubicBezTo>
                    <a:pt x="65" y="106"/>
                    <a:pt x="65" y="106"/>
                    <a:pt x="65" y="106"/>
                  </a:cubicBezTo>
                  <a:cubicBezTo>
                    <a:pt x="63" y="109"/>
                    <a:pt x="61" y="112"/>
                    <a:pt x="59" y="115"/>
                  </a:cubicBezTo>
                  <a:cubicBezTo>
                    <a:pt x="59" y="115"/>
                    <a:pt x="59" y="115"/>
                    <a:pt x="59" y="116"/>
                  </a:cubicBezTo>
                  <a:close/>
                  <a:moveTo>
                    <a:pt x="31" y="26"/>
                  </a:moveTo>
                  <a:cubicBezTo>
                    <a:pt x="31" y="26"/>
                    <a:pt x="31" y="26"/>
                    <a:pt x="32" y="26"/>
                  </a:cubicBezTo>
                  <a:cubicBezTo>
                    <a:pt x="36" y="22"/>
                    <a:pt x="40" y="17"/>
                    <a:pt x="45" y="13"/>
                  </a:cubicBezTo>
                  <a:cubicBezTo>
                    <a:pt x="45" y="12"/>
                    <a:pt x="44" y="12"/>
                    <a:pt x="44" y="12"/>
                  </a:cubicBezTo>
                  <a:cubicBezTo>
                    <a:pt x="44" y="11"/>
                    <a:pt x="44" y="11"/>
                    <a:pt x="43" y="12"/>
                  </a:cubicBezTo>
                  <a:cubicBezTo>
                    <a:pt x="43" y="12"/>
                    <a:pt x="43" y="12"/>
                    <a:pt x="43" y="12"/>
                  </a:cubicBezTo>
                  <a:cubicBezTo>
                    <a:pt x="39" y="16"/>
                    <a:pt x="35" y="21"/>
                    <a:pt x="32" y="25"/>
                  </a:cubicBezTo>
                  <a:cubicBezTo>
                    <a:pt x="32" y="25"/>
                    <a:pt x="32" y="26"/>
                    <a:pt x="31" y="26"/>
                  </a:cubicBezTo>
                  <a:close/>
                  <a:moveTo>
                    <a:pt x="37" y="27"/>
                  </a:moveTo>
                  <a:cubicBezTo>
                    <a:pt x="37" y="27"/>
                    <a:pt x="37" y="27"/>
                    <a:pt x="37" y="27"/>
                  </a:cubicBezTo>
                  <a:cubicBezTo>
                    <a:pt x="42" y="22"/>
                    <a:pt x="46" y="17"/>
                    <a:pt x="51" y="12"/>
                  </a:cubicBezTo>
                  <a:cubicBezTo>
                    <a:pt x="51" y="12"/>
                    <a:pt x="51" y="12"/>
                    <a:pt x="51" y="12"/>
                  </a:cubicBezTo>
                  <a:cubicBezTo>
                    <a:pt x="51" y="12"/>
                    <a:pt x="51" y="12"/>
                    <a:pt x="51" y="12"/>
                  </a:cubicBezTo>
                  <a:cubicBezTo>
                    <a:pt x="51" y="12"/>
                    <a:pt x="50" y="12"/>
                    <a:pt x="50" y="12"/>
                  </a:cubicBezTo>
                  <a:cubicBezTo>
                    <a:pt x="49" y="12"/>
                    <a:pt x="48" y="13"/>
                    <a:pt x="48" y="13"/>
                  </a:cubicBezTo>
                  <a:cubicBezTo>
                    <a:pt x="48" y="13"/>
                    <a:pt x="47" y="14"/>
                    <a:pt x="47" y="14"/>
                  </a:cubicBezTo>
                  <a:cubicBezTo>
                    <a:pt x="46" y="16"/>
                    <a:pt x="44" y="17"/>
                    <a:pt x="43" y="19"/>
                  </a:cubicBezTo>
                  <a:cubicBezTo>
                    <a:pt x="41" y="21"/>
                    <a:pt x="39" y="24"/>
                    <a:pt x="37" y="27"/>
                  </a:cubicBezTo>
                  <a:close/>
                  <a:moveTo>
                    <a:pt x="75" y="48"/>
                  </a:moveTo>
                  <a:cubicBezTo>
                    <a:pt x="76" y="47"/>
                    <a:pt x="77" y="45"/>
                    <a:pt x="79" y="45"/>
                  </a:cubicBezTo>
                  <a:cubicBezTo>
                    <a:pt x="78" y="43"/>
                    <a:pt x="78" y="41"/>
                    <a:pt x="77" y="39"/>
                  </a:cubicBezTo>
                  <a:cubicBezTo>
                    <a:pt x="76" y="42"/>
                    <a:pt x="75" y="44"/>
                    <a:pt x="74" y="47"/>
                  </a:cubicBezTo>
                  <a:cubicBezTo>
                    <a:pt x="74" y="47"/>
                    <a:pt x="74" y="47"/>
                    <a:pt x="75" y="48"/>
                  </a:cubicBezTo>
                  <a:close/>
                  <a:moveTo>
                    <a:pt x="28" y="75"/>
                  </a:moveTo>
                  <a:cubicBezTo>
                    <a:pt x="28" y="75"/>
                    <a:pt x="28" y="75"/>
                    <a:pt x="28" y="75"/>
                  </a:cubicBezTo>
                  <a:cubicBezTo>
                    <a:pt x="28" y="68"/>
                    <a:pt x="27" y="61"/>
                    <a:pt x="27" y="55"/>
                  </a:cubicBezTo>
                  <a:cubicBezTo>
                    <a:pt x="26" y="55"/>
                    <a:pt x="26" y="55"/>
                    <a:pt x="26" y="56"/>
                  </a:cubicBezTo>
                  <a:cubicBezTo>
                    <a:pt x="26" y="60"/>
                    <a:pt x="27" y="63"/>
                    <a:pt x="27" y="67"/>
                  </a:cubicBezTo>
                  <a:cubicBezTo>
                    <a:pt x="27" y="70"/>
                    <a:pt x="28" y="72"/>
                    <a:pt x="28" y="75"/>
                  </a:cubicBezTo>
                  <a:close/>
                  <a:moveTo>
                    <a:pt x="72" y="37"/>
                  </a:moveTo>
                  <a:cubicBezTo>
                    <a:pt x="72" y="37"/>
                    <a:pt x="72" y="37"/>
                    <a:pt x="72" y="38"/>
                  </a:cubicBezTo>
                  <a:cubicBezTo>
                    <a:pt x="73" y="36"/>
                    <a:pt x="74" y="35"/>
                    <a:pt x="74" y="34"/>
                  </a:cubicBezTo>
                  <a:cubicBezTo>
                    <a:pt x="74" y="34"/>
                    <a:pt x="75" y="34"/>
                    <a:pt x="74" y="34"/>
                  </a:cubicBezTo>
                  <a:cubicBezTo>
                    <a:pt x="74" y="32"/>
                    <a:pt x="73" y="31"/>
                    <a:pt x="73" y="30"/>
                  </a:cubicBezTo>
                  <a:cubicBezTo>
                    <a:pt x="72" y="30"/>
                    <a:pt x="71" y="30"/>
                    <a:pt x="72" y="31"/>
                  </a:cubicBezTo>
                  <a:cubicBezTo>
                    <a:pt x="72" y="33"/>
                    <a:pt x="72" y="35"/>
                    <a:pt x="72" y="37"/>
                  </a:cubicBezTo>
                  <a:close/>
                  <a:moveTo>
                    <a:pt x="78" y="57"/>
                  </a:moveTo>
                  <a:cubicBezTo>
                    <a:pt x="80" y="60"/>
                    <a:pt x="81" y="62"/>
                    <a:pt x="83" y="64"/>
                  </a:cubicBezTo>
                  <a:cubicBezTo>
                    <a:pt x="83" y="64"/>
                    <a:pt x="83" y="64"/>
                    <a:pt x="84" y="64"/>
                  </a:cubicBezTo>
                  <a:cubicBezTo>
                    <a:pt x="83" y="62"/>
                    <a:pt x="83" y="61"/>
                    <a:pt x="83" y="60"/>
                  </a:cubicBezTo>
                  <a:cubicBezTo>
                    <a:pt x="81" y="59"/>
                    <a:pt x="80" y="59"/>
                    <a:pt x="81" y="56"/>
                  </a:cubicBezTo>
                  <a:cubicBezTo>
                    <a:pt x="80" y="57"/>
                    <a:pt x="79" y="57"/>
                    <a:pt x="78" y="57"/>
                  </a:cubicBezTo>
                  <a:close/>
                  <a:moveTo>
                    <a:pt x="78" y="55"/>
                  </a:moveTo>
                  <a:cubicBezTo>
                    <a:pt x="79" y="55"/>
                    <a:pt x="81" y="54"/>
                    <a:pt x="81" y="53"/>
                  </a:cubicBezTo>
                  <a:cubicBezTo>
                    <a:pt x="81" y="53"/>
                    <a:pt x="81" y="53"/>
                    <a:pt x="81" y="52"/>
                  </a:cubicBezTo>
                  <a:cubicBezTo>
                    <a:pt x="81" y="51"/>
                    <a:pt x="80" y="49"/>
                    <a:pt x="80" y="48"/>
                  </a:cubicBezTo>
                  <a:cubicBezTo>
                    <a:pt x="79" y="50"/>
                    <a:pt x="78" y="52"/>
                    <a:pt x="78" y="55"/>
                  </a:cubicBezTo>
                  <a:close/>
                  <a:moveTo>
                    <a:pt x="7" y="50"/>
                  </a:moveTo>
                  <a:cubicBezTo>
                    <a:pt x="9" y="45"/>
                    <a:pt x="11" y="39"/>
                    <a:pt x="13" y="33"/>
                  </a:cubicBezTo>
                  <a:cubicBezTo>
                    <a:pt x="11" y="39"/>
                    <a:pt x="8" y="44"/>
                    <a:pt x="7" y="50"/>
                  </a:cubicBezTo>
                  <a:close/>
                  <a:moveTo>
                    <a:pt x="39" y="111"/>
                  </a:moveTo>
                  <a:cubicBezTo>
                    <a:pt x="39" y="110"/>
                    <a:pt x="39" y="110"/>
                    <a:pt x="39" y="110"/>
                  </a:cubicBezTo>
                  <a:cubicBezTo>
                    <a:pt x="38" y="111"/>
                    <a:pt x="37" y="112"/>
                    <a:pt x="36" y="113"/>
                  </a:cubicBezTo>
                  <a:cubicBezTo>
                    <a:pt x="35" y="114"/>
                    <a:pt x="35" y="115"/>
                    <a:pt x="35" y="116"/>
                  </a:cubicBezTo>
                  <a:cubicBezTo>
                    <a:pt x="35" y="117"/>
                    <a:pt x="35" y="118"/>
                    <a:pt x="35" y="118"/>
                  </a:cubicBezTo>
                  <a:cubicBezTo>
                    <a:pt x="35" y="118"/>
                    <a:pt x="35" y="118"/>
                    <a:pt x="36" y="118"/>
                  </a:cubicBezTo>
                  <a:cubicBezTo>
                    <a:pt x="37" y="116"/>
                    <a:pt x="38" y="113"/>
                    <a:pt x="39" y="111"/>
                  </a:cubicBezTo>
                  <a:close/>
                  <a:moveTo>
                    <a:pt x="36" y="32"/>
                  </a:moveTo>
                  <a:cubicBezTo>
                    <a:pt x="36" y="32"/>
                    <a:pt x="36" y="32"/>
                    <a:pt x="35" y="32"/>
                  </a:cubicBezTo>
                  <a:cubicBezTo>
                    <a:pt x="35" y="32"/>
                    <a:pt x="35" y="32"/>
                    <a:pt x="35" y="32"/>
                  </a:cubicBezTo>
                  <a:cubicBezTo>
                    <a:pt x="32" y="35"/>
                    <a:pt x="30" y="38"/>
                    <a:pt x="28" y="40"/>
                  </a:cubicBezTo>
                  <a:cubicBezTo>
                    <a:pt x="27" y="41"/>
                    <a:pt x="27" y="42"/>
                    <a:pt x="27" y="43"/>
                  </a:cubicBezTo>
                  <a:cubicBezTo>
                    <a:pt x="30" y="39"/>
                    <a:pt x="33" y="35"/>
                    <a:pt x="36" y="32"/>
                  </a:cubicBezTo>
                  <a:close/>
                  <a:moveTo>
                    <a:pt x="12" y="63"/>
                  </a:moveTo>
                  <a:cubicBezTo>
                    <a:pt x="11" y="63"/>
                    <a:pt x="10" y="63"/>
                    <a:pt x="9" y="63"/>
                  </a:cubicBezTo>
                  <a:cubicBezTo>
                    <a:pt x="9" y="64"/>
                    <a:pt x="8" y="64"/>
                    <a:pt x="8" y="65"/>
                  </a:cubicBezTo>
                  <a:cubicBezTo>
                    <a:pt x="7" y="66"/>
                    <a:pt x="7" y="66"/>
                    <a:pt x="6" y="66"/>
                  </a:cubicBezTo>
                  <a:cubicBezTo>
                    <a:pt x="6" y="66"/>
                    <a:pt x="6" y="66"/>
                    <a:pt x="6" y="66"/>
                  </a:cubicBezTo>
                  <a:cubicBezTo>
                    <a:pt x="6" y="67"/>
                    <a:pt x="6" y="67"/>
                    <a:pt x="7" y="67"/>
                  </a:cubicBezTo>
                  <a:cubicBezTo>
                    <a:pt x="8" y="68"/>
                    <a:pt x="8" y="67"/>
                    <a:pt x="8" y="67"/>
                  </a:cubicBezTo>
                  <a:cubicBezTo>
                    <a:pt x="9" y="66"/>
                    <a:pt x="10" y="65"/>
                    <a:pt x="12" y="63"/>
                  </a:cubicBezTo>
                  <a:close/>
                  <a:moveTo>
                    <a:pt x="19" y="24"/>
                  </a:moveTo>
                  <a:cubicBezTo>
                    <a:pt x="19" y="24"/>
                    <a:pt x="19" y="24"/>
                    <a:pt x="19" y="24"/>
                  </a:cubicBezTo>
                  <a:cubicBezTo>
                    <a:pt x="18" y="28"/>
                    <a:pt x="16" y="31"/>
                    <a:pt x="15" y="35"/>
                  </a:cubicBezTo>
                  <a:cubicBezTo>
                    <a:pt x="17" y="33"/>
                    <a:pt x="18" y="31"/>
                    <a:pt x="19" y="29"/>
                  </a:cubicBezTo>
                  <a:cubicBezTo>
                    <a:pt x="19" y="29"/>
                    <a:pt x="19" y="29"/>
                    <a:pt x="19" y="29"/>
                  </a:cubicBezTo>
                  <a:cubicBezTo>
                    <a:pt x="19" y="29"/>
                    <a:pt x="19" y="29"/>
                    <a:pt x="19" y="28"/>
                  </a:cubicBezTo>
                  <a:cubicBezTo>
                    <a:pt x="19" y="27"/>
                    <a:pt x="19" y="26"/>
                    <a:pt x="19" y="24"/>
                  </a:cubicBezTo>
                  <a:close/>
                  <a:moveTo>
                    <a:pt x="58" y="124"/>
                  </a:moveTo>
                  <a:cubicBezTo>
                    <a:pt x="58" y="124"/>
                    <a:pt x="58" y="124"/>
                    <a:pt x="58" y="124"/>
                  </a:cubicBezTo>
                  <a:cubicBezTo>
                    <a:pt x="59" y="121"/>
                    <a:pt x="61" y="119"/>
                    <a:pt x="62" y="116"/>
                  </a:cubicBezTo>
                  <a:cubicBezTo>
                    <a:pt x="61" y="117"/>
                    <a:pt x="59" y="118"/>
                    <a:pt x="58" y="119"/>
                  </a:cubicBezTo>
                  <a:cubicBezTo>
                    <a:pt x="58" y="120"/>
                    <a:pt x="58" y="120"/>
                    <a:pt x="58" y="120"/>
                  </a:cubicBezTo>
                  <a:cubicBezTo>
                    <a:pt x="58" y="121"/>
                    <a:pt x="58" y="123"/>
                    <a:pt x="58" y="124"/>
                  </a:cubicBezTo>
                  <a:close/>
                  <a:moveTo>
                    <a:pt x="41" y="126"/>
                  </a:moveTo>
                  <a:cubicBezTo>
                    <a:pt x="40" y="127"/>
                    <a:pt x="39" y="128"/>
                    <a:pt x="38" y="128"/>
                  </a:cubicBezTo>
                  <a:cubicBezTo>
                    <a:pt x="37" y="129"/>
                    <a:pt x="36" y="131"/>
                    <a:pt x="37" y="132"/>
                  </a:cubicBezTo>
                  <a:cubicBezTo>
                    <a:pt x="37" y="132"/>
                    <a:pt x="37" y="133"/>
                    <a:pt x="37" y="133"/>
                  </a:cubicBezTo>
                  <a:cubicBezTo>
                    <a:pt x="37" y="133"/>
                    <a:pt x="37" y="133"/>
                    <a:pt x="37" y="134"/>
                  </a:cubicBezTo>
                  <a:cubicBezTo>
                    <a:pt x="39" y="131"/>
                    <a:pt x="40" y="129"/>
                    <a:pt x="41" y="126"/>
                  </a:cubicBezTo>
                  <a:close/>
                  <a:moveTo>
                    <a:pt x="58" y="133"/>
                  </a:moveTo>
                  <a:cubicBezTo>
                    <a:pt x="60" y="131"/>
                    <a:pt x="61" y="127"/>
                    <a:pt x="61" y="126"/>
                  </a:cubicBezTo>
                  <a:cubicBezTo>
                    <a:pt x="60" y="127"/>
                    <a:pt x="59" y="128"/>
                    <a:pt x="58" y="129"/>
                  </a:cubicBezTo>
                  <a:cubicBezTo>
                    <a:pt x="58" y="130"/>
                    <a:pt x="58" y="132"/>
                    <a:pt x="58" y="133"/>
                  </a:cubicBezTo>
                  <a:close/>
                  <a:moveTo>
                    <a:pt x="36" y="16"/>
                  </a:moveTo>
                  <a:cubicBezTo>
                    <a:pt x="35" y="17"/>
                    <a:pt x="33" y="18"/>
                    <a:pt x="33" y="20"/>
                  </a:cubicBezTo>
                  <a:cubicBezTo>
                    <a:pt x="32" y="21"/>
                    <a:pt x="31" y="22"/>
                    <a:pt x="30" y="24"/>
                  </a:cubicBezTo>
                  <a:cubicBezTo>
                    <a:pt x="30" y="24"/>
                    <a:pt x="29" y="24"/>
                    <a:pt x="29" y="25"/>
                  </a:cubicBezTo>
                  <a:cubicBezTo>
                    <a:pt x="29" y="25"/>
                    <a:pt x="29" y="25"/>
                    <a:pt x="29" y="25"/>
                  </a:cubicBezTo>
                  <a:cubicBezTo>
                    <a:pt x="32" y="22"/>
                    <a:pt x="34" y="19"/>
                    <a:pt x="36" y="16"/>
                  </a:cubicBezTo>
                  <a:close/>
                  <a:moveTo>
                    <a:pt x="32" y="29"/>
                  </a:moveTo>
                  <a:cubicBezTo>
                    <a:pt x="32" y="29"/>
                    <a:pt x="32" y="29"/>
                    <a:pt x="32" y="29"/>
                  </a:cubicBezTo>
                  <a:cubicBezTo>
                    <a:pt x="32" y="29"/>
                    <a:pt x="31" y="30"/>
                    <a:pt x="31" y="30"/>
                  </a:cubicBezTo>
                  <a:cubicBezTo>
                    <a:pt x="30" y="31"/>
                    <a:pt x="28" y="33"/>
                    <a:pt x="27" y="34"/>
                  </a:cubicBezTo>
                  <a:cubicBezTo>
                    <a:pt x="26" y="35"/>
                    <a:pt x="26" y="35"/>
                    <a:pt x="27" y="36"/>
                  </a:cubicBezTo>
                  <a:cubicBezTo>
                    <a:pt x="28" y="34"/>
                    <a:pt x="30" y="32"/>
                    <a:pt x="32" y="29"/>
                  </a:cubicBezTo>
                  <a:close/>
                  <a:moveTo>
                    <a:pt x="69" y="27"/>
                  </a:moveTo>
                  <a:cubicBezTo>
                    <a:pt x="69" y="27"/>
                    <a:pt x="69" y="26"/>
                    <a:pt x="69" y="26"/>
                  </a:cubicBezTo>
                  <a:cubicBezTo>
                    <a:pt x="69" y="24"/>
                    <a:pt x="68" y="22"/>
                    <a:pt x="68" y="20"/>
                  </a:cubicBezTo>
                  <a:cubicBezTo>
                    <a:pt x="67" y="19"/>
                    <a:pt x="67" y="18"/>
                    <a:pt x="66" y="18"/>
                  </a:cubicBezTo>
                  <a:cubicBezTo>
                    <a:pt x="66" y="18"/>
                    <a:pt x="66" y="18"/>
                    <a:pt x="66" y="18"/>
                  </a:cubicBezTo>
                  <a:cubicBezTo>
                    <a:pt x="67" y="21"/>
                    <a:pt x="68" y="24"/>
                    <a:pt x="69" y="27"/>
                  </a:cubicBezTo>
                  <a:close/>
                  <a:moveTo>
                    <a:pt x="18" y="37"/>
                  </a:moveTo>
                  <a:cubicBezTo>
                    <a:pt x="18" y="37"/>
                    <a:pt x="18" y="37"/>
                    <a:pt x="18" y="37"/>
                  </a:cubicBezTo>
                  <a:cubicBezTo>
                    <a:pt x="15" y="41"/>
                    <a:pt x="12" y="45"/>
                    <a:pt x="10" y="49"/>
                  </a:cubicBezTo>
                  <a:cubicBezTo>
                    <a:pt x="10" y="50"/>
                    <a:pt x="10" y="50"/>
                    <a:pt x="10" y="50"/>
                  </a:cubicBezTo>
                  <a:cubicBezTo>
                    <a:pt x="13" y="45"/>
                    <a:pt x="16" y="41"/>
                    <a:pt x="18" y="37"/>
                  </a:cubicBezTo>
                  <a:close/>
                  <a:moveTo>
                    <a:pt x="61" y="154"/>
                  </a:moveTo>
                  <a:cubicBezTo>
                    <a:pt x="62" y="153"/>
                    <a:pt x="62" y="153"/>
                    <a:pt x="62" y="152"/>
                  </a:cubicBezTo>
                  <a:cubicBezTo>
                    <a:pt x="62" y="152"/>
                    <a:pt x="62" y="151"/>
                    <a:pt x="62" y="151"/>
                  </a:cubicBezTo>
                  <a:cubicBezTo>
                    <a:pt x="62" y="151"/>
                    <a:pt x="62" y="150"/>
                    <a:pt x="61" y="149"/>
                  </a:cubicBezTo>
                  <a:cubicBezTo>
                    <a:pt x="61" y="150"/>
                    <a:pt x="61" y="150"/>
                    <a:pt x="60" y="150"/>
                  </a:cubicBezTo>
                  <a:cubicBezTo>
                    <a:pt x="61" y="151"/>
                    <a:pt x="61" y="152"/>
                    <a:pt x="61" y="154"/>
                  </a:cubicBezTo>
                  <a:close/>
                  <a:moveTo>
                    <a:pt x="36" y="104"/>
                  </a:moveTo>
                  <a:cubicBezTo>
                    <a:pt x="35" y="105"/>
                    <a:pt x="35" y="107"/>
                    <a:pt x="35" y="108"/>
                  </a:cubicBezTo>
                  <a:cubicBezTo>
                    <a:pt x="36" y="107"/>
                    <a:pt x="37" y="106"/>
                    <a:pt x="38" y="105"/>
                  </a:cubicBezTo>
                  <a:cubicBezTo>
                    <a:pt x="37" y="104"/>
                    <a:pt x="36" y="104"/>
                    <a:pt x="36" y="104"/>
                  </a:cubicBezTo>
                  <a:close/>
                  <a:moveTo>
                    <a:pt x="36" y="100"/>
                  </a:moveTo>
                  <a:cubicBezTo>
                    <a:pt x="36" y="100"/>
                    <a:pt x="36" y="101"/>
                    <a:pt x="36" y="101"/>
                  </a:cubicBezTo>
                  <a:cubicBezTo>
                    <a:pt x="37" y="101"/>
                    <a:pt x="37" y="102"/>
                    <a:pt x="38" y="102"/>
                  </a:cubicBezTo>
                  <a:cubicBezTo>
                    <a:pt x="38" y="102"/>
                    <a:pt x="39" y="102"/>
                    <a:pt x="39" y="102"/>
                  </a:cubicBezTo>
                  <a:cubicBezTo>
                    <a:pt x="39" y="102"/>
                    <a:pt x="40" y="102"/>
                    <a:pt x="40" y="101"/>
                  </a:cubicBezTo>
                  <a:cubicBezTo>
                    <a:pt x="39" y="101"/>
                    <a:pt x="37" y="100"/>
                    <a:pt x="36" y="100"/>
                  </a:cubicBezTo>
                  <a:close/>
                  <a:moveTo>
                    <a:pt x="67" y="91"/>
                  </a:moveTo>
                  <a:cubicBezTo>
                    <a:pt x="66" y="93"/>
                    <a:pt x="65" y="95"/>
                    <a:pt x="64" y="97"/>
                  </a:cubicBezTo>
                  <a:cubicBezTo>
                    <a:pt x="65" y="97"/>
                    <a:pt x="65" y="97"/>
                    <a:pt x="65" y="96"/>
                  </a:cubicBezTo>
                  <a:cubicBezTo>
                    <a:pt x="66" y="95"/>
                    <a:pt x="67" y="93"/>
                    <a:pt x="67" y="91"/>
                  </a:cubicBezTo>
                  <a:close/>
                  <a:moveTo>
                    <a:pt x="10" y="55"/>
                  </a:moveTo>
                  <a:cubicBezTo>
                    <a:pt x="9" y="55"/>
                    <a:pt x="9" y="55"/>
                    <a:pt x="9" y="55"/>
                  </a:cubicBezTo>
                  <a:cubicBezTo>
                    <a:pt x="9" y="56"/>
                    <a:pt x="8" y="56"/>
                    <a:pt x="7" y="57"/>
                  </a:cubicBezTo>
                  <a:cubicBezTo>
                    <a:pt x="7" y="58"/>
                    <a:pt x="7" y="59"/>
                    <a:pt x="7" y="59"/>
                  </a:cubicBezTo>
                  <a:cubicBezTo>
                    <a:pt x="7" y="59"/>
                    <a:pt x="7" y="60"/>
                    <a:pt x="7" y="60"/>
                  </a:cubicBezTo>
                  <a:cubicBezTo>
                    <a:pt x="7" y="60"/>
                    <a:pt x="8" y="60"/>
                    <a:pt x="8" y="59"/>
                  </a:cubicBezTo>
                  <a:cubicBezTo>
                    <a:pt x="8" y="58"/>
                    <a:pt x="9" y="56"/>
                    <a:pt x="10" y="55"/>
                  </a:cubicBezTo>
                  <a:close/>
                  <a:moveTo>
                    <a:pt x="67" y="156"/>
                  </a:moveTo>
                  <a:cubicBezTo>
                    <a:pt x="66" y="156"/>
                    <a:pt x="66" y="156"/>
                    <a:pt x="66" y="156"/>
                  </a:cubicBezTo>
                  <a:cubicBezTo>
                    <a:pt x="66" y="156"/>
                    <a:pt x="66" y="156"/>
                    <a:pt x="66" y="156"/>
                  </a:cubicBezTo>
                  <a:cubicBezTo>
                    <a:pt x="65" y="157"/>
                    <a:pt x="65" y="158"/>
                    <a:pt x="64" y="158"/>
                  </a:cubicBezTo>
                  <a:cubicBezTo>
                    <a:pt x="65" y="159"/>
                    <a:pt x="66" y="158"/>
                    <a:pt x="67" y="156"/>
                  </a:cubicBezTo>
                  <a:close/>
                  <a:moveTo>
                    <a:pt x="28" y="22"/>
                  </a:moveTo>
                  <a:cubicBezTo>
                    <a:pt x="28" y="22"/>
                    <a:pt x="27" y="22"/>
                    <a:pt x="27" y="21"/>
                  </a:cubicBezTo>
                  <a:cubicBezTo>
                    <a:pt x="27" y="23"/>
                    <a:pt x="26" y="24"/>
                    <a:pt x="26" y="25"/>
                  </a:cubicBezTo>
                  <a:cubicBezTo>
                    <a:pt x="26" y="25"/>
                    <a:pt x="26" y="25"/>
                    <a:pt x="26" y="25"/>
                  </a:cubicBezTo>
                  <a:cubicBezTo>
                    <a:pt x="27" y="24"/>
                    <a:pt x="28" y="23"/>
                    <a:pt x="28" y="22"/>
                  </a:cubicBezTo>
                  <a:close/>
                  <a:moveTo>
                    <a:pt x="39" y="121"/>
                  </a:moveTo>
                  <a:cubicBezTo>
                    <a:pt x="39" y="121"/>
                    <a:pt x="38" y="121"/>
                    <a:pt x="38" y="120"/>
                  </a:cubicBezTo>
                  <a:cubicBezTo>
                    <a:pt x="38" y="121"/>
                    <a:pt x="37" y="122"/>
                    <a:pt x="37" y="123"/>
                  </a:cubicBezTo>
                  <a:cubicBezTo>
                    <a:pt x="36" y="124"/>
                    <a:pt x="36" y="124"/>
                    <a:pt x="36" y="125"/>
                  </a:cubicBezTo>
                  <a:cubicBezTo>
                    <a:pt x="37" y="124"/>
                    <a:pt x="38" y="122"/>
                    <a:pt x="39" y="121"/>
                  </a:cubicBezTo>
                  <a:close/>
                  <a:moveTo>
                    <a:pt x="84" y="68"/>
                  </a:moveTo>
                  <a:cubicBezTo>
                    <a:pt x="85" y="68"/>
                    <a:pt x="86" y="68"/>
                    <a:pt x="86" y="68"/>
                  </a:cubicBezTo>
                  <a:cubicBezTo>
                    <a:pt x="87" y="67"/>
                    <a:pt x="87" y="67"/>
                    <a:pt x="87" y="66"/>
                  </a:cubicBezTo>
                  <a:cubicBezTo>
                    <a:pt x="86" y="67"/>
                    <a:pt x="85" y="67"/>
                    <a:pt x="84" y="68"/>
                  </a:cubicBezTo>
                  <a:close/>
                  <a:moveTo>
                    <a:pt x="48" y="104"/>
                  </a:moveTo>
                  <a:cubicBezTo>
                    <a:pt x="48" y="104"/>
                    <a:pt x="49" y="104"/>
                    <a:pt x="50" y="104"/>
                  </a:cubicBezTo>
                  <a:cubicBezTo>
                    <a:pt x="50" y="104"/>
                    <a:pt x="50" y="103"/>
                    <a:pt x="50" y="103"/>
                  </a:cubicBezTo>
                  <a:cubicBezTo>
                    <a:pt x="49" y="103"/>
                    <a:pt x="49" y="103"/>
                    <a:pt x="48" y="103"/>
                  </a:cubicBezTo>
                  <a:cubicBezTo>
                    <a:pt x="48" y="103"/>
                    <a:pt x="48" y="103"/>
                    <a:pt x="48" y="104"/>
                  </a:cubicBezTo>
                  <a:close/>
                  <a:moveTo>
                    <a:pt x="83" y="46"/>
                  </a:moveTo>
                  <a:cubicBezTo>
                    <a:pt x="83" y="45"/>
                    <a:pt x="84" y="45"/>
                    <a:pt x="84" y="45"/>
                  </a:cubicBezTo>
                  <a:cubicBezTo>
                    <a:pt x="83" y="43"/>
                    <a:pt x="82" y="40"/>
                    <a:pt x="80" y="37"/>
                  </a:cubicBezTo>
                  <a:cubicBezTo>
                    <a:pt x="81" y="40"/>
                    <a:pt x="82" y="43"/>
                    <a:pt x="83" y="46"/>
                  </a:cubicBezTo>
                  <a:close/>
                  <a:moveTo>
                    <a:pt x="38" y="143"/>
                  </a:moveTo>
                  <a:cubicBezTo>
                    <a:pt x="39" y="142"/>
                    <a:pt x="39" y="141"/>
                    <a:pt x="40" y="140"/>
                  </a:cubicBezTo>
                  <a:cubicBezTo>
                    <a:pt x="39" y="140"/>
                    <a:pt x="39" y="140"/>
                    <a:pt x="39" y="141"/>
                  </a:cubicBezTo>
                  <a:cubicBezTo>
                    <a:pt x="38" y="141"/>
                    <a:pt x="38" y="142"/>
                    <a:pt x="38" y="143"/>
                  </a:cubicBezTo>
                  <a:close/>
                  <a:moveTo>
                    <a:pt x="75" y="50"/>
                  </a:moveTo>
                  <a:cubicBezTo>
                    <a:pt x="76" y="51"/>
                    <a:pt x="76" y="51"/>
                    <a:pt x="76" y="52"/>
                  </a:cubicBezTo>
                  <a:cubicBezTo>
                    <a:pt x="77" y="51"/>
                    <a:pt x="77" y="50"/>
                    <a:pt x="77" y="49"/>
                  </a:cubicBezTo>
                  <a:cubicBezTo>
                    <a:pt x="76" y="49"/>
                    <a:pt x="76" y="50"/>
                    <a:pt x="75" y="50"/>
                  </a:cubicBezTo>
                  <a:close/>
                  <a:moveTo>
                    <a:pt x="53" y="8"/>
                  </a:moveTo>
                  <a:cubicBezTo>
                    <a:pt x="53" y="8"/>
                    <a:pt x="53" y="8"/>
                    <a:pt x="53" y="8"/>
                  </a:cubicBezTo>
                  <a:cubicBezTo>
                    <a:pt x="51" y="8"/>
                    <a:pt x="49" y="7"/>
                    <a:pt x="48" y="7"/>
                  </a:cubicBezTo>
                  <a:cubicBezTo>
                    <a:pt x="48" y="7"/>
                    <a:pt x="47" y="7"/>
                    <a:pt x="47" y="7"/>
                  </a:cubicBezTo>
                  <a:cubicBezTo>
                    <a:pt x="47" y="7"/>
                    <a:pt x="47" y="7"/>
                    <a:pt x="47" y="7"/>
                  </a:cubicBezTo>
                  <a:cubicBezTo>
                    <a:pt x="49" y="8"/>
                    <a:pt x="51" y="8"/>
                    <a:pt x="53" y="8"/>
                  </a:cubicBezTo>
                  <a:close/>
                  <a:moveTo>
                    <a:pt x="85" y="61"/>
                  </a:moveTo>
                  <a:cubicBezTo>
                    <a:pt x="85" y="61"/>
                    <a:pt x="86" y="61"/>
                    <a:pt x="86" y="61"/>
                  </a:cubicBezTo>
                  <a:cubicBezTo>
                    <a:pt x="86" y="60"/>
                    <a:pt x="86" y="59"/>
                    <a:pt x="85" y="58"/>
                  </a:cubicBezTo>
                  <a:cubicBezTo>
                    <a:pt x="85" y="58"/>
                    <a:pt x="85" y="58"/>
                    <a:pt x="85" y="58"/>
                  </a:cubicBezTo>
                  <a:cubicBezTo>
                    <a:pt x="85" y="59"/>
                    <a:pt x="85" y="60"/>
                    <a:pt x="85" y="61"/>
                  </a:cubicBezTo>
                  <a:close/>
                  <a:moveTo>
                    <a:pt x="23" y="25"/>
                  </a:moveTo>
                  <a:cubicBezTo>
                    <a:pt x="23" y="25"/>
                    <a:pt x="23" y="25"/>
                    <a:pt x="24" y="25"/>
                  </a:cubicBezTo>
                  <a:cubicBezTo>
                    <a:pt x="24" y="24"/>
                    <a:pt x="23" y="23"/>
                    <a:pt x="23" y="22"/>
                  </a:cubicBezTo>
                  <a:cubicBezTo>
                    <a:pt x="23" y="22"/>
                    <a:pt x="23" y="22"/>
                    <a:pt x="23" y="22"/>
                  </a:cubicBezTo>
                  <a:cubicBezTo>
                    <a:pt x="23" y="23"/>
                    <a:pt x="23" y="24"/>
                    <a:pt x="23" y="25"/>
                  </a:cubicBezTo>
                  <a:close/>
                  <a:moveTo>
                    <a:pt x="40" y="106"/>
                  </a:moveTo>
                  <a:cubicBezTo>
                    <a:pt x="40" y="106"/>
                    <a:pt x="40" y="106"/>
                    <a:pt x="40" y="106"/>
                  </a:cubicBezTo>
                  <a:cubicBezTo>
                    <a:pt x="39" y="106"/>
                    <a:pt x="39" y="107"/>
                    <a:pt x="39" y="108"/>
                  </a:cubicBezTo>
                  <a:cubicBezTo>
                    <a:pt x="39" y="107"/>
                    <a:pt x="40" y="106"/>
                    <a:pt x="40" y="106"/>
                  </a:cubicBezTo>
                  <a:close/>
                  <a:moveTo>
                    <a:pt x="59" y="111"/>
                  </a:moveTo>
                  <a:cubicBezTo>
                    <a:pt x="57" y="111"/>
                    <a:pt x="57" y="112"/>
                    <a:pt x="58" y="113"/>
                  </a:cubicBezTo>
                  <a:cubicBezTo>
                    <a:pt x="58" y="112"/>
                    <a:pt x="58" y="111"/>
                    <a:pt x="59" y="111"/>
                  </a:cubicBezTo>
                  <a:close/>
                  <a:moveTo>
                    <a:pt x="76" y="38"/>
                  </a:moveTo>
                  <a:cubicBezTo>
                    <a:pt x="76" y="37"/>
                    <a:pt x="76" y="37"/>
                    <a:pt x="76" y="37"/>
                  </a:cubicBezTo>
                  <a:cubicBezTo>
                    <a:pt x="75" y="37"/>
                    <a:pt x="75" y="37"/>
                    <a:pt x="75" y="38"/>
                  </a:cubicBezTo>
                  <a:cubicBezTo>
                    <a:pt x="75" y="38"/>
                    <a:pt x="76" y="38"/>
                    <a:pt x="76" y="38"/>
                  </a:cubicBezTo>
                  <a:close/>
                  <a:moveTo>
                    <a:pt x="10" y="70"/>
                  </a:moveTo>
                  <a:cubicBezTo>
                    <a:pt x="9" y="70"/>
                    <a:pt x="8" y="70"/>
                    <a:pt x="8" y="71"/>
                  </a:cubicBezTo>
                  <a:cubicBezTo>
                    <a:pt x="9" y="70"/>
                    <a:pt x="9" y="70"/>
                    <a:pt x="10" y="70"/>
                  </a:cubicBezTo>
                  <a:close/>
                  <a:moveTo>
                    <a:pt x="64" y="147"/>
                  </a:moveTo>
                  <a:cubicBezTo>
                    <a:pt x="63" y="148"/>
                    <a:pt x="63" y="148"/>
                    <a:pt x="64" y="149"/>
                  </a:cubicBezTo>
                  <a:cubicBezTo>
                    <a:pt x="64" y="148"/>
                    <a:pt x="64" y="148"/>
                    <a:pt x="64" y="147"/>
                  </a:cubicBezTo>
                  <a:close/>
                  <a:moveTo>
                    <a:pt x="57" y="105"/>
                  </a:moveTo>
                  <a:cubicBezTo>
                    <a:pt x="57" y="106"/>
                    <a:pt x="57" y="106"/>
                    <a:pt x="58" y="106"/>
                  </a:cubicBezTo>
                  <a:cubicBezTo>
                    <a:pt x="58" y="106"/>
                    <a:pt x="58" y="105"/>
                    <a:pt x="58" y="105"/>
                  </a:cubicBezTo>
                  <a:cubicBezTo>
                    <a:pt x="58" y="105"/>
                    <a:pt x="57" y="105"/>
                    <a:pt x="57" y="105"/>
                  </a:cubicBezTo>
                  <a:close/>
                  <a:moveTo>
                    <a:pt x="5" y="69"/>
                  </a:moveTo>
                  <a:cubicBezTo>
                    <a:pt x="5" y="69"/>
                    <a:pt x="5" y="69"/>
                    <a:pt x="5" y="69"/>
                  </a:cubicBezTo>
                  <a:cubicBezTo>
                    <a:pt x="5" y="69"/>
                    <a:pt x="5" y="69"/>
                    <a:pt x="6" y="70"/>
                  </a:cubicBezTo>
                  <a:cubicBezTo>
                    <a:pt x="6" y="70"/>
                    <a:pt x="6" y="69"/>
                    <a:pt x="6" y="69"/>
                  </a:cubicBezTo>
                  <a:cubicBezTo>
                    <a:pt x="6" y="69"/>
                    <a:pt x="6" y="69"/>
                    <a:pt x="5" y="69"/>
                  </a:cubicBezTo>
                  <a:close/>
                  <a:moveTo>
                    <a:pt x="15" y="64"/>
                  </a:moveTo>
                  <a:cubicBezTo>
                    <a:pt x="14" y="63"/>
                    <a:pt x="14" y="63"/>
                    <a:pt x="14" y="63"/>
                  </a:cubicBezTo>
                  <a:cubicBezTo>
                    <a:pt x="14" y="64"/>
                    <a:pt x="14" y="64"/>
                    <a:pt x="14" y="64"/>
                  </a:cubicBezTo>
                  <a:cubicBezTo>
                    <a:pt x="14" y="64"/>
                    <a:pt x="14" y="64"/>
                    <a:pt x="14" y="64"/>
                  </a:cubicBezTo>
                  <a:cubicBezTo>
                    <a:pt x="14" y="64"/>
                    <a:pt x="14" y="64"/>
                    <a:pt x="15" y="64"/>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5" name="Freeform 362"/>
            <p:cNvSpPr>
              <a:spLocks noEditPoints="1"/>
            </p:cNvSpPr>
            <p:nvPr/>
          </p:nvSpPr>
          <p:spPr bwMode="auto">
            <a:xfrm flipH="1">
              <a:off x="8408618" y="1630502"/>
              <a:ext cx="1004122" cy="829467"/>
            </a:xfrm>
            <a:custGeom>
              <a:avLst/>
              <a:gdLst>
                <a:gd name="T0" fmla="*/ 64 w 65"/>
                <a:gd name="T1" fmla="*/ 21 h 59"/>
                <a:gd name="T2" fmla="*/ 54 w 65"/>
                <a:gd name="T3" fmla="*/ 51 h 59"/>
                <a:gd name="T4" fmla="*/ 5 w 65"/>
                <a:gd name="T5" fmla="*/ 46 h 59"/>
                <a:gd name="T6" fmla="*/ 8 w 65"/>
                <a:gd name="T7" fmla="*/ 9 h 59"/>
                <a:gd name="T8" fmla="*/ 33 w 65"/>
                <a:gd name="T9" fmla="*/ 0 h 59"/>
                <a:gd name="T10" fmla="*/ 30 w 65"/>
                <a:gd name="T11" fmla="*/ 48 h 59"/>
                <a:gd name="T12" fmla="*/ 26 w 65"/>
                <a:gd name="T13" fmla="*/ 47 h 59"/>
                <a:gd name="T14" fmla="*/ 31 w 65"/>
                <a:gd name="T15" fmla="*/ 42 h 59"/>
                <a:gd name="T16" fmla="*/ 23 w 65"/>
                <a:gd name="T17" fmla="*/ 47 h 59"/>
                <a:gd name="T18" fmla="*/ 23 w 65"/>
                <a:gd name="T19" fmla="*/ 44 h 59"/>
                <a:gd name="T20" fmla="*/ 28 w 65"/>
                <a:gd name="T21" fmla="*/ 38 h 59"/>
                <a:gd name="T22" fmla="*/ 18 w 65"/>
                <a:gd name="T23" fmla="*/ 42 h 59"/>
                <a:gd name="T24" fmla="*/ 19 w 65"/>
                <a:gd name="T25" fmla="*/ 39 h 59"/>
                <a:gd name="T26" fmla="*/ 13 w 65"/>
                <a:gd name="T27" fmla="*/ 40 h 59"/>
                <a:gd name="T28" fmla="*/ 13 w 65"/>
                <a:gd name="T29" fmla="*/ 38 h 59"/>
                <a:gd name="T30" fmla="*/ 10 w 65"/>
                <a:gd name="T31" fmla="*/ 36 h 59"/>
                <a:gd name="T32" fmla="*/ 9 w 65"/>
                <a:gd name="T33" fmla="*/ 35 h 59"/>
                <a:gd name="T34" fmla="*/ 11 w 65"/>
                <a:gd name="T35" fmla="*/ 46 h 59"/>
                <a:gd name="T36" fmla="*/ 51 w 65"/>
                <a:gd name="T37" fmla="*/ 15 h 59"/>
                <a:gd name="T38" fmla="*/ 23 w 65"/>
                <a:gd name="T39" fmla="*/ 38 h 59"/>
                <a:gd name="T40" fmla="*/ 51 w 65"/>
                <a:gd name="T41" fmla="*/ 15 h 59"/>
                <a:gd name="T42" fmla="*/ 19 w 65"/>
                <a:gd name="T43" fmla="*/ 32 h 59"/>
                <a:gd name="T44" fmla="*/ 47 w 65"/>
                <a:gd name="T45" fmla="*/ 13 h 59"/>
                <a:gd name="T46" fmla="*/ 41 w 65"/>
                <a:gd name="T47" fmla="*/ 19 h 59"/>
                <a:gd name="T48" fmla="*/ 23 w 65"/>
                <a:gd name="T49" fmla="*/ 34 h 59"/>
                <a:gd name="T50" fmla="*/ 43 w 65"/>
                <a:gd name="T51" fmla="*/ 11 h 59"/>
                <a:gd name="T52" fmla="*/ 17 w 65"/>
                <a:gd name="T53" fmla="*/ 33 h 59"/>
                <a:gd name="T54" fmla="*/ 28 w 65"/>
                <a:gd name="T55" fmla="*/ 15 h 59"/>
                <a:gd name="T56" fmla="*/ 12 w 65"/>
                <a:gd name="T57" fmla="*/ 31 h 59"/>
                <a:gd name="T58" fmla="*/ 8 w 65"/>
                <a:gd name="T59" fmla="*/ 27 h 59"/>
                <a:gd name="T60" fmla="*/ 30 w 65"/>
                <a:gd name="T61" fmla="*/ 10 h 59"/>
                <a:gd name="T62" fmla="*/ 20 w 65"/>
                <a:gd name="T63" fmla="*/ 15 h 59"/>
                <a:gd name="T64" fmla="*/ 32 w 65"/>
                <a:gd name="T65" fmla="*/ 45 h 59"/>
                <a:gd name="T66" fmla="*/ 53 w 65"/>
                <a:gd name="T67" fmla="*/ 29 h 59"/>
                <a:gd name="T68" fmla="*/ 32 w 65"/>
                <a:gd name="T69" fmla="*/ 45 h 59"/>
                <a:gd name="T70" fmla="*/ 36 w 65"/>
                <a:gd name="T71" fmla="*/ 47 h 59"/>
                <a:gd name="T72" fmla="*/ 34 w 65"/>
                <a:gd name="T73" fmla="*/ 48 h 59"/>
                <a:gd name="T74" fmla="*/ 59 w 65"/>
                <a:gd name="T75" fmla="*/ 36 h 59"/>
                <a:gd name="T76" fmla="*/ 53 w 65"/>
                <a:gd name="T77" fmla="*/ 46 h 59"/>
                <a:gd name="T78" fmla="*/ 61 w 65"/>
                <a:gd name="T79" fmla="*/ 28 h 59"/>
                <a:gd name="T80" fmla="*/ 37 w 65"/>
                <a:gd name="T81" fmla="*/ 35 h 59"/>
                <a:gd name="T82" fmla="*/ 53 w 65"/>
                <a:gd name="T83" fmla="*/ 21 h 59"/>
                <a:gd name="T84" fmla="*/ 8 w 65"/>
                <a:gd name="T85" fmla="*/ 17 h 59"/>
                <a:gd name="T86" fmla="*/ 25 w 65"/>
                <a:gd name="T87" fmla="*/ 3 h 59"/>
                <a:gd name="T88" fmla="*/ 50 w 65"/>
                <a:gd name="T89" fmla="*/ 9 h 59"/>
                <a:gd name="T90" fmla="*/ 58 w 65"/>
                <a:gd name="T91" fmla="*/ 25 h 59"/>
                <a:gd name="T92" fmla="*/ 20 w 65"/>
                <a:gd name="T93" fmla="*/ 9 h 59"/>
                <a:gd name="T94" fmla="*/ 7 w 65"/>
                <a:gd name="T95" fmla="*/ 23 h 59"/>
                <a:gd name="T96" fmla="*/ 9 w 65"/>
                <a:gd name="T97" fmla="*/ 21 h 59"/>
                <a:gd name="T98" fmla="*/ 18 w 65"/>
                <a:gd name="T99" fmla="*/ 53 h 59"/>
                <a:gd name="T100" fmla="*/ 42 w 65"/>
                <a:gd name="T101" fmla="*/ 56 h 59"/>
                <a:gd name="T102" fmla="*/ 52 w 65"/>
                <a:gd name="T103" fmla="*/ 42 h 59"/>
                <a:gd name="T104" fmla="*/ 40 w 65"/>
                <a:gd name="T105" fmla="*/ 52 h 59"/>
                <a:gd name="T106" fmla="*/ 8 w 65"/>
                <a:gd name="T107" fmla="*/ 30 h 59"/>
                <a:gd name="T108" fmla="*/ 7 w 65"/>
                <a:gd name="T109" fmla="*/ 33 h 59"/>
                <a:gd name="T110" fmla="*/ 43 w 65"/>
                <a:gd name="T111" fmla="*/ 46 h 59"/>
                <a:gd name="T112" fmla="*/ 50 w 65"/>
                <a:gd name="T113" fmla="*/ 40 h 59"/>
                <a:gd name="T114" fmla="*/ 49 w 65"/>
                <a:gd name="T115" fmla="*/ 52 h 59"/>
                <a:gd name="T116" fmla="*/ 34 w 65"/>
                <a:gd name="T117" fmla="*/ 51 h 59"/>
                <a:gd name="T118" fmla="*/ 36 w 65"/>
                <a:gd name="T119" fmla="*/ 50 h 59"/>
                <a:gd name="T120" fmla="*/ 54 w 65"/>
                <a:gd name="T121" fmla="*/ 38 h 59"/>
                <a:gd name="T122" fmla="*/ 50 w 65"/>
                <a:gd name="T123" fmla="*/ 6 h 59"/>
                <a:gd name="T124" fmla="*/ 50 w 65"/>
                <a:gd name="T125"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 h="59">
                  <a:moveTo>
                    <a:pt x="33" y="0"/>
                  </a:moveTo>
                  <a:cubicBezTo>
                    <a:pt x="38" y="0"/>
                    <a:pt x="42" y="0"/>
                    <a:pt x="47" y="2"/>
                  </a:cubicBezTo>
                  <a:cubicBezTo>
                    <a:pt x="56" y="5"/>
                    <a:pt x="61" y="11"/>
                    <a:pt x="64" y="21"/>
                  </a:cubicBezTo>
                  <a:cubicBezTo>
                    <a:pt x="65" y="27"/>
                    <a:pt x="65" y="33"/>
                    <a:pt x="63" y="39"/>
                  </a:cubicBezTo>
                  <a:cubicBezTo>
                    <a:pt x="62" y="43"/>
                    <a:pt x="60" y="47"/>
                    <a:pt x="56" y="50"/>
                  </a:cubicBezTo>
                  <a:cubicBezTo>
                    <a:pt x="56" y="50"/>
                    <a:pt x="55" y="51"/>
                    <a:pt x="54" y="51"/>
                  </a:cubicBezTo>
                  <a:cubicBezTo>
                    <a:pt x="50" y="56"/>
                    <a:pt x="44" y="59"/>
                    <a:pt x="37" y="59"/>
                  </a:cubicBezTo>
                  <a:cubicBezTo>
                    <a:pt x="29" y="59"/>
                    <a:pt x="22" y="58"/>
                    <a:pt x="15" y="55"/>
                  </a:cubicBezTo>
                  <a:cubicBezTo>
                    <a:pt x="11" y="53"/>
                    <a:pt x="8" y="50"/>
                    <a:pt x="5" y="46"/>
                  </a:cubicBezTo>
                  <a:cubicBezTo>
                    <a:pt x="1" y="41"/>
                    <a:pt x="0" y="36"/>
                    <a:pt x="1" y="30"/>
                  </a:cubicBezTo>
                  <a:cubicBezTo>
                    <a:pt x="1" y="27"/>
                    <a:pt x="2" y="24"/>
                    <a:pt x="2" y="21"/>
                  </a:cubicBezTo>
                  <a:cubicBezTo>
                    <a:pt x="3" y="16"/>
                    <a:pt x="5" y="12"/>
                    <a:pt x="8" y="9"/>
                  </a:cubicBezTo>
                  <a:cubicBezTo>
                    <a:pt x="12" y="4"/>
                    <a:pt x="17" y="1"/>
                    <a:pt x="24" y="0"/>
                  </a:cubicBezTo>
                  <a:cubicBezTo>
                    <a:pt x="26" y="0"/>
                    <a:pt x="29" y="0"/>
                    <a:pt x="32" y="0"/>
                  </a:cubicBezTo>
                  <a:cubicBezTo>
                    <a:pt x="32" y="0"/>
                    <a:pt x="33" y="0"/>
                    <a:pt x="33" y="0"/>
                  </a:cubicBezTo>
                  <a:close/>
                  <a:moveTo>
                    <a:pt x="28" y="52"/>
                  </a:moveTo>
                  <a:cubicBezTo>
                    <a:pt x="29" y="50"/>
                    <a:pt x="31" y="49"/>
                    <a:pt x="32" y="48"/>
                  </a:cubicBezTo>
                  <a:cubicBezTo>
                    <a:pt x="31" y="48"/>
                    <a:pt x="30" y="48"/>
                    <a:pt x="30" y="48"/>
                  </a:cubicBezTo>
                  <a:cubicBezTo>
                    <a:pt x="29" y="49"/>
                    <a:pt x="29" y="49"/>
                    <a:pt x="28" y="49"/>
                  </a:cubicBezTo>
                  <a:cubicBezTo>
                    <a:pt x="27" y="49"/>
                    <a:pt x="27" y="49"/>
                    <a:pt x="26" y="49"/>
                  </a:cubicBezTo>
                  <a:cubicBezTo>
                    <a:pt x="26" y="48"/>
                    <a:pt x="26" y="47"/>
                    <a:pt x="26" y="47"/>
                  </a:cubicBezTo>
                  <a:cubicBezTo>
                    <a:pt x="27" y="46"/>
                    <a:pt x="27" y="46"/>
                    <a:pt x="27" y="46"/>
                  </a:cubicBezTo>
                  <a:cubicBezTo>
                    <a:pt x="29" y="44"/>
                    <a:pt x="30" y="43"/>
                    <a:pt x="31" y="42"/>
                  </a:cubicBezTo>
                  <a:cubicBezTo>
                    <a:pt x="31" y="42"/>
                    <a:pt x="31" y="42"/>
                    <a:pt x="31" y="42"/>
                  </a:cubicBezTo>
                  <a:cubicBezTo>
                    <a:pt x="31" y="42"/>
                    <a:pt x="31" y="42"/>
                    <a:pt x="30" y="42"/>
                  </a:cubicBezTo>
                  <a:cubicBezTo>
                    <a:pt x="28" y="44"/>
                    <a:pt x="27" y="45"/>
                    <a:pt x="25" y="46"/>
                  </a:cubicBezTo>
                  <a:cubicBezTo>
                    <a:pt x="24" y="47"/>
                    <a:pt x="24" y="47"/>
                    <a:pt x="23" y="47"/>
                  </a:cubicBezTo>
                  <a:cubicBezTo>
                    <a:pt x="23" y="47"/>
                    <a:pt x="22" y="47"/>
                    <a:pt x="22" y="47"/>
                  </a:cubicBezTo>
                  <a:cubicBezTo>
                    <a:pt x="21" y="46"/>
                    <a:pt x="21" y="46"/>
                    <a:pt x="22" y="45"/>
                  </a:cubicBezTo>
                  <a:cubicBezTo>
                    <a:pt x="22" y="45"/>
                    <a:pt x="22" y="44"/>
                    <a:pt x="23" y="44"/>
                  </a:cubicBezTo>
                  <a:cubicBezTo>
                    <a:pt x="25" y="42"/>
                    <a:pt x="27" y="40"/>
                    <a:pt x="29" y="38"/>
                  </a:cubicBezTo>
                  <a:cubicBezTo>
                    <a:pt x="29" y="38"/>
                    <a:pt x="30" y="38"/>
                    <a:pt x="30" y="37"/>
                  </a:cubicBezTo>
                  <a:cubicBezTo>
                    <a:pt x="29" y="37"/>
                    <a:pt x="29" y="38"/>
                    <a:pt x="28" y="38"/>
                  </a:cubicBezTo>
                  <a:cubicBezTo>
                    <a:pt x="26" y="40"/>
                    <a:pt x="23" y="41"/>
                    <a:pt x="21" y="43"/>
                  </a:cubicBezTo>
                  <a:cubicBezTo>
                    <a:pt x="20" y="43"/>
                    <a:pt x="20" y="44"/>
                    <a:pt x="19" y="44"/>
                  </a:cubicBezTo>
                  <a:cubicBezTo>
                    <a:pt x="18" y="44"/>
                    <a:pt x="17" y="43"/>
                    <a:pt x="18" y="42"/>
                  </a:cubicBezTo>
                  <a:cubicBezTo>
                    <a:pt x="18" y="42"/>
                    <a:pt x="18" y="41"/>
                    <a:pt x="18" y="41"/>
                  </a:cubicBezTo>
                  <a:cubicBezTo>
                    <a:pt x="19" y="40"/>
                    <a:pt x="19" y="39"/>
                    <a:pt x="20" y="39"/>
                  </a:cubicBezTo>
                  <a:cubicBezTo>
                    <a:pt x="20" y="39"/>
                    <a:pt x="19" y="39"/>
                    <a:pt x="19" y="39"/>
                  </a:cubicBezTo>
                  <a:cubicBezTo>
                    <a:pt x="17" y="40"/>
                    <a:pt x="16" y="41"/>
                    <a:pt x="15" y="42"/>
                  </a:cubicBezTo>
                  <a:cubicBezTo>
                    <a:pt x="14" y="43"/>
                    <a:pt x="13" y="43"/>
                    <a:pt x="12" y="42"/>
                  </a:cubicBezTo>
                  <a:cubicBezTo>
                    <a:pt x="12" y="42"/>
                    <a:pt x="12" y="41"/>
                    <a:pt x="13" y="40"/>
                  </a:cubicBezTo>
                  <a:cubicBezTo>
                    <a:pt x="14" y="39"/>
                    <a:pt x="15" y="38"/>
                    <a:pt x="16" y="37"/>
                  </a:cubicBezTo>
                  <a:cubicBezTo>
                    <a:pt x="16" y="36"/>
                    <a:pt x="17" y="36"/>
                    <a:pt x="17" y="36"/>
                  </a:cubicBezTo>
                  <a:cubicBezTo>
                    <a:pt x="16" y="36"/>
                    <a:pt x="14" y="37"/>
                    <a:pt x="13" y="38"/>
                  </a:cubicBezTo>
                  <a:cubicBezTo>
                    <a:pt x="13" y="38"/>
                    <a:pt x="12" y="38"/>
                    <a:pt x="12" y="38"/>
                  </a:cubicBezTo>
                  <a:cubicBezTo>
                    <a:pt x="11" y="39"/>
                    <a:pt x="11" y="39"/>
                    <a:pt x="10" y="38"/>
                  </a:cubicBezTo>
                  <a:cubicBezTo>
                    <a:pt x="10" y="38"/>
                    <a:pt x="10" y="37"/>
                    <a:pt x="10" y="36"/>
                  </a:cubicBezTo>
                  <a:cubicBezTo>
                    <a:pt x="10" y="36"/>
                    <a:pt x="11" y="35"/>
                    <a:pt x="11" y="35"/>
                  </a:cubicBezTo>
                  <a:cubicBezTo>
                    <a:pt x="12" y="35"/>
                    <a:pt x="12" y="34"/>
                    <a:pt x="12" y="34"/>
                  </a:cubicBezTo>
                  <a:cubicBezTo>
                    <a:pt x="11" y="34"/>
                    <a:pt x="10" y="35"/>
                    <a:pt x="9" y="35"/>
                  </a:cubicBezTo>
                  <a:cubicBezTo>
                    <a:pt x="8" y="36"/>
                    <a:pt x="7" y="37"/>
                    <a:pt x="6" y="36"/>
                  </a:cubicBezTo>
                  <a:cubicBezTo>
                    <a:pt x="6" y="37"/>
                    <a:pt x="6" y="37"/>
                    <a:pt x="6" y="38"/>
                  </a:cubicBezTo>
                  <a:cubicBezTo>
                    <a:pt x="7" y="41"/>
                    <a:pt x="9" y="44"/>
                    <a:pt x="11" y="46"/>
                  </a:cubicBezTo>
                  <a:cubicBezTo>
                    <a:pt x="15" y="49"/>
                    <a:pt x="20" y="51"/>
                    <a:pt x="24" y="52"/>
                  </a:cubicBezTo>
                  <a:cubicBezTo>
                    <a:pt x="26" y="52"/>
                    <a:pt x="27" y="52"/>
                    <a:pt x="28" y="52"/>
                  </a:cubicBezTo>
                  <a:close/>
                  <a:moveTo>
                    <a:pt x="51" y="15"/>
                  </a:moveTo>
                  <a:cubicBezTo>
                    <a:pt x="51" y="15"/>
                    <a:pt x="50" y="16"/>
                    <a:pt x="50" y="16"/>
                  </a:cubicBezTo>
                  <a:cubicBezTo>
                    <a:pt x="49" y="17"/>
                    <a:pt x="47" y="18"/>
                    <a:pt x="46" y="19"/>
                  </a:cubicBezTo>
                  <a:cubicBezTo>
                    <a:pt x="38" y="25"/>
                    <a:pt x="31" y="31"/>
                    <a:pt x="23" y="38"/>
                  </a:cubicBezTo>
                  <a:cubicBezTo>
                    <a:pt x="23" y="39"/>
                    <a:pt x="23" y="39"/>
                    <a:pt x="23" y="39"/>
                  </a:cubicBezTo>
                  <a:cubicBezTo>
                    <a:pt x="25" y="38"/>
                    <a:pt x="52" y="19"/>
                    <a:pt x="53" y="18"/>
                  </a:cubicBezTo>
                  <a:cubicBezTo>
                    <a:pt x="52" y="17"/>
                    <a:pt x="52" y="16"/>
                    <a:pt x="51" y="15"/>
                  </a:cubicBezTo>
                  <a:close/>
                  <a:moveTo>
                    <a:pt x="17" y="33"/>
                  </a:moveTo>
                  <a:cubicBezTo>
                    <a:pt x="17" y="33"/>
                    <a:pt x="17" y="33"/>
                    <a:pt x="17" y="33"/>
                  </a:cubicBezTo>
                  <a:cubicBezTo>
                    <a:pt x="17" y="32"/>
                    <a:pt x="18" y="32"/>
                    <a:pt x="19" y="32"/>
                  </a:cubicBezTo>
                  <a:cubicBezTo>
                    <a:pt x="27" y="25"/>
                    <a:pt x="36" y="19"/>
                    <a:pt x="44" y="13"/>
                  </a:cubicBezTo>
                  <a:cubicBezTo>
                    <a:pt x="44" y="13"/>
                    <a:pt x="45" y="13"/>
                    <a:pt x="45" y="12"/>
                  </a:cubicBezTo>
                  <a:cubicBezTo>
                    <a:pt x="46" y="12"/>
                    <a:pt x="46" y="12"/>
                    <a:pt x="47" y="13"/>
                  </a:cubicBezTo>
                  <a:cubicBezTo>
                    <a:pt x="47" y="13"/>
                    <a:pt x="47" y="14"/>
                    <a:pt x="46" y="14"/>
                  </a:cubicBezTo>
                  <a:cubicBezTo>
                    <a:pt x="46" y="14"/>
                    <a:pt x="46" y="14"/>
                    <a:pt x="46" y="14"/>
                  </a:cubicBezTo>
                  <a:cubicBezTo>
                    <a:pt x="44" y="16"/>
                    <a:pt x="42" y="17"/>
                    <a:pt x="41" y="19"/>
                  </a:cubicBezTo>
                  <a:cubicBezTo>
                    <a:pt x="35" y="23"/>
                    <a:pt x="30" y="28"/>
                    <a:pt x="24" y="32"/>
                  </a:cubicBezTo>
                  <a:cubicBezTo>
                    <a:pt x="24" y="33"/>
                    <a:pt x="23" y="33"/>
                    <a:pt x="22" y="34"/>
                  </a:cubicBezTo>
                  <a:cubicBezTo>
                    <a:pt x="23" y="34"/>
                    <a:pt x="23" y="34"/>
                    <a:pt x="23" y="34"/>
                  </a:cubicBezTo>
                  <a:cubicBezTo>
                    <a:pt x="32" y="27"/>
                    <a:pt x="41" y="20"/>
                    <a:pt x="50" y="13"/>
                  </a:cubicBezTo>
                  <a:cubicBezTo>
                    <a:pt x="48" y="11"/>
                    <a:pt x="46" y="10"/>
                    <a:pt x="44" y="10"/>
                  </a:cubicBezTo>
                  <a:cubicBezTo>
                    <a:pt x="44" y="10"/>
                    <a:pt x="43" y="11"/>
                    <a:pt x="43" y="11"/>
                  </a:cubicBezTo>
                  <a:cubicBezTo>
                    <a:pt x="39" y="14"/>
                    <a:pt x="35" y="17"/>
                    <a:pt x="31" y="21"/>
                  </a:cubicBezTo>
                  <a:cubicBezTo>
                    <a:pt x="26" y="24"/>
                    <a:pt x="22" y="28"/>
                    <a:pt x="17" y="32"/>
                  </a:cubicBezTo>
                  <a:cubicBezTo>
                    <a:pt x="17" y="32"/>
                    <a:pt x="17" y="32"/>
                    <a:pt x="17" y="33"/>
                  </a:cubicBezTo>
                  <a:close/>
                  <a:moveTo>
                    <a:pt x="35" y="8"/>
                  </a:moveTo>
                  <a:cubicBezTo>
                    <a:pt x="36" y="9"/>
                    <a:pt x="35" y="10"/>
                    <a:pt x="34" y="10"/>
                  </a:cubicBezTo>
                  <a:cubicBezTo>
                    <a:pt x="32" y="12"/>
                    <a:pt x="30" y="13"/>
                    <a:pt x="28" y="15"/>
                  </a:cubicBezTo>
                  <a:cubicBezTo>
                    <a:pt x="23" y="20"/>
                    <a:pt x="18" y="25"/>
                    <a:pt x="12" y="31"/>
                  </a:cubicBezTo>
                  <a:cubicBezTo>
                    <a:pt x="12" y="31"/>
                    <a:pt x="12" y="31"/>
                    <a:pt x="12" y="31"/>
                  </a:cubicBezTo>
                  <a:cubicBezTo>
                    <a:pt x="12" y="31"/>
                    <a:pt x="12" y="31"/>
                    <a:pt x="12" y="31"/>
                  </a:cubicBezTo>
                  <a:cubicBezTo>
                    <a:pt x="22" y="24"/>
                    <a:pt x="31" y="17"/>
                    <a:pt x="41" y="10"/>
                  </a:cubicBezTo>
                  <a:cubicBezTo>
                    <a:pt x="40" y="9"/>
                    <a:pt x="37" y="8"/>
                    <a:pt x="35" y="8"/>
                  </a:cubicBezTo>
                  <a:close/>
                  <a:moveTo>
                    <a:pt x="8" y="27"/>
                  </a:moveTo>
                  <a:cubicBezTo>
                    <a:pt x="11" y="26"/>
                    <a:pt x="32" y="10"/>
                    <a:pt x="33" y="8"/>
                  </a:cubicBezTo>
                  <a:cubicBezTo>
                    <a:pt x="32" y="7"/>
                    <a:pt x="31" y="9"/>
                    <a:pt x="30" y="9"/>
                  </a:cubicBezTo>
                  <a:cubicBezTo>
                    <a:pt x="30" y="9"/>
                    <a:pt x="30" y="10"/>
                    <a:pt x="30" y="10"/>
                  </a:cubicBezTo>
                  <a:cubicBezTo>
                    <a:pt x="29" y="11"/>
                    <a:pt x="29" y="11"/>
                    <a:pt x="28" y="11"/>
                  </a:cubicBezTo>
                  <a:cubicBezTo>
                    <a:pt x="27" y="11"/>
                    <a:pt x="27" y="11"/>
                    <a:pt x="26" y="11"/>
                  </a:cubicBezTo>
                  <a:cubicBezTo>
                    <a:pt x="24" y="12"/>
                    <a:pt x="22" y="13"/>
                    <a:pt x="20" y="15"/>
                  </a:cubicBezTo>
                  <a:cubicBezTo>
                    <a:pt x="17" y="17"/>
                    <a:pt x="13" y="20"/>
                    <a:pt x="10" y="23"/>
                  </a:cubicBezTo>
                  <a:cubicBezTo>
                    <a:pt x="10" y="24"/>
                    <a:pt x="9" y="25"/>
                    <a:pt x="8" y="27"/>
                  </a:cubicBezTo>
                  <a:close/>
                  <a:moveTo>
                    <a:pt x="32" y="45"/>
                  </a:moveTo>
                  <a:cubicBezTo>
                    <a:pt x="32" y="45"/>
                    <a:pt x="32" y="45"/>
                    <a:pt x="32" y="45"/>
                  </a:cubicBezTo>
                  <a:cubicBezTo>
                    <a:pt x="32" y="45"/>
                    <a:pt x="32" y="45"/>
                    <a:pt x="32" y="45"/>
                  </a:cubicBezTo>
                  <a:cubicBezTo>
                    <a:pt x="39" y="39"/>
                    <a:pt x="46" y="34"/>
                    <a:pt x="53" y="29"/>
                  </a:cubicBezTo>
                  <a:cubicBezTo>
                    <a:pt x="53" y="29"/>
                    <a:pt x="53" y="29"/>
                    <a:pt x="53" y="28"/>
                  </a:cubicBezTo>
                  <a:cubicBezTo>
                    <a:pt x="54" y="27"/>
                    <a:pt x="54" y="26"/>
                    <a:pt x="54" y="26"/>
                  </a:cubicBezTo>
                  <a:cubicBezTo>
                    <a:pt x="46" y="32"/>
                    <a:pt x="39" y="38"/>
                    <a:pt x="32" y="45"/>
                  </a:cubicBezTo>
                  <a:close/>
                  <a:moveTo>
                    <a:pt x="34" y="48"/>
                  </a:moveTo>
                  <a:cubicBezTo>
                    <a:pt x="34" y="48"/>
                    <a:pt x="34" y="48"/>
                    <a:pt x="35" y="48"/>
                  </a:cubicBezTo>
                  <a:cubicBezTo>
                    <a:pt x="35" y="48"/>
                    <a:pt x="35" y="48"/>
                    <a:pt x="36" y="47"/>
                  </a:cubicBezTo>
                  <a:cubicBezTo>
                    <a:pt x="41" y="44"/>
                    <a:pt x="46" y="40"/>
                    <a:pt x="51" y="36"/>
                  </a:cubicBezTo>
                  <a:cubicBezTo>
                    <a:pt x="52" y="35"/>
                    <a:pt x="53" y="34"/>
                    <a:pt x="53" y="32"/>
                  </a:cubicBezTo>
                  <a:cubicBezTo>
                    <a:pt x="46" y="37"/>
                    <a:pt x="40" y="42"/>
                    <a:pt x="34" y="48"/>
                  </a:cubicBezTo>
                  <a:close/>
                  <a:moveTo>
                    <a:pt x="61" y="28"/>
                  </a:moveTo>
                  <a:cubicBezTo>
                    <a:pt x="61" y="30"/>
                    <a:pt x="60" y="33"/>
                    <a:pt x="59" y="36"/>
                  </a:cubicBezTo>
                  <a:cubicBezTo>
                    <a:pt x="59" y="36"/>
                    <a:pt x="59" y="36"/>
                    <a:pt x="59" y="36"/>
                  </a:cubicBezTo>
                  <a:cubicBezTo>
                    <a:pt x="59" y="37"/>
                    <a:pt x="59" y="38"/>
                    <a:pt x="59" y="39"/>
                  </a:cubicBezTo>
                  <a:cubicBezTo>
                    <a:pt x="58" y="40"/>
                    <a:pt x="57" y="41"/>
                    <a:pt x="56" y="42"/>
                  </a:cubicBezTo>
                  <a:cubicBezTo>
                    <a:pt x="55" y="43"/>
                    <a:pt x="54" y="45"/>
                    <a:pt x="53" y="46"/>
                  </a:cubicBezTo>
                  <a:cubicBezTo>
                    <a:pt x="53" y="46"/>
                    <a:pt x="54" y="47"/>
                    <a:pt x="54" y="47"/>
                  </a:cubicBezTo>
                  <a:cubicBezTo>
                    <a:pt x="54" y="47"/>
                    <a:pt x="54" y="48"/>
                    <a:pt x="54" y="48"/>
                  </a:cubicBezTo>
                  <a:cubicBezTo>
                    <a:pt x="60" y="42"/>
                    <a:pt x="61" y="35"/>
                    <a:pt x="61" y="28"/>
                  </a:cubicBezTo>
                  <a:close/>
                  <a:moveTo>
                    <a:pt x="53" y="21"/>
                  </a:moveTo>
                  <a:cubicBezTo>
                    <a:pt x="52" y="22"/>
                    <a:pt x="37" y="33"/>
                    <a:pt x="36" y="35"/>
                  </a:cubicBezTo>
                  <a:cubicBezTo>
                    <a:pt x="37" y="35"/>
                    <a:pt x="37" y="35"/>
                    <a:pt x="37" y="35"/>
                  </a:cubicBezTo>
                  <a:cubicBezTo>
                    <a:pt x="42" y="31"/>
                    <a:pt x="47" y="27"/>
                    <a:pt x="52" y="24"/>
                  </a:cubicBezTo>
                  <a:cubicBezTo>
                    <a:pt x="53" y="23"/>
                    <a:pt x="53" y="23"/>
                    <a:pt x="54" y="23"/>
                  </a:cubicBezTo>
                  <a:cubicBezTo>
                    <a:pt x="54" y="22"/>
                    <a:pt x="54" y="21"/>
                    <a:pt x="53" y="21"/>
                  </a:cubicBezTo>
                  <a:close/>
                  <a:moveTo>
                    <a:pt x="4" y="25"/>
                  </a:moveTo>
                  <a:cubicBezTo>
                    <a:pt x="4" y="24"/>
                    <a:pt x="4" y="24"/>
                    <a:pt x="5" y="23"/>
                  </a:cubicBezTo>
                  <a:cubicBezTo>
                    <a:pt x="6" y="21"/>
                    <a:pt x="7" y="19"/>
                    <a:pt x="8" y="17"/>
                  </a:cubicBezTo>
                  <a:cubicBezTo>
                    <a:pt x="11" y="11"/>
                    <a:pt x="16" y="7"/>
                    <a:pt x="22" y="5"/>
                  </a:cubicBezTo>
                  <a:cubicBezTo>
                    <a:pt x="22" y="5"/>
                    <a:pt x="23" y="5"/>
                    <a:pt x="23" y="5"/>
                  </a:cubicBezTo>
                  <a:cubicBezTo>
                    <a:pt x="23" y="4"/>
                    <a:pt x="24" y="3"/>
                    <a:pt x="25" y="3"/>
                  </a:cubicBezTo>
                  <a:cubicBezTo>
                    <a:pt x="25" y="3"/>
                    <a:pt x="25" y="3"/>
                    <a:pt x="26" y="3"/>
                  </a:cubicBezTo>
                  <a:cubicBezTo>
                    <a:pt x="15" y="6"/>
                    <a:pt x="7" y="13"/>
                    <a:pt x="4" y="25"/>
                  </a:cubicBezTo>
                  <a:close/>
                  <a:moveTo>
                    <a:pt x="50" y="9"/>
                  </a:moveTo>
                  <a:cubicBezTo>
                    <a:pt x="51" y="11"/>
                    <a:pt x="53" y="12"/>
                    <a:pt x="54" y="14"/>
                  </a:cubicBezTo>
                  <a:cubicBezTo>
                    <a:pt x="54" y="16"/>
                    <a:pt x="55" y="17"/>
                    <a:pt x="56" y="19"/>
                  </a:cubicBezTo>
                  <a:cubicBezTo>
                    <a:pt x="57" y="21"/>
                    <a:pt x="58" y="23"/>
                    <a:pt x="58" y="25"/>
                  </a:cubicBezTo>
                  <a:cubicBezTo>
                    <a:pt x="58" y="27"/>
                    <a:pt x="58" y="29"/>
                    <a:pt x="58" y="31"/>
                  </a:cubicBezTo>
                  <a:cubicBezTo>
                    <a:pt x="60" y="25"/>
                    <a:pt x="58" y="15"/>
                    <a:pt x="50" y="9"/>
                  </a:cubicBezTo>
                  <a:close/>
                  <a:moveTo>
                    <a:pt x="20" y="9"/>
                  </a:moveTo>
                  <a:cubicBezTo>
                    <a:pt x="20" y="9"/>
                    <a:pt x="20" y="9"/>
                    <a:pt x="20" y="9"/>
                  </a:cubicBezTo>
                  <a:cubicBezTo>
                    <a:pt x="19" y="9"/>
                    <a:pt x="19" y="9"/>
                    <a:pt x="19" y="9"/>
                  </a:cubicBezTo>
                  <a:cubicBezTo>
                    <a:pt x="13" y="13"/>
                    <a:pt x="9" y="17"/>
                    <a:pt x="7" y="23"/>
                  </a:cubicBezTo>
                  <a:cubicBezTo>
                    <a:pt x="7" y="23"/>
                    <a:pt x="7" y="23"/>
                    <a:pt x="7" y="24"/>
                  </a:cubicBezTo>
                  <a:cubicBezTo>
                    <a:pt x="7" y="23"/>
                    <a:pt x="7" y="23"/>
                    <a:pt x="8" y="23"/>
                  </a:cubicBezTo>
                  <a:cubicBezTo>
                    <a:pt x="8" y="23"/>
                    <a:pt x="8" y="22"/>
                    <a:pt x="9" y="21"/>
                  </a:cubicBezTo>
                  <a:cubicBezTo>
                    <a:pt x="11" y="17"/>
                    <a:pt x="15" y="12"/>
                    <a:pt x="20" y="9"/>
                  </a:cubicBezTo>
                  <a:cubicBezTo>
                    <a:pt x="20" y="9"/>
                    <a:pt x="20" y="9"/>
                    <a:pt x="20" y="9"/>
                  </a:cubicBezTo>
                  <a:close/>
                  <a:moveTo>
                    <a:pt x="18" y="53"/>
                  </a:moveTo>
                  <a:cubicBezTo>
                    <a:pt x="18" y="53"/>
                    <a:pt x="18" y="54"/>
                    <a:pt x="18" y="54"/>
                  </a:cubicBezTo>
                  <a:cubicBezTo>
                    <a:pt x="24" y="56"/>
                    <a:pt x="31" y="57"/>
                    <a:pt x="37" y="57"/>
                  </a:cubicBezTo>
                  <a:cubicBezTo>
                    <a:pt x="39" y="57"/>
                    <a:pt x="40" y="57"/>
                    <a:pt x="42" y="56"/>
                  </a:cubicBezTo>
                  <a:cubicBezTo>
                    <a:pt x="34" y="57"/>
                    <a:pt x="26" y="56"/>
                    <a:pt x="18" y="53"/>
                  </a:cubicBezTo>
                  <a:close/>
                  <a:moveTo>
                    <a:pt x="40" y="52"/>
                  </a:moveTo>
                  <a:cubicBezTo>
                    <a:pt x="43" y="52"/>
                    <a:pt x="52" y="46"/>
                    <a:pt x="52" y="42"/>
                  </a:cubicBezTo>
                  <a:cubicBezTo>
                    <a:pt x="52" y="43"/>
                    <a:pt x="51" y="43"/>
                    <a:pt x="51" y="44"/>
                  </a:cubicBezTo>
                  <a:cubicBezTo>
                    <a:pt x="48" y="47"/>
                    <a:pt x="45" y="50"/>
                    <a:pt x="41" y="52"/>
                  </a:cubicBezTo>
                  <a:cubicBezTo>
                    <a:pt x="41" y="52"/>
                    <a:pt x="40" y="52"/>
                    <a:pt x="40" y="52"/>
                  </a:cubicBezTo>
                  <a:close/>
                  <a:moveTo>
                    <a:pt x="12" y="27"/>
                  </a:moveTo>
                  <a:cubicBezTo>
                    <a:pt x="12" y="27"/>
                    <a:pt x="12" y="27"/>
                    <a:pt x="12" y="27"/>
                  </a:cubicBezTo>
                  <a:cubicBezTo>
                    <a:pt x="11" y="28"/>
                    <a:pt x="9" y="29"/>
                    <a:pt x="8" y="30"/>
                  </a:cubicBezTo>
                  <a:cubicBezTo>
                    <a:pt x="8" y="30"/>
                    <a:pt x="7" y="30"/>
                    <a:pt x="7" y="30"/>
                  </a:cubicBezTo>
                  <a:cubicBezTo>
                    <a:pt x="7" y="31"/>
                    <a:pt x="7" y="32"/>
                    <a:pt x="6" y="33"/>
                  </a:cubicBezTo>
                  <a:cubicBezTo>
                    <a:pt x="6" y="33"/>
                    <a:pt x="6" y="33"/>
                    <a:pt x="7" y="33"/>
                  </a:cubicBezTo>
                  <a:cubicBezTo>
                    <a:pt x="9" y="31"/>
                    <a:pt x="10" y="29"/>
                    <a:pt x="12" y="27"/>
                  </a:cubicBezTo>
                  <a:close/>
                  <a:moveTo>
                    <a:pt x="50" y="40"/>
                  </a:moveTo>
                  <a:cubicBezTo>
                    <a:pt x="48" y="42"/>
                    <a:pt x="46" y="44"/>
                    <a:pt x="43" y="46"/>
                  </a:cubicBezTo>
                  <a:cubicBezTo>
                    <a:pt x="44" y="46"/>
                    <a:pt x="44" y="46"/>
                    <a:pt x="44" y="45"/>
                  </a:cubicBezTo>
                  <a:cubicBezTo>
                    <a:pt x="46" y="44"/>
                    <a:pt x="47" y="43"/>
                    <a:pt x="48" y="42"/>
                  </a:cubicBezTo>
                  <a:cubicBezTo>
                    <a:pt x="49" y="42"/>
                    <a:pt x="50" y="41"/>
                    <a:pt x="50" y="40"/>
                  </a:cubicBezTo>
                  <a:close/>
                  <a:moveTo>
                    <a:pt x="46" y="53"/>
                  </a:moveTo>
                  <a:cubicBezTo>
                    <a:pt x="46" y="53"/>
                    <a:pt x="46" y="53"/>
                    <a:pt x="46" y="53"/>
                  </a:cubicBezTo>
                  <a:cubicBezTo>
                    <a:pt x="47" y="53"/>
                    <a:pt x="48" y="52"/>
                    <a:pt x="49" y="52"/>
                  </a:cubicBezTo>
                  <a:cubicBezTo>
                    <a:pt x="49" y="51"/>
                    <a:pt x="48" y="51"/>
                    <a:pt x="48" y="51"/>
                  </a:cubicBezTo>
                  <a:cubicBezTo>
                    <a:pt x="47" y="52"/>
                    <a:pt x="46" y="52"/>
                    <a:pt x="46" y="53"/>
                  </a:cubicBezTo>
                  <a:close/>
                  <a:moveTo>
                    <a:pt x="34" y="51"/>
                  </a:moveTo>
                  <a:cubicBezTo>
                    <a:pt x="34" y="52"/>
                    <a:pt x="34" y="52"/>
                    <a:pt x="34" y="52"/>
                  </a:cubicBezTo>
                  <a:cubicBezTo>
                    <a:pt x="35" y="51"/>
                    <a:pt x="35" y="51"/>
                    <a:pt x="36" y="51"/>
                  </a:cubicBezTo>
                  <a:cubicBezTo>
                    <a:pt x="36" y="51"/>
                    <a:pt x="36" y="50"/>
                    <a:pt x="36" y="50"/>
                  </a:cubicBezTo>
                  <a:cubicBezTo>
                    <a:pt x="35" y="50"/>
                    <a:pt x="35" y="51"/>
                    <a:pt x="34" y="51"/>
                  </a:cubicBezTo>
                  <a:close/>
                  <a:moveTo>
                    <a:pt x="55" y="36"/>
                  </a:moveTo>
                  <a:cubicBezTo>
                    <a:pt x="54" y="37"/>
                    <a:pt x="54" y="38"/>
                    <a:pt x="54" y="38"/>
                  </a:cubicBezTo>
                  <a:cubicBezTo>
                    <a:pt x="54" y="38"/>
                    <a:pt x="54" y="37"/>
                    <a:pt x="55" y="36"/>
                  </a:cubicBezTo>
                  <a:close/>
                  <a:moveTo>
                    <a:pt x="50" y="6"/>
                  </a:moveTo>
                  <a:cubicBezTo>
                    <a:pt x="50" y="6"/>
                    <a:pt x="50" y="6"/>
                    <a:pt x="50" y="6"/>
                  </a:cubicBezTo>
                  <a:cubicBezTo>
                    <a:pt x="50" y="6"/>
                    <a:pt x="50" y="5"/>
                    <a:pt x="49" y="5"/>
                  </a:cubicBezTo>
                  <a:cubicBezTo>
                    <a:pt x="49" y="5"/>
                    <a:pt x="49" y="5"/>
                    <a:pt x="49" y="5"/>
                  </a:cubicBezTo>
                  <a:cubicBezTo>
                    <a:pt x="50" y="6"/>
                    <a:pt x="50" y="6"/>
                    <a:pt x="50" y="6"/>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76" name="文本框 37"/>
          <p:cNvSpPr txBox="1"/>
          <p:nvPr/>
        </p:nvSpPr>
        <p:spPr>
          <a:xfrm>
            <a:off x="2584631" y="4829181"/>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77" name="文本框 38"/>
          <p:cNvSpPr txBox="1"/>
          <p:nvPr/>
        </p:nvSpPr>
        <p:spPr>
          <a:xfrm>
            <a:off x="6379780" y="2054249"/>
            <a:ext cx="1385368" cy="1015663"/>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a:t>
            </a:r>
          </a:p>
        </p:txBody>
      </p:sp>
    </p:spTree>
    <p:extLst>
      <p:ext uri="{BB962C8B-B14F-4D97-AF65-F5344CB8AC3E}">
        <p14:creationId xmlns:p14="http://schemas.microsoft.com/office/powerpoint/2010/main" xmlns="" val="3671648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ppt_x</p:attrName>
                                        </p:attrNameLst>
                                      </p:cBhvr>
                                      <p:tavLst>
                                        <p:tav tm="0">
                                          <p:val>
                                            <p:strVal val="#ppt_x"/>
                                          </p:val>
                                        </p:tav>
                                        <p:tav tm="100000">
                                          <p:val>
                                            <p:strVal val="#ppt_x"/>
                                          </p:val>
                                        </p:tav>
                                      </p:tavLst>
                                    </p:anim>
                                    <p:anim calcmode="lin" valueType="num">
                                      <p:cBhvr>
                                        <p:cTn id="9" dur="2000" fill="hold"/>
                                        <p:tgtEl>
                                          <p:spTgt spid="40"/>
                                        </p:tgtEl>
                                        <p:attrNameLst>
                                          <p:attrName>ppt_y</p:attrName>
                                        </p:attrNameLst>
                                      </p:cBhvr>
                                      <p:tavLst>
                                        <p:tav tm="0">
                                          <p:val>
                                            <p:strVal val="#ppt_y+.1"/>
                                          </p:val>
                                        </p:tav>
                                        <p:tav tm="100000">
                                          <p:val>
                                            <p:strVal val="#ppt_y"/>
                                          </p:val>
                                        </p:tav>
                                      </p:tavLst>
                                    </p:anim>
                                  </p:childTnLst>
                                </p:cTn>
                              </p:par>
                            </p:childTnLst>
                          </p:cTn>
                        </p:par>
                        <p:par>
                          <p:cTn id="10" fill="hold">
                            <p:stCondLst>
                              <p:cond delay="2000"/>
                            </p:stCondLst>
                            <p:childTnLst>
                              <p:par>
                                <p:cTn id="11" presetID="42" presetClass="entr" presetSubtype="0" fill="hold" nodeType="afterEffect">
                                  <p:stCondLst>
                                    <p:cond delay="0"/>
                                  </p:stCondLst>
                                  <p:childTnLst>
                                    <p:set>
                                      <p:cBhvr>
                                        <p:cTn id="12" dur="1" fill="hold">
                                          <p:stCondLst>
                                            <p:cond delay="0"/>
                                          </p:stCondLst>
                                        </p:cTn>
                                        <p:tgtEl>
                                          <p:spTgt spid="73"/>
                                        </p:tgtEl>
                                        <p:attrNameLst>
                                          <p:attrName>style.visibility</p:attrName>
                                        </p:attrNameLst>
                                      </p:cBhvr>
                                      <p:to>
                                        <p:strVal val="visible"/>
                                      </p:to>
                                    </p:set>
                                    <p:animEffect transition="in" filter="fade">
                                      <p:cBhvr>
                                        <p:cTn id="13" dur="1000"/>
                                        <p:tgtEl>
                                          <p:spTgt spid="73"/>
                                        </p:tgtEl>
                                      </p:cBhvr>
                                    </p:animEffect>
                                    <p:anim calcmode="lin" valueType="num">
                                      <p:cBhvr>
                                        <p:cTn id="14" dur="1000" fill="hold"/>
                                        <p:tgtEl>
                                          <p:spTgt spid="73"/>
                                        </p:tgtEl>
                                        <p:attrNameLst>
                                          <p:attrName>ppt_x</p:attrName>
                                        </p:attrNameLst>
                                      </p:cBhvr>
                                      <p:tavLst>
                                        <p:tav tm="0">
                                          <p:val>
                                            <p:strVal val="#ppt_x"/>
                                          </p:val>
                                        </p:tav>
                                        <p:tav tm="100000">
                                          <p:val>
                                            <p:strVal val="#ppt_x"/>
                                          </p:val>
                                        </p:tav>
                                      </p:tavLst>
                                    </p:anim>
                                    <p:anim calcmode="lin" valueType="num">
                                      <p:cBhvr>
                                        <p:cTn id="15" dur="1000" fill="hold"/>
                                        <p:tgtEl>
                                          <p:spTgt spid="73"/>
                                        </p:tgtEl>
                                        <p:attrNameLst>
                                          <p:attrName>ppt_y</p:attrName>
                                        </p:attrNameLst>
                                      </p:cBhvr>
                                      <p:tavLst>
                                        <p:tav tm="0">
                                          <p:val>
                                            <p:strVal val="#ppt_y+.1"/>
                                          </p:val>
                                        </p:tav>
                                        <p:tav tm="100000">
                                          <p:val>
                                            <p:strVal val="#ppt_y"/>
                                          </p:val>
                                        </p:tav>
                                      </p:tavLst>
                                    </p:anim>
                                  </p:childTnLst>
                                </p:cTn>
                              </p:par>
                            </p:childTnLst>
                          </p:cTn>
                        </p:par>
                        <p:par>
                          <p:cTn id="16" fill="hold">
                            <p:stCondLst>
                              <p:cond delay="3000"/>
                            </p:stCondLst>
                            <p:childTnLst>
                              <p:par>
                                <p:cTn id="17" presetID="47" presetClass="entr" presetSubtype="0" fill="hold" grpId="0" nodeType="after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fade">
                                      <p:cBhvr>
                                        <p:cTn id="19" dur="1000"/>
                                        <p:tgtEl>
                                          <p:spTgt spid="72"/>
                                        </p:tgtEl>
                                      </p:cBhvr>
                                    </p:animEffect>
                                    <p:anim calcmode="lin" valueType="num">
                                      <p:cBhvr>
                                        <p:cTn id="20" dur="1000" fill="hold"/>
                                        <p:tgtEl>
                                          <p:spTgt spid="72"/>
                                        </p:tgtEl>
                                        <p:attrNameLst>
                                          <p:attrName>ppt_x</p:attrName>
                                        </p:attrNameLst>
                                      </p:cBhvr>
                                      <p:tavLst>
                                        <p:tav tm="0">
                                          <p:val>
                                            <p:strVal val="#ppt_x"/>
                                          </p:val>
                                        </p:tav>
                                        <p:tav tm="100000">
                                          <p:val>
                                            <p:strVal val="#ppt_x"/>
                                          </p:val>
                                        </p:tav>
                                      </p:tavLst>
                                    </p:anim>
                                    <p:anim calcmode="lin" valueType="num">
                                      <p:cBhvr>
                                        <p:cTn id="21" dur="1000" fill="hold"/>
                                        <p:tgtEl>
                                          <p:spTgt spid="72"/>
                                        </p:tgtEl>
                                        <p:attrNameLst>
                                          <p:attrName>ppt_y</p:attrName>
                                        </p:attrNameLst>
                                      </p:cBhvr>
                                      <p:tavLst>
                                        <p:tav tm="0">
                                          <p:val>
                                            <p:strVal val="#ppt_y-.1"/>
                                          </p:val>
                                        </p:tav>
                                        <p:tav tm="100000">
                                          <p:val>
                                            <p:strVal val="#ppt_y"/>
                                          </p:val>
                                        </p:tav>
                                      </p:tavLst>
                                    </p:anim>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fade">
                                      <p:cBhvr>
                                        <p:cTn id="25" dur="1000"/>
                                        <p:tgtEl>
                                          <p:spTgt spid="76"/>
                                        </p:tgtEl>
                                      </p:cBhvr>
                                    </p:animEffect>
                                    <p:anim calcmode="lin" valueType="num">
                                      <p:cBhvr>
                                        <p:cTn id="26" dur="1000" fill="hold"/>
                                        <p:tgtEl>
                                          <p:spTgt spid="76"/>
                                        </p:tgtEl>
                                        <p:attrNameLst>
                                          <p:attrName>ppt_x</p:attrName>
                                        </p:attrNameLst>
                                      </p:cBhvr>
                                      <p:tavLst>
                                        <p:tav tm="0">
                                          <p:val>
                                            <p:strVal val="#ppt_x"/>
                                          </p:val>
                                        </p:tav>
                                        <p:tav tm="100000">
                                          <p:val>
                                            <p:strVal val="#ppt_x"/>
                                          </p:val>
                                        </p:tav>
                                      </p:tavLst>
                                    </p:anim>
                                    <p:anim calcmode="lin" valueType="num">
                                      <p:cBhvr>
                                        <p:cTn id="27" dur="1000" fill="hold"/>
                                        <p:tgtEl>
                                          <p:spTgt spid="76"/>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42"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1000"/>
                                        <p:tgtEl>
                                          <p:spTgt spid="77"/>
                                        </p:tgtEl>
                                      </p:cBhvr>
                                    </p:animEffect>
                                    <p:anim calcmode="lin" valueType="num">
                                      <p:cBhvr>
                                        <p:cTn id="32" dur="1000" fill="hold"/>
                                        <p:tgtEl>
                                          <p:spTgt spid="77"/>
                                        </p:tgtEl>
                                        <p:attrNameLst>
                                          <p:attrName>ppt_x</p:attrName>
                                        </p:attrNameLst>
                                      </p:cBhvr>
                                      <p:tavLst>
                                        <p:tav tm="0">
                                          <p:val>
                                            <p:strVal val="#ppt_x"/>
                                          </p:val>
                                        </p:tav>
                                        <p:tav tm="100000">
                                          <p:val>
                                            <p:strVal val="#ppt_x"/>
                                          </p:val>
                                        </p:tav>
                                      </p:tavLst>
                                    </p:anim>
                                    <p:anim calcmode="lin" valueType="num">
                                      <p:cBhvr>
                                        <p:cTn id="33"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6" grpId="0"/>
      <p:bldP spid="7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9"/>
          <p:cNvSpPr txBox="1"/>
          <p:nvPr/>
        </p:nvSpPr>
        <p:spPr>
          <a:xfrm>
            <a:off x="1512565" y="2165440"/>
            <a:ext cx="2838451" cy="1477328"/>
          </a:xfrm>
          <a:prstGeom prst="rect">
            <a:avLst/>
          </a:prstGeom>
          <a:noFill/>
        </p:spPr>
        <p:txBody>
          <a:bodyPr wrap="square" rtlCol="0">
            <a:spAutoFit/>
          </a:bodyPr>
          <a:lstStyle/>
          <a:p>
            <a:pPr algn="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a:t>
            </a:r>
          </a:p>
          <a:p>
            <a:pPr algn="r" fontAlgn="auto">
              <a:spcBef>
                <a:spcPts val="0"/>
              </a:spcBef>
              <a:spcAft>
                <a:spcPts val="0"/>
              </a:spcAft>
            </a:pPr>
            <a:endParaRPr lang="zh-CN" altLang="en-US" sz="1500" dirty="0">
              <a:solidFill>
                <a:prstClr val="black"/>
              </a:solidFill>
              <a:latin typeface="微软雅黑" panose="020F0502020204030204"/>
              <a:ea typeface="方正卡通简体"/>
              <a:cs typeface="+mn-ea"/>
              <a:sym typeface="+mn-lt"/>
            </a:endParaRPr>
          </a:p>
        </p:txBody>
      </p:sp>
      <p:sp>
        <p:nvSpPr>
          <p:cNvPr id="23" name="文本框 10"/>
          <p:cNvSpPr txBox="1"/>
          <p:nvPr/>
        </p:nvSpPr>
        <p:spPr>
          <a:xfrm>
            <a:off x="1512565" y="5015980"/>
            <a:ext cx="2838451" cy="1477328"/>
          </a:xfrm>
          <a:prstGeom prst="rect">
            <a:avLst/>
          </a:prstGeom>
          <a:noFill/>
        </p:spPr>
        <p:txBody>
          <a:bodyPr wrap="square" rtlCol="0">
            <a:spAutoFit/>
          </a:bodyPr>
          <a:lstStyle/>
          <a:p>
            <a:pPr algn="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a:t>
            </a:r>
          </a:p>
          <a:p>
            <a:pPr algn="r" fontAlgn="auto">
              <a:spcBef>
                <a:spcPts val="0"/>
              </a:spcBef>
              <a:spcAft>
                <a:spcPts val="0"/>
              </a:spcAft>
            </a:pPr>
            <a:endParaRPr lang="zh-CN" altLang="en-US" sz="1500" dirty="0">
              <a:solidFill>
                <a:prstClr val="black"/>
              </a:solidFill>
              <a:latin typeface="微软雅黑" panose="020F0502020204030204"/>
              <a:ea typeface="方正卡通简体"/>
              <a:cs typeface="+mn-ea"/>
              <a:sym typeface="+mn-lt"/>
            </a:endParaRPr>
          </a:p>
        </p:txBody>
      </p:sp>
      <p:sp>
        <p:nvSpPr>
          <p:cNvPr id="24" name="文本框 11"/>
          <p:cNvSpPr txBox="1"/>
          <p:nvPr/>
        </p:nvSpPr>
        <p:spPr>
          <a:xfrm>
            <a:off x="7600541" y="2165440"/>
            <a:ext cx="283845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a:t>
            </a:r>
          </a:p>
          <a:p>
            <a:pPr fontAlgn="auto">
              <a:spcBef>
                <a:spcPts val="0"/>
              </a:spcBef>
              <a:spcAft>
                <a:spcPts val="0"/>
              </a:spcAft>
            </a:pPr>
            <a:endParaRPr lang="zh-CN" altLang="en-US" sz="1500" dirty="0">
              <a:solidFill>
                <a:prstClr val="black"/>
              </a:solidFill>
              <a:latin typeface="微软雅黑" panose="020F0502020204030204"/>
              <a:ea typeface="方正卡通简体"/>
              <a:cs typeface="+mn-ea"/>
              <a:sym typeface="+mn-lt"/>
            </a:endParaRPr>
          </a:p>
        </p:txBody>
      </p:sp>
      <p:sp>
        <p:nvSpPr>
          <p:cNvPr id="25" name="文本框 12"/>
          <p:cNvSpPr txBox="1"/>
          <p:nvPr/>
        </p:nvSpPr>
        <p:spPr>
          <a:xfrm>
            <a:off x="7600541" y="5015980"/>
            <a:ext cx="283845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a:t>
            </a:r>
          </a:p>
          <a:p>
            <a:pPr fontAlgn="auto">
              <a:spcBef>
                <a:spcPts val="0"/>
              </a:spcBef>
              <a:spcAft>
                <a:spcPts val="0"/>
              </a:spcAft>
            </a:pPr>
            <a:endParaRPr lang="zh-CN" altLang="en-US" sz="1500" dirty="0">
              <a:solidFill>
                <a:prstClr val="black"/>
              </a:solidFill>
              <a:latin typeface="微软雅黑" panose="020F0502020204030204"/>
              <a:ea typeface="方正卡通简体"/>
              <a:cs typeface="+mn-ea"/>
              <a:sym typeface="+mn-lt"/>
            </a:endParaRPr>
          </a:p>
        </p:txBody>
      </p:sp>
      <p:grpSp>
        <p:nvGrpSpPr>
          <p:cNvPr id="26" name="组合 25"/>
          <p:cNvGrpSpPr/>
          <p:nvPr/>
        </p:nvGrpSpPr>
        <p:grpSpPr>
          <a:xfrm>
            <a:off x="4581046" y="1347341"/>
            <a:ext cx="2644848" cy="6069384"/>
            <a:chOff x="6603331" y="179268"/>
            <a:chExt cx="808271" cy="1854816"/>
          </a:xfrm>
          <a:solidFill>
            <a:sysClr val="windowText" lastClr="000000"/>
          </a:solidFill>
        </p:grpSpPr>
        <p:sp>
          <p:nvSpPr>
            <p:cNvPr id="27" name="Freeform 102"/>
            <p:cNvSpPr>
              <a:spLocks noEditPoints="1"/>
            </p:cNvSpPr>
            <p:nvPr/>
          </p:nvSpPr>
          <p:spPr bwMode="auto">
            <a:xfrm>
              <a:off x="6722470" y="415209"/>
              <a:ext cx="520937" cy="1618875"/>
            </a:xfrm>
            <a:custGeom>
              <a:avLst/>
              <a:gdLst>
                <a:gd name="T0" fmla="*/ 28 w 31"/>
                <a:gd name="T1" fmla="*/ 83 h 96"/>
                <a:gd name="T2" fmla="*/ 20 w 31"/>
                <a:gd name="T3" fmla="*/ 84 h 96"/>
                <a:gd name="T4" fmla="*/ 15 w 31"/>
                <a:gd name="T5" fmla="*/ 58 h 96"/>
                <a:gd name="T6" fmla="*/ 16 w 31"/>
                <a:gd name="T7" fmla="*/ 58 h 96"/>
                <a:gd name="T8" fmla="*/ 18 w 31"/>
                <a:gd name="T9" fmla="*/ 57 h 96"/>
                <a:gd name="T10" fmla="*/ 11 w 31"/>
                <a:gd name="T11" fmla="*/ 55 h 96"/>
                <a:gd name="T12" fmla="*/ 13 w 31"/>
                <a:gd name="T13" fmla="*/ 56 h 96"/>
                <a:gd name="T14" fmla="*/ 16 w 31"/>
                <a:gd name="T15" fmla="*/ 52 h 96"/>
                <a:gd name="T16" fmla="*/ 14 w 31"/>
                <a:gd name="T17" fmla="*/ 42 h 96"/>
                <a:gd name="T18" fmla="*/ 11 w 31"/>
                <a:gd name="T19" fmla="*/ 40 h 96"/>
                <a:gd name="T20" fmla="*/ 17 w 31"/>
                <a:gd name="T21" fmla="*/ 48 h 96"/>
                <a:gd name="T22" fmla="*/ 9 w 31"/>
                <a:gd name="T23" fmla="*/ 53 h 96"/>
                <a:gd name="T24" fmla="*/ 12 w 31"/>
                <a:gd name="T25" fmla="*/ 46 h 96"/>
                <a:gd name="T26" fmla="*/ 8 w 31"/>
                <a:gd name="T27" fmla="*/ 50 h 96"/>
                <a:gd name="T28" fmla="*/ 21 w 31"/>
                <a:gd name="T29" fmla="*/ 39 h 96"/>
                <a:gd name="T30" fmla="*/ 12 w 31"/>
                <a:gd name="T31" fmla="*/ 39 h 96"/>
                <a:gd name="T32" fmla="*/ 2 w 31"/>
                <a:gd name="T33" fmla="*/ 56 h 96"/>
                <a:gd name="T34" fmla="*/ 9 w 31"/>
                <a:gd name="T35" fmla="*/ 37 h 96"/>
                <a:gd name="T36" fmla="*/ 10 w 31"/>
                <a:gd name="T37" fmla="*/ 56 h 96"/>
                <a:gd name="T38" fmla="*/ 19 w 31"/>
                <a:gd name="T39" fmla="*/ 54 h 96"/>
                <a:gd name="T40" fmla="*/ 26 w 31"/>
                <a:gd name="T41" fmla="*/ 72 h 96"/>
                <a:gd name="T42" fmla="*/ 26 w 31"/>
                <a:gd name="T43" fmla="*/ 78 h 96"/>
                <a:gd name="T44" fmla="*/ 10 w 31"/>
                <a:gd name="T45" fmla="*/ 80 h 96"/>
                <a:gd name="T46" fmla="*/ 11 w 31"/>
                <a:gd name="T47" fmla="*/ 75 h 96"/>
                <a:gd name="T48" fmla="*/ 6 w 31"/>
                <a:gd name="T49" fmla="*/ 65 h 96"/>
                <a:gd name="T50" fmla="*/ 12 w 31"/>
                <a:gd name="T51" fmla="*/ 37 h 96"/>
                <a:gd name="T52" fmla="*/ 12 w 31"/>
                <a:gd name="T53" fmla="*/ 37 h 96"/>
                <a:gd name="T54" fmla="*/ 21 w 31"/>
                <a:gd name="T55" fmla="*/ 34 h 96"/>
                <a:gd name="T56" fmla="*/ 20 w 31"/>
                <a:gd name="T57" fmla="*/ 32 h 96"/>
                <a:gd name="T58" fmla="*/ 11 w 31"/>
                <a:gd name="T59" fmla="*/ 32 h 96"/>
                <a:gd name="T60" fmla="*/ 15 w 31"/>
                <a:gd name="T61" fmla="*/ 31 h 96"/>
                <a:gd name="T62" fmla="*/ 21 w 31"/>
                <a:gd name="T63" fmla="*/ 31 h 96"/>
                <a:gd name="T64" fmla="*/ 18 w 31"/>
                <a:gd name="T65" fmla="*/ 31 h 96"/>
                <a:gd name="T66" fmla="*/ 18 w 31"/>
                <a:gd name="T67" fmla="*/ 30 h 96"/>
                <a:gd name="T68" fmla="*/ 23 w 31"/>
                <a:gd name="T69" fmla="*/ 12 h 96"/>
                <a:gd name="T70" fmla="*/ 11 w 31"/>
                <a:gd name="T71" fmla="*/ 11 h 96"/>
                <a:gd name="T72" fmla="*/ 19 w 31"/>
                <a:gd name="T73" fmla="*/ 11 h 96"/>
                <a:gd name="T74" fmla="*/ 10 w 31"/>
                <a:gd name="T75" fmla="*/ 27 h 96"/>
                <a:gd name="T76" fmla="*/ 26 w 31"/>
                <a:gd name="T77" fmla="*/ 21 h 96"/>
                <a:gd name="T78" fmla="*/ 20 w 31"/>
                <a:gd name="T79" fmla="*/ 20 h 96"/>
                <a:gd name="T80" fmla="*/ 21 w 31"/>
                <a:gd name="T81" fmla="*/ 12 h 96"/>
                <a:gd name="T82" fmla="*/ 17 w 31"/>
                <a:gd name="T83" fmla="*/ 11 h 96"/>
                <a:gd name="T84" fmla="*/ 10 w 31"/>
                <a:gd name="T85" fmla="*/ 11 h 96"/>
                <a:gd name="T86" fmla="*/ 11 w 31"/>
                <a:gd name="T87" fmla="*/ 31 h 96"/>
                <a:gd name="T88" fmla="*/ 9 w 31"/>
                <a:gd name="T89" fmla="*/ 28 h 96"/>
                <a:gd name="T90" fmla="*/ 9 w 31"/>
                <a:gd name="T91" fmla="*/ 36 h 96"/>
                <a:gd name="T92" fmla="*/ 2 w 31"/>
                <a:gd name="T93" fmla="*/ 56 h 96"/>
                <a:gd name="T94" fmla="*/ 9 w 31"/>
                <a:gd name="T95" fmla="*/ 79 h 96"/>
                <a:gd name="T96" fmla="*/ 6 w 31"/>
                <a:gd name="T97" fmla="*/ 93 h 96"/>
                <a:gd name="T98" fmla="*/ 9 w 31"/>
                <a:gd name="T99" fmla="*/ 86 h 96"/>
                <a:gd name="T100" fmla="*/ 22 w 31"/>
                <a:gd name="T101" fmla="*/ 88 h 96"/>
                <a:gd name="T102" fmla="*/ 28 w 31"/>
                <a:gd name="T103" fmla="*/ 85 h 96"/>
                <a:gd name="T104" fmla="*/ 23 w 31"/>
                <a:gd name="T105" fmla="*/ 92 h 96"/>
                <a:gd name="T106" fmla="*/ 27 w 31"/>
                <a:gd name="T107" fmla="*/ 96 h 96"/>
                <a:gd name="T108" fmla="*/ 29 w 31"/>
                <a:gd name="T109" fmla="*/ 82 h 96"/>
                <a:gd name="T110" fmla="*/ 29 w 31"/>
                <a:gd name="T111" fmla="*/ 65 h 96"/>
                <a:gd name="T112" fmla="*/ 23 w 31"/>
                <a:gd name="T113" fmla="*/ 39 h 96"/>
                <a:gd name="T114" fmla="*/ 22 w 31"/>
                <a:gd name="T115" fmla="*/ 36 h 96"/>
                <a:gd name="T116" fmla="*/ 23 w 31"/>
                <a:gd name="T117" fmla="*/ 32 h 96"/>
                <a:gd name="T118" fmla="*/ 17 w 31"/>
                <a:gd name="T1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96">
                  <a:moveTo>
                    <a:pt x="9" y="84"/>
                  </a:moveTo>
                  <a:cubicBezTo>
                    <a:pt x="9" y="84"/>
                    <a:pt x="9" y="84"/>
                    <a:pt x="9" y="84"/>
                  </a:cubicBezTo>
                  <a:cubicBezTo>
                    <a:pt x="8" y="84"/>
                    <a:pt x="8" y="84"/>
                    <a:pt x="8" y="84"/>
                  </a:cubicBezTo>
                  <a:cubicBezTo>
                    <a:pt x="8" y="83"/>
                    <a:pt x="8" y="83"/>
                    <a:pt x="8" y="83"/>
                  </a:cubicBezTo>
                  <a:cubicBezTo>
                    <a:pt x="9" y="83"/>
                    <a:pt x="9" y="83"/>
                    <a:pt x="9" y="83"/>
                  </a:cubicBezTo>
                  <a:cubicBezTo>
                    <a:pt x="9" y="84"/>
                    <a:pt x="9" y="84"/>
                    <a:pt x="9" y="84"/>
                  </a:cubicBezTo>
                  <a:moveTo>
                    <a:pt x="28" y="83"/>
                  </a:moveTo>
                  <a:cubicBezTo>
                    <a:pt x="28" y="83"/>
                    <a:pt x="28" y="83"/>
                    <a:pt x="28" y="83"/>
                  </a:cubicBezTo>
                  <a:cubicBezTo>
                    <a:pt x="28" y="83"/>
                    <a:pt x="28" y="83"/>
                    <a:pt x="28" y="83"/>
                  </a:cubicBezTo>
                  <a:cubicBezTo>
                    <a:pt x="28" y="83"/>
                    <a:pt x="28" y="83"/>
                    <a:pt x="28" y="83"/>
                  </a:cubicBezTo>
                  <a:cubicBezTo>
                    <a:pt x="28" y="83"/>
                    <a:pt x="28" y="83"/>
                    <a:pt x="28" y="83"/>
                  </a:cubicBezTo>
                  <a:moveTo>
                    <a:pt x="17" y="86"/>
                  </a:moveTo>
                  <a:cubicBezTo>
                    <a:pt x="14" y="86"/>
                    <a:pt x="12" y="85"/>
                    <a:pt x="10" y="85"/>
                  </a:cubicBezTo>
                  <a:cubicBezTo>
                    <a:pt x="10" y="81"/>
                    <a:pt x="10" y="81"/>
                    <a:pt x="10" y="81"/>
                  </a:cubicBezTo>
                  <a:cubicBezTo>
                    <a:pt x="11" y="82"/>
                    <a:pt x="13" y="83"/>
                    <a:pt x="17" y="83"/>
                  </a:cubicBezTo>
                  <a:cubicBezTo>
                    <a:pt x="18" y="83"/>
                    <a:pt x="19" y="84"/>
                    <a:pt x="20" y="84"/>
                  </a:cubicBezTo>
                  <a:cubicBezTo>
                    <a:pt x="21" y="84"/>
                    <a:pt x="22" y="83"/>
                    <a:pt x="23" y="83"/>
                  </a:cubicBezTo>
                  <a:cubicBezTo>
                    <a:pt x="23" y="83"/>
                    <a:pt x="26" y="83"/>
                    <a:pt x="27" y="82"/>
                  </a:cubicBezTo>
                  <a:cubicBezTo>
                    <a:pt x="27" y="82"/>
                    <a:pt x="27" y="83"/>
                    <a:pt x="27" y="84"/>
                  </a:cubicBezTo>
                  <a:cubicBezTo>
                    <a:pt x="25" y="85"/>
                    <a:pt x="23" y="85"/>
                    <a:pt x="20" y="86"/>
                  </a:cubicBezTo>
                  <a:cubicBezTo>
                    <a:pt x="19" y="86"/>
                    <a:pt x="18" y="86"/>
                    <a:pt x="17" y="86"/>
                  </a:cubicBezTo>
                  <a:moveTo>
                    <a:pt x="14" y="58"/>
                  </a:moveTo>
                  <a:cubicBezTo>
                    <a:pt x="14" y="58"/>
                    <a:pt x="14" y="58"/>
                    <a:pt x="14" y="58"/>
                  </a:cubicBezTo>
                  <a:cubicBezTo>
                    <a:pt x="15" y="58"/>
                    <a:pt x="15" y="58"/>
                    <a:pt x="15" y="58"/>
                  </a:cubicBezTo>
                  <a:cubicBezTo>
                    <a:pt x="14" y="58"/>
                    <a:pt x="14" y="58"/>
                    <a:pt x="14" y="58"/>
                  </a:cubicBezTo>
                  <a:moveTo>
                    <a:pt x="14" y="58"/>
                  </a:moveTo>
                  <a:cubicBezTo>
                    <a:pt x="13" y="57"/>
                    <a:pt x="13" y="57"/>
                    <a:pt x="13" y="57"/>
                  </a:cubicBezTo>
                  <a:cubicBezTo>
                    <a:pt x="13" y="57"/>
                    <a:pt x="13" y="57"/>
                    <a:pt x="13" y="57"/>
                  </a:cubicBezTo>
                  <a:cubicBezTo>
                    <a:pt x="13" y="57"/>
                    <a:pt x="13" y="57"/>
                    <a:pt x="13" y="57"/>
                  </a:cubicBezTo>
                  <a:cubicBezTo>
                    <a:pt x="14" y="57"/>
                    <a:pt x="14" y="57"/>
                    <a:pt x="14" y="57"/>
                  </a:cubicBezTo>
                  <a:cubicBezTo>
                    <a:pt x="14" y="58"/>
                    <a:pt x="14" y="58"/>
                    <a:pt x="14" y="58"/>
                  </a:cubicBezTo>
                  <a:moveTo>
                    <a:pt x="16" y="58"/>
                  </a:moveTo>
                  <a:cubicBezTo>
                    <a:pt x="16" y="58"/>
                    <a:pt x="16" y="58"/>
                    <a:pt x="16" y="58"/>
                  </a:cubicBezTo>
                  <a:cubicBezTo>
                    <a:pt x="15" y="58"/>
                    <a:pt x="15" y="57"/>
                    <a:pt x="15" y="57"/>
                  </a:cubicBezTo>
                  <a:cubicBezTo>
                    <a:pt x="14" y="56"/>
                    <a:pt x="14" y="56"/>
                    <a:pt x="14" y="56"/>
                  </a:cubicBezTo>
                  <a:cubicBezTo>
                    <a:pt x="14" y="56"/>
                    <a:pt x="14" y="56"/>
                    <a:pt x="14" y="56"/>
                  </a:cubicBezTo>
                  <a:cubicBezTo>
                    <a:pt x="15" y="54"/>
                    <a:pt x="16" y="53"/>
                    <a:pt x="18" y="52"/>
                  </a:cubicBezTo>
                  <a:cubicBezTo>
                    <a:pt x="18" y="53"/>
                    <a:pt x="18" y="53"/>
                    <a:pt x="18" y="54"/>
                  </a:cubicBezTo>
                  <a:cubicBezTo>
                    <a:pt x="18" y="55"/>
                    <a:pt x="18" y="55"/>
                    <a:pt x="18" y="55"/>
                  </a:cubicBezTo>
                  <a:cubicBezTo>
                    <a:pt x="19" y="56"/>
                    <a:pt x="19" y="57"/>
                    <a:pt x="18" y="57"/>
                  </a:cubicBezTo>
                  <a:cubicBezTo>
                    <a:pt x="17" y="58"/>
                    <a:pt x="17" y="58"/>
                    <a:pt x="17" y="58"/>
                  </a:cubicBezTo>
                  <a:cubicBezTo>
                    <a:pt x="17" y="58"/>
                    <a:pt x="16" y="58"/>
                    <a:pt x="16" y="58"/>
                  </a:cubicBezTo>
                  <a:moveTo>
                    <a:pt x="17" y="52"/>
                  </a:moveTo>
                  <a:cubicBezTo>
                    <a:pt x="17" y="51"/>
                    <a:pt x="17" y="50"/>
                    <a:pt x="17" y="50"/>
                  </a:cubicBezTo>
                  <a:cubicBezTo>
                    <a:pt x="17" y="50"/>
                    <a:pt x="18" y="51"/>
                    <a:pt x="18" y="51"/>
                  </a:cubicBezTo>
                  <a:cubicBezTo>
                    <a:pt x="17" y="52"/>
                    <a:pt x="17" y="52"/>
                    <a:pt x="17" y="52"/>
                  </a:cubicBezTo>
                  <a:moveTo>
                    <a:pt x="13" y="57"/>
                  </a:moveTo>
                  <a:cubicBezTo>
                    <a:pt x="12" y="56"/>
                    <a:pt x="12" y="55"/>
                    <a:pt x="11" y="55"/>
                  </a:cubicBezTo>
                  <a:cubicBezTo>
                    <a:pt x="11" y="54"/>
                    <a:pt x="12" y="52"/>
                    <a:pt x="12" y="51"/>
                  </a:cubicBezTo>
                  <a:cubicBezTo>
                    <a:pt x="13" y="51"/>
                    <a:pt x="13" y="50"/>
                    <a:pt x="13" y="50"/>
                  </a:cubicBezTo>
                  <a:cubicBezTo>
                    <a:pt x="16" y="49"/>
                    <a:pt x="16" y="49"/>
                    <a:pt x="16" y="49"/>
                  </a:cubicBezTo>
                  <a:cubicBezTo>
                    <a:pt x="16" y="50"/>
                    <a:pt x="15" y="52"/>
                    <a:pt x="15" y="53"/>
                  </a:cubicBezTo>
                  <a:cubicBezTo>
                    <a:pt x="15" y="53"/>
                    <a:pt x="15" y="53"/>
                    <a:pt x="15" y="53"/>
                  </a:cubicBezTo>
                  <a:cubicBezTo>
                    <a:pt x="14" y="54"/>
                    <a:pt x="14" y="55"/>
                    <a:pt x="13" y="56"/>
                  </a:cubicBezTo>
                  <a:cubicBezTo>
                    <a:pt x="13" y="56"/>
                    <a:pt x="13" y="56"/>
                    <a:pt x="13" y="56"/>
                  </a:cubicBezTo>
                  <a:cubicBezTo>
                    <a:pt x="13" y="56"/>
                    <a:pt x="13" y="56"/>
                    <a:pt x="13" y="56"/>
                  </a:cubicBezTo>
                  <a:cubicBezTo>
                    <a:pt x="13" y="57"/>
                    <a:pt x="13" y="57"/>
                    <a:pt x="13" y="57"/>
                  </a:cubicBezTo>
                  <a:moveTo>
                    <a:pt x="16" y="52"/>
                  </a:moveTo>
                  <a:cubicBezTo>
                    <a:pt x="16" y="51"/>
                    <a:pt x="16" y="50"/>
                    <a:pt x="17" y="49"/>
                  </a:cubicBezTo>
                  <a:cubicBezTo>
                    <a:pt x="17" y="49"/>
                    <a:pt x="17" y="49"/>
                    <a:pt x="17" y="49"/>
                  </a:cubicBezTo>
                  <a:cubicBezTo>
                    <a:pt x="17" y="49"/>
                    <a:pt x="17" y="49"/>
                    <a:pt x="17" y="49"/>
                  </a:cubicBezTo>
                  <a:cubicBezTo>
                    <a:pt x="17" y="49"/>
                    <a:pt x="17" y="49"/>
                    <a:pt x="17" y="49"/>
                  </a:cubicBezTo>
                  <a:cubicBezTo>
                    <a:pt x="17" y="50"/>
                    <a:pt x="17" y="51"/>
                    <a:pt x="16" y="52"/>
                  </a:cubicBezTo>
                  <a:cubicBezTo>
                    <a:pt x="16" y="52"/>
                    <a:pt x="16" y="52"/>
                    <a:pt x="16" y="52"/>
                  </a:cubicBezTo>
                  <a:cubicBezTo>
                    <a:pt x="16" y="52"/>
                    <a:pt x="16" y="52"/>
                    <a:pt x="16" y="52"/>
                  </a:cubicBezTo>
                  <a:moveTo>
                    <a:pt x="17" y="41"/>
                  </a:moveTo>
                  <a:cubicBezTo>
                    <a:pt x="19" y="41"/>
                    <a:pt x="20" y="41"/>
                    <a:pt x="21" y="40"/>
                  </a:cubicBezTo>
                  <a:cubicBezTo>
                    <a:pt x="21" y="40"/>
                    <a:pt x="21" y="40"/>
                    <a:pt x="21" y="40"/>
                  </a:cubicBezTo>
                  <a:cubicBezTo>
                    <a:pt x="21" y="41"/>
                    <a:pt x="20" y="42"/>
                    <a:pt x="20" y="42"/>
                  </a:cubicBezTo>
                  <a:cubicBezTo>
                    <a:pt x="19" y="43"/>
                    <a:pt x="18" y="43"/>
                    <a:pt x="17" y="43"/>
                  </a:cubicBezTo>
                  <a:cubicBezTo>
                    <a:pt x="17" y="43"/>
                    <a:pt x="17" y="43"/>
                    <a:pt x="17" y="43"/>
                  </a:cubicBezTo>
                  <a:cubicBezTo>
                    <a:pt x="16" y="43"/>
                    <a:pt x="15" y="43"/>
                    <a:pt x="14" y="42"/>
                  </a:cubicBezTo>
                  <a:cubicBezTo>
                    <a:pt x="13" y="41"/>
                    <a:pt x="13" y="41"/>
                    <a:pt x="12" y="40"/>
                  </a:cubicBezTo>
                  <a:cubicBezTo>
                    <a:pt x="13" y="41"/>
                    <a:pt x="13" y="41"/>
                    <a:pt x="13" y="41"/>
                  </a:cubicBezTo>
                  <a:cubicBezTo>
                    <a:pt x="13" y="41"/>
                    <a:pt x="13" y="41"/>
                    <a:pt x="13" y="41"/>
                  </a:cubicBezTo>
                  <a:cubicBezTo>
                    <a:pt x="14" y="41"/>
                    <a:pt x="16" y="41"/>
                    <a:pt x="17" y="41"/>
                  </a:cubicBezTo>
                  <a:moveTo>
                    <a:pt x="8" y="50"/>
                  </a:moveTo>
                  <a:cubicBezTo>
                    <a:pt x="8" y="49"/>
                    <a:pt x="8" y="49"/>
                    <a:pt x="8" y="49"/>
                  </a:cubicBezTo>
                  <a:cubicBezTo>
                    <a:pt x="9" y="47"/>
                    <a:pt x="11" y="42"/>
                    <a:pt x="11" y="40"/>
                  </a:cubicBezTo>
                  <a:cubicBezTo>
                    <a:pt x="11" y="40"/>
                    <a:pt x="11" y="40"/>
                    <a:pt x="11" y="40"/>
                  </a:cubicBezTo>
                  <a:cubicBezTo>
                    <a:pt x="11" y="40"/>
                    <a:pt x="11" y="40"/>
                    <a:pt x="11" y="40"/>
                  </a:cubicBezTo>
                  <a:cubicBezTo>
                    <a:pt x="11" y="41"/>
                    <a:pt x="12" y="42"/>
                    <a:pt x="13" y="43"/>
                  </a:cubicBezTo>
                  <a:cubicBezTo>
                    <a:pt x="14" y="43"/>
                    <a:pt x="15" y="44"/>
                    <a:pt x="16" y="44"/>
                  </a:cubicBezTo>
                  <a:cubicBezTo>
                    <a:pt x="17" y="44"/>
                    <a:pt x="17" y="44"/>
                    <a:pt x="17" y="44"/>
                  </a:cubicBezTo>
                  <a:cubicBezTo>
                    <a:pt x="18" y="44"/>
                    <a:pt x="18" y="44"/>
                    <a:pt x="19" y="44"/>
                  </a:cubicBezTo>
                  <a:cubicBezTo>
                    <a:pt x="19" y="44"/>
                    <a:pt x="18" y="45"/>
                    <a:pt x="18" y="46"/>
                  </a:cubicBezTo>
                  <a:cubicBezTo>
                    <a:pt x="18" y="47"/>
                    <a:pt x="18" y="47"/>
                    <a:pt x="17" y="48"/>
                  </a:cubicBezTo>
                  <a:cubicBezTo>
                    <a:pt x="17" y="48"/>
                    <a:pt x="17" y="48"/>
                    <a:pt x="17" y="48"/>
                  </a:cubicBezTo>
                  <a:cubicBezTo>
                    <a:pt x="13" y="49"/>
                    <a:pt x="13" y="49"/>
                    <a:pt x="13" y="49"/>
                  </a:cubicBezTo>
                  <a:cubicBezTo>
                    <a:pt x="12" y="50"/>
                    <a:pt x="12" y="50"/>
                    <a:pt x="12" y="50"/>
                  </a:cubicBezTo>
                  <a:cubicBezTo>
                    <a:pt x="12" y="50"/>
                    <a:pt x="12" y="50"/>
                    <a:pt x="12" y="50"/>
                  </a:cubicBezTo>
                  <a:cubicBezTo>
                    <a:pt x="11" y="50"/>
                    <a:pt x="11" y="50"/>
                    <a:pt x="11" y="50"/>
                  </a:cubicBezTo>
                  <a:cubicBezTo>
                    <a:pt x="11" y="51"/>
                    <a:pt x="10" y="53"/>
                    <a:pt x="10" y="55"/>
                  </a:cubicBezTo>
                  <a:cubicBezTo>
                    <a:pt x="10" y="55"/>
                    <a:pt x="10" y="55"/>
                    <a:pt x="10" y="55"/>
                  </a:cubicBezTo>
                  <a:cubicBezTo>
                    <a:pt x="9" y="54"/>
                    <a:pt x="9" y="54"/>
                    <a:pt x="9" y="54"/>
                  </a:cubicBezTo>
                  <a:cubicBezTo>
                    <a:pt x="9" y="53"/>
                    <a:pt x="9" y="53"/>
                    <a:pt x="9" y="53"/>
                  </a:cubicBezTo>
                  <a:cubicBezTo>
                    <a:pt x="9" y="53"/>
                    <a:pt x="9" y="53"/>
                    <a:pt x="9" y="52"/>
                  </a:cubicBezTo>
                  <a:cubicBezTo>
                    <a:pt x="9" y="52"/>
                    <a:pt x="8" y="51"/>
                    <a:pt x="8" y="51"/>
                  </a:cubicBezTo>
                  <a:cubicBezTo>
                    <a:pt x="9" y="51"/>
                    <a:pt x="9" y="51"/>
                    <a:pt x="9" y="51"/>
                  </a:cubicBezTo>
                  <a:cubicBezTo>
                    <a:pt x="9" y="51"/>
                    <a:pt x="9" y="50"/>
                    <a:pt x="9" y="49"/>
                  </a:cubicBezTo>
                  <a:cubicBezTo>
                    <a:pt x="9" y="49"/>
                    <a:pt x="10" y="48"/>
                    <a:pt x="10" y="48"/>
                  </a:cubicBezTo>
                  <a:cubicBezTo>
                    <a:pt x="10" y="48"/>
                    <a:pt x="10" y="48"/>
                    <a:pt x="10" y="48"/>
                  </a:cubicBezTo>
                  <a:cubicBezTo>
                    <a:pt x="10" y="47"/>
                    <a:pt x="10" y="47"/>
                    <a:pt x="10" y="47"/>
                  </a:cubicBezTo>
                  <a:cubicBezTo>
                    <a:pt x="11" y="47"/>
                    <a:pt x="12" y="47"/>
                    <a:pt x="12" y="46"/>
                  </a:cubicBezTo>
                  <a:cubicBezTo>
                    <a:pt x="13" y="46"/>
                    <a:pt x="14" y="45"/>
                    <a:pt x="15" y="44"/>
                  </a:cubicBezTo>
                  <a:cubicBezTo>
                    <a:pt x="15" y="44"/>
                    <a:pt x="15" y="44"/>
                    <a:pt x="15" y="44"/>
                  </a:cubicBezTo>
                  <a:cubicBezTo>
                    <a:pt x="14" y="44"/>
                    <a:pt x="13" y="45"/>
                    <a:pt x="12" y="45"/>
                  </a:cubicBezTo>
                  <a:cubicBezTo>
                    <a:pt x="11" y="46"/>
                    <a:pt x="11" y="46"/>
                    <a:pt x="10" y="46"/>
                  </a:cubicBezTo>
                  <a:cubicBezTo>
                    <a:pt x="9" y="47"/>
                    <a:pt x="9" y="47"/>
                    <a:pt x="9" y="47"/>
                  </a:cubicBezTo>
                  <a:cubicBezTo>
                    <a:pt x="9" y="47"/>
                    <a:pt x="9" y="47"/>
                    <a:pt x="9" y="47"/>
                  </a:cubicBezTo>
                  <a:cubicBezTo>
                    <a:pt x="9" y="48"/>
                    <a:pt x="9" y="48"/>
                    <a:pt x="8" y="49"/>
                  </a:cubicBezTo>
                  <a:cubicBezTo>
                    <a:pt x="8" y="50"/>
                    <a:pt x="8" y="50"/>
                    <a:pt x="8" y="50"/>
                  </a:cubicBezTo>
                  <a:moveTo>
                    <a:pt x="17" y="40"/>
                  </a:moveTo>
                  <a:cubicBezTo>
                    <a:pt x="17" y="40"/>
                    <a:pt x="17" y="40"/>
                    <a:pt x="16" y="40"/>
                  </a:cubicBezTo>
                  <a:cubicBezTo>
                    <a:pt x="18" y="40"/>
                    <a:pt x="20" y="39"/>
                    <a:pt x="22" y="39"/>
                  </a:cubicBezTo>
                  <a:cubicBezTo>
                    <a:pt x="22" y="39"/>
                    <a:pt x="22" y="39"/>
                    <a:pt x="22" y="39"/>
                  </a:cubicBezTo>
                  <a:cubicBezTo>
                    <a:pt x="22" y="39"/>
                    <a:pt x="22" y="39"/>
                    <a:pt x="22" y="39"/>
                  </a:cubicBezTo>
                  <a:cubicBezTo>
                    <a:pt x="22" y="39"/>
                    <a:pt x="22" y="39"/>
                    <a:pt x="22" y="39"/>
                  </a:cubicBezTo>
                  <a:cubicBezTo>
                    <a:pt x="21" y="39"/>
                    <a:pt x="21" y="39"/>
                    <a:pt x="21" y="39"/>
                  </a:cubicBezTo>
                  <a:cubicBezTo>
                    <a:pt x="21" y="39"/>
                    <a:pt x="21" y="39"/>
                    <a:pt x="21" y="39"/>
                  </a:cubicBezTo>
                  <a:cubicBezTo>
                    <a:pt x="20" y="40"/>
                    <a:pt x="19" y="40"/>
                    <a:pt x="17" y="40"/>
                  </a:cubicBezTo>
                  <a:moveTo>
                    <a:pt x="14" y="38"/>
                  </a:moveTo>
                  <a:cubicBezTo>
                    <a:pt x="15" y="38"/>
                    <a:pt x="17" y="38"/>
                    <a:pt x="18" y="38"/>
                  </a:cubicBezTo>
                  <a:cubicBezTo>
                    <a:pt x="19" y="38"/>
                    <a:pt x="20" y="38"/>
                    <a:pt x="22" y="38"/>
                  </a:cubicBezTo>
                  <a:cubicBezTo>
                    <a:pt x="22" y="38"/>
                    <a:pt x="22" y="38"/>
                    <a:pt x="22" y="38"/>
                  </a:cubicBezTo>
                  <a:cubicBezTo>
                    <a:pt x="19" y="38"/>
                    <a:pt x="17" y="39"/>
                    <a:pt x="14" y="39"/>
                  </a:cubicBezTo>
                  <a:cubicBezTo>
                    <a:pt x="13" y="39"/>
                    <a:pt x="13" y="39"/>
                    <a:pt x="12" y="39"/>
                  </a:cubicBezTo>
                  <a:cubicBezTo>
                    <a:pt x="12" y="39"/>
                    <a:pt x="12" y="39"/>
                    <a:pt x="12" y="39"/>
                  </a:cubicBezTo>
                  <a:cubicBezTo>
                    <a:pt x="12" y="38"/>
                    <a:pt x="12" y="38"/>
                    <a:pt x="12" y="38"/>
                  </a:cubicBezTo>
                  <a:cubicBezTo>
                    <a:pt x="12" y="38"/>
                    <a:pt x="13" y="38"/>
                    <a:pt x="14" y="38"/>
                  </a:cubicBezTo>
                  <a:moveTo>
                    <a:pt x="11" y="38"/>
                  </a:moveTo>
                  <a:cubicBezTo>
                    <a:pt x="11" y="38"/>
                    <a:pt x="11" y="38"/>
                    <a:pt x="11" y="37"/>
                  </a:cubicBezTo>
                  <a:cubicBezTo>
                    <a:pt x="11" y="38"/>
                    <a:pt x="11" y="38"/>
                    <a:pt x="11" y="38"/>
                  </a:cubicBezTo>
                  <a:cubicBezTo>
                    <a:pt x="11" y="38"/>
                    <a:pt x="11" y="38"/>
                    <a:pt x="11" y="38"/>
                  </a:cubicBezTo>
                  <a:moveTo>
                    <a:pt x="4" y="59"/>
                  </a:moveTo>
                  <a:cubicBezTo>
                    <a:pt x="2" y="56"/>
                    <a:pt x="2" y="56"/>
                    <a:pt x="2" y="56"/>
                  </a:cubicBezTo>
                  <a:cubicBezTo>
                    <a:pt x="2" y="55"/>
                    <a:pt x="1" y="53"/>
                    <a:pt x="1" y="52"/>
                  </a:cubicBezTo>
                  <a:cubicBezTo>
                    <a:pt x="1" y="52"/>
                    <a:pt x="1" y="51"/>
                    <a:pt x="1" y="50"/>
                  </a:cubicBezTo>
                  <a:cubicBezTo>
                    <a:pt x="1" y="50"/>
                    <a:pt x="1" y="49"/>
                    <a:pt x="1" y="49"/>
                  </a:cubicBezTo>
                  <a:cubicBezTo>
                    <a:pt x="2" y="49"/>
                    <a:pt x="2" y="49"/>
                    <a:pt x="2" y="49"/>
                  </a:cubicBezTo>
                  <a:cubicBezTo>
                    <a:pt x="3" y="47"/>
                    <a:pt x="3" y="45"/>
                    <a:pt x="4" y="43"/>
                  </a:cubicBezTo>
                  <a:cubicBezTo>
                    <a:pt x="5" y="42"/>
                    <a:pt x="6" y="40"/>
                    <a:pt x="7" y="38"/>
                  </a:cubicBezTo>
                  <a:cubicBezTo>
                    <a:pt x="7" y="37"/>
                    <a:pt x="8" y="37"/>
                    <a:pt x="8" y="37"/>
                  </a:cubicBezTo>
                  <a:cubicBezTo>
                    <a:pt x="9" y="37"/>
                    <a:pt x="9" y="37"/>
                    <a:pt x="9" y="37"/>
                  </a:cubicBezTo>
                  <a:cubicBezTo>
                    <a:pt x="9" y="37"/>
                    <a:pt x="10" y="38"/>
                    <a:pt x="10" y="39"/>
                  </a:cubicBezTo>
                  <a:cubicBezTo>
                    <a:pt x="10" y="40"/>
                    <a:pt x="8" y="47"/>
                    <a:pt x="7" y="49"/>
                  </a:cubicBezTo>
                  <a:cubicBezTo>
                    <a:pt x="6" y="49"/>
                    <a:pt x="6" y="49"/>
                    <a:pt x="6" y="49"/>
                  </a:cubicBezTo>
                  <a:cubicBezTo>
                    <a:pt x="7" y="49"/>
                    <a:pt x="7" y="49"/>
                    <a:pt x="7" y="49"/>
                  </a:cubicBezTo>
                  <a:cubicBezTo>
                    <a:pt x="7" y="50"/>
                    <a:pt x="7" y="51"/>
                    <a:pt x="8" y="52"/>
                  </a:cubicBezTo>
                  <a:cubicBezTo>
                    <a:pt x="8" y="53"/>
                    <a:pt x="8" y="53"/>
                    <a:pt x="8" y="54"/>
                  </a:cubicBezTo>
                  <a:cubicBezTo>
                    <a:pt x="8" y="54"/>
                    <a:pt x="8" y="55"/>
                    <a:pt x="9" y="55"/>
                  </a:cubicBezTo>
                  <a:cubicBezTo>
                    <a:pt x="9" y="55"/>
                    <a:pt x="9" y="55"/>
                    <a:pt x="10" y="56"/>
                  </a:cubicBezTo>
                  <a:cubicBezTo>
                    <a:pt x="11" y="56"/>
                    <a:pt x="13" y="57"/>
                    <a:pt x="13" y="59"/>
                  </a:cubicBezTo>
                  <a:cubicBezTo>
                    <a:pt x="13" y="59"/>
                    <a:pt x="13" y="59"/>
                    <a:pt x="13" y="59"/>
                  </a:cubicBezTo>
                  <a:cubicBezTo>
                    <a:pt x="13" y="59"/>
                    <a:pt x="13" y="59"/>
                    <a:pt x="13" y="59"/>
                  </a:cubicBezTo>
                  <a:cubicBezTo>
                    <a:pt x="14" y="59"/>
                    <a:pt x="14" y="59"/>
                    <a:pt x="14" y="59"/>
                  </a:cubicBezTo>
                  <a:cubicBezTo>
                    <a:pt x="16" y="59"/>
                    <a:pt x="17" y="59"/>
                    <a:pt x="18" y="59"/>
                  </a:cubicBezTo>
                  <a:cubicBezTo>
                    <a:pt x="18" y="59"/>
                    <a:pt x="19" y="59"/>
                    <a:pt x="19" y="58"/>
                  </a:cubicBezTo>
                  <a:cubicBezTo>
                    <a:pt x="20" y="57"/>
                    <a:pt x="20" y="55"/>
                    <a:pt x="19" y="55"/>
                  </a:cubicBezTo>
                  <a:cubicBezTo>
                    <a:pt x="19" y="54"/>
                    <a:pt x="19" y="54"/>
                    <a:pt x="19" y="54"/>
                  </a:cubicBezTo>
                  <a:cubicBezTo>
                    <a:pt x="19" y="51"/>
                    <a:pt x="18" y="49"/>
                    <a:pt x="19" y="47"/>
                  </a:cubicBezTo>
                  <a:cubicBezTo>
                    <a:pt x="19" y="45"/>
                    <a:pt x="20" y="43"/>
                    <a:pt x="22" y="43"/>
                  </a:cubicBezTo>
                  <a:cubicBezTo>
                    <a:pt x="22" y="43"/>
                    <a:pt x="22" y="43"/>
                    <a:pt x="22" y="43"/>
                  </a:cubicBezTo>
                  <a:cubicBezTo>
                    <a:pt x="23" y="44"/>
                    <a:pt x="23" y="44"/>
                    <a:pt x="23" y="44"/>
                  </a:cubicBezTo>
                  <a:cubicBezTo>
                    <a:pt x="23" y="48"/>
                    <a:pt x="23" y="51"/>
                    <a:pt x="24" y="54"/>
                  </a:cubicBezTo>
                  <a:cubicBezTo>
                    <a:pt x="25" y="56"/>
                    <a:pt x="25" y="57"/>
                    <a:pt x="26" y="58"/>
                  </a:cubicBezTo>
                  <a:cubicBezTo>
                    <a:pt x="27" y="60"/>
                    <a:pt x="27" y="62"/>
                    <a:pt x="28" y="65"/>
                  </a:cubicBezTo>
                  <a:cubicBezTo>
                    <a:pt x="29" y="69"/>
                    <a:pt x="28" y="70"/>
                    <a:pt x="26" y="72"/>
                  </a:cubicBezTo>
                  <a:cubicBezTo>
                    <a:pt x="26" y="73"/>
                    <a:pt x="25" y="74"/>
                    <a:pt x="25" y="75"/>
                  </a:cubicBezTo>
                  <a:cubicBezTo>
                    <a:pt x="25" y="75"/>
                    <a:pt x="25" y="75"/>
                    <a:pt x="25" y="75"/>
                  </a:cubicBezTo>
                  <a:cubicBezTo>
                    <a:pt x="25" y="76"/>
                    <a:pt x="25" y="77"/>
                    <a:pt x="25" y="78"/>
                  </a:cubicBezTo>
                  <a:cubicBezTo>
                    <a:pt x="25" y="78"/>
                    <a:pt x="25" y="78"/>
                    <a:pt x="25" y="78"/>
                  </a:cubicBezTo>
                  <a:cubicBezTo>
                    <a:pt x="25" y="78"/>
                    <a:pt x="25" y="78"/>
                    <a:pt x="25" y="78"/>
                  </a:cubicBezTo>
                  <a:cubicBezTo>
                    <a:pt x="25" y="79"/>
                    <a:pt x="25" y="80"/>
                    <a:pt x="25" y="80"/>
                  </a:cubicBezTo>
                  <a:cubicBezTo>
                    <a:pt x="26" y="80"/>
                    <a:pt x="26" y="80"/>
                    <a:pt x="26" y="80"/>
                  </a:cubicBezTo>
                  <a:cubicBezTo>
                    <a:pt x="26" y="80"/>
                    <a:pt x="26" y="79"/>
                    <a:pt x="26" y="78"/>
                  </a:cubicBezTo>
                  <a:cubicBezTo>
                    <a:pt x="26" y="78"/>
                    <a:pt x="27" y="79"/>
                    <a:pt x="27" y="79"/>
                  </a:cubicBezTo>
                  <a:cubicBezTo>
                    <a:pt x="27" y="80"/>
                    <a:pt x="27" y="80"/>
                    <a:pt x="27" y="80"/>
                  </a:cubicBezTo>
                  <a:cubicBezTo>
                    <a:pt x="27" y="81"/>
                    <a:pt x="24" y="82"/>
                    <a:pt x="22" y="82"/>
                  </a:cubicBezTo>
                  <a:cubicBezTo>
                    <a:pt x="22" y="82"/>
                    <a:pt x="21" y="83"/>
                    <a:pt x="20" y="83"/>
                  </a:cubicBezTo>
                  <a:cubicBezTo>
                    <a:pt x="19" y="83"/>
                    <a:pt x="18" y="82"/>
                    <a:pt x="17" y="82"/>
                  </a:cubicBezTo>
                  <a:cubicBezTo>
                    <a:pt x="11" y="82"/>
                    <a:pt x="10" y="81"/>
                    <a:pt x="10" y="80"/>
                  </a:cubicBezTo>
                  <a:cubicBezTo>
                    <a:pt x="10" y="80"/>
                    <a:pt x="10" y="80"/>
                    <a:pt x="10" y="80"/>
                  </a:cubicBezTo>
                  <a:cubicBezTo>
                    <a:pt x="10" y="80"/>
                    <a:pt x="10" y="80"/>
                    <a:pt x="10" y="80"/>
                  </a:cubicBezTo>
                  <a:cubicBezTo>
                    <a:pt x="10" y="79"/>
                    <a:pt x="10" y="79"/>
                    <a:pt x="11" y="79"/>
                  </a:cubicBezTo>
                  <a:cubicBezTo>
                    <a:pt x="11" y="79"/>
                    <a:pt x="11" y="80"/>
                    <a:pt x="11" y="80"/>
                  </a:cubicBezTo>
                  <a:cubicBezTo>
                    <a:pt x="12" y="80"/>
                    <a:pt x="12" y="80"/>
                    <a:pt x="12" y="80"/>
                  </a:cubicBezTo>
                  <a:cubicBezTo>
                    <a:pt x="12" y="80"/>
                    <a:pt x="12" y="79"/>
                    <a:pt x="12" y="78"/>
                  </a:cubicBezTo>
                  <a:cubicBezTo>
                    <a:pt x="12" y="78"/>
                    <a:pt x="12" y="78"/>
                    <a:pt x="12" y="78"/>
                  </a:cubicBezTo>
                  <a:cubicBezTo>
                    <a:pt x="12" y="78"/>
                    <a:pt x="12" y="78"/>
                    <a:pt x="12" y="78"/>
                  </a:cubicBezTo>
                  <a:cubicBezTo>
                    <a:pt x="12" y="77"/>
                    <a:pt x="12" y="76"/>
                    <a:pt x="12" y="75"/>
                  </a:cubicBezTo>
                  <a:cubicBezTo>
                    <a:pt x="11" y="75"/>
                    <a:pt x="11" y="75"/>
                    <a:pt x="11" y="75"/>
                  </a:cubicBezTo>
                  <a:cubicBezTo>
                    <a:pt x="12" y="75"/>
                    <a:pt x="12" y="75"/>
                    <a:pt x="12" y="75"/>
                  </a:cubicBezTo>
                  <a:cubicBezTo>
                    <a:pt x="10" y="72"/>
                    <a:pt x="8" y="69"/>
                    <a:pt x="7" y="68"/>
                  </a:cubicBezTo>
                  <a:cubicBezTo>
                    <a:pt x="6" y="67"/>
                    <a:pt x="6" y="66"/>
                    <a:pt x="6" y="66"/>
                  </a:cubicBezTo>
                  <a:cubicBezTo>
                    <a:pt x="6" y="65"/>
                    <a:pt x="5" y="65"/>
                    <a:pt x="5" y="64"/>
                  </a:cubicBezTo>
                  <a:cubicBezTo>
                    <a:pt x="5" y="65"/>
                    <a:pt x="5" y="65"/>
                    <a:pt x="5" y="65"/>
                  </a:cubicBezTo>
                  <a:cubicBezTo>
                    <a:pt x="6" y="65"/>
                    <a:pt x="6" y="65"/>
                    <a:pt x="6" y="65"/>
                  </a:cubicBezTo>
                  <a:cubicBezTo>
                    <a:pt x="6" y="65"/>
                    <a:pt x="6" y="65"/>
                    <a:pt x="6" y="65"/>
                  </a:cubicBezTo>
                  <a:cubicBezTo>
                    <a:pt x="6" y="65"/>
                    <a:pt x="6" y="65"/>
                    <a:pt x="6" y="65"/>
                  </a:cubicBezTo>
                  <a:cubicBezTo>
                    <a:pt x="7" y="65"/>
                    <a:pt x="7" y="65"/>
                    <a:pt x="7" y="65"/>
                  </a:cubicBezTo>
                  <a:cubicBezTo>
                    <a:pt x="6" y="64"/>
                    <a:pt x="6" y="64"/>
                    <a:pt x="6" y="64"/>
                  </a:cubicBezTo>
                  <a:cubicBezTo>
                    <a:pt x="6" y="64"/>
                    <a:pt x="6" y="64"/>
                    <a:pt x="6" y="64"/>
                  </a:cubicBezTo>
                  <a:cubicBezTo>
                    <a:pt x="4" y="59"/>
                    <a:pt x="4" y="59"/>
                    <a:pt x="4" y="59"/>
                  </a:cubicBezTo>
                  <a:cubicBezTo>
                    <a:pt x="4" y="59"/>
                    <a:pt x="4" y="59"/>
                    <a:pt x="4" y="59"/>
                  </a:cubicBezTo>
                  <a:cubicBezTo>
                    <a:pt x="4" y="59"/>
                    <a:pt x="4" y="59"/>
                    <a:pt x="4" y="59"/>
                  </a:cubicBezTo>
                  <a:moveTo>
                    <a:pt x="12" y="37"/>
                  </a:moveTo>
                  <a:cubicBezTo>
                    <a:pt x="12" y="37"/>
                    <a:pt x="12" y="37"/>
                    <a:pt x="12" y="37"/>
                  </a:cubicBezTo>
                  <a:cubicBezTo>
                    <a:pt x="15" y="36"/>
                    <a:pt x="19" y="36"/>
                    <a:pt x="22" y="35"/>
                  </a:cubicBezTo>
                  <a:cubicBezTo>
                    <a:pt x="21" y="36"/>
                    <a:pt x="21" y="36"/>
                    <a:pt x="21" y="36"/>
                  </a:cubicBezTo>
                  <a:cubicBezTo>
                    <a:pt x="21" y="37"/>
                    <a:pt x="21" y="37"/>
                    <a:pt x="21" y="37"/>
                  </a:cubicBezTo>
                  <a:cubicBezTo>
                    <a:pt x="20" y="37"/>
                    <a:pt x="19" y="37"/>
                    <a:pt x="18" y="37"/>
                  </a:cubicBezTo>
                  <a:cubicBezTo>
                    <a:pt x="17" y="37"/>
                    <a:pt x="15" y="37"/>
                    <a:pt x="14" y="37"/>
                  </a:cubicBezTo>
                  <a:cubicBezTo>
                    <a:pt x="13" y="37"/>
                    <a:pt x="13" y="37"/>
                    <a:pt x="12" y="37"/>
                  </a:cubicBezTo>
                  <a:cubicBezTo>
                    <a:pt x="12" y="37"/>
                    <a:pt x="12" y="37"/>
                    <a:pt x="12" y="37"/>
                  </a:cubicBezTo>
                  <a:cubicBezTo>
                    <a:pt x="12" y="37"/>
                    <a:pt x="12" y="37"/>
                    <a:pt x="12" y="37"/>
                  </a:cubicBezTo>
                  <a:cubicBezTo>
                    <a:pt x="12" y="36"/>
                    <a:pt x="12" y="36"/>
                    <a:pt x="12" y="36"/>
                  </a:cubicBezTo>
                  <a:cubicBezTo>
                    <a:pt x="12" y="37"/>
                    <a:pt x="12" y="37"/>
                    <a:pt x="12" y="37"/>
                  </a:cubicBezTo>
                  <a:moveTo>
                    <a:pt x="13" y="34"/>
                  </a:moveTo>
                  <a:cubicBezTo>
                    <a:pt x="14" y="34"/>
                    <a:pt x="14" y="34"/>
                    <a:pt x="14" y="34"/>
                  </a:cubicBezTo>
                  <a:cubicBezTo>
                    <a:pt x="22" y="34"/>
                    <a:pt x="22" y="34"/>
                    <a:pt x="22" y="34"/>
                  </a:cubicBezTo>
                  <a:cubicBezTo>
                    <a:pt x="22" y="34"/>
                    <a:pt x="22" y="34"/>
                    <a:pt x="22" y="34"/>
                  </a:cubicBezTo>
                  <a:cubicBezTo>
                    <a:pt x="21" y="34"/>
                    <a:pt x="21" y="34"/>
                    <a:pt x="21" y="34"/>
                  </a:cubicBezTo>
                  <a:cubicBezTo>
                    <a:pt x="21" y="34"/>
                    <a:pt x="21" y="34"/>
                    <a:pt x="21" y="34"/>
                  </a:cubicBezTo>
                  <a:cubicBezTo>
                    <a:pt x="18" y="35"/>
                    <a:pt x="15" y="35"/>
                    <a:pt x="12" y="36"/>
                  </a:cubicBezTo>
                  <a:cubicBezTo>
                    <a:pt x="12" y="36"/>
                    <a:pt x="12" y="36"/>
                    <a:pt x="12" y="36"/>
                  </a:cubicBezTo>
                  <a:cubicBezTo>
                    <a:pt x="12" y="35"/>
                    <a:pt x="12" y="35"/>
                    <a:pt x="12" y="35"/>
                  </a:cubicBezTo>
                  <a:cubicBezTo>
                    <a:pt x="12" y="35"/>
                    <a:pt x="12" y="35"/>
                    <a:pt x="12" y="35"/>
                  </a:cubicBezTo>
                  <a:cubicBezTo>
                    <a:pt x="11" y="34"/>
                    <a:pt x="11" y="34"/>
                    <a:pt x="11" y="34"/>
                  </a:cubicBezTo>
                  <a:cubicBezTo>
                    <a:pt x="12" y="34"/>
                    <a:pt x="12" y="34"/>
                    <a:pt x="13" y="34"/>
                  </a:cubicBezTo>
                  <a:moveTo>
                    <a:pt x="17" y="33"/>
                  </a:moveTo>
                  <a:cubicBezTo>
                    <a:pt x="18" y="33"/>
                    <a:pt x="19" y="33"/>
                    <a:pt x="20" y="32"/>
                  </a:cubicBezTo>
                  <a:cubicBezTo>
                    <a:pt x="20" y="32"/>
                    <a:pt x="21" y="32"/>
                    <a:pt x="22" y="32"/>
                  </a:cubicBezTo>
                  <a:cubicBezTo>
                    <a:pt x="22" y="33"/>
                    <a:pt x="22" y="33"/>
                    <a:pt x="22" y="33"/>
                  </a:cubicBezTo>
                  <a:cubicBezTo>
                    <a:pt x="22" y="33"/>
                    <a:pt x="22" y="33"/>
                    <a:pt x="22" y="33"/>
                  </a:cubicBezTo>
                  <a:cubicBezTo>
                    <a:pt x="14" y="33"/>
                    <a:pt x="14" y="33"/>
                    <a:pt x="14" y="33"/>
                  </a:cubicBezTo>
                  <a:cubicBezTo>
                    <a:pt x="13" y="33"/>
                    <a:pt x="13" y="33"/>
                    <a:pt x="13" y="33"/>
                  </a:cubicBezTo>
                  <a:cubicBezTo>
                    <a:pt x="12" y="33"/>
                    <a:pt x="12" y="33"/>
                    <a:pt x="11" y="33"/>
                  </a:cubicBezTo>
                  <a:cubicBezTo>
                    <a:pt x="11" y="33"/>
                    <a:pt x="11" y="33"/>
                    <a:pt x="11" y="33"/>
                  </a:cubicBezTo>
                  <a:cubicBezTo>
                    <a:pt x="11" y="32"/>
                    <a:pt x="11" y="32"/>
                    <a:pt x="11" y="32"/>
                  </a:cubicBezTo>
                  <a:cubicBezTo>
                    <a:pt x="11" y="32"/>
                    <a:pt x="11" y="32"/>
                    <a:pt x="11" y="32"/>
                  </a:cubicBezTo>
                  <a:cubicBezTo>
                    <a:pt x="12" y="32"/>
                    <a:pt x="12" y="32"/>
                    <a:pt x="12" y="32"/>
                  </a:cubicBezTo>
                  <a:cubicBezTo>
                    <a:pt x="13" y="32"/>
                    <a:pt x="15" y="33"/>
                    <a:pt x="17" y="33"/>
                  </a:cubicBezTo>
                  <a:moveTo>
                    <a:pt x="14" y="31"/>
                  </a:moveTo>
                  <a:cubicBezTo>
                    <a:pt x="14" y="31"/>
                    <a:pt x="14" y="31"/>
                    <a:pt x="14" y="31"/>
                  </a:cubicBezTo>
                  <a:cubicBezTo>
                    <a:pt x="14"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4" y="31"/>
                    <a:pt x="14" y="31"/>
                  </a:cubicBezTo>
                  <a:moveTo>
                    <a:pt x="20" y="31"/>
                  </a:moveTo>
                  <a:cubicBezTo>
                    <a:pt x="19" y="31"/>
                    <a:pt x="19" y="31"/>
                    <a:pt x="19" y="31"/>
                  </a:cubicBezTo>
                  <a:cubicBezTo>
                    <a:pt x="19" y="31"/>
                    <a:pt x="19" y="31"/>
                    <a:pt x="19" y="31"/>
                  </a:cubicBezTo>
                  <a:cubicBezTo>
                    <a:pt x="19" y="31"/>
                    <a:pt x="19" y="31"/>
                    <a:pt x="19" y="31"/>
                  </a:cubicBezTo>
                  <a:cubicBezTo>
                    <a:pt x="20" y="31"/>
                    <a:pt x="20" y="31"/>
                    <a:pt x="21" y="31"/>
                  </a:cubicBezTo>
                  <a:cubicBezTo>
                    <a:pt x="21" y="31"/>
                    <a:pt x="20" y="31"/>
                    <a:pt x="20" y="31"/>
                  </a:cubicBezTo>
                  <a:moveTo>
                    <a:pt x="18" y="31"/>
                  </a:moveTo>
                  <a:cubicBezTo>
                    <a:pt x="17" y="31"/>
                    <a:pt x="17" y="31"/>
                    <a:pt x="16" y="31"/>
                  </a:cubicBezTo>
                  <a:cubicBezTo>
                    <a:pt x="16" y="31"/>
                    <a:pt x="16" y="31"/>
                    <a:pt x="16" y="31"/>
                  </a:cubicBezTo>
                  <a:cubicBezTo>
                    <a:pt x="16" y="31"/>
                    <a:pt x="16" y="31"/>
                    <a:pt x="16" y="31"/>
                  </a:cubicBezTo>
                  <a:cubicBezTo>
                    <a:pt x="17" y="31"/>
                    <a:pt x="17" y="31"/>
                    <a:pt x="18" y="31"/>
                  </a:cubicBezTo>
                  <a:cubicBezTo>
                    <a:pt x="18" y="31"/>
                    <a:pt x="18" y="31"/>
                    <a:pt x="18" y="31"/>
                  </a:cubicBezTo>
                  <a:cubicBezTo>
                    <a:pt x="18" y="31"/>
                    <a:pt x="18" y="31"/>
                    <a:pt x="18" y="31"/>
                  </a:cubicBezTo>
                  <a:cubicBezTo>
                    <a:pt x="18" y="31"/>
                    <a:pt x="18" y="31"/>
                    <a:pt x="18" y="31"/>
                  </a:cubicBezTo>
                  <a:cubicBezTo>
                    <a:pt x="18" y="31"/>
                    <a:pt x="18" y="31"/>
                    <a:pt x="18" y="31"/>
                  </a:cubicBezTo>
                  <a:moveTo>
                    <a:pt x="16" y="30"/>
                  </a:moveTo>
                  <a:cubicBezTo>
                    <a:pt x="16" y="27"/>
                    <a:pt x="16" y="24"/>
                    <a:pt x="16" y="21"/>
                  </a:cubicBezTo>
                  <a:cubicBezTo>
                    <a:pt x="16" y="21"/>
                    <a:pt x="16" y="21"/>
                    <a:pt x="16" y="21"/>
                  </a:cubicBezTo>
                  <a:cubicBezTo>
                    <a:pt x="16" y="21"/>
                    <a:pt x="17" y="20"/>
                    <a:pt x="17" y="20"/>
                  </a:cubicBezTo>
                  <a:cubicBezTo>
                    <a:pt x="18" y="20"/>
                    <a:pt x="18" y="20"/>
                    <a:pt x="19" y="20"/>
                  </a:cubicBezTo>
                  <a:cubicBezTo>
                    <a:pt x="18" y="24"/>
                    <a:pt x="18" y="27"/>
                    <a:pt x="18" y="30"/>
                  </a:cubicBezTo>
                  <a:cubicBezTo>
                    <a:pt x="17" y="30"/>
                    <a:pt x="17" y="30"/>
                    <a:pt x="17" y="30"/>
                  </a:cubicBezTo>
                  <a:cubicBezTo>
                    <a:pt x="16" y="30"/>
                    <a:pt x="16" y="30"/>
                    <a:pt x="16" y="30"/>
                  </a:cubicBezTo>
                  <a:moveTo>
                    <a:pt x="20" y="19"/>
                  </a:moveTo>
                  <a:cubicBezTo>
                    <a:pt x="20" y="17"/>
                    <a:pt x="21" y="15"/>
                    <a:pt x="22" y="13"/>
                  </a:cubicBezTo>
                  <a:cubicBezTo>
                    <a:pt x="22" y="12"/>
                    <a:pt x="22" y="12"/>
                    <a:pt x="22" y="12"/>
                  </a:cubicBezTo>
                  <a:cubicBezTo>
                    <a:pt x="22" y="12"/>
                    <a:pt x="22" y="12"/>
                    <a:pt x="22" y="12"/>
                  </a:cubicBezTo>
                  <a:cubicBezTo>
                    <a:pt x="23" y="12"/>
                    <a:pt x="23" y="12"/>
                    <a:pt x="23" y="12"/>
                  </a:cubicBezTo>
                  <a:cubicBezTo>
                    <a:pt x="23" y="12"/>
                    <a:pt x="23" y="12"/>
                    <a:pt x="23" y="12"/>
                  </a:cubicBezTo>
                  <a:cubicBezTo>
                    <a:pt x="23" y="14"/>
                    <a:pt x="22" y="16"/>
                    <a:pt x="21" y="18"/>
                  </a:cubicBezTo>
                  <a:cubicBezTo>
                    <a:pt x="21" y="18"/>
                    <a:pt x="20" y="19"/>
                    <a:pt x="20" y="19"/>
                  </a:cubicBezTo>
                  <a:moveTo>
                    <a:pt x="14" y="20"/>
                  </a:moveTo>
                  <a:cubicBezTo>
                    <a:pt x="14" y="19"/>
                    <a:pt x="14" y="19"/>
                    <a:pt x="14" y="19"/>
                  </a:cubicBezTo>
                  <a:cubicBezTo>
                    <a:pt x="12" y="18"/>
                    <a:pt x="11" y="16"/>
                    <a:pt x="10" y="14"/>
                  </a:cubicBezTo>
                  <a:cubicBezTo>
                    <a:pt x="10" y="14"/>
                    <a:pt x="10" y="13"/>
                    <a:pt x="10" y="13"/>
                  </a:cubicBezTo>
                  <a:cubicBezTo>
                    <a:pt x="10" y="12"/>
                    <a:pt x="10" y="12"/>
                    <a:pt x="10" y="12"/>
                  </a:cubicBezTo>
                  <a:cubicBezTo>
                    <a:pt x="11" y="11"/>
                    <a:pt x="11" y="11"/>
                    <a:pt x="11" y="11"/>
                  </a:cubicBezTo>
                  <a:cubicBezTo>
                    <a:pt x="12" y="11"/>
                    <a:pt x="12" y="11"/>
                    <a:pt x="12" y="11"/>
                  </a:cubicBezTo>
                  <a:cubicBezTo>
                    <a:pt x="12" y="12"/>
                    <a:pt x="13" y="12"/>
                    <a:pt x="13" y="13"/>
                  </a:cubicBezTo>
                  <a:cubicBezTo>
                    <a:pt x="13" y="15"/>
                    <a:pt x="14" y="17"/>
                    <a:pt x="14" y="20"/>
                  </a:cubicBezTo>
                  <a:moveTo>
                    <a:pt x="17" y="17"/>
                  </a:moveTo>
                  <a:cubicBezTo>
                    <a:pt x="17" y="15"/>
                    <a:pt x="17" y="13"/>
                    <a:pt x="18" y="12"/>
                  </a:cubicBezTo>
                  <a:cubicBezTo>
                    <a:pt x="18" y="11"/>
                    <a:pt x="18" y="11"/>
                    <a:pt x="18" y="11"/>
                  </a:cubicBezTo>
                  <a:cubicBezTo>
                    <a:pt x="18" y="11"/>
                    <a:pt x="18" y="11"/>
                    <a:pt x="18" y="11"/>
                  </a:cubicBezTo>
                  <a:cubicBezTo>
                    <a:pt x="19" y="11"/>
                    <a:pt x="19" y="11"/>
                    <a:pt x="19" y="11"/>
                  </a:cubicBezTo>
                  <a:cubicBezTo>
                    <a:pt x="19" y="12"/>
                    <a:pt x="19" y="12"/>
                    <a:pt x="19" y="12"/>
                  </a:cubicBezTo>
                  <a:cubicBezTo>
                    <a:pt x="18" y="14"/>
                    <a:pt x="18" y="16"/>
                    <a:pt x="17" y="17"/>
                  </a:cubicBezTo>
                  <a:moveTo>
                    <a:pt x="11" y="31"/>
                  </a:moveTo>
                  <a:cubicBezTo>
                    <a:pt x="11" y="31"/>
                    <a:pt x="11" y="31"/>
                    <a:pt x="11" y="31"/>
                  </a:cubicBezTo>
                  <a:cubicBezTo>
                    <a:pt x="11" y="31"/>
                    <a:pt x="11" y="31"/>
                    <a:pt x="11" y="31"/>
                  </a:cubicBezTo>
                  <a:cubicBezTo>
                    <a:pt x="10" y="30"/>
                    <a:pt x="10" y="29"/>
                    <a:pt x="10" y="28"/>
                  </a:cubicBezTo>
                  <a:cubicBezTo>
                    <a:pt x="10" y="28"/>
                    <a:pt x="10" y="28"/>
                    <a:pt x="10" y="28"/>
                  </a:cubicBezTo>
                  <a:cubicBezTo>
                    <a:pt x="10" y="27"/>
                    <a:pt x="10" y="27"/>
                    <a:pt x="10" y="27"/>
                  </a:cubicBezTo>
                  <a:cubicBezTo>
                    <a:pt x="9" y="26"/>
                    <a:pt x="9" y="24"/>
                    <a:pt x="8" y="23"/>
                  </a:cubicBezTo>
                  <a:cubicBezTo>
                    <a:pt x="8" y="23"/>
                    <a:pt x="8" y="23"/>
                    <a:pt x="7" y="22"/>
                  </a:cubicBezTo>
                  <a:cubicBezTo>
                    <a:pt x="7" y="21"/>
                    <a:pt x="6" y="21"/>
                    <a:pt x="6" y="20"/>
                  </a:cubicBezTo>
                  <a:cubicBezTo>
                    <a:pt x="4" y="15"/>
                    <a:pt x="4" y="10"/>
                    <a:pt x="7" y="6"/>
                  </a:cubicBezTo>
                  <a:cubicBezTo>
                    <a:pt x="9" y="2"/>
                    <a:pt x="12" y="1"/>
                    <a:pt x="16" y="1"/>
                  </a:cubicBezTo>
                  <a:cubicBezTo>
                    <a:pt x="17" y="1"/>
                    <a:pt x="17" y="1"/>
                    <a:pt x="17" y="1"/>
                  </a:cubicBezTo>
                  <a:cubicBezTo>
                    <a:pt x="22" y="1"/>
                    <a:pt x="26" y="3"/>
                    <a:pt x="28" y="7"/>
                  </a:cubicBezTo>
                  <a:cubicBezTo>
                    <a:pt x="30" y="12"/>
                    <a:pt x="28" y="18"/>
                    <a:pt x="26" y="21"/>
                  </a:cubicBezTo>
                  <a:cubicBezTo>
                    <a:pt x="25" y="23"/>
                    <a:pt x="25" y="24"/>
                    <a:pt x="24" y="26"/>
                  </a:cubicBezTo>
                  <a:cubicBezTo>
                    <a:pt x="24" y="26"/>
                    <a:pt x="24" y="26"/>
                    <a:pt x="24" y="26"/>
                  </a:cubicBezTo>
                  <a:cubicBezTo>
                    <a:pt x="24" y="27"/>
                    <a:pt x="24" y="27"/>
                    <a:pt x="24" y="28"/>
                  </a:cubicBezTo>
                  <a:cubicBezTo>
                    <a:pt x="24" y="28"/>
                    <a:pt x="23" y="29"/>
                    <a:pt x="23" y="29"/>
                  </a:cubicBezTo>
                  <a:cubicBezTo>
                    <a:pt x="23" y="30"/>
                    <a:pt x="23" y="30"/>
                    <a:pt x="22" y="31"/>
                  </a:cubicBezTo>
                  <a:cubicBezTo>
                    <a:pt x="22" y="30"/>
                    <a:pt x="22" y="30"/>
                    <a:pt x="22" y="30"/>
                  </a:cubicBezTo>
                  <a:cubicBezTo>
                    <a:pt x="21" y="30"/>
                    <a:pt x="20" y="30"/>
                    <a:pt x="19" y="30"/>
                  </a:cubicBezTo>
                  <a:cubicBezTo>
                    <a:pt x="19" y="27"/>
                    <a:pt x="19" y="23"/>
                    <a:pt x="20" y="20"/>
                  </a:cubicBezTo>
                  <a:cubicBezTo>
                    <a:pt x="20" y="20"/>
                    <a:pt x="20" y="20"/>
                    <a:pt x="20" y="20"/>
                  </a:cubicBezTo>
                  <a:cubicBezTo>
                    <a:pt x="21" y="19"/>
                    <a:pt x="22" y="19"/>
                    <a:pt x="22" y="18"/>
                  </a:cubicBezTo>
                  <a:cubicBezTo>
                    <a:pt x="23" y="16"/>
                    <a:pt x="24" y="14"/>
                    <a:pt x="24" y="12"/>
                  </a:cubicBezTo>
                  <a:cubicBezTo>
                    <a:pt x="23" y="11"/>
                    <a:pt x="23" y="11"/>
                    <a:pt x="23" y="11"/>
                  </a:cubicBezTo>
                  <a:cubicBezTo>
                    <a:pt x="23" y="11"/>
                    <a:pt x="23" y="11"/>
                    <a:pt x="23" y="11"/>
                  </a:cubicBezTo>
                  <a:cubicBezTo>
                    <a:pt x="23" y="11"/>
                    <a:pt x="23" y="11"/>
                    <a:pt x="22" y="11"/>
                  </a:cubicBezTo>
                  <a:cubicBezTo>
                    <a:pt x="22" y="11"/>
                    <a:pt x="22" y="11"/>
                    <a:pt x="22" y="11"/>
                  </a:cubicBezTo>
                  <a:cubicBezTo>
                    <a:pt x="21" y="11"/>
                    <a:pt x="21" y="12"/>
                    <a:pt x="21" y="12"/>
                  </a:cubicBezTo>
                  <a:cubicBezTo>
                    <a:pt x="20" y="15"/>
                    <a:pt x="19" y="17"/>
                    <a:pt x="19" y="19"/>
                  </a:cubicBezTo>
                  <a:cubicBezTo>
                    <a:pt x="18" y="19"/>
                    <a:pt x="18" y="19"/>
                    <a:pt x="18" y="19"/>
                  </a:cubicBezTo>
                  <a:cubicBezTo>
                    <a:pt x="18" y="19"/>
                    <a:pt x="18" y="19"/>
                    <a:pt x="18" y="19"/>
                  </a:cubicBezTo>
                  <a:cubicBezTo>
                    <a:pt x="19" y="17"/>
                    <a:pt x="19" y="15"/>
                    <a:pt x="20" y="13"/>
                  </a:cubicBezTo>
                  <a:cubicBezTo>
                    <a:pt x="20" y="12"/>
                    <a:pt x="20" y="11"/>
                    <a:pt x="19" y="11"/>
                  </a:cubicBezTo>
                  <a:cubicBezTo>
                    <a:pt x="19" y="10"/>
                    <a:pt x="19" y="10"/>
                    <a:pt x="18" y="10"/>
                  </a:cubicBezTo>
                  <a:cubicBezTo>
                    <a:pt x="18" y="10"/>
                    <a:pt x="18" y="10"/>
                    <a:pt x="17" y="10"/>
                  </a:cubicBezTo>
                  <a:cubicBezTo>
                    <a:pt x="17" y="10"/>
                    <a:pt x="17" y="11"/>
                    <a:pt x="17" y="11"/>
                  </a:cubicBezTo>
                  <a:cubicBezTo>
                    <a:pt x="16" y="14"/>
                    <a:pt x="16" y="16"/>
                    <a:pt x="17" y="18"/>
                  </a:cubicBezTo>
                  <a:cubicBezTo>
                    <a:pt x="17" y="19"/>
                    <a:pt x="17" y="19"/>
                    <a:pt x="17" y="19"/>
                  </a:cubicBezTo>
                  <a:cubicBezTo>
                    <a:pt x="16" y="19"/>
                    <a:pt x="16" y="20"/>
                    <a:pt x="16" y="20"/>
                  </a:cubicBezTo>
                  <a:cubicBezTo>
                    <a:pt x="15" y="20"/>
                    <a:pt x="15" y="20"/>
                    <a:pt x="15" y="20"/>
                  </a:cubicBezTo>
                  <a:cubicBezTo>
                    <a:pt x="15" y="18"/>
                    <a:pt x="14" y="15"/>
                    <a:pt x="14" y="13"/>
                  </a:cubicBezTo>
                  <a:cubicBezTo>
                    <a:pt x="14" y="12"/>
                    <a:pt x="13" y="11"/>
                    <a:pt x="12" y="11"/>
                  </a:cubicBezTo>
                  <a:cubicBezTo>
                    <a:pt x="12" y="10"/>
                    <a:pt x="12" y="10"/>
                    <a:pt x="11" y="10"/>
                  </a:cubicBezTo>
                  <a:cubicBezTo>
                    <a:pt x="11" y="10"/>
                    <a:pt x="10" y="10"/>
                    <a:pt x="10" y="11"/>
                  </a:cubicBezTo>
                  <a:cubicBezTo>
                    <a:pt x="9" y="11"/>
                    <a:pt x="9" y="12"/>
                    <a:pt x="9" y="13"/>
                  </a:cubicBezTo>
                  <a:cubicBezTo>
                    <a:pt x="9" y="14"/>
                    <a:pt x="9" y="14"/>
                    <a:pt x="9" y="15"/>
                  </a:cubicBezTo>
                  <a:cubicBezTo>
                    <a:pt x="10" y="17"/>
                    <a:pt x="12" y="18"/>
                    <a:pt x="13" y="20"/>
                  </a:cubicBezTo>
                  <a:cubicBezTo>
                    <a:pt x="14" y="20"/>
                    <a:pt x="14" y="21"/>
                    <a:pt x="15" y="21"/>
                  </a:cubicBezTo>
                  <a:cubicBezTo>
                    <a:pt x="15" y="24"/>
                    <a:pt x="15" y="27"/>
                    <a:pt x="15" y="30"/>
                  </a:cubicBezTo>
                  <a:cubicBezTo>
                    <a:pt x="14" y="30"/>
                    <a:pt x="13" y="31"/>
                    <a:pt x="11" y="31"/>
                  </a:cubicBezTo>
                  <a:cubicBezTo>
                    <a:pt x="11" y="31"/>
                    <a:pt x="11" y="31"/>
                    <a:pt x="11" y="31"/>
                  </a:cubicBezTo>
                  <a:cubicBezTo>
                    <a:pt x="11" y="31"/>
                    <a:pt x="11" y="31"/>
                    <a:pt x="11" y="31"/>
                  </a:cubicBezTo>
                  <a:moveTo>
                    <a:pt x="16" y="0"/>
                  </a:moveTo>
                  <a:cubicBezTo>
                    <a:pt x="12" y="0"/>
                    <a:pt x="8" y="2"/>
                    <a:pt x="6" y="5"/>
                  </a:cubicBezTo>
                  <a:cubicBezTo>
                    <a:pt x="3" y="10"/>
                    <a:pt x="3" y="16"/>
                    <a:pt x="5" y="20"/>
                  </a:cubicBezTo>
                  <a:cubicBezTo>
                    <a:pt x="6" y="21"/>
                    <a:pt x="6" y="22"/>
                    <a:pt x="6" y="23"/>
                  </a:cubicBezTo>
                  <a:cubicBezTo>
                    <a:pt x="7" y="23"/>
                    <a:pt x="7" y="23"/>
                    <a:pt x="7" y="24"/>
                  </a:cubicBezTo>
                  <a:cubicBezTo>
                    <a:pt x="8" y="25"/>
                    <a:pt x="8" y="26"/>
                    <a:pt x="9" y="27"/>
                  </a:cubicBezTo>
                  <a:cubicBezTo>
                    <a:pt x="9" y="28"/>
                    <a:pt x="9" y="28"/>
                    <a:pt x="9" y="28"/>
                  </a:cubicBezTo>
                  <a:cubicBezTo>
                    <a:pt x="9" y="28"/>
                    <a:pt x="9" y="28"/>
                    <a:pt x="9" y="28"/>
                  </a:cubicBezTo>
                  <a:cubicBezTo>
                    <a:pt x="9" y="30"/>
                    <a:pt x="9" y="30"/>
                    <a:pt x="10" y="31"/>
                  </a:cubicBezTo>
                  <a:cubicBezTo>
                    <a:pt x="10" y="31"/>
                    <a:pt x="10" y="31"/>
                    <a:pt x="10" y="31"/>
                  </a:cubicBezTo>
                  <a:cubicBezTo>
                    <a:pt x="10" y="32"/>
                    <a:pt x="10" y="32"/>
                    <a:pt x="10" y="33"/>
                  </a:cubicBezTo>
                  <a:cubicBezTo>
                    <a:pt x="10" y="33"/>
                    <a:pt x="10" y="34"/>
                    <a:pt x="10" y="34"/>
                  </a:cubicBezTo>
                  <a:cubicBezTo>
                    <a:pt x="11" y="35"/>
                    <a:pt x="11" y="35"/>
                    <a:pt x="11" y="35"/>
                  </a:cubicBezTo>
                  <a:cubicBezTo>
                    <a:pt x="11" y="36"/>
                    <a:pt x="11" y="36"/>
                    <a:pt x="11" y="36"/>
                  </a:cubicBezTo>
                  <a:cubicBezTo>
                    <a:pt x="11" y="36"/>
                    <a:pt x="10" y="37"/>
                    <a:pt x="11" y="37"/>
                  </a:cubicBezTo>
                  <a:cubicBezTo>
                    <a:pt x="10" y="37"/>
                    <a:pt x="10" y="36"/>
                    <a:pt x="9" y="36"/>
                  </a:cubicBezTo>
                  <a:cubicBezTo>
                    <a:pt x="9" y="36"/>
                    <a:pt x="9" y="36"/>
                    <a:pt x="8" y="36"/>
                  </a:cubicBezTo>
                  <a:cubicBezTo>
                    <a:pt x="7" y="36"/>
                    <a:pt x="6" y="37"/>
                    <a:pt x="6" y="38"/>
                  </a:cubicBezTo>
                  <a:cubicBezTo>
                    <a:pt x="5" y="39"/>
                    <a:pt x="4" y="41"/>
                    <a:pt x="3" y="43"/>
                  </a:cubicBezTo>
                  <a:cubicBezTo>
                    <a:pt x="2" y="45"/>
                    <a:pt x="2" y="46"/>
                    <a:pt x="1" y="48"/>
                  </a:cubicBezTo>
                  <a:cubicBezTo>
                    <a:pt x="1" y="48"/>
                    <a:pt x="1" y="48"/>
                    <a:pt x="1" y="48"/>
                  </a:cubicBezTo>
                  <a:cubicBezTo>
                    <a:pt x="0" y="49"/>
                    <a:pt x="0" y="50"/>
                    <a:pt x="0" y="50"/>
                  </a:cubicBezTo>
                  <a:cubicBezTo>
                    <a:pt x="0" y="51"/>
                    <a:pt x="0" y="52"/>
                    <a:pt x="0" y="53"/>
                  </a:cubicBezTo>
                  <a:cubicBezTo>
                    <a:pt x="0" y="54"/>
                    <a:pt x="1" y="55"/>
                    <a:pt x="2" y="56"/>
                  </a:cubicBezTo>
                  <a:cubicBezTo>
                    <a:pt x="3" y="59"/>
                    <a:pt x="3" y="59"/>
                    <a:pt x="3" y="59"/>
                  </a:cubicBezTo>
                  <a:cubicBezTo>
                    <a:pt x="3" y="60"/>
                    <a:pt x="3" y="61"/>
                    <a:pt x="3" y="61"/>
                  </a:cubicBezTo>
                  <a:cubicBezTo>
                    <a:pt x="4" y="62"/>
                    <a:pt x="4" y="63"/>
                    <a:pt x="4" y="63"/>
                  </a:cubicBezTo>
                  <a:cubicBezTo>
                    <a:pt x="4" y="64"/>
                    <a:pt x="4" y="66"/>
                    <a:pt x="5" y="67"/>
                  </a:cubicBezTo>
                  <a:cubicBezTo>
                    <a:pt x="5" y="67"/>
                    <a:pt x="6" y="67"/>
                    <a:pt x="6" y="68"/>
                  </a:cubicBezTo>
                  <a:cubicBezTo>
                    <a:pt x="7" y="70"/>
                    <a:pt x="9" y="73"/>
                    <a:pt x="11" y="75"/>
                  </a:cubicBezTo>
                  <a:cubicBezTo>
                    <a:pt x="11" y="76"/>
                    <a:pt x="11" y="77"/>
                    <a:pt x="11" y="78"/>
                  </a:cubicBezTo>
                  <a:cubicBezTo>
                    <a:pt x="9" y="78"/>
                    <a:pt x="9" y="79"/>
                    <a:pt x="9" y="79"/>
                  </a:cubicBezTo>
                  <a:cubicBezTo>
                    <a:pt x="9" y="79"/>
                    <a:pt x="8" y="80"/>
                    <a:pt x="8" y="80"/>
                  </a:cubicBezTo>
                  <a:cubicBezTo>
                    <a:pt x="9" y="80"/>
                    <a:pt x="9" y="80"/>
                    <a:pt x="9" y="80"/>
                  </a:cubicBezTo>
                  <a:cubicBezTo>
                    <a:pt x="9" y="82"/>
                    <a:pt x="9" y="82"/>
                    <a:pt x="9" y="82"/>
                  </a:cubicBezTo>
                  <a:cubicBezTo>
                    <a:pt x="8" y="82"/>
                    <a:pt x="8" y="82"/>
                    <a:pt x="7" y="83"/>
                  </a:cubicBezTo>
                  <a:cubicBezTo>
                    <a:pt x="7" y="83"/>
                    <a:pt x="7" y="84"/>
                    <a:pt x="7" y="84"/>
                  </a:cubicBezTo>
                  <a:cubicBezTo>
                    <a:pt x="7" y="84"/>
                    <a:pt x="7" y="84"/>
                    <a:pt x="7" y="84"/>
                  </a:cubicBezTo>
                  <a:cubicBezTo>
                    <a:pt x="7" y="85"/>
                    <a:pt x="7" y="86"/>
                    <a:pt x="7" y="87"/>
                  </a:cubicBezTo>
                  <a:cubicBezTo>
                    <a:pt x="7" y="89"/>
                    <a:pt x="6" y="91"/>
                    <a:pt x="6" y="93"/>
                  </a:cubicBezTo>
                  <a:cubicBezTo>
                    <a:pt x="7" y="94"/>
                    <a:pt x="7" y="94"/>
                    <a:pt x="7" y="94"/>
                  </a:cubicBezTo>
                  <a:cubicBezTo>
                    <a:pt x="7" y="93"/>
                    <a:pt x="7" y="93"/>
                    <a:pt x="7" y="93"/>
                  </a:cubicBezTo>
                  <a:cubicBezTo>
                    <a:pt x="7" y="91"/>
                    <a:pt x="8" y="89"/>
                    <a:pt x="8" y="87"/>
                  </a:cubicBezTo>
                  <a:cubicBezTo>
                    <a:pt x="8" y="86"/>
                    <a:pt x="8" y="86"/>
                    <a:pt x="8" y="85"/>
                  </a:cubicBezTo>
                  <a:cubicBezTo>
                    <a:pt x="9" y="85"/>
                    <a:pt x="9" y="85"/>
                    <a:pt x="9" y="85"/>
                  </a:cubicBezTo>
                  <a:cubicBezTo>
                    <a:pt x="9" y="86"/>
                    <a:pt x="9" y="86"/>
                    <a:pt x="9" y="86"/>
                  </a:cubicBezTo>
                  <a:cubicBezTo>
                    <a:pt x="9" y="86"/>
                    <a:pt x="9" y="86"/>
                    <a:pt x="9" y="86"/>
                  </a:cubicBezTo>
                  <a:cubicBezTo>
                    <a:pt x="9" y="86"/>
                    <a:pt x="9" y="86"/>
                    <a:pt x="9" y="86"/>
                  </a:cubicBezTo>
                  <a:cubicBezTo>
                    <a:pt x="12" y="86"/>
                    <a:pt x="14" y="87"/>
                    <a:pt x="17" y="87"/>
                  </a:cubicBezTo>
                  <a:cubicBezTo>
                    <a:pt x="18" y="87"/>
                    <a:pt x="19" y="87"/>
                    <a:pt x="20" y="87"/>
                  </a:cubicBezTo>
                  <a:cubicBezTo>
                    <a:pt x="21" y="87"/>
                    <a:pt x="21" y="87"/>
                    <a:pt x="21" y="87"/>
                  </a:cubicBezTo>
                  <a:cubicBezTo>
                    <a:pt x="20" y="87"/>
                    <a:pt x="20" y="87"/>
                    <a:pt x="20" y="87"/>
                  </a:cubicBezTo>
                  <a:cubicBezTo>
                    <a:pt x="21" y="88"/>
                    <a:pt x="21" y="88"/>
                    <a:pt x="21" y="88"/>
                  </a:cubicBezTo>
                  <a:cubicBezTo>
                    <a:pt x="22" y="86"/>
                    <a:pt x="22" y="86"/>
                    <a:pt x="22" y="86"/>
                  </a:cubicBezTo>
                  <a:cubicBezTo>
                    <a:pt x="22" y="86"/>
                    <a:pt x="23" y="86"/>
                    <a:pt x="23" y="86"/>
                  </a:cubicBezTo>
                  <a:cubicBezTo>
                    <a:pt x="23" y="87"/>
                    <a:pt x="22" y="87"/>
                    <a:pt x="22" y="88"/>
                  </a:cubicBezTo>
                  <a:cubicBezTo>
                    <a:pt x="22" y="88"/>
                    <a:pt x="22" y="88"/>
                    <a:pt x="22" y="88"/>
                  </a:cubicBezTo>
                  <a:cubicBezTo>
                    <a:pt x="23" y="88"/>
                    <a:pt x="23" y="87"/>
                    <a:pt x="24" y="86"/>
                  </a:cubicBezTo>
                  <a:cubicBezTo>
                    <a:pt x="25" y="86"/>
                    <a:pt x="25" y="86"/>
                    <a:pt x="26" y="86"/>
                  </a:cubicBezTo>
                  <a:cubicBezTo>
                    <a:pt x="25" y="87"/>
                    <a:pt x="23" y="89"/>
                    <a:pt x="22" y="90"/>
                  </a:cubicBezTo>
                  <a:cubicBezTo>
                    <a:pt x="22" y="91"/>
                    <a:pt x="22" y="91"/>
                    <a:pt x="22" y="91"/>
                  </a:cubicBezTo>
                  <a:cubicBezTo>
                    <a:pt x="24" y="89"/>
                    <a:pt x="26" y="87"/>
                    <a:pt x="27" y="85"/>
                  </a:cubicBezTo>
                  <a:cubicBezTo>
                    <a:pt x="27" y="85"/>
                    <a:pt x="27" y="85"/>
                    <a:pt x="27" y="85"/>
                  </a:cubicBezTo>
                  <a:cubicBezTo>
                    <a:pt x="28" y="85"/>
                    <a:pt x="28" y="85"/>
                    <a:pt x="28" y="85"/>
                  </a:cubicBezTo>
                  <a:cubicBezTo>
                    <a:pt x="28" y="85"/>
                    <a:pt x="28" y="85"/>
                    <a:pt x="28" y="85"/>
                  </a:cubicBezTo>
                  <a:cubicBezTo>
                    <a:pt x="28" y="85"/>
                    <a:pt x="28" y="85"/>
                    <a:pt x="28" y="85"/>
                  </a:cubicBezTo>
                  <a:cubicBezTo>
                    <a:pt x="28" y="85"/>
                    <a:pt x="28" y="85"/>
                    <a:pt x="28" y="85"/>
                  </a:cubicBezTo>
                  <a:cubicBezTo>
                    <a:pt x="28" y="85"/>
                    <a:pt x="28" y="85"/>
                    <a:pt x="28" y="85"/>
                  </a:cubicBezTo>
                  <a:cubicBezTo>
                    <a:pt x="23" y="91"/>
                    <a:pt x="23" y="91"/>
                    <a:pt x="23" y="91"/>
                  </a:cubicBezTo>
                  <a:cubicBezTo>
                    <a:pt x="23" y="91"/>
                    <a:pt x="23" y="91"/>
                    <a:pt x="23" y="91"/>
                  </a:cubicBezTo>
                  <a:cubicBezTo>
                    <a:pt x="23" y="92"/>
                    <a:pt x="23" y="92"/>
                    <a:pt x="23" y="92"/>
                  </a:cubicBezTo>
                  <a:cubicBezTo>
                    <a:pt x="23" y="92"/>
                    <a:pt x="23" y="92"/>
                    <a:pt x="23" y="92"/>
                  </a:cubicBezTo>
                  <a:cubicBezTo>
                    <a:pt x="24" y="91"/>
                    <a:pt x="24" y="91"/>
                    <a:pt x="24" y="91"/>
                  </a:cubicBezTo>
                  <a:cubicBezTo>
                    <a:pt x="23" y="91"/>
                    <a:pt x="23" y="91"/>
                    <a:pt x="23" y="91"/>
                  </a:cubicBezTo>
                  <a:cubicBezTo>
                    <a:pt x="28" y="86"/>
                    <a:pt x="28" y="86"/>
                    <a:pt x="28" y="86"/>
                  </a:cubicBezTo>
                  <a:cubicBezTo>
                    <a:pt x="28" y="87"/>
                    <a:pt x="28" y="88"/>
                    <a:pt x="28" y="89"/>
                  </a:cubicBezTo>
                  <a:cubicBezTo>
                    <a:pt x="28" y="90"/>
                    <a:pt x="28" y="92"/>
                    <a:pt x="28" y="94"/>
                  </a:cubicBezTo>
                  <a:cubicBezTo>
                    <a:pt x="28" y="93"/>
                    <a:pt x="28" y="93"/>
                    <a:pt x="28" y="93"/>
                  </a:cubicBezTo>
                  <a:cubicBezTo>
                    <a:pt x="27" y="94"/>
                    <a:pt x="27" y="95"/>
                    <a:pt x="26" y="96"/>
                  </a:cubicBezTo>
                  <a:cubicBezTo>
                    <a:pt x="27" y="96"/>
                    <a:pt x="27" y="96"/>
                    <a:pt x="27" y="96"/>
                  </a:cubicBezTo>
                  <a:cubicBezTo>
                    <a:pt x="27" y="95"/>
                    <a:pt x="28" y="94"/>
                    <a:pt x="28" y="94"/>
                  </a:cubicBezTo>
                  <a:cubicBezTo>
                    <a:pt x="28" y="94"/>
                    <a:pt x="28" y="94"/>
                    <a:pt x="28" y="94"/>
                  </a:cubicBezTo>
                  <a:cubicBezTo>
                    <a:pt x="29" y="95"/>
                    <a:pt x="29" y="95"/>
                    <a:pt x="29" y="95"/>
                  </a:cubicBezTo>
                  <a:cubicBezTo>
                    <a:pt x="29" y="94"/>
                    <a:pt x="29" y="94"/>
                    <a:pt x="29" y="94"/>
                  </a:cubicBezTo>
                  <a:cubicBezTo>
                    <a:pt x="29" y="93"/>
                    <a:pt x="29" y="91"/>
                    <a:pt x="29" y="89"/>
                  </a:cubicBezTo>
                  <a:cubicBezTo>
                    <a:pt x="29" y="87"/>
                    <a:pt x="29" y="85"/>
                    <a:pt x="29" y="83"/>
                  </a:cubicBezTo>
                  <a:cubicBezTo>
                    <a:pt x="29" y="83"/>
                    <a:pt x="29" y="83"/>
                    <a:pt x="29" y="82"/>
                  </a:cubicBezTo>
                  <a:cubicBezTo>
                    <a:pt x="29" y="82"/>
                    <a:pt x="29" y="82"/>
                    <a:pt x="29" y="82"/>
                  </a:cubicBezTo>
                  <a:cubicBezTo>
                    <a:pt x="28" y="82"/>
                    <a:pt x="28" y="82"/>
                    <a:pt x="28" y="82"/>
                  </a:cubicBezTo>
                  <a:cubicBezTo>
                    <a:pt x="28" y="81"/>
                    <a:pt x="28" y="81"/>
                    <a:pt x="28" y="80"/>
                  </a:cubicBezTo>
                  <a:cubicBezTo>
                    <a:pt x="28" y="80"/>
                    <a:pt x="28" y="80"/>
                    <a:pt x="28" y="80"/>
                  </a:cubicBezTo>
                  <a:cubicBezTo>
                    <a:pt x="28" y="79"/>
                    <a:pt x="28" y="79"/>
                    <a:pt x="28" y="78"/>
                  </a:cubicBezTo>
                  <a:cubicBezTo>
                    <a:pt x="27" y="78"/>
                    <a:pt x="27" y="77"/>
                    <a:pt x="26" y="77"/>
                  </a:cubicBezTo>
                  <a:cubicBezTo>
                    <a:pt x="26" y="77"/>
                    <a:pt x="26" y="76"/>
                    <a:pt x="26" y="75"/>
                  </a:cubicBezTo>
                  <a:cubicBezTo>
                    <a:pt x="26" y="74"/>
                    <a:pt x="27" y="74"/>
                    <a:pt x="27" y="73"/>
                  </a:cubicBezTo>
                  <a:cubicBezTo>
                    <a:pt x="28" y="71"/>
                    <a:pt x="30" y="69"/>
                    <a:pt x="29" y="65"/>
                  </a:cubicBezTo>
                  <a:cubicBezTo>
                    <a:pt x="28" y="62"/>
                    <a:pt x="28" y="60"/>
                    <a:pt x="27" y="58"/>
                  </a:cubicBezTo>
                  <a:cubicBezTo>
                    <a:pt x="26" y="57"/>
                    <a:pt x="26" y="56"/>
                    <a:pt x="25" y="54"/>
                  </a:cubicBezTo>
                  <a:cubicBezTo>
                    <a:pt x="24" y="51"/>
                    <a:pt x="24" y="48"/>
                    <a:pt x="24" y="45"/>
                  </a:cubicBezTo>
                  <a:cubicBezTo>
                    <a:pt x="24" y="44"/>
                    <a:pt x="23" y="43"/>
                    <a:pt x="22" y="42"/>
                  </a:cubicBezTo>
                  <a:cubicBezTo>
                    <a:pt x="22" y="42"/>
                    <a:pt x="22" y="42"/>
                    <a:pt x="22" y="42"/>
                  </a:cubicBezTo>
                  <a:cubicBezTo>
                    <a:pt x="21" y="42"/>
                    <a:pt x="21" y="42"/>
                    <a:pt x="21" y="42"/>
                  </a:cubicBezTo>
                  <a:cubicBezTo>
                    <a:pt x="22" y="42"/>
                    <a:pt x="23" y="40"/>
                    <a:pt x="23" y="40"/>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2" y="37"/>
                    <a:pt x="22" y="37"/>
                    <a:pt x="22" y="37"/>
                  </a:cubicBezTo>
                  <a:cubicBezTo>
                    <a:pt x="22" y="36"/>
                    <a:pt x="22" y="36"/>
                    <a:pt x="22" y="36"/>
                  </a:cubicBezTo>
                  <a:cubicBezTo>
                    <a:pt x="22" y="36"/>
                    <a:pt x="22" y="36"/>
                    <a:pt x="22" y="36"/>
                  </a:cubicBezTo>
                  <a:cubicBezTo>
                    <a:pt x="22" y="36"/>
                    <a:pt x="22" y="36"/>
                    <a:pt x="22" y="36"/>
                  </a:cubicBezTo>
                  <a:cubicBezTo>
                    <a:pt x="23" y="36"/>
                    <a:pt x="23" y="36"/>
                    <a:pt x="23" y="36"/>
                  </a:cubicBezTo>
                  <a:cubicBezTo>
                    <a:pt x="23" y="35"/>
                    <a:pt x="23" y="35"/>
                    <a:pt x="23" y="35"/>
                  </a:cubicBezTo>
                  <a:cubicBezTo>
                    <a:pt x="22" y="35"/>
                    <a:pt x="22" y="35"/>
                    <a:pt x="22" y="35"/>
                  </a:cubicBezTo>
                  <a:cubicBezTo>
                    <a:pt x="23" y="34"/>
                    <a:pt x="23" y="34"/>
                    <a:pt x="23" y="34"/>
                  </a:cubicBezTo>
                  <a:cubicBezTo>
                    <a:pt x="23" y="34"/>
                    <a:pt x="23" y="34"/>
                    <a:pt x="23" y="34"/>
                  </a:cubicBezTo>
                  <a:cubicBezTo>
                    <a:pt x="23" y="32"/>
                    <a:pt x="23" y="32"/>
                    <a:pt x="23" y="32"/>
                  </a:cubicBezTo>
                  <a:cubicBezTo>
                    <a:pt x="23" y="32"/>
                    <a:pt x="23" y="32"/>
                    <a:pt x="23" y="32"/>
                  </a:cubicBezTo>
                  <a:cubicBezTo>
                    <a:pt x="23" y="31"/>
                    <a:pt x="24" y="30"/>
                    <a:pt x="24" y="29"/>
                  </a:cubicBezTo>
                  <a:cubicBezTo>
                    <a:pt x="24" y="29"/>
                    <a:pt x="24" y="28"/>
                    <a:pt x="25" y="28"/>
                  </a:cubicBezTo>
                  <a:cubicBezTo>
                    <a:pt x="25" y="28"/>
                    <a:pt x="25" y="27"/>
                    <a:pt x="25" y="27"/>
                  </a:cubicBezTo>
                  <a:cubicBezTo>
                    <a:pt x="25" y="26"/>
                    <a:pt x="25" y="26"/>
                    <a:pt x="25" y="26"/>
                  </a:cubicBezTo>
                  <a:cubicBezTo>
                    <a:pt x="26" y="25"/>
                    <a:pt x="26" y="24"/>
                    <a:pt x="27" y="22"/>
                  </a:cubicBezTo>
                  <a:cubicBezTo>
                    <a:pt x="29" y="19"/>
                    <a:pt x="31" y="12"/>
                    <a:pt x="28" y="6"/>
                  </a:cubicBezTo>
                  <a:cubicBezTo>
                    <a:pt x="27" y="3"/>
                    <a:pt x="24" y="0"/>
                    <a:pt x="17" y="0"/>
                  </a:cubicBezTo>
                  <a:cubicBezTo>
                    <a:pt x="17" y="0"/>
                    <a:pt x="17" y="0"/>
                    <a:pt x="16" y="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8" name="Freeform 103"/>
            <p:cNvSpPr>
              <a:spLocks/>
            </p:cNvSpPr>
            <p:nvPr/>
          </p:nvSpPr>
          <p:spPr bwMode="auto">
            <a:xfrm>
              <a:off x="6974762" y="179268"/>
              <a:ext cx="16353" cy="184548"/>
            </a:xfrm>
            <a:custGeom>
              <a:avLst/>
              <a:gdLst>
                <a:gd name="T0" fmla="*/ 0 w 1"/>
                <a:gd name="T1" fmla="*/ 0 h 11"/>
                <a:gd name="T2" fmla="*/ 0 w 1"/>
                <a:gd name="T3" fmla="*/ 0 h 11"/>
                <a:gd name="T4" fmla="*/ 1 w 1"/>
                <a:gd name="T5" fmla="*/ 10 h 11"/>
                <a:gd name="T6" fmla="*/ 1 w 1"/>
                <a:gd name="T7" fmla="*/ 11 h 11"/>
                <a:gd name="T8" fmla="*/ 1 w 1"/>
                <a:gd name="T9" fmla="*/ 11 h 11"/>
                <a:gd name="T10" fmla="*/ 1 w 1"/>
                <a:gd name="T11" fmla="*/ 10 h 11"/>
                <a:gd name="T12" fmla="*/ 1 w 1"/>
                <a:gd name="T13" fmla="*/ 0 h 11"/>
                <a:gd name="T14" fmla="*/ 0 w 1"/>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1">
                  <a:moveTo>
                    <a:pt x="0" y="0"/>
                  </a:moveTo>
                  <a:cubicBezTo>
                    <a:pt x="0" y="0"/>
                    <a:pt x="0" y="0"/>
                    <a:pt x="0" y="0"/>
                  </a:cubicBezTo>
                  <a:cubicBezTo>
                    <a:pt x="0" y="3"/>
                    <a:pt x="0" y="7"/>
                    <a:pt x="1" y="10"/>
                  </a:cubicBezTo>
                  <a:cubicBezTo>
                    <a:pt x="1" y="11"/>
                    <a:pt x="1" y="11"/>
                    <a:pt x="1" y="11"/>
                  </a:cubicBezTo>
                  <a:cubicBezTo>
                    <a:pt x="1" y="11"/>
                    <a:pt x="1" y="11"/>
                    <a:pt x="1" y="11"/>
                  </a:cubicBezTo>
                  <a:cubicBezTo>
                    <a:pt x="1" y="10"/>
                    <a:pt x="1" y="10"/>
                    <a:pt x="1" y="10"/>
                  </a:cubicBezTo>
                  <a:cubicBezTo>
                    <a:pt x="1" y="7"/>
                    <a:pt x="1" y="3"/>
                    <a:pt x="1" y="0"/>
                  </a:cubicBezTo>
                  <a:cubicBezTo>
                    <a:pt x="0" y="0"/>
                    <a:pt x="0" y="0"/>
                    <a:pt x="0" y="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9" name="Freeform 104"/>
            <p:cNvSpPr>
              <a:spLocks/>
            </p:cNvSpPr>
            <p:nvPr/>
          </p:nvSpPr>
          <p:spPr bwMode="auto">
            <a:xfrm>
              <a:off x="7210701" y="296070"/>
              <a:ext cx="116802" cy="100450"/>
            </a:xfrm>
            <a:custGeom>
              <a:avLst/>
              <a:gdLst>
                <a:gd name="T0" fmla="*/ 43 w 50"/>
                <a:gd name="T1" fmla="*/ 0 h 43"/>
                <a:gd name="T2" fmla="*/ 0 w 50"/>
                <a:gd name="T3" fmla="*/ 36 h 43"/>
                <a:gd name="T4" fmla="*/ 0 w 50"/>
                <a:gd name="T5" fmla="*/ 43 h 43"/>
                <a:gd name="T6" fmla="*/ 0 w 50"/>
                <a:gd name="T7" fmla="*/ 43 h 43"/>
                <a:gd name="T8" fmla="*/ 7 w 50"/>
                <a:gd name="T9" fmla="*/ 43 h 43"/>
                <a:gd name="T10" fmla="*/ 50 w 50"/>
                <a:gd name="T11" fmla="*/ 7 h 43"/>
                <a:gd name="T12" fmla="*/ 50 w 50"/>
                <a:gd name="T13" fmla="*/ 0 h 43"/>
                <a:gd name="T14" fmla="*/ 43 w 50"/>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43" y="0"/>
                  </a:moveTo>
                  <a:lnTo>
                    <a:pt x="0" y="36"/>
                  </a:lnTo>
                  <a:lnTo>
                    <a:pt x="0" y="43"/>
                  </a:lnTo>
                  <a:lnTo>
                    <a:pt x="0" y="43"/>
                  </a:lnTo>
                  <a:lnTo>
                    <a:pt x="7" y="43"/>
                  </a:lnTo>
                  <a:lnTo>
                    <a:pt x="50" y="7"/>
                  </a:lnTo>
                  <a:lnTo>
                    <a:pt x="50" y="0"/>
                  </a:lnTo>
                  <a:lnTo>
                    <a:pt x="43"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0" name="Freeform 105"/>
            <p:cNvSpPr>
              <a:spLocks/>
            </p:cNvSpPr>
            <p:nvPr/>
          </p:nvSpPr>
          <p:spPr bwMode="auto">
            <a:xfrm>
              <a:off x="7210701" y="296070"/>
              <a:ext cx="116802" cy="100450"/>
            </a:xfrm>
            <a:custGeom>
              <a:avLst/>
              <a:gdLst>
                <a:gd name="T0" fmla="*/ 43 w 50"/>
                <a:gd name="T1" fmla="*/ 0 h 43"/>
                <a:gd name="T2" fmla="*/ 0 w 50"/>
                <a:gd name="T3" fmla="*/ 36 h 43"/>
                <a:gd name="T4" fmla="*/ 0 w 50"/>
                <a:gd name="T5" fmla="*/ 43 h 43"/>
                <a:gd name="T6" fmla="*/ 0 w 50"/>
                <a:gd name="T7" fmla="*/ 43 h 43"/>
                <a:gd name="T8" fmla="*/ 7 w 50"/>
                <a:gd name="T9" fmla="*/ 43 h 43"/>
                <a:gd name="T10" fmla="*/ 50 w 50"/>
                <a:gd name="T11" fmla="*/ 7 h 43"/>
                <a:gd name="T12" fmla="*/ 50 w 50"/>
                <a:gd name="T13" fmla="*/ 0 h 43"/>
                <a:gd name="T14" fmla="*/ 43 w 50"/>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43" y="0"/>
                  </a:moveTo>
                  <a:lnTo>
                    <a:pt x="0" y="36"/>
                  </a:lnTo>
                  <a:lnTo>
                    <a:pt x="0" y="43"/>
                  </a:lnTo>
                  <a:lnTo>
                    <a:pt x="0" y="43"/>
                  </a:lnTo>
                  <a:lnTo>
                    <a:pt x="7" y="43"/>
                  </a:lnTo>
                  <a:lnTo>
                    <a:pt x="50" y="7"/>
                  </a:lnTo>
                  <a:lnTo>
                    <a:pt x="50" y="0"/>
                  </a:lnTo>
                  <a:lnTo>
                    <a:pt x="43" y="0"/>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1" name="Freeform 106"/>
            <p:cNvSpPr>
              <a:spLocks/>
            </p:cNvSpPr>
            <p:nvPr/>
          </p:nvSpPr>
          <p:spPr bwMode="auto">
            <a:xfrm>
              <a:off x="7278447" y="548362"/>
              <a:ext cx="133155" cy="51393"/>
            </a:xfrm>
            <a:custGeom>
              <a:avLst/>
              <a:gdLst>
                <a:gd name="T0" fmla="*/ 8 w 8"/>
                <a:gd name="T1" fmla="*/ 0 h 3"/>
                <a:gd name="T2" fmla="*/ 1 w 8"/>
                <a:gd name="T3" fmla="*/ 2 h 3"/>
                <a:gd name="T4" fmla="*/ 0 w 8"/>
                <a:gd name="T5" fmla="*/ 2 h 3"/>
                <a:gd name="T6" fmla="*/ 1 w 8"/>
                <a:gd name="T7" fmla="*/ 3 h 3"/>
                <a:gd name="T8" fmla="*/ 8 w 8"/>
                <a:gd name="T9" fmla="*/ 1 h 3"/>
                <a:gd name="T10" fmla="*/ 8 w 8"/>
                <a:gd name="T11" fmla="*/ 0 h 3"/>
                <a:gd name="T12" fmla="*/ 8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8" y="0"/>
                  </a:moveTo>
                  <a:cubicBezTo>
                    <a:pt x="6" y="1"/>
                    <a:pt x="3" y="2"/>
                    <a:pt x="1" y="2"/>
                  </a:cubicBezTo>
                  <a:cubicBezTo>
                    <a:pt x="0" y="2"/>
                    <a:pt x="0" y="2"/>
                    <a:pt x="0" y="2"/>
                  </a:cubicBezTo>
                  <a:cubicBezTo>
                    <a:pt x="1" y="3"/>
                    <a:pt x="1" y="3"/>
                    <a:pt x="1" y="3"/>
                  </a:cubicBezTo>
                  <a:cubicBezTo>
                    <a:pt x="3" y="3"/>
                    <a:pt x="6" y="2"/>
                    <a:pt x="8" y="1"/>
                  </a:cubicBezTo>
                  <a:cubicBezTo>
                    <a:pt x="8" y="0"/>
                    <a:pt x="8" y="0"/>
                    <a:pt x="8" y="0"/>
                  </a:cubicBezTo>
                  <a:cubicBezTo>
                    <a:pt x="8" y="0"/>
                    <a:pt x="8" y="0"/>
                    <a:pt x="8" y="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2" name="Freeform 107"/>
            <p:cNvSpPr>
              <a:spLocks/>
            </p:cNvSpPr>
            <p:nvPr/>
          </p:nvSpPr>
          <p:spPr bwMode="auto">
            <a:xfrm>
              <a:off x="7278447" y="751598"/>
              <a:ext cx="100450" cy="100450"/>
            </a:xfrm>
            <a:custGeom>
              <a:avLst/>
              <a:gdLst>
                <a:gd name="T0" fmla="*/ 0 w 43"/>
                <a:gd name="T1" fmla="*/ 0 h 43"/>
                <a:gd name="T2" fmla="*/ 0 w 43"/>
                <a:gd name="T3" fmla="*/ 0 h 43"/>
                <a:gd name="T4" fmla="*/ 0 w 43"/>
                <a:gd name="T5" fmla="*/ 7 h 43"/>
                <a:gd name="T6" fmla="*/ 36 w 43"/>
                <a:gd name="T7" fmla="*/ 36 h 43"/>
                <a:gd name="T8" fmla="*/ 36 w 43"/>
                <a:gd name="T9" fmla="*/ 43 h 43"/>
                <a:gd name="T10" fmla="*/ 43 w 43"/>
                <a:gd name="T11" fmla="*/ 36 h 43"/>
                <a:gd name="T12" fmla="*/ 43 w 43"/>
                <a:gd name="T13" fmla="*/ 36 h 43"/>
                <a:gd name="T14" fmla="*/ 0 w 43"/>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3">
                  <a:moveTo>
                    <a:pt x="0" y="0"/>
                  </a:moveTo>
                  <a:lnTo>
                    <a:pt x="0" y="0"/>
                  </a:lnTo>
                  <a:lnTo>
                    <a:pt x="0" y="7"/>
                  </a:lnTo>
                  <a:lnTo>
                    <a:pt x="36" y="36"/>
                  </a:lnTo>
                  <a:lnTo>
                    <a:pt x="36" y="43"/>
                  </a:lnTo>
                  <a:lnTo>
                    <a:pt x="43" y="36"/>
                  </a:lnTo>
                  <a:lnTo>
                    <a:pt x="43" y="36"/>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3" name="Freeform 108"/>
            <p:cNvSpPr>
              <a:spLocks/>
            </p:cNvSpPr>
            <p:nvPr/>
          </p:nvSpPr>
          <p:spPr bwMode="auto">
            <a:xfrm>
              <a:off x="7278447" y="751598"/>
              <a:ext cx="100450" cy="100450"/>
            </a:xfrm>
            <a:custGeom>
              <a:avLst/>
              <a:gdLst>
                <a:gd name="T0" fmla="*/ 0 w 43"/>
                <a:gd name="T1" fmla="*/ 0 h 43"/>
                <a:gd name="T2" fmla="*/ 0 w 43"/>
                <a:gd name="T3" fmla="*/ 0 h 43"/>
                <a:gd name="T4" fmla="*/ 0 w 43"/>
                <a:gd name="T5" fmla="*/ 7 h 43"/>
                <a:gd name="T6" fmla="*/ 36 w 43"/>
                <a:gd name="T7" fmla="*/ 36 h 43"/>
                <a:gd name="T8" fmla="*/ 36 w 43"/>
                <a:gd name="T9" fmla="*/ 43 h 43"/>
                <a:gd name="T10" fmla="*/ 43 w 43"/>
                <a:gd name="T11" fmla="*/ 36 h 43"/>
                <a:gd name="T12" fmla="*/ 43 w 43"/>
                <a:gd name="T13" fmla="*/ 36 h 43"/>
                <a:gd name="T14" fmla="*/ 0 w 43"/>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3">
                  <a:moveTo>
                    <a:pt x="0" y="0"/>
                  </a:moveTo>
                  <a:lnTo>
                    <a:pt x="0" y="0"/>
                  </a:lnTo>
                  <a:lnTo>
                    <a:pt x="0" y="7"/>
                  </a:lnTo>
                  <a:lnTo>
                    <a:pt x="36" y="36"/>
                  </a:lnTo>
                  <a:lnTo>
                    <a:pt x="36" y="43"/>
                  </a:lnTo>
                  <a:lnTo>
                    <a:pt x="43" y="36"/>
                  </a:lnTo>
                  <a:lnTo>
                    <a:pt x="43" y="36"/>
                  </a:lnTo>
                  <a:lnTo>
                    <a:pt x="0" y="0"/>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4" name="Freeform 109"/>
            <p:cNvSpPr>
              <a:spLocks/>
            </p:cNvSpPr>
            <p:nvPr/>
          </p:nvSpPr>
          <p:spPr bwMode="auto">
            <a:xfrm>
              <a:off x="6687429" y="296070"/>
              <a:ext cx="100450" cy="100450"/>
            </a:xfrm>
            <a:custGeom>
              <a:avLst/>
              <a:gdLst>
                <a:gd name="T0" fmla="*/ 1 w 6"/>
                <a:gd name="T1" fmla="*/ 0 h 6"/>
                <a:gd name="T2" fmla="*/ 0 w 6"/>
                <a:gd name="T3" fmla="*/ 0 h 6"/>
                <a:gd name="T4" fmla="*/ 0 w 6"/>
                <a:gd name="T5" fmla="*/ 1 h 6"/>
                <a:gd name="T6" fmla="*/ 5 w 6"/>
                <a:gd name="T7" fmla="*/ 6 h 6"/>
                <a:gd name="T8" fmla="*/ 5 w 6"/>
                <a:gd name="T9" fmla="*/ 6 h 6"/>
                <a:gd name="T10" fmla="*/ 5 w 6"/>
                <a:gd name="T11" fmla="*/ 6 h 6"/>
                <a:gd name="T12" fmla="*/ 6 w 6"/>
                <a:gd name="T13" fmla="*/ 5 h 6"/>
                <a:gd name="T14" fmla="*/ 1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1" y="0"/>
                  </a:moveTo>
                  <a:cubicBezTo>
                    <a:pt x="0" y="0"/>
                    <a:pt x="0" y="0"/>
                    <a:pt x="0" y="0"/>
                  </a:cubicBezTo>
                  <a:cubicBezTo>
                    <a:pt x="0" y="1"/>
                    <a:pt x="0" y="1"/>
                    <a:pt x="0" y="1"/>
                  </a:cubicBezTo>
                  <a:cubicBezTo>
                    <a:pt x="2" y="2"/>
                    <a:pt x="4" y="4"/>
                    <a:pt x="5" y="6"/>
                  </a:cubicBezTo>
                  <a:cubicBezTo>
                    <a:pt x="5" y="6"/>
                    <a:pt x="5" y="6"/>
                    <a:pt x="5" y="6"/>
                  </a:cubicBezTo>
                  <a:cubicBezTo>
                    <a:pt x="5" y="6"/>
                    <a:pt x="5" y="6"/>
                    <a:pt x="5" y="6"/>
                  </a:cubicBezTo>
                  <a:cubicBezTo>
                    <a:pt x="6" y="5"/>
                    <a:pt x="6" y="5"/>
                    <a:pt x="6" y="5"/>
                  </a:cubicBezTo>
                  <a:cubicBezTo>
                    <a:pt x="4" y="3"/>
                    <a:pt x="3" y="2"/>
                    <a:pt x="1" y="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5" name="Freeform 110"/>
            <p:cNvSpPr>
              <a:spLocks/>
            </p:cNvSpPr>
            <p:nvPr/>
          </p:nvSpPr>
          <p:spPr bwMode="auto">
            <a:xfrm>
              <a:off x="6603331" y="548362"/>
              <a:ext cx="119139" cy="51393"/>
            </a:xfrm>
            <a:custGeom>
              <a:avLst/>
              <a:gdLst>
                <a:gd name="T0" fmla="*/ 1 w 7"/>
                <a:gd name="T1" fmla="*/ 0 h 3"/>
                <a:gd name="T2" fmla="*/ 0 w 7"/>
                <a:gd name="T3" fmla="*/ 1 h 3"/>
                <a:gd name="T4" fmla="*/ 1 w 7"/>
                <a:gd name="T5" fmla="*/ 1 h 3"/>
                <a:gd name="T6" fmla="*/ 7 w 7"/>
                <a:gd name="T7" fmla="*/ 3 h 3"/>
                <a:gd name="T8" fmla="*/ 7 w 7"/>
                <a:gd name="T9" fmla="*/ 3 h 3"/>
                <a:gd name="T10" fmla="*/ 7 w 7"/>
                <a:gd name="T11" fmla="*/ 3 h 3"/>
                <a:gd name="T12" fmla="*/ 7 w 7"/>
                <a:gd name="T13" fmla="*/ 2 h 3"/>
                <a:gd name="T14" fmla="*/ 1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1" y="0"/>
                  </a:moveTo>
                  <a:cubicBezTo>
                    <a:pt x="0" y="1"/>
                    <a:pt x="0" y="1"/>
                    <a:pt x="0" y="1"/>
                  </a:cubicBezTo>
                  <a:cubicBezTo>
                    <a:pt x="1" y="1"/>
                    <a:pt x="1" y="1"/>
                    <a:pt x="1" y="1"/>
                  </a:cubicBezTo>
                  <a:cubicBezTo>
                    <a:pt x="3" y="2"/>
                    <a:pt x="5" y="2"/>
                    <a:pt x="7" y="3"/>
                  </a:cubicBezTo>
                  <a:cubicBezTo>
                    <a:pt x="7" y="3"/>
                    <a:pt x="7" y="3"/>
                    <a:pt x="7" y="3"/>
                  </a:cubicBezTo>
                  <a:cubicBezTo>
                    <a:pt x="7" y="3"/>
                    <a:pt x="7" y="3"/>
                    <a:pt x="7" y="3"/>
                  </a:cubicBezTo>
                  <a:cubicBezTo>
                    <a:pt x="7" y="2"/>
                    <a:pt x="7" y="2"/>
                    <a:pt x="7" y="2"/>
                  </a:cubicBezTo>
                  <a:cubicBezTo>
                    <a:pt x="5" y="1"/>
                    <a:pt x="3" y="1"/>
                    <a:pt x="1" y="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6" name="Freeform 111"/>
            <p:cNvSpPr>
              <a:spLocks/>
            </p:cNvSpPr>
            <p:nvPr/>
          </p:nvSpPr>
          <p:spPr bwMode="auto">
            <a:xfrm>
              <a:off x="6654724" y="786638"/>
              <a:ext cx="100450" cy="100450"/>
            </a:xfrm>
            <a:custGeom>
              <a:avLst/>
              <a:gdLst>
                <a:gd name="T0" fmla="*/ 6 w 6"/>
                <a:gd name="T1" fmla="*/ 0 h 6"/>
                <a:gd name="T2" fmla="*/ 5 w 6"/>
                <a:gd name="T3" fmla="*/ 0 h 6"/>
                <a:gd name="T4" fmla="*/ 2 w 6"/>
                <a:gd name="T5" fmla="*/ 3 h 6"/>
                <a:gd name="T6" fmla="*/ 0 w 6"/>
                <a:gd name="T7" fmla="*/ 5 h 6"/>
                <a:gd name="T8" fmla="*/ 0 w 6"/>
                <a:gd name="T9" fmla="*/ 6 h 6"/>
                <a:gd name="T10" fmla="*/ 0 w 6"/>
                <a:gd name="T11" fmla="*/ 6 h 6"/>
                <a:gd name="T12" fmla="*/ 0 w 6"/>
                <a:gd name="T13" fmla="*/ 6 h 6"/>
                <a:gd name="T14" fmla="*/ 3 w 6"/>
                <a:gd name="T15" fmla="*/ 4 h 6"/>
                <a:gd name="T16" fmla="*/ 6 w 6"/>
                <a:gd name="T17" fmla="*/ 1 h 6"/>
                <a:gd name="T18" fmla="*/ 6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6" y="0"/>
                  </a:moveTo>
                  <a:cubicBezTo>
                    <a:pt x="5" y="0"/>
                    <a:pt x="5" y="0"/>
                    <a:pt x="5" y="0"/>
                  </a:cubicBezTo>
                  <a:cubicBezTo>
                    <a:pt x="4" y="2"/>
                    <a:pt x="3" y="2"/>
                    <a:pt x="2" y="3"/>
                  </a:cubicBezTo>
                  <a:cubicBezTo>
                    <a:pt x="2" y="3"/>
                    <a:pt x="1" y="4"/>
                    <a:pt x="0" y="5"/>
                  </a:cubicBezTo>
                  <a:cubicBezTo>
                    <a:pt x="0" y="6"/>
                    <a:pt x="0" y="6"/>
                    <a:pt x="0" y="6"/>
                  </a:cubicBezTo>
                  <a:cubicBezTo>
                    <a:pt x="0" y="6"/>
                    <a:pt x="0" y="6"/>
                    <a:pt x="0" y="6"/>
                  </a:cubicBezTo>
                  <a:cubicBezTo>
                    <a:pt x="0" y="6"/>
                    <a:pt x="0" y="6"/>
                    <a:pt x="0" y="6"/>
                  </a:cubicBezTo>
                  <a:cubicBezTo>
                    <a:pt x="1" y="5"/>
                    <a:pt x="2" y="4"/>
                    <a:pt x="3" y="4"/>
                  </a:cubicBezTo>
                  <a:cubicBezTo>
                    <a:pt x="4" y="3"/>
                    <a:pt x="5" y="2"/>
                    <a:pt x="6" y="1"/>
                  </a:cubicBezTo>
                  <a:cubicBezTo>
                    <a:pt x="6" y="0"/>
                    <a:pt x="6" y="0"/>
                    <a:pt x="6" y="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7" name="Freeform 179"/>
            <p:cNvSpPr>
              <a:spLocks/>
            </p:cNvSpPr>
            <p:nvPr/>
          </p:nvSpPr>
          <p:spPr bwMode="auto">
            <a:xfrm>
              <a:off x="7107915" y="1882240"/>
              <a:ext cx="86434" cy="116802"/>
            </a:xfrm>
            <a:custGeom>
              <a:avLst/>
              <a:gdLst>
                <a:gd name="T0" fmla="*/ 37 w 37"/>
                <a:gd name="T1" fmla="*/ 0 h 50"/>
                <a:gd name="T2" fmla="*/ 0 w 37"/>
                <a:gd name="T3" fmla="*/ 50 h 50"/>
                <a:gd name="T4" fmla="*/ 0 w 37"/>
                <a:gd name="T5" fmla="*/ 50 h 50"/>
                <a:gd name="T6" fmla="*/ 37 w 37"/>
                <a:gd name="T7" fmla="*/ 0 h 50"/>
                <a:gd name="T8" fmla="*/ 37 w 37"/>
                <a:gd name="T9" fmla="*/ 0 h 50"/>
              </a:gdLst>
              <a:ahLst/>
              <a:cxnLst>
                <a:cxn ang="0">
                  <a:pos x="T0" y="T1"/>
                </a:cxn>
                <a:cxn ang="0">
                  <a:pos x="T2" y="T3"/>
                </a:cxn>
                <a:cxn ang="0">
                  <a:pos x="T4" y="T5"/>
                </a:cxn>
                <a:cxn ang="0">
                  <a:pos x="T6" y="T7"/>
                </a:cxn>
                <a:cxn ang="0">
                  <a:pos x="T8" y="T9"/>
                </a:cxn>
              </a:cxnLst>
              <a:rect l="0" t="0" r="r" b="b"/>
              <a:pathLst>
                <a:path w="37" h="50">
                  <a:moveTo>
                    <a:pt x="37" y="0"/>
                  </a:moveTo>
                  <a:lnTo>
                    <a:pt x="0" y="50"/>
                  </a:lnTo>
                  <a:lnTo>
                    <a:pt x="0" y="50"/>
                  </a:lnTo>
                  <a:lnTo>
                    <a:pt x="37" y="0"/>
                  </a:lnTo>
                  <a:lnTo>
                    <a:pt x="37"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8" name="Freeform 180"/>
            <p:cNvSpPr>
              <a:spLocks/>
            </p:cNvSpPr>
            <p:nvPr/>
          </p:nvSpPr>
          <p:spPr bwMode="auto">
            <a:xfrm>
              <a:off x="7107915" y="1882240"/>
              <a:ext cx="86434" cy="116802"/>
            </a:xfrm>
            <a:custGeom>
              <a:avLst/>
              <a:gdLst>
                <a:gd name="T0" fmla="*/ 37 w 37"/>
                <a:gd name="T1" fmla="*/ 0 h 50"/>
                <a:gd name="T2" fmla="*/ 0 w 37"/>
                <a:gd name="T3" fmla="*/ 50 h 50"/>
                <a:gd name="T4" fmla="*/ 0 w 37"/>
                <a:gd name="T5" fmla="*/ 50 h 50"/>
                <a:gd name="T6" fmla="*/ 37 w 37"/>
                <a:gd name="T7" fmla="*/ 0 h 50"/>
                <a:gd name="T8" fmla="*/ 37 w 37"/>
                <a:gd name="T9" fmla="*/ 0 h 50"/>
              </a:gdLst>
              <a:ahLst/>
              <a:cxnLst>
                <a:cxn ang="0">
                  <a:pos x="T0" y="T1"/>
                </a:cxn>
                <a:cxn ang="0">
                  <a:pos x="T2" y="T3"/>
                </a:cxn>
                <a:cxn ang="0">
                  <a:pos x="T4" y="T5"/>
                </a:cxn>
                <a:cxn ang="0">
                  <a:pos x="T6" y="T7"/>
                </a:cxn>
                <a:cxn ang="0">
                  <a:pos x="T8" y="T9"/>
                </a:cxn>
              </a:cxnLst>
              <a:rect l="0" t="0" r="r" b="b"/>
              <a:pathLst>
                <a:path w="37" h="50">
                  <a:moveTo>
                    <a:pt x="37" y="0"/>
                  </a:moveTo>
                  <a:lnTo>
                    <a:pt x="0" y="50"/>
                  </a:lnTo>
                  <a:lnTo>
                    <a:pt x="0" y="50"/>
                  </a:lnTo>
                  <a:lnTo>
                    <a:pt x="37" y="0"/>
                  </a:lnTo>
                  <a:lnTo>
                    <a:pt x="37" y="0"/>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9" name="Freeform 181"/>
            <p:cNvSpPr>
              <a:spLocks/>
            </p:cNvSpPr>
            <p:nvPr/>
          </p:nvSpPr>
          <p:spPr bwMode="auto">
            <a:xfrm>
              <a:off x="7126604" y="1931296"/>
              <a:ext cx="67746" cy="86434"/>
            </a:xfrm>
            <a:custGeom>
              <a:avLst/>
              <a:gdLst>
                <a:gd name="T0" fmla="*/ 29 w 29"/>
                <a:gd name="T1" fmla="*/ 0 h 37"/>
                <a:gd name="T2" fmla="*/ 0 w 29"/>
                <a:gd name="T3" fmla="*/ 37 h 37"/>
                <a:gd name="T4" fmla="*/ 0 w 29"/>
                <a:gd name="T5" fmla="*/ 37 h 37"/>
                <a:gd name="T6" fmla="*/ 29 w 29"/>
                <a:gd name="T7" fmla="*/ 0 h 37"/>
                <a:gd name="T8" fmla="*/ 29 w 29"/>
                <a:gd name="T9" fmla="*/ 0 h 37"/>
              </a:gdLst>
              <a:ahLst/>
              <a:cxnLst>
                <a:cxn ang="0">
                  <a:pos x="T0" y="T1"/>
                </a:cxn>
                <a:cxn ang="0">
                  <a:pos x="T2" y="T3"/>
                </a:cxn>
                <a:cxn ang="0">
                  <a:pos x="T4" y="T5"/>
                </a:cxn>
                <a:cxn ang="0">
                  <a:pos x="T6" y="T7"/>
                </a:cxn>
                <a:cxn ang="0">
                  <a:pos x="T8" y="T9"/>
                </a:cxn>
              </a:cxnLst>
              <a:rect l="0" t="0" r="r" b="b"/>
              <a:pathLst>
                <a:path w="29" h="37">
                  <a:moveTo>
                    <a:pt x="29" y="0"/>
                  </a:moveTo>
                  <a:lnTo>
                    <a:pt x="0" y="37"/>
                  </a:lnTo>
                  <a:lnTo>
                    <a:pt x="0" y="37"/>
                  </a:lnTo>
                  <a:lnTo>
                    <a:pt x="29" y="0"/>
                  </a:lnTo>
                  <a:lnTo>
                    <a:pt x="2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0" name="Freeform 182"/>
            <p:cNvSpPr>
              <a:spLocks/>
            </p:cNvSpPr>
            <p:nvPr/>
          </p:nvSpPr>
          <p:spPr bwMode="auto">
            <a:xfrm>
              <a:off x="7126604" y="1931296"/>
              <a:ext cx="67746" cy="86434"/>
            </a:xfrm>
            <a:custGeom>
              <a:avLst/>
              <a:gdLst>
                <a:gd name="T0" fmla="*/ 29 w 29"/>
                <a:gd name="T1" fmla="*/ 0 h 37"/>
                <a:gd name="T2" fmla="*/ 0 w 29"/>
                <a:gd name="T3" fmla="*/ 37 h 37"/>
                <a:gd name="T4" fmla="*/ 0 w 29"/>
                <a:gd name="T5" fmla="*/ 37 h 37"/>
                <a:gd name="T6" fmla="*/ 29 w 29"/>
                <a:gd name="T7" fmla="*/ 0 h 37"/>
                <a:gd name="T8" fmla="*/ 29 w 29"/>
                <a:gd name="T9" fmla="*/ 0 h 37"/>
              </a:gdLst>
              <a:ahLst/>
              <a:cxnLst>
                <a:cxn ang="0">
                  <a:pos x="T0" y="T1"/>
                </a:cxn>
                <a:cxn ang="0">
                  <a:pos x="T2" y="T3"/>
                </a:cxn>
                <a:cxn ang="0">
                  <a:pos x="T4" y="T5"/>
                </a:cxn>
                <a:cxn ang="0">
                  <a:pos x="T6" y="T7"/>
                </a:cxn>
                <a:cxn ang="0">
                  <a:pos x="T8" y="T9"/>
                </a:cxn>
              </a:cxnLst>
              <a:rect l="0" t="0" r="r" b="b"/>
              <a:pathLst>
                <a:path w="29" h="37">
                  <a:moveTo>
                    <a:pt x="29" y="0"/>
                  </a:moveTo>
                  <a:lnTo>
                    <a:pt x="0" y="37"/>
                  </a:lnTo>
                  <a:lnTo>
                    <a:pt x="0" y="37"/>
                  </a:lnTo>
                  <a:lnTo>
                    <a:pt x="29" y="0"/>
                  </a:lnTo>
                  <a:lnTo>
                    <a:pt x="29" y="0"/>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1" name="Freeform 183"/>
            <p:cNvSpPr>
              <a:spLocks/>
            </p:cNvSpPr>
            <p:nvPr/>
          </p:nvSpPr>
          <p:spPr bwMode="auto">
            <a:xfrm>
              <a:off x="7142957" y="1966337"/>
              <a:ext cx="51393" cy="67746"/>
            </a:xfrm>
            <a:custGeom>
              <a:avLst/>
              <a:gdLst>
                <a:gd name="T0" fmla="*/ 2 w 3"/>
                <a:gd name="T1" fmla="*/ 0 h 4"/>
                <a:gd name="T2" fmla="*/ 0 w 3"/>
                <a:gd name="T3" fmla="*/ 3 h 4"/>
                <a:gd name="T4" fmla="*/ 0 w 3"/>
                <a:gd name="T5" fmla="*/ 4 h 4"/>
                <a:gd name="T6" fmla="*/ 0 w 3"/>
                <a:gd name="T7" fmla="*/ 4 h 4"/>
                <a:gd name="T8" fmla="*/ 0 w 3"/>
                <a:gd name="T9" fmla="*/ 4 h 4"/>
                <a:gd name="T10" fmla="*/ 0 w 3"/>
                <a:gd name="T11" fmla="*/ 4 h 4"/>
                <a:gd name="T12" fmla="*/ 0 w 3"/>
                <a:gd name="T13" fmla="*/ 4 h 4"/>
                <a:gd name="T14" fmla="*/ 3 w 3"/>
                <a:gd name="T15" fmla="*/ 0 h 4"/>
                <a:gd name="T16" fmla="*/ 2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0"/>
                  </a:moveTo>
                  <a:cubicBezTo>
                    <a:pt x="2" y="1"/>
                    <a:pt x="1" y="2"/>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2"/>
                    <a:pt x="2" y="1"/>
                    <a:pt x="3" y="0"/>
                  </a:cubicBezTo>
                  <a:cubicBezTo>
                    <a:pt x="2" y="0"/>
                    <a:pt x="2" y="0"/>
                    <a:pt x="2" y="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Tree>
    <p:extLst>
      <p:ext uri="{BB962C8B-B14F-4D97-AF65-F5344CB8AC3E}">
        <p14:creationId xmlns:p14="http://schemas.microsoft.com/office/powerpoint/2010/main" xmlns="" val="3994237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0"/>
                                        <p:tgtEl>
                                          <p:spTgt spid="26"/>
                                        </p:tgtEl>
                                      </p:cBhvr>
                                    </p:animEffect>
                                    <p:anim calcmode="lin" valueType="num">
                                      <p:cBhvr>
                                        <p:cTn id="8" dur="2000" fill="hold"/>
                                        <p:tgtEl>
                                          <p:spTgt spid="26"/>
                                        </p:tgtEl>
                                        <p:attrNameLst>
                                          <p:attrName>ppt_x</p:attrName>
                                        </p:attrNameLst>
                                      </p:cBhvr>
                                      <p:tavLst>
                                        <p:tav tm="0">
                                          <p:val>
                                            <p:strVal val="#ppt_x"/>
                                          </p:val>
                                        </p:tav>
                                        <p:tav tm="100000">
                                          <p:val>
                                            <p:strVal val="#ppt_x"/>
                                          </p:val>
                                        </p:tav>
                                      </p:tavLst>
                                    </p:anim>
                                    <p:anim calcmode="lin" valueType="num">
                                      <p:cBhvr>
                                        <p:cTn id="9" dur="2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2000"/>
                            </p:stCondLst>
                            <p:childTnLst>
                              <p:par>
                                <p:cTn id="11" presetID="42" presetClass="entr" presetSubtype="0"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1000"/>
                                        <p:tgtEl>
                                          <p:spTgt spid="22"/>
                                        </p:tgtEl>
                                      </p:cBhvr>
                                    </p:animEffect>
                                    <p:anim calcmode="lin" valueType="num">
                                      <p:cBhvr>
                                        <p:cTn id="14" dur="1000" fill="hold"/>
                                        <p:tgtEl>
                                          <p:spTgt spid="22"/>
                                        </p:tgtEl>
                                        <p:attrNameLst>
                                          <p:attrName>ppt_x</p:attrName>
                                        </p:attrNameLst>
                                      </p:cBhvr>
                                      <p:tavLst>
                                        <p:tav tm="0">
                                          <p:val>
                                            <p:strVal val="#ppt_x"/>
                                          </p:val>
                                        </p:tav>
                                        <p:tav tm="100000">
                                          <p:val>
                                            <p:strVal val="#ppt_x"/>
                                          </p:val>
                                        </p:tav>
                                      </p:tavLst>
                                    </p:anim>
                                    <p:anim calcmode="lin" valueType="num">
                                      <p:cBhvr>
                                        <p:cTn id="15" dur="1000" fill="hold"/>
                                        <p:tgtEl>
                                          <p:spTgt spid="22"/>
                                        </p:tgtEl>
                                        <p:attrNameLst>
                                          <p:attrName>ppt_y</p:attrName>
                                        </p:attrNameLst>
                                      </p:cBhvr>
                                      <p:tavLst>
                                        <p:tav tm="0">
                                          <p:val>
                                            <p:strVal val="#ppt_y+.1"/>
                                          </p:val>
                                        </p:tav>
                                        <p:tav tm="100000">
                                          <p:val>
                                            <p:strVal val="#ppt_y"/>
                                          </p:val>
                                        </p:tav>
                                      </p:tavLst>
                                    </p:anim>
                                  </p:childTnLst>
                                </p:cTn>
                              </p:par>
                            </p:childTnLst>
                          </p:cTn>
                        </p:par>
                        <p:par>
                          <p:cTn id="16" fill="hold">
                            <p:stCondLst>
                              <p:cond delay="3000"/>
                            </p:stCondLst>
                            <p:childTnLst>
                              <p:par>
                                <p:cTn id="17" presetID="42" presetClass="entr" presetSubtype="0"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1000" fill="hold"/>
                                        <p:tgtEl>
                                          <p:spTgt spid="24"/>
                                        </p:tgtEl>
                                        <p:attrNameLst>
                                          <p:attrName>ppt_y</p:attrName>
                                        </p:attrNameLst>
                                      </p:cBhvr>
                                      <p:tavLst>
                                        <p:tav tm="0">
                                          <p:val>
                                            <p:strVal val="#ppt_y+.1"/>
                                          </p:val>
                                        </p:tav>
                                        <p:tav tm="100000">
                                          <p:val>
                                            <p:strVal val="#ppt_y"/>
                                          </p:val>
                                        </p:tav>
                                      </p:tavLst>
                                    </p:anim>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组合 71"/>
          <p:cNvGrpSpPr/>
          <p:nvPr/>
        </p:nvGrpSpPr>
        <p:grpSpPr>
          <a:xfrm>
            <a:off x="1687126" y="2167907"/>
            <a:ext cx="376824" cy="1199855"/>
            <a:chOff x="2022476" y="5602288"/>
            <a:chExt cx="500062" cy="1592263"/>
          </a:xfrm>
          <a:solidFill>
            <a:sysClr val="windowText" lastClr="000000"/>
          </a:solidFill>
        </p:grpSpPr>
        <p:sp>
          <p:nvSpPr>
            <p:cNvPr id="73"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4"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5"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6"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7"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8"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79" name="文本框 121"/>
          <p:cNvSpPr txBox="1"/>
          <p:nvPr/>
        </p:nvSpPr>
        <p:spPr>
          <a:xfrm>
            <a:off x="2537271" y="2745362"/>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80" name="组合 79"/>
          <p:cNvGrpSpPr/>
          <p:nvPr/>
        </p:nvGrpSpPr>
        <p:grpSpPr>
          <a:xfrm>
            <a:off x="6776788" y="2160141"/>
            <a:ext cx="728526" cy="1222583"/>
            <a:chOff x="4699001" y="5565775"/>
            <a:chExt cx="966788" cy="1622425"/>
          </a:xfrm>
          <a:solidFill>
            <a:sysClr val="windowText" lastClr="000000"/>
          </a:solidFill>
        </p:grpSpPr>
        <p:sp>
          <p:nvSpPr>
            <p:cNvPr id="81"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2"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3"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84" name="组合 83"/>
            <p:cNvGrpSpPr/>
            <p:nvPr/>
          </p:nvGrpSpPr>
          <p:grpSpPr>
            <a:xfrm>
              <a:off x="4732338" y="5618163"/>
              <a:ext cx="912813" cy="1498600"/>
              <a:chOff x="4732338" y="5618163"/>
              <a:chExt cx="912813" cy="1498600"/>
            </a:xfrm>
            <a:grpFill/>
          </p:grpSpPr>
          <p:sp>
            <p:nvSpPr>
              <p:cNvPr id="85"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6"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7"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8"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9"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0"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1"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2"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3"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sp>
        <p:nvSpPr>
          <p:cNvPr id="94" name="文本框 122"/>
          <p:cNvSpPr txBox="1"/>
          <p:nvPr/>
        </p:nvSpPr>
        <p:spPr>
          <a:xfrm>
            <a:off x="7909217" y="2745362"/>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95" name="组合 94"/>
          <p:cNvGrpSpPr/>
          <p:nvPr/>
        </p:nvGrpSpPr>
        <p:grpSpPr>
          <a:xfrm>
            <a:off x="1478525" y="3599931"/>
            <a:ext cx="668714" cy="1232155"/>
            <a:chOff x="2665413" y="5559425"/>
            <a:chExt cx="887413" cy="1635125"/>
          </a:xfrm>
          <a:solidFill>
            <a:sysClr val="windowText" lastClr="000000"/>
          </a:solidFill>
        </p:grpSpPr>
        <p:sp>
          <p:nvSpPr>
            <p:cNvPr id="96"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7"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8"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9"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0"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1"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2"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3"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4"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5"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06" name="文本框 123"/>
          <p:cNvSpPr txBox="1"/>
          <p:nvPr/>
        </p:nvSpPr>
        <p:spPr>
          <a:xfrm>
            <a:off x="2537271" y="4230442"/>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07" name="组合 106"/>
          <p:cNvGrpSpPr/>
          <p:nvPr/>
        </p:nvGrpSpPr>
        <p:grpSpPr>
          <a:xfrm>
            <a:off x="1474253" y="5190825"/>
            <a:ext cx="674694" cy="1138846"/>
            <a:chOff x="3675063" y="5611813"/>
            <a:chExt cx="895350" cy="1511300"/>
          </a:xfrm>
          <a:solidFill>
            <a:sysClr val="windowText" lastClr="000000"/>
          </a:solidFill>
        </p:grpSpPr>
        <p:sp>
          <p:nvSpPr>
            <p:cNvPr id="10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16" name="文本框 124"/>
          <p:cNvSpPr txBox="1"/>
          <p:nvPr/>
        </p:nvSpPr>
        <p:spPr>
          <a:xfrm>
            <a:off x="2537271" y="5715520"/>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17" name="组合 116"/>
          <p:cNvGrpSpPr/>
          <p:nvPr/>
        </p:nvGrpSpPr>
        <p:grpSpPr>
          <a:xfrm>
            <a:off x="6799869" y="3671879"/>
            <a:ext cx="696227" cy="1196266"/>
            <a:chOff x="5772151" y="5565775"/>
            <a:chExt cx="923925" cy="1587500"/>
          </a:xfrm>
          <a:solidFill>
            <a:sysClr val="windowText" lastClr="000000"/>
          </a:solidFill>
        </p:grpSpPr>
        <p:sp>
          <p:nvSpPr>
            <p:cNvPr id="118"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9" name="Freeform 308"/>
            <p:cNvSpPr>
              <a:spLocks/>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0" name="Freeform 309"/>
            <p:cNvSpPr>
              <a:spLocks/>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1" name="Freeform 310"/>
            <p:cNvSpPr>
              <a:spLocks/>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2"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3"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4"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5"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26" name="文本框 125"/>
          <p:cNvSpPr txBox="1"/>
          <p:nvPr/>
        </p:nvSpPr>
        <p:spPr>
          <a:xfrm>
            <a:off x="7909217" y="4230441"/>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27" name="组合 126"/>
          <p:cNvGrpSpPr/>
          <p:nvPr/>
        </p:nvGrpSpPr>
        <p:grpSpPr>
          <a:xfrm>
            <a:off x="6809273" y="5175274"/>
            <a:ext cx="683068" cy="1154397"/>
            <a:chOff x="6777038" y="5591175"/>
            <a:chExt cx="906463" cy="1531938"/>
          </a:xfrm>
          <a:solidFill>
            <a:sysClr val="windowText" lastClr="000000"/>
          </a:solidFill>
        </p:grpSpPr>
        <p:sp>
          <p:nvSpPr>
            <p:cNvPr id="128" name="Freeform 315"/>
            <p:cNvSpPr>
              <a:spLocks/>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9" name="Freeform 316"/>
            <p:cNvSpPr>
              <a:spLocks/>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0" name="Freeform 317"/>
            <p:cNvSpPr>
              <a:spLocks/>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1" name="Freeform 318"/>
            <p:cNvSpPr>
              <a:spLocks/>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2"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3"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4"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5"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6"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7"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8"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9"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40" name="文本框 126"/>
          <p:cNvSpPr txBox="1"/>
          <p:nvPr/>
        </p:nvSpPr>
        <p:spPr>
          <a:xfrm>
            <a:off x="7909217" y="5715520"/>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141" name="Freeform 376"/>
          <p:cNvSpPr>
            <a:spLocks noEditPoints="1"/>
          </p:cNvSpPr>
          <p:nvPr/>
        </p:nvSpPr>
        <p:spPr bwMode="auto">
          <a:xfrm rot="18448416">
            <a:off x="721914" y="5086472"/>
            <a:ext cx="2174586" cy="1258094"/>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4240704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down)">
                                      <p:cBhvr>
                                        <p:cTn id="7" dur="145">
                                          <p:stCondLst>
                                            <p:cond delay="0"/>
                                          </p:stCondLst>
                                        </p:cTn>
                                        <p:tgtEl>
                                          <p:spTgt spid="72"/>
                                        </p:tgtEl>
                                      </p:cBhvr>
                                    </p:animEffect>
                                    <p:anim calcmode="lin" valueType="num">
                                      <p:cBhvr>
                                        <p:cTn id="8" dur="456" tmFilter="0,0; 0.14,0.36; 0.43,0.73; 0.71,0.91; 1.0,1.0">
                                          <p:stCondLst>
                                            <p:cond delay="0"/>
                                          </p:stCondLst>
                                        </p:cTn>
                                        <p:tgtEl>
                                          <p:spTgt spid="72"/>
                                        </p:tgtEl>
                                        <p:attrNameLst>
                                          <p:attrName>ppt_x</p:attrName>
                                        </p:attrNameLst>
                                      </p:cBhvr>
                                      <p:tavLst>
                                        <p:tav tm="0">
                                          <p:val>
                                            <p:strVal val="#ppt_x-0.25"/>
                                          </p:val>
                                        </p:tav>
                                        <p:tav tm="100000">
                                          <p:val>
                                            <p:strVal val="#ppt_x"/>
                                          </p:val>
                                        </p:tav>
                                      </p:tavLst>
                                    </p:anim>
                                    <p:anim calcmode="lin" valueType="num">
                                      <p:cBhvr>
                                        <p:cTn id="9" dur="166" tmFilter="0.0,0.0; 0.25,0.07; 0.50,0.2; 0.75,0.467; 1.0,1.0">
                                          <p:stCondLst>
                                            <p:cond delay="0"/>
                                          </p:stCondLst>
                                        </p:cTn>
                                        <p:tgtEl>
                                          <p:spTgt spid="72"/>
                                        </p:tgtEl>
                                        <p:attrNameLst>
                                          <p:attrName>ppt_y</p:attrName>
                                        </p:attrNameLst>
                                      </p:cBhvr>
                                      <p:tavLst>
                                        <p:tav tm="0" fmla="#ppt_y-sin(pi*$)/3">
                                          <p:val>
                                            <p:fltVal val="0.5"/>
                                          </p:val>
                                        </p:tav>
                                        <p:tav tm="100000">
                                          <p:val>
                                            <p:fltVal val="1"/>
                                          </p:val>
                                        </p:tav>
                                      </p:tavLst>
                                    </p:anim>
                                    <p:anim calcmode="lin" valueType="num">
                                      <p:cBhvr>
                                        <p:cTn id="10" dur="166" tmFilter="0, 0; 0.125,0.2665; 0.25,0.4; 0.375,0.465; 0.5,0.5;  0.625,0.535; 0.75,0.6; 0.875,0.7335; 1,1">
                                          <p:stCondLst>
                                            <p:cond delay="166"/>
                                          </p:stCondLst>
                                        </p:cTn>
                                        <p:tgtEl>
                                          <p:spTgt spid="72"/>
                                        </p:tgtEl>
                                        <p:attrNameLst>
                                          <p:attrName>ppt_y</p:attrName>
                                        </p:attrNameLst>
                                      </p:cBhvr>
                                      <p:tavLst>
                                        <p:tav tm="0" fmla="#ppt_y-sin(pi*$)/9">
                                          <p:val>
                                            <p:fltVal val="0"/>
                                          </p:val>
                                        </p:tav>
                                        <p:tav tm="100000">
                                          <p:val>
                                            <p:fltVal val="1"/>
                                          </p:val>
                                        </p:tav>
                                      </p:tavLst>
                                    </p:anim>
                                    <p:anim calcmode="lin" valueType="num">
                                      <p:cBhvr>
                                        <p:cTn id="11" dur="83" tmFilter="0, 0; 0.125,0.2665; 0.25,0.4; 0.375,0.465; 0.5,0.5;  0.625,0.535; 0.75,0.6; 0.875,0.7335; 1,1">
                                          <p:stCondLst>
                                            <p:cond delay="331"/>
                                          </p:stCondLst>
                                        </p:cTn>
                                        <p:tgtEl>
                                          <p:spTgt spid="72"/>
                                        </p:tgtEl>
                                        <p:attrNameLst>
                                          <p:attrName>ppt_y</p:attrName>
                                        </p:attrNameLst>
                                      </p:cBhvr>
                                      <p:tavLst>
                                        <p:tav tm="0" fmla="#ppt_y-sin(pi*$)/27">
                                          <p:val>
                                            <p:fltVal val="0"/>
                                          </p:val>
                                        </p:tav>
                                        <p:tav tm="100000">
                                          <p:val>
                                            <p:fltVal val="1"/>
                                          </p:val>
                                        </p:tav>
                                      </p:tavLst>
                                    </p:anim>
                                    <p:anim calcmode="lin" valueType="num">
                                      <p:cBhvr>
                                        <p:cTn id="12" dur="41" tmFilter="0, 0; 0.125,0.2665; 0.25,0.4; 0.375,0.465; 0.5,0.5;  0.625,0.535; 0.75,0.6; 0.875,0.7335; 1,1">
                                          <p:stCondLst>
                                            <p:cond delay="414"/>
                                          </p:stCondLst>
                                        </p:cTn>
                                        <p:tgtEl>
                                          <p:spTgt spid="72"/>
                                        </p:tgtEl>
                                        <p:attrNameLst>
                                          <p:attrName>ppt_y</p:attrName>
                                        </p:attrNameLst>
                                      </p:cBhvr>
                                      <p:tavLst>
                                        <p:tav tm="0" fmla="#ppt_y-sin(pi*$)/81">
                                          <p:val>
                                            <p:fltVal val="0"/>
                                          </p:val>
                                        </p:tav>
                                        <p:tav tm="100000">
                                          <p:val>
                                            <p:fltVal val="1"/>
                                          </p:val>
                                        </p:tav>
                                      </p:tavLst>
                                    </p:anim>
                                    <p:animScale>
                                      <p:cBhvr>
                                        <p:cTn id="13" dur="7">
                                          <p:stCondLst>
                                            <p:cond delay="162"/>
                                          </p:stCondLst>
                                        </p:cTn>
                                        <p:tgtEl>
                                          <p:spTgt spid="72"/>
                                        </p:tgtEl>
                                      </p:cBhvr>
                                      <p:to x="100000" y="60000"/>
                                    </p:animScale>
                                    <p:animScale>
                                      <p:cBhvr>
                                        <p:cTn id="14" dur="41" decel="50000">
                                          <p:stCondLst>
                                            <p:cond delay="169"/>
                                          </p:stCondLst>
                                        </p:cTn>
                                        <p:tgtEl>
                                          <p:spTgt spid="72"/>
                                        </p:tgtEl>
                                      </p:cBhvr>
                                      <p:to x="100000" y="100000"/>
                                    </p:animScale>
                                    <p:animScale>
                                      <p:cBhvr>
                                        <p:cTn id="15" dur="7">
                                          <p:stCondLst>
                                            <p:cond delay="328"/>
                                          </p:stCondLst>
                                        </p:cTn>
                                        <p:tgtEl>
                                          <p:spTgt spid="72"/>
                                        </p:tgtEl>
                                      </p:cBhvr>
                                      <p:to x="100000" y="80000"/>
                                    </p:animScale>
                                    <p:animScale>
                                      <p:cBhvr>
                                        <p:cTn id="16" dur="41" decel="50000">
                                          <p:stCondLst>
                                            <p:cond delay="335"/>
                                          </p:stCondLst>
                                        </p:cTn>
                                        <p:tgtEl>
                                          <p:spTgt spid="72"/>
                                        </p:tgtEl>
                                      </p:cBhvr>
                                      <p:to x="100000" y="100000"/>
                                    </p:animScale>
                                    <p:animScale>
                                      <p:cBhvr>
                                        <p:cTn id="17" dur="7">
                                          <p:stCondLst>
                                            <p:cond delay="410"/>
                                          </p:stCondLst>
                                        </p:cTn>
                                        <p:tgtEl>
                                          <p:spTgt spid="72"/>
                                        </p:tgtEl>
                                      </p:cBhvr>
                                      <p:to x="100000" y="90000"/>
                                    </p:animScale>
                                    <p:animScale>
                                      <p:cBhvr>
                                        <p:cTn id="18" dur="41" decel="50000">
                                          <p:stCondLst>
                                            <p:cond delay="417"/>
                                          </p:stCondLst>
                                        </p:cTn>
                                        <p:tgtEl>
                                          <p:spTgt spid="72"/>
                                        </p:tgtEl>
                                      </p:cBhvr>
                                      <p:to x="100000" y="100000"/>
                                    </p:animScale>
                                    <p:animScale>
                                      <p:cBhvr>
                                        <p:cTn id="19" dur="7">
                                          <p:stCondLst>
                                            <p:cond delay="452"/>
                                          </p:stCondLst>
                                        </p:cTn>
                                        <p:tgtEl>
                                          <p:spTgt spid="72"/>
                                        </p:tgtEl>
                                      </p:cBhvr>
                                      <p:to x="100000" y="95000"/>
                                    </p:animScale>
                                    <p:animScale>
                                      <p:cBhvr>
                                        <p:cTn id="20" dur="41" decel="50000">
                                          <p:stCondLst>
                                            <p:cond delay="459"/>
                                          </p:stCondLst>
                                        </p:cTn>
                                        <p:tgtEl>
                                          <p:spTgt spid="72"/>
                                        </p:tgtEl>
                                      </p:cBhvr>
                                      <p:to x="100000" y="100000"/>
                                    </p:animScale>
                                  </p:childTnLst>
                                </p:cTn>
                              </p:par>
                            </p:childTnLst>
                          </p:cTn>
                        </p:par>
                        <p:par>
                          <p:cTn id="21" fill="hold">
                            <p:stCondLst>
                              <p:cond delay="500"/>
                            </p:stCondLst>
                            <p:childTnLst>
                              <p:par>
                                <p:cTn id="22" presetID="26" presetClass="entr" presetSubtype="0" fill="hold" nodeType="afterEffect">
                                  <p:stCondLst>
                                    <p:cond delay="0"/>
                                  </p:stCondLst>
                                  <p:childTnLst>
                                    <p:set>
                                      <p:cBhvr>
                                        <p:cTn id="23" dur="1" fill="hold">
                                          <p:stCondLst>
                                            <p:cond delay="0"/>
                                          </p:stCondLst>
                                        </p:cTn>
                                        <p:tgtEl>
                                          <p:spTgt spid="95"/>
                                        </p:tgtEl>
                                        <p:attrNameLst>
                                          <p:attrName>style.visibility</p:attrName>
                                        </p:attrNameLst>
                                      </p:cBhvr>
                                      <p:to>
                                        <p:strVal val="visible"/>
                                      </p:to>
                                    </p:set>
                                    <p:animEffect transition="in" filter="wipe(down)">
                                      <p:cBhvr>
                                        <p:cTn id="24" dur="145">
                                          <p:stCondLst>
                                            <p:cond delay="0"/>
                                          </p:stCondLst>
                                        </p:cTn>
                                        <p:tgtEl>
                                          <p:spTgt spid="95"/>
                                        </p:tgtEl>
                                      </p:cBhvr>
                                    </p:animEffect>
                                    <p:anim calcmode="lin" valueType="num">
                                      <p:cBhvr>
                                        <p:cTn id="25" dur="456" tmFilter="0,0; 0.14,0.36; 0.43,0.73; 0.71,0.91; 1.0,1.0">
                                          <p:stCondLst>
                                            <p:cond delay="0"/>
                                          </p:stCondLst>
                                        </p:cTn>
                                        <p:tgtEl>
                                          <p:spTgt spid="95"/>
                                        </p:tgtEl>
                                        <p:attrNameLst>
                                          <p:attrName>ppt_x</p:attrName>
                                        </p:attrNameLst>
                                      </p:cBhvr>
                                      <p:tavLst>
                                        <p:tav tm="0">
                                          <p:val>
                                            <p:strVal val="#ppt_x-0.25"/>
                                          </p:val>
                                        </p:tav>
                                        <p:tav tm="100000">
                                          <p:val>
                                            <p:strVal val="#ppt_x"/>
                                          </p:val>
                                        </p:tav>
                                      </p:tavLst>
                                    </p:anim>
                                    <p:anim calcmode="lin" valueType="num">
                                      <p:cBhvr>
                                        <p:cTn id="26" dur="166" tmFilter="0.0,0.0; 0.25,0.07; 0.50,0.2; 0.75,0.467; 1.0,1.0">
                                          <p:stCondLst>
                                            <p:cond delay="0"/>
                                          </p:stCondLst>
                                        </p:cTn>
                                        <p:tgtEl>
                                          <p:spTgt spid="95"/>
                                        </p:tgtEl>
                                        <p:attrNameLst>
                                          <p:attrName>ppt_y</p:attrName>
                                        </p:attrNameLst>
                                      </p:cBhvr>
                                      <p:tavLst>
                                        <p:tav tm="0" fmla="#ppt_y-sin(pi*$)/3">
                                          <p:val>
                                            <p:fltVal val="0.5"/>
                                          </p:val>
                                        </p:tav>
                                        <p:tav tm="100000">
                                          <p:val>
                                            <p:fltVal val="1"/>
                                          </p:val>
                                        </p:tav>
                                      </p:tavLst>
                                    </p:anim>
                                    <p:anim calcmode="lin" valueType="num">
                                      <p:cBhvr>
                                        <p:cTn id="27" dur="166" tmFilter="0, 0; 0.125,0.2665; 0.25,0.4; 0.375,0.465; 0.5,0.5;  0.625,0.535; 0.75,0.6; 0.875,0.7335; 1,1">
                                          <p:stCondLst>
                                            <p:cond delay="166"/>
                                          </p:stCondLst>
                                        </p:cTn>
                                        <p:tgtEl>
                                          <p:spTgt spid="95"/>
                                        </p:tgtEl>
                                        <p:attrNameLst>
                                          <p:attrName>ppt_y</p:attrName>
                                        </p:attrNameLst>
                                      </p:cBhvr>
                                      <p:tavLst>
                                        <p:tav tm="0" fmla="#ppt_y-sin(pi*$)/9">
                                          <p:val>
                                            <p:fltVal val="0"/>
                                          </p:val>
                                        </p:tav>
                                        <p:tav tm="100000">
                                          <p:val>
                                            <p:fltVal val="1"/>
                                          </p:val>
                                        </p:tav>
                                      </p:tavLst>
                                    </p:anim>
                                    <p:anim calcmode="lin" valueType="num">
                                      <p:cBhvr>
                                        <p:cTn id="28" dur="83" tmFilter="0, 0; 0.125,0.2665; 0.25,0.4; 0.375,0.465; 0.5,0.5;  0.625,0.535; 0.75,0.6; 0.875,0.7335; 1,1">
                                          <p:stCondLst>
                                            <p:cond delay="331"/>
                                          </p:stCondLst>
                                        </p:cTn>
                                        <p:tgtEl>
                                          <p:spTgt spid="95"/>
                                        </p:tgtEl>
                                        <p:attrNameLst>
                                          <p:attrName>ppt_y</p:attrName>
                                        </p:attrNameLst>
                                      </p:cBhvr>
                                      <p:tavLst>
                                        <p:tav tm="0" fmla="#ppt_y-sin(pi*$)/27">
                                          <p:val>
                                            <p:fltVal val="0"/>
                                          </p:val>
                                        </p:tav>
                                        <p:tav tm="100000">
                                          <p:val>
                                            <p:fltVal val="1"/>
                                          </p:val>
                                        </p:tav>
                                      </p:tavLst>
                                    </p:anim>
                                    <p:anim calcmode="lin" valueType="num">
                                      <p:cBhvr>
                                        <p:cTn id="29" dur="41" tmFilter="0, 0; 0.125,0.2665; 0.25,0.4; 0.375,0.465; 0.5,0.5;  0.625,0.535; 0.75,0.6; 0.875,0.7335; 1,1">
                                          <p:stCondLst>
                                            <p:cond delay="414"/>
                                          </p:stCondLst>
                                        </p:cTn>
                                        <p:tgtEl>
                                          <p:spTgt spid="95"/>
                                        </p:tgtEl>
                                        <p:attrNameLst>
                                          <p:attrName>ppt_y</p:attrName>
                                        </p:attrNameLst>
                                      </p:cBhvr>
                                      <p:tavLst>
                                        <p:tav tm="0" fmla="#ppt_y-sin(pi*$)/81">
                                          <p:val>
                                            <p:fltVal val="0"/>
                                          </p:val>
                                        </p:tav>
                                        <p:tav tm="100000">
                                          <p:val>
                                            <p:fltVal val="1"/>
                                          </p:val>
                                        </p:tav>
                                      </p:tavLst>
                                    </p:anim>
                                    <p:animScale>
                                      <p:cBhvr>
                                        <p:cTn id="30" dur="7">
                                          <p:stCondLst>
                                            <p:cond delay="162"/>
                                          </p:stCondLst>
                                        </p:cTn>
                                        <p:tgtEl>
                                          <p:spTgt spid="95"/>
                                        </p:tgtEl>
                                      </p:cBhvr>
                                      <p:to x="100000" y="60000"/>
                                    </p:animScale>
                                    <p:animScale>
                                      <p:cBhvr>
                                        <p:cTn id="31" dur="41" decel="50000">
                                          <p:stCondLst>
                                            <p:cond delay="169"/>
                                          </p:stCondLst>
                                        </p:cTn>
                                        <p:tgtEl>
                                          <p:spTgt spid="95"/>
                                        </p:tgtEl>
                                      </p:cBhvr>
                                      <p:to x="100000" y="100000"/>
                                    </p:animScale>
                                    <p:animScale>
                                      <p:cBhvr>
                                        <p:cTn id="32" dur="7">
                                          <p:stCondLst>
                                            <p:cond delay="328"/>
                                          </p:stCondLst>
                                        </p:cTn>
                                        <p:tgtEl>
                                          <p:spTgt spid="95"/>
                                        </p:tgtEl>
                                      </p:cBhvr>
                                      <p:to x="100000" y="80000"/>
                                    </p:animScale>
                                    <p:animScale>
                                      <p:cBhvr>
                                        <p:cTn id="33" dur="41" decel="50000">
                                          <p:stCondLst>
                                            <p:cond delay="335"/>
                                          </p:stCondLst>
                                        </p:cTn>
                                        <p:tgtEl>
                                          <p:spTgt spid="95"/>
                                        </p:tgtEl>
                                      </p:cBhvr>
                                      <p:to x="100000" y="100000"/>
                                    </p:animScale>
                                    <p:animScale>
                                      <p:cBhvr>
                                        <p:cTn id="34" dur="7">
                                          <p:stCondLst>
                                            <p:cond delay="410"/>
                                          </p:stCondLst>
                                        </p:cTn>
                                        <p:tgtEl>
                                          <p:spTgt spid="95"/>
                                        </p:tgtEl>
                                      </p:cBhvr>
                                      <p:to x="100000" y="90000"/>
                                    </p:animScale>
                                    <p:animScale>
                                      <p:cBhvr>
                                        <p:cTn id="35" dur="41" decel="50000">
                                          <p:stCondLst>
                                            <p:cond delay="417"/>
                                          </p:stCondLst>
                                        </p:cTn>
                                        <p:tgtEl>
                                          <p:spTgt spid="95"/>
                                        </p:tgtEl>
                                      </p:cBhvr>
                                      <p:to x="100000" y="100000"/>
                                    </p:animScale>
                                    <p:animScale>
                                      <p:cBhvr>
                                        <p:cTn id="36" dur="7">
                                          <p:stCondLst>
                                            <p:cond delay="452"/>
                                          </p:stCondLst>
                                        </p:cTn>
                                        <p:tgtEl>
                                          <p:spTgt spid="95"/>
                                        </p:tgtEl>
                                      </p:cBhvr>
                                      <p:to x="100000" y="95000"/>
                                    </p:animScale>
                                    <p:animScale>
                                      <p:cBhvr>
                                        <p:cTn id="37" dur="41" decel="50000">
                                          <p:stCondLst>
                                            <p:cond delay="459"/>
                                          </p:stCondLst>
                                        </p:cTn>
                                        <p:tgtEl>
                                          <p:spTgt spid="95"/>
                                        </p:tgtEl>
                                      </p:cBhvr>
                                      <p:to x="100000" y="100000"/>
                                    </p:animScale>
                                  </p:childTnLst>
                                </p:cTn>
                              </p:par>
                            </p:childTnLst>
                          </p:cTn>
                        </p:par>
                        <p:par>
                          <p:cTn id="38" fill="hold">
                            <p:stCondLst>
                              <p:cond delay="1000"/>
                            </p:stCondLst>
                            <p:childTnLst>
                              <p:par>
                                <p:cTn id="39" presetID="26" presetClass="entr" presetSubtype="0" fill="hold" nodeType="afterEffect">
                                  <p:stCondLst>
                                    <p:cond delay="0"/>
                                  </p:stCondLst>
                                  <p:childTnLst>
                                    <p:set>
                                      <p:cBhvr>
                                        <p:cTn id="40" dur="1" fill="hold">
                                          <p:stCondLst>
                                            <p:cond delay="0"/>
                                          </p:stCondLst>
                                        </p:cTn>
                                        <p:tgtEl>
                                          <p:spTgt spid="107"/>
                                        </p:tgtEl>
                                        <p:attrNameLst>
                                          <p:attrName>style.visibility</p:attrName>
                                        </p:attrNameLst>
                                      </p:cBhvr>
                                      <p:to>
                                        <p:strVal val="visible"/>
                                      </p:to>
                                    </p:set>
                                    <p:animEffect transition="in" filter="wipe(down)">
                                      <p:cBhvr>
                                        <p:cTn id="41" dur="145">
                                          <p:stCondLst>
                                            <p:cond delay="0"/>
                                          </p:stCondLst>
                                        </p:cTn>
                                        <p:tgtEl>
                                          <p:spTgt spid="107"/>
                                        </p:tgtEl>
                                      </p:cBhvr>
                                    </p:animEffect>
                                    <p:anim calcmode="lin" valueType="num">
                                      <p:cBhvr>
                                        <p:cTn id="42" dur="456" tmFilter="0,0; 0.14,0.36; 0.43,0.73; 0.71,0.91; 1.0,1.0">
                                          <p:stCondLst>
                                            <p:cond delay="0"/>
                                          </p:stCondLst>
                                        </p:cTn>
                                        <p:tgtEl>
                                          <p:spTgt spid="107"/>
                                        </p:tgtEl>
                                        <p:attrNameLst>
                                          <p:attrName>ppt_x</p:attrName>
                                        </p:attrNameLst>
                                      </p:cBhvr>
                                      <p:tavLst>
                                        <p:tav tm="0">
                                          <p:val>
                                            <p:strVal val="#ppt_x-0.25"/>
                                          </p:val>
                                        </p:tav>
                                        <p:tav tm="100000">
                                          <p:val>
                                            <p:strVal val="#ppt_x"/>
                                          </p:val>
                                        </p:tav>
                                      </p:tavLst>
                                    </p:anim>
                                    <p:anim calcmode="lin" valueType="num">
                                      <p:cBhvr>
                                        <p:cTn id="43" dur="166" tmFilter="0.0,0.0; 0.25,0.07; 0.50,0.2; 0.75,0.467; 1.0,1.0">
                                          <p:stCondLst>
                                            <p:cond delay="0"/>
                                          </p:stCondLst>
                                        </p:cTn>
                                        <p:tgtEl>
                                          <p:spTgt spid="107"/>
                                        </p:tgtEl>
                                        <p:attrNameLst>
                                          <p:attrName>ppt_y</p:attrName>
                                        </p:attrNameLst>
                                      </p:cBhvr>
                                      <p:tavLst>
                                        <p:tav tm="0" fmla="#ppt_y-sin(pi*$)/3">
                                          <p:val>
                                            <p:fltVal val="0.5"/>
                                          </p:val>
                                        </p:tav>
                                        <p:tav tm="100000">
                                          <p:val>
                                            <p:fltVal val="1"/>
                                          </p:val>
                                        </p:tav>
                                      </p:tavLst>
                                    </p:anim>
                                    <p:anim calcmode="lin" valueType="num">
                                      <p:cBhvr>
                                        <p:cTn id="44" dur="166" tmFilter="0, 0; 0.125,0.2665; 0.25,0.4; 0.375,0.465; 0.5,0.5;  0.625,0.535; 0.75,0.6; 0.875,0.7335; 1,1">
                                          <p:stCondLst>
                                            <p:cond delay="166"/>
                                          </p:stCondLst>
                                        </p:cTn>
                                        <p:tgtEl>
                                          <p:spTgt spid="107"/>
                                        </p:tgtEl>
                                        <p:attrNameLst>
                                          <p:attrName>ppt_y</p:attrName>
                                        </p:attrNameLst>
                                      </p:cBhvr>
                                      <p:tavLst>
                                        <p:tav tm="0" fmla="#ppt_y-sin(pi*$)/9">
                                          <p:val>
                                            <p:fltVal val="0"/>
                                          </p:val>
                                        </p:tav>
                                        <p:tav tm="100000">
                                          <p:val>
                                            <p:fltVal val="1"/>
                                          </p:val>
                                        </p:tav>
                                      </p:tavLst>
                                    </p:anim>
                                    <p:anim calcmode="lin" valueType="num">
                                      <p:cBhvr>
                                        <p:cTn id="45" dur="83" tmFilter="0, 0; 0.125,0.2665; 0.25,0.4; 0.375,0.465; 0.5,0.5;  0.625,0.535; 0.75,0.6; 0.875,0.7335; 1,1">
                                          <p:stCondLst>
                                            <p:cond delay="331"/>
                                          </p:stCondLst>
                                        </p:cTn>
                                        <p:tgtEl>
                                          <p:spTgt spid="107"/>
                                        </p:tgtEl>
                                        <p:attrNameLst>
                                          <p:attrName>ppt_y</p:attrName>
                                        </p:attrNameLst>
                                      </p:cBhvr>
                                      <p:tavLst>
                                        <p:tav tm="0" fmla="#ppt_y-sin(pi*$)/27">
                                          <p:val>
                                            <p:fltVal val="0"/>
                                          </p:val>
                                        </p:tav>
                                        <p:tav tm="100000">
                                          <p:val>
                                            <p:fltVal val="1"/>
                                          </p:val>
                                        </p:tav>
                                      </p:tavLst>
                                    </p:anim>
                                    <p:anim calcmode="lin" valueType="num">
                                      <p:cBhvr>
                                        <p:cTn id="46" dur="41" tmFilter="0, 0; 0.125,0.2665; 0.25,0.4; 0.375,0.465; 0.5,0.5;  0.625,0.535; 0.75,0.6; 0.875,0.7335; 1,1">
                                          <p:stCondLst>
                                            <p:cond delay="414"/>
                                          </p:stCondLst>
                                        </p:cTn>
                                        <p:tgtEl>
                                          <p:spTgt spid="107"/>
                                        </p:tgtEl>
                                        <p:attrNameLst>
                                          <p:attrName>ppt_y</p:attrName>
                                        </p:attrNameLst>
                                      </p:cBhvr>
                                      <p:tavLst>
                                        <p:tav tm="0" fmla="#ppt_y-sin(pi*$)/81">
                                          <p:val>
                                            <p:fltVal val="0"/>
                                          </p:val>
                                        </p:tav>
                                        <p:tav tm="100000">
                                          <p:val>
                                            <p:fltVal val="1"/>
                                          </p:val>
                                        </p:tav>
                                      </p:tavLst>
                                    </p:anim>
                                    <p:animScale>
                                      <p:cBhvr>
                                        <p:cTn id="47" dur="7">
                                          <p:stCondLst>
                                            <p:cond delay="162"/>
                                          </p:stCondLst>
                                        </p:cTn>
                                        <p:tgtEl>
                                          <p:spTgt spid="107"/>
                                        </p:tgtEl>
                                      </p:cBhvr>
                                      <p:to x="100000" y="60000"/>
                                    </p:animScale>
                                    <p:animScale>
                                      <p:cBhvr>
                                        <p:cTn id="48" dur="41" decel="50000">
                                          <p:stCondLst>
                                            <p:cond delay="169"/>
                                          </p:stCondLst>
                                        </p:cTn>
                                        <p:tgtEl>
                                          <p:spTgt spid="107"/>
                                        </p:tgtEl>
                                      </p:cBhvr>
                                      <p:to x="100000" y="100000"/>
                                    </p:animScale>
                                    <p:animScale>
                                      <p:cBhvr>
                                        <p:cTn id="49" dur="7">
                                          <p:stCondLst>
                                            <p:cond delay="328"/>
                                          </p:stCondLst>
                                        </p:cTn>
                                        <p:tgtEl>
                                          <p:spTgt spid="107"/>
                                        </p:tgtEl>
                                      </p:cBhvr>
                                      <p:to x="100000" y="80000"/>
                                    </p:animScale>
                                    <p:animScale>
                                      <p:cBhvr>
                                        <p:cTn id="50" dur="41" decel="50000">
                                          <p:stCondLst>
                                            <p:cond delay="335"/>
                                          </p:stCondLst>
                                        </p:cTn>
                                        <p:tgtEl>
                                          <p:spTgt spid="107"/>
                                        </p:tgtEl>
                                      </p:cBhvr>
                                      <p:to x="100000" y="100000"/>
                                    </p:animScale>
                                    <p:animScale>
                                      <p:cBhvr>
                                        <p:cTn id="51" dur="7">
                                          <p:stCondLst>
                                            <p:cond delay="410"/>
                                          </p:stCondLst>
                                        </p:cTn>
                                        <p:tgtEl>
                                          <p:spTgt spid="107"/>
                                        </p:tgtEl>
                                      </p:cBhvr>
                                      <p:to x="100000" y="90000"/>
                                    </p:animScale>
                                    <p:animScale>
                                      <p:cBhvr>
                                        <p:cTn id="52" dur="41" decel="50000">
                                          <p:stCondLst>
                                            <p:cond delay="417"/>
                                          </p:stCondLst>
                                        </p:cTn>
                                        <p:tgtEl>
                                          <p:spTgt spid="107"/>
                                        </p:tgtEl>
                                      </p:cBhvr>
                                      <p:to x="100000" y="100000"/>
                                    </p:animScale>
                                    <p:animScale>
                                      <p:cBhvr>
                                        <p:cTn id="53" dur="7">
                                          <p:stCondLst>
                                            <p:cond delay="452"/>
                                          </p:stCondLst>
                                        </p:cTn>
                                        <p:tgtEl>
                                          <p:spTgt spid="107"/>
                                        </p:tgtEl>
                                      </p:cBhvr>
                                      <p:to x="100000" y="95000"/>
                                    </p:animScale>
                                    <p:animScale>
                                      <p:cBhvr>
                                        <p:cTn id="54" dur="41" decel="50000">
                                          <p:stCondLst>
                                            <p:cond delay="459"/>
                                          </p:stCondLst>
                                        </p:cTn>
                                        <p:tgtEl>
                                          <p:spTgt spid="107"/>
                                        </p:tgtEl>
                                      </p:cBhvr>
                                      <p:to x="100000" y="100000"/>
                                    </p:animScale>
                                  </p:childTnLst>
                                </p:cTn>
                              </p:par>
                            </p:childTnLst>
                          </p:cTn>
                        </p:par>
                        <p:par>
                          <p:cTn id="55" fill="hold">
                            <p:stCondLst>
                              <p:cond delay="1500"/>
                            </p:stCondLst>
                            <p:childTnLst>
                              <p:par>
                                <p:cTn id="56" presetID="26" presetClass="entr" presetSubtype="0" fill="hold" nodeType="afterEffect">
                                  <p:stCondLst>
                                    <p:cond delay="0"/>
                                  </p:stCondLst>
                                  <p:childTnLst>
                                    <p:set>
                                      <p:cBhvr>
                                        <p:cTn id="57" dur="1" fill="hold">
                                          <p:stCondLst>
                                            <p:cond delay="0"/>
                                          </p:stCondLst>
                                        </p:cTn>
                                        <p:tgtEl>
                                          <p:spTgt spid="80"/>
                                        </p:tgtEl>
                                        <p:attrNameLst>
                                          <p:attrName>style.visibility</p:attrName>
                                        </p:attrNameLst>
                                      </p:cBhvr>
                                      <p:to>
                                        <p:strVal val="visible"/>
                                      </p:to>
                                    </p:set>
                                    <p:animEffect transition="in" filter="wipe(down)">
                                      <p:cBhvr>
                                        <p:cTn id="58" dur="145">
                                          <p:stCondLst>
                                            <p:cond delay="0"/>
                                          </p:stCondLst>
                                        </p:cTn>
                                        <p:tgtEl>
                                          <p:spTgt spid="80"/>
                                        </p:tgtEl>
                                      </p:cBhvr>
                                    </p:animEffect>
                                    <p:anim calcmode="lin" valueType="num">
                                      <p:cBhvr>
                                        <p:cTn id="59" dur="456" tmFilter="0,0; 0.14,0.36; 0.43,0.73; 0.71,0.91; 1.0,1.0">
                                          <p:stCondLst>
                                            <p:cond delay="0"/>
                                          </p:stCondLst>
                                        </p:cTn>
                                        <p:tgtEl>
                                          <p:spTgt spid="80"/>
                                        </p:tgtEl>
                                        <p:attrNameLst>
                                          <p:attrName>ppt_x</p:attrName>
                                        </p:attrNameLst>
                                      </p:cBhvr>
                                      <p:tavLst>
                                        <p:tav tm="0">
                                          <p:val>
                                            <p:strVal val="#ppt_x-0.25"/>
                                          </p:val>
                                        </p:tav>
                                        <p:tav tm="100000">
                                          <p:val>
                                            <p:strVal val="#ppt_x"/>
                                          </p:val>
                                        </p:tav>
                                      </p:tavLst>
                                    </p:anim>
                                    <p:anim calcmode="lin" valueType="num">
                                      <p:cBhvr>
                                        <p:cTn id="60" dur="166" tmFilter="0.0,0.0; 0.25,0.07; 0.50,0.2; 0.75,0.467; 1.0,1.0">
                                          <p:stCondLst>
                                            <p:cond delay="0"/>
                                          </p:stCondLst>
                                        </p:cTn>
                                        <p:tgtEl>
                                          <p:spTgt spid="80"/>
                                        </p:tgtEl>
                                        <p:attrNameLst>
                                          <p:attrName>ppt_y</p:attrName>
                                        </p:attrNameLst>
                                      </p:cBhvr>
                                      <p:tavLst>
                                        <p:tav tm="0" fmla="#ppt_y-sin(pi*$)/3">
                                          <p:val>
                                            <p:fltVal val="0.5"/>
                                          </p:val>
                                        </p:tav>
                                        <p:tav tm="100000">
                                          <p:val>
                                            <p:fltVal val="1"/>
                                          </p:val>
                                        </p:tav>
                                      </p:tavLst>
                                    </p:anim>
                                    <p:anim calcmode="lin" valueType="num">
                                      <p:cBhvr>
                                        <p:cTn id="61" dur="166" tmFilter="0, 0; 0.125,0.2665; 0.25,0.4; 0.375,0.465; 0.5,0.5;  0.625,0.535; 0.75,0.6; 0.875,0.7335; 1,1">
                                          <p:stCondLst>
                                            <p:cond delay="166"/>
                                          </p:stCondLst>
                                        </p:cTn>
                                        <p:tgtEl>
                                          <p:spTgt spid="80"/>
                                        </p:tgtEl>
                                        <p:attrNameLst>
                                          <p:attrName>ppt_y</p:attrName>
                                        </p:attrNameLst>
                                      </p:cBhvr>
                                      <p:tavLst>
                                        <p:tav tm="0" fmla="#ppt_y-sin(pi*$)/9">
                                          <p:val>
                                            <p:fltVal val="0"/>
                                          </p:val>
                                        </p:tav>
                                        <p:tav tm="100000">
                                          <p:val>
                                            <p:fltVal val="1"/>
                                          </p:val>
                                        </p:tav>
                                      </p:tavLst>
                                    </p:anim>
                                    <p:anim calcmode="lin" valueType="num">
                                      <p:cBhvr>
                                        <p:cTn id="62" dur="83" tmFilter="0, 0; 0.125,0.2665; 0.25,0.4; 0.375,0.465; 0.5,0.5;  0.625,0.535; 0.75,0.6; 0.875,0.7335; 1,1">
                                          <p:stCondLst>
                                            <p:cond delay="331"/>
                                          </p:stCondLst>
                                        </p:cTn>
                                        <p:tgtEl>
                                          <p:spTgt spid="80"/>
                                        </p:tgtEl>
                                        <p:attrNameLst>
                                          <p:attrName>ppt_y</p:attrName>
                                        </p:attrNameLst>
                                      </p:cBhvr>
                                      <p:tavLst>
                                        <p:tav tm="0" fmla="#ppt_y-sin(pi*$)/27">
                                          <p:val>
                                            <p:fltVal val="0"/>
                                          </p:val>
                                        </p:tav>
                                        <p:tav tm="100000">
                                          <p:val>
                                            <p:fltVal val="1"/>
                                          </p:val>
                                        </p:tav>
                                      </p:tavLst>
                                    </p:anim>
                                    <p:anim calcmode="lin" valueType="num">
                                      <p:cBhvr>
                                        <p:cTn id="63" dur="41" tmFilter="0, 0; 0.125,0.2665; 0.25,0.4; 0.375,0.465; 0.5,0.5;  0.625,0.535; 0.75,0.6; 0.875,0.7335; 1,1">
                                          <p:stCondLst>
                                            <p:cond delay="414"/>
                                          </p:stCondLst>
                                        </p:cTn>
                                        <p:tgtEl>
                                          <p:spTgt spid="80"/>
                                        </p:tgtEl>
                                        <p:attrNameLst>
                                          <p:attrName>ppt_y</p:attrName>
                                        </p:attrNameLst>
                                      </p:cBhvr>
                                      <p:tavLst>
                                        <p:tav tm="0" fmla="#ppt_y-sin(pi*$)/81">
                                          <p:val>
                                            <p:fltVal val="0"/>
                                          </p:val>
                                        </p:tav>
                                        <p:tav tm="100000">
                                          <p:val>
                                            <p:fltVal val="1"/>
                                          </p:val>
                                        </p:tav>
                                      </p:tavLst>
                                    </p:anim>
                                    <p:animScale>
                                      <p:cBhvr>
                                        <p:cTn id="64" dur="7">
                                          <p:stCondLst>
                                            <p:cond delay="162"/>
                                          </p:stCondLst>
                                        </p:cTn>
                                        <p:tgtEl>
                                          <p:spTgt spid="80"/>
                                        </p:tgtEl>
                                      </p:cBhvr>
                                      <p:to x="100000" y="60000"/>
                                    </p:animScale>
                                    <p:animScale>
                                      <p:cBhvr>
                                        <p:cTn id="65" dur="41" decel="50000">
                                          <p:stCondLst>
                                            <p:cond delay="169"/>
                                          </p:stCondLst>
                                        </p:cTn>
                                        <p:tgtEl>
                                          <p:spTgt spid="80"/>
                                        </p:tgtEl>
                                      </p:cBhvr>
                                      <p:to x="100000" y="100000"/>
                                    </p:animScale>
                                    <p:animScale>
                                      <p:cBhvr>
                                        <p:cTn id="66" dur="7">
                                          <p:stCondLst>
                                            <p:cond delay="328"/>
                                          </p:stCondLst>
                                        </p:cTn>
                                        <p:tgtEl>
                                          <p:spTgt spid="80"/>
                                        </p:tgtEl>
                                      </p:cBhvr>
                                      <p:to x="100000" y="80000"/>
                                    </p:animScale>
                                    <p:animScale>
                                      <p:cBhvr>
                                        <p:cTn id="67" dur="41" decel="50000">
                                          <p:stCondLst>
                                            <p:cond delay="335"/>
                                          </p:stCondLst>
                                        </p:cTn>
                                        <p:tgtEl>
                                          <p:spTgt spid="80"/>
                                        </p:tgtEl>
                                      </p:cBhvr>
                                      <p:to x="100000" y="100000"/>
                                    </p:animScale>
                                    <p:animScale>
                                      <p:cBhvr>
                                        <p:cTn id="68" dur="7">
                                          <p:stCondLst>
                                            <p:cond delay="410"/>
                                          </p:stCondLst>
                                        </p:cTn>
                                        <p:tgtEl>
                                          <p:spTgt spid="80"/>
                                        </p:tgtEl>
                                      </p:cBhvr>
                                      <p:to x="100000" y="90000"/>
                                    </p:animScale>
                                    <p:animScale>
                                      <p:cBhvr>
                                        <p:cTn id="69" dur="41" decel="50000">
                                          <p:stCondLst>
                                            <p:cond delay="417"/>
                                          </p:stCondLst>
                                        </p:cTn>
                                        <p:tgtEl>
                                          <p:spTgt spid="80"/>
                                        </p:tgtEl>
                                      </p:cBhvr>
                                      <p:to x="100000" y="100000"/>
                                    </p:animScale>
                                    <p:animScale>
                                      <p:cBhvr>
                                        <p:cTn id="70" dur="7">
                                          <p:stCondLst>
                                            <p:cond delay="452"/>
                                          </p:stCondLst>
                                        </p:cTn>
                                        <p:tgtEl>
                                          <p:spTgt spid="80"/>
                                        </p:tgtEl>
                                      </p:cBhvr>
                                      <p:to x="100000" y="95000"/>
                                    </p:animScale>
                                    <p:animScale>
                                      <p:cBhvr>
                                        <p:cTn id="71" dur="41" decel="50000">
                                          <p:stCondLst>
                                            <p:cond delay="459"/>
                                          </p:stCondLst>
                                        </p:cTn>
                                        <p:tgtEl>
                                          <p:spTgt spid="80"/>
                                        </p:tgtEl>
                                      </p:cBhvr>
                                      <p:to x="100000" y="100000"/>
                                    </p:animScale>
                                  </p:childTnLst>
                                </p:cTn>
                              </p:par>
                            </p:childTnLst>
                          </p:cTn>
                        </p:par>
                        <p:par>
                          <p:cTn id="72" fill="hold">
                            <p:stCondLst>
                              <p:cond delay="2000"/>
                            </p:stCondLst>
                            <p:childTnLst>
                              <p:par>
                                <p:cTn id="73" presetID="26" presetClass="entr" presetSubtype="0" fill="hold" nodeType="afterEffect">
                                  <p:stCondLst>
                                    <p:cond delay="0"/>
                                  </p:stCondLst>
                                  <p:childTnLst>
                                    <p:set>
                                      <p:cBhvr>
                                        <p:cTn id="74" dur="1" fill="hold">
                                          <p:stCondLst>
                                            <p:cond delay="0"/>
                                          </p:stCondLst>
                                        </p:cTn>
                                        <p:tgtEl>
                                          <p:spTgt spid="117"/>
                                        </p:tgtEl>
                                        <p:attrNameLst>
                                          <p:attrName>style.visibility</p:attrName>
                                        </p:attrNameLst>
                                      </p:cBhvr>
                                      <p:to>
                                        <p:strVal val="visible"/>
                                      </p:to>
                                    </p:set>
                                    <p:animEffect transition="in" filter="wipe(down)">
                                      <p:cBhvr>
                                        <p:cTn id="75" dur="145">
                                          <p:stCondLst>
                                            <p:cond delay="0"/>
                                          </p:stCondLst>
                                        </p:cTn>
                                        <p:tgtEl>
                                          <p:spTgt spid="117"/>
                                        </p:tgtEl>
                                      </p:cBhvr>
                                    </p:animEffect>
                                    <p:anim calcmode="lin" valueType="num">
                                      <p:cBhvr>
                                        <p:cTn id="76" dur="456" tmFilter="0,0; 0.14,0.36; 0.43,0.73; 0.71,0.91; 1.0,1.0">
                                          <p:stCondLst>
                                            <p:cond delay="0"/>
                                          </p:stCondLst>
                                        </p:cTn>
                                        <p:tgtEl>
                                          <p:spTgt spid="117"/>
                                        </p:tgtEl>
                                        <p:attrNameLst>
                                          <p:attrName>ppt_x</p:attrName>
                                        </p:attrNameLst>
                                      </p:cBhvr>
                                      <p:tavLst>
                                        <p:tav tm="0">
                                          <p:val>
                                            <p:strVal val="#ppt_x-0.25"/>
                                          </p:val>
                                        </p:tav>
                                        <p:tav tm="100000">
                                          <p:val>
                                            <p:strVal val="#ppt_x"/>
                                          </p:val>
                                        </p:tav>
                                      </p:tavLst>
                                    </p:anim>
                                    <p:anim calcmode="lin" valueType="num">
                                      <p:cBhvr>
                                        <p:cTn id="77" dur="166" tmFilter="0.0,0.0; 0.25,0.07; 0.50,0.2; 0.75,0.467; 1.0,1.0">
                                          <p:stCondLst>
                                            <p:cond delay="0"/>
                                          </p:stCondLst>
                                        </p:cTn>
                                        <p:tgtEl>
                                          <p:spTgt spid="117"/>
                                        </p:tgtEl>
                                        <p:attrNameLst>
                                          <p:attrName>ppt_y</p:attrName>
                                        </p:attrNameLst>
                                      </p:cBhvr>
                                      <p:tavLst>
                                        <p:tav tm="0" fmla="#ppt_y-sin(pi*$)/3">
                                          <p:val>
                                            <p:fltVal val="0.5"/>
                                          </p:val>
                                        </p:tav>
                                        <p:tav tm="100000">
                                          <p:val>
                                            <p:fltVal val="1"/>
                                          </p:val>
                                        </p:tav>
                                      </p:tavLst>
                                    </p:anim>
                                    <p:anim calcmode="lin" valueType="num">
                                      <p:cBhvr>
                                        <p:cTn id="78" dur="166" tmFilter="0, 0; 0.125,0.2665; 0.25,0.4; 0.375,0.465; 0.5,0.5;  0.625,0.535; 0.75,0.6; 0.875,0.7335; 1,1">
                                          <p:stCondLst>
                                            <p:cond delay="166"/>
                                          </p:stCondLst>
                                        </p:cTn>
                                        <p:tgtEl>
                                          <p:spTgt spid="117"/>
                                        </p:tgtEl>
                                        <p:attrNameLst>
                                          <p:attrName>ppt_y</p:attrName>
                                        </p:attrNameLst>
                                      </p:cBhvr>
                                      <p:tavLst>
                                        <p:tav tm="0" fmla="#ppt_y-sin(pi*$)/9">
                                          <p:val>
                                            <p:fltVal val="0"/>
                                          </p:val>
                                        </p:tav>
                                        <p:tav tm="100000">
                                          <p:val>
                                            <p:fltVal val="1"/>
                                          </p:val>
                                        </p:tav>
                                      </p:tavLst>
                                    </p:anim>
                                    <p:anim calcmode="lin" valueType="num">
                                      <p:cBhvr>
                                        <p:cTn id="79" dur="83" tmFilter="0, 0; 0.125,0.2665; 0.25,0.4; 0.375,0.465; 0.5,0.5;  0.625,0.535; 0.75,0.6; 0.875,0.7335; 1,1">
                                          <p:stCondLst>
                                            <p:cond delay="331"/>
                                          </p:stCondLst>
                                        </p:cTn>
                                        <p:tgtEl>
                                          <p:spTgt spid="117"/>
                                        </p:tgtEl>
                                        <p:attrNameLst>
                                          <p:attrName>ppt_y</p:attrName>
                                        </p:attrNameLst>
                                      </p:cBhvr>
                                      <p:tavLst>
                                        <p:tav tm="0" fmla="#ppt_y-sin(pi*$)/27">
                                          <p:val>
                                            <p:fltVal val="0"/>
                                          </p:val>
                                        </p:tav>
                                        <p:tav tm="100000">
                                          <p:val>
                                            <p:fltVal val="1"/>
                                          </p:val>
                                        </p:tav>
                                      </p:tavLst>
                                    </p:anim>
                                    <p:anim calcmode="lin" valueType="num">
                                      <p:cBhvr>
                                        <p:cTn id="80" dur="41" tmFilter="0, 0; 0.125,0.2665; 0.25,0.4; 0.375,0.465; 0.5,0.5;  0.625,0.535; 0.75,0.6; 0.875,0.7335; 1,1">
                                          <p:stCondLst>
                                            <p:cond delay="414"/>
                                          </p:stCondLst>
                                        </p:cTn>
                                        <p:tgtEl>
                                          <p:spTgt spid="117"/>
                                        </p:tgtEl>
                                        <p:attrNameLst>
                                          <p:attrName>ppt_y</p:attrName>
                                        </p:attrNameLst>
                                      </p:cBhvr>
                                      <p:tavLst>
                                        <p:tav tm="0" fmla="#ppt_y-sin(pi*$)/81">
                                          <p:val>
                                            <p:fltVal val="0"/>
                                          </p:val>
                                        </p:tav>
                                        <p:tav tm="100000">
                                          <p:val>
                                            <p:fltVal val="1"/>
                                          </p:val>
                                        </p:tav>
                                      </p:tavLst>
                                    </p:anim>
                                    <p:animScale>
                                      <p:cBhvr>
                                        <p:cTn id="81" dur="7">
                                          <p:stCondLst>
                                            <p:cond delay="162"/>
                                          </p:stCondLst>
                                        </p:cTn>
                                        <p:tgtEl>
                                          <p:spTgt spid="117"/>
                                        </p:tgtEl>
                                      </p:cBhvr>
                                      <p:to x="100000" y="60000"/>
                                    </p:animScale>
                                    <p:animScale>
                                      <p:cBhvr>
                                        <p:cTn id="82" dur="41" decel="50000">
                                          <p:stCondLst>
                                            <p:cond delay="169"/>
                                          </p:stCondLst>
                                        </p:cTn>
                                        <p:tgtEl>
                                          <p:spTgt spid="117"/>
                                        </p:tgtEl>
                                      </p:cBhvr>
                                      <p:to x="100000" y="100000"/>
                                    </p:animScale>
                                    <p:animScale>
                                      <p:cBhvr>
                                        <p:cTn id="83" dur="7">
                                          <p:stCondLst>
                                            <p:cond delay="328"/>
                                          </p:stCondLst>
                                        </p:cTn>
                                        <p:tgtEl>
                                          <p:spTgt spid="117"/>
                                        </p:tgtEl>
                                      </p:cBhvr>
                                      <p:to x="100000" y="80000"/>
                                    </p:animScale>
                                    <p:animScale>
                                      <p:cBhvr>
                                        <p:cTn id="84" dur="41" decel="50000">
                                          <p:stCondLst>
                                            <p:cond delay="335"/>
                                          </p:stCondLst>
                                        </p:cTn>
                                        <p:tgtEl>
                                          <p:spTgt spid="117"/>
                                        </p:tgtEl>
                                      </p:cBhvr>
                                      <p:to x="100000" y="100000"/>
                                    </p:animScale>
                                    <p:animScale>
                                      <p:cBhvr>
                                        <p:cTn id="85" dur="7">
                                          <p:stCondLst>
                                            <p:cond delay="410"/>
                                          </p:stCondLst>
                                        </p:cTn>
                                        <p:tgtEl>
                                          <p:spTgt spid="117"/>
                                        </p:tgtEl>
                                      </p:cBhvr>
                                      <p:to x="100000" y="90000"/>
                                    </p:animScale>
                                    <p:animScale>
                                      <p:cBhvr>
                                        <p:cTn id="86" dur="41" decel="50000">
                                          <p:stCondLst>
                                            <p:cond delay="417"/>
                                          </p:stCondLst>
                                        </p:cTn>
                                        <p:tgtEl>
                                          <p:spTgt spid="117"/>
                                        </p:tgtEl>
                                      </p:cBhvr>
                                      <p:to x="100000" y="100000"/>
                                    </p:animScale>
                                    <p:animScale>
                                      <p:cBhvr>
                                        <p:cTn id="87" dur="7">
                                          <p:stCondLst>
                                            <p:cond delay="452"/>
                                          </p:stCondLst>
                                        </p:cTn>
                                        <p:tgtEl>
                                          <p:spTgt spid="117"/>
                                        </p:tgtEl>
                                      </p:cBhvr>
                                      <p:to x="100000" y="95000"/>
                                    </p:animScale>
                                    <p:animScale>
                                      <p:cBhvr>
                                        <p:cTn id="88" dur="41" decel="50000">
                                          <p:stCondLst>
                                            <p:cond delay="459"/>
                                          </p:stCondLst>
                                        </p:cTn>
                                        <p:tgtEl>
                                          <p:spTgt spid="117"/>
                                        </p:tgtEl>
                                      </p:cBhvr>
                                      <p:to x="100000" y="100000"/>
                                    </p:animScale>
                                  </p:childTnLst>
                                </p:cTn>
                              </p:par>
                            </p:childTnLst>
                          </p:cTn>
                        </p:par>
                        <p:par>
                          <p:cTn id="89" fill="hold">
                            <p:stCondLst>
                              <p:cond delay="2500"/>
                            </p:stCondLst>
                            <p:childTnLst>
                              <p:par>
                                <p:cTn id="90" presetID="26" presetClass="entr" presetSubtype="0" fill="hold" nodeType="afterEffect">
                                  <p:stCondLst>
                                    <p:cond delay="0"/>
                                  </p:stCondLst>
                                  <p:childTnLst>
                                    <p:set>
                                      <p:cBhvr>
                                        <p:cTn id="91" dur="1" fill="hold">
                                          <p:stCondLst>
                                            <p:cond delay="0"/>
                                          </p:stCondLst>
                                        </p:cTn>
                                        <p:tgtEl>
                                          <p:spTgt spid="127"/>
                                        </p:tgtEl>
                                        <p:attrNameLst>
                                          <p:attrName>style.visibility</p:attrName>
                                        </p:attrNameLst>
                                      </p:cBhvr>
                                      <p:to>
                                        <p:strVal val="visible"/>
                                      </p:to>
                                    </p:set>
                                    <p:animEffect transition="in" filter="wipe(down)">
                                      <p:cBhvr>
                                        <p:cTn id="92" dur="145">
                                          <p:stCondLst>
                                            <p:cond delay="0"/>
                                          </p:stCondLst>
                                        </p:cTn>
                                        <p:tgtEl>
                                          <p:spTgt spid="127"/>
                                        </p:tgtEl>
                                      </p:cBhvr>
                                    </p:animEffect>
                                    <p:anim calcmode="lin" valueType="num">
                                      <p:cBhvr>
                                        <p:cTn id="93" dur="456" tmFilter="0,0; 0.14,0.36; 0.43,0.73; 0.71,0.91; 1.0,1.0">
                                          <p:stCondLst>
                                            <p:cond delay="0"/>
                                          </p:stCondLst>
                                        </p:cTn>
                                        <p:tgtEl>
                                          <p:spTgt spid="127"/>
                                        </p:tgtEl>
                                        <p:attrNameLst>
                                          <p:attrName>ppt_x</p:attrName>
                                        </p:attrNameLst>
                                      </p:cBhvr>
                                      <p:tavLst>
                                        <p:tav tm="0">
                                          <p:val>
                                            <p:strVal val="#ppt_x-0.25"/>
                                          </p:val>
                                        </p:tav>
                                        <p:tav tm="100000">
                                          <p:val>
                                            <p:strVal val="#ppt_x"/>
                                          </p:val>
                                        </p:tav>
                                      </p:tavLst>
                                    </p:anim>
                                    <p:anim calcmode="lin" valueType="num">
                                      <p:cBhvr>
                                        <p:cTn id="94" dur="166" tmFilter="0.0,0.0; 0.25,0.07; 0.50,0.2; 0.75,0.467; 1.0,1.0">
                                          <p:stCondLst>
                                            <p:cond delay="0"/>
                                          </p:stCondLst>
                                        </p:cTn>
                                        <p:tgtEl>
                                          <p:spTgt spid="127"/>
                                        </p:tgtEl>
                                        <p:attrNameLst>
                                          <p:attrName>ppt_y</p:attrName>
                                        </p:attrNameLst>
                                      </p:cBhvr>
                                      <p:tavLst>
                                        <p:tav tm="0" fmla="#ppt_y-sin(pi*$)/3">
                                          <p:val>
                                            <p:fltVal val="0.5"/>
                                          </p:val>
                                        </p:tav>
                                        <p:tav tm="100000">
                                          <p:val>
                                            <p:fltVal val="1"/>
                                          </p:val>
                                        </p:tav>
                                      </p:tavLst>
                                    </p:anim>
                                    <p:anim calcmode="lin" valueType="num">
                                      <p:cBhvr>
                                        <p:cTn id="95" dur="166" tmFilter="0, 0; 0.125,0.2665; 0.25,0.4; 0.375,0.465; 0.5,0.5;  0.625,0.535; 0.75,0.6; 0.875,0.7335; 1,1">
                                          <p:stCondLst>
                                            <p:cond delay="166"/>
                                          </p:stCondLst>
                                        </p:cTn>
                                        <p:tgtEl>
                                          <p:spTgt spid="127"/>
                                        </p:tgtEl>
                                        <p:attrNameLst>
                                          <p:attrName>ppt_y</p:attrName>
                                        </p:attrNameLst>
                                      </p:cBhvr>
                                      <p:tavLst>
                                        <p:tav tm="0" fmla="#ppt_y-sin(pi*$)/9">
                                          <p:val>
                                            <p:fltVal val="0"/>
                                          </p:val>
                                        </p:tav>
                                        <p:tav tm="100000">
                                          <p:val>
                                            <p:fltVal val="1"/>
                                          </p:val>
                                        </p:tav>
                                      </p:tavLst>
                                    </p:anim>
                                    <p:anim calcmode="lin" valueType="num">
                                      <p:cBhvr>
                                        <p:cTn id="96" dur="83" tmFilter="0, 0; 0.125,0.2665; 0.25,0.4; 0.375,0.465; 0.5,0.5;  0.625,0.535; 0.75,0.6; 0.875,0.7335; 1,1">
                                          <p:stCondLst>
                                            <p:cond delay="331"/>
                                          </p:stCondLst>
                                        </p:cTn>
                                        <p:tgtEl>
                                          <p:spTgt spid="127"/>
                                        </p:tgtEl>
                                        <p:attrNameLst>
                                          <p:attrName>ppt_y</p:attrName>
                                        </p:attrNameLst>
                                      </p:cBhvr>
                                      <p:tavLst>
                                        <p:tav tm="0" fmla="#ppt_y-sin(pi*$)/27">
                                          <p:val>
                                            <p:fltVal val="0"/>
                                          </p:val>
                                        </p:tav>
                                        <p:tav tm="100000">
                                          <p:val>
                                            <p:fltVal val="1"/>
                                          </p:val>
                                        </p:tav>
                                      </p:tavLst>
                                    </p:anim>
                                    <p:anim calcmode="lin" valueType="num">
                                      <p:cBhvr>
                                        <p:cTn id="97" dur="41" tmFilter="0, 0; 0.125,0.2665; 0.25,0.4; 0.375,0.465; 0.5,0.5;  0.625,0.535; 0.75,0.6; 0.875,0.7335; 1,1">
                                          <p:stCondLst>
                                            <p:cond delay="414"/>
                                          </p:stCondLst>
                                        </p:cTn>
                                        <p:tgtEl>
                                          <p:spTgt spid="127"/>
                                        </p:tgtEl>
                                        <p:attrNameLst>
                                          <p:attrName>ppt_y</p:attrName>
                                        </p:attrNameLst>
                                      </p:cBhvr>
                                      <p:tavLst>
                                        <p:tav tm="0" fmla="#ppt_y-sin(pi*$)/81">
                                          <p:val>
                                            <p:fltVal val="0"/>
                                          </p:val>
                                        </p:tav>
                                        <p:tav tm="100000">
                                          <p:val>
                                            <p:fltVal val="1"/>
                                          </p:val>
                                        </p:tav>
                                      </p:tavLst>
                                    </p:anim>
                                    <p:animScale>
                                      <p:cBhvr>
                                        <p:cTn id="98" dur="7">
                                          <p:stCondLst>
                                            <p:cond delay="162"/>
                                          </p:stCondLst>
                                        </p:cTn>
                                        <p:tgtEl>
                                          <p:spTgt spid="127"/>
                                        </p:tgtEl>
                                      </p:cBhvr>
                                      <p:to x="100000" y="60000"/>
                                    </p:animScale>
                                    <p:animScale>
                                      <p:cBhvr>
                                        <p:cTn id="99" dur="41" decel="50000">
                                          <p:stCondLst>
                                            <p:cond delay="169"/>
                                          </p:stCondLst>
                                        </p:cTn>
                                        <p:tgtEl>
                                          <p:spTgt spid="127"/>
                                        </p:tgtEl>
                                      </p:cBhvr>
                                      <p:to x="100000" y="100000"/>
                                    </p:animScale>
                                    <p:animScale>
                                      <p:cBhvr>
                                        <p:cTn id="100" dur="7">
                                          <p:stCondLst>
                                            <p:cond delay="328"/>
                                          </p:stCondLst>
                                        </p:cTn>
                                        <p:tgtEl>
                                          <p:spTgt spid="127"/>
                                        </p:tgtEl>
                                      </p:cBhvr>
                                      <p:to x="100000" y="80000"/>
                                    </p:animScale>
                                    <p:animScale>
                                      <p:cBhvr>
                                        <p:cTn id="101" dur="41" decel="50000">
                                          <p:stCondLst>
                                            <p:cond delay="335"/>
                                          </p:stCondLst>
                                        </p:cTn>
                                        <p:tgtEl>
                                          <p:spTgt spid="127"/>
                                        </p:tgtEl>
                                      </p:cBhvr>
                                      <p:to x="100000" y="100000"/>
                                    </p:animScale>
                                    <p:animScale>
                                      <p:cBhvr>
                                        <p:cTn id="102" dur="7">
                                          <p:stCondLst>
                                            <p:cond delay="410"/>
                                          </p:stCondLst>
                                        </p:cTn>
                                        <p:tgtEl>
                                          <p:spTgt spid="127"/>
                                        </p:tgtEl>
                                      </p:cBhvr>
                                      <p:to x="100000" y="90000"/>
                                    </p:animScale>
                                    <p:animScale>
                                      <p:cBhvr>
                                        <p:cTn id="103" dur="41" decel="50000">
                                          <p:stCondLst>
                                            <p:cond delay="417"/>
                                          </p:stCondLst>
                                        </p:cTn>
                                        <p:tgtEl>
                                          <p:spTgt spid="127"/>
                                        </p:tgtEl>
                                      </p:cBhvr>
                                      <p:to x="100000" y="100000"/>
                                    </p:animScale>
                                    <p:animScale>
                                      <p:cBhvr>
                                        <p:cTn id="104" dur="7">
                                          <p:stCondLst>
                                            <p:cond delay="452"/>
                                          </p:stCondLst>
                                        </p:cTn>
                                        <p:tgtEl>
                                          <p:spTgt spid="127"/>
                                        </p:tgtEl>
                                      </p:cBhvr>
                                      <p:to x="100000" y="95000"/>
                                    </p:animScale>
                                    <p:animScale>
                                      <p:cBhvr>
                                        <p:cTn id="105" dur="41" decel="50000">
                                          <p:stCondLst>
                                            <p:cond delay="459"/>
                                          </p:stCondLst>
                                        </p:cTn>
                                        <p:tgtEl>
                                          <p:spTgt spid="127"/>
                                        </p:tgtEl>
                                      </p:cBhvr>
                                      <p:to x="100000" y="100000"/>
                                    </p:animScale>
                                  </p:childTnLst>
                                </p:cTn>
                              </p:par>
                            </p:childTnLst>
                          </p:cTn>
                        </p:par>
                        <p:par>
                          <p:cTn id="106" fill="hold">
                            <p:stCondLst>
                              <p:cond delay="3000"/>
                            </p:stCondLst>
                            <p:childTnLst>
                              <p:par>
                                <p:cTn id="107" presetID="42" presetClass="entr" presetSubtype="0" fill="hold" grpId="0" nodeType="afterEffect">
                                  <p:stCondLst>
                                    <p:cond delay="0"/>
                                  </p:stCondLst>
                                  <p:childTnLst>
                                    <p:set>
                                      <p:cBhvr>
                                        <p:cTn id="108" dur="1" fill="hold">
                                          <p:stCondLst>
                                            <p:cond delay="0"/>
                                          </p:stCondLst>
                                        </p:cTn>
                                        <p:tgtEl>
                                          <p:spTgt spid="79"/>
                                        </p:tgtEl>
                                        <p:attrNameLst>
                                          <p:attrName>style.visibility</p:attrName>
                                        </p:attrNameLst>
                                      </p:cBhvr>
                                      <p:to>
                                        <p:strVal val="visible"/>
                                      </p:to>
                                    </p:set>
                                    <p:animEffect transition="in" filter="fade">
                                      <p:cBhvr>
                                        <p:cTn id="109" dur="1000"/>
                                        <p:tgtEl>
                                          <p:spTgt spid="79"/>
                                        </p:tgtEl>
                                      </p:cBhvr>
                                    </p:animEffect>
                                    <p:anim calcmode="lin" valueType="num">
                                      <p:cBhvr>
                                        <p:cTn id="110" dur="1000" fill="hold"/>
                                        <p:tgtEl>
                                          <p:spTgt spid="79"/>
                                        </p:tgtEl>
                                        <p:attrNameLst>
                                          <p:attrName>ppt_x</p:attrName>
                                        </p:attrNameLst>
                                      </p:cBhvr>
                                      <p:tavLst>
                                        <p:tav tm="0">
                                          <p:val>
                                            <p:strVal val="#ppt_x"/>
                                          </p:val>
                                        </p:tav>
                                        <p:tav tm="100000">
                                          <p:val>
                                            <p:strVal val="#ppt_x"/>
                                          </p:val>
                                        </p:tav>
                                      </p:tavLst>
                                    </p:anim>
                                    <p:anim calcmode="lin" valueType="num">
                                      <p:cBhvr>
                                        <p:cTn id="111" dur="1000" fill="hold"/>
                                        <p:tgtEl>
                                          <p:spTgt spid="79"/>
                                        </p:tgtEl>
                                        <p:attrNameLst>
                                          <p:attrName>ppt_y</p:attrName>
                                        </p:attrNameLst>
                                      </p:cBhvr>
                                      <p:tavLst>
                                        <p:tav tm="0">
                                          <p:val>
                                            <p:strVal val="#ppt_y+.1"/>
                                          </p:val>
                                        </p:tav>
                                        <p:tav tm="100000">
                                          <p:val>
                                            <p:strVal val="#ppt_y"/>
                                          </p:val>
                                        </p:tav>
                                      </p:tavLst>
                                    </p:anim>
                                  </p:childTnLst>
                                </p:cTn>
                              </p:par>
                            </p:childTnLst>
                          </p:cTn>
                        </p:par>
                        <p:par>
                          <p:cTn id="112" fill="hold">
                            <p:stCondLst>
                              <p:cond delay="4000"/>
                            </p:stCondLst>
                            <p:childTnLst>
                              <p:par>
                                <p:cTn id="113" presetID="42" presetClass="entr" presetSubtype="0" fill="hold" grpId="0" nodeType="afterEffect">
                                  <p:stCondLst>
                                    <p:cond delay="0"/>
                                  </p:stCondLst>
                                  <p:childTnLst>
                                    <p:set>
                                      <p:cBhvr>
                                        <p:cTn id="114" dur="1" fill="hold">
                                          <p:stCondLst>
                                            <p:cond delay="0"/>
                                          </p:stCondLst>
                                        </p:cTn>
                                        <p:tgtEl>
                                          <p:spTgt spid="106"/>
                                        </p:tgtEl>
                                        <p:attrNameLst>
                                          <p:attrName>style.visibility</p:attrName>
                                        </p:attrNameLst>
                                      </p:cBhvr>
                                      <p:to>
                                        <p:strVal val="visible"/>
                                      </p:to>
                                    </p:set>
                                    <p:animEffect transition="in" filter="fade">
                                      <p:cBhvr>
                                        <p:cTn id="115" dur="1000"/>
                                        <p:tgtEl>
                                          <p:spTgt spid="106"/>
                                        </p:tgtEl>
                                      </p:cBhvr>
                                    </p:animEffect>
                                    <p:anim calcmode="lin" valueType="num">
                                      <p:cBhvr>
                                        <p:cTn id="116" dur="1000" fill="hold"/>
                                        <p:tgtEl>
                                          <p:spTgt spid="106"/>
                                        </p:tgtEl>
                                        <p:attrNameLst>
                                          <p:attrName>ppt_x</p:attrName>
                                        </p:attrNameLst>
                                      </p:cBhvr>
                                      <p:tavLst>
                                        <p:tav tm="0">
                                          <p:val>
                                            <p:strVal val="#ppt_x"/>
                                          </p:val>
                                        </p:tav>
                                        <p:tav tm="100000">
                                          <p:val>
                                            <p:strVal val="#ppt_x"/>
                                          </p:val>
                                        </p:tav>
                                      </p:tavLst>
                                    </p:anim>
                                    <p:anim calcmode="lin" valueType="num">
                                      <p:cBhvr>
                                        <p:cTn id="117" dur="1000" fill="hold"/>
                                        <p:tgtEl>
                                          <p:spTgt spid="106"/>
                                        </p:tgtEl>
                                        <p:attrNameLst>
                                          <p:attrName>ppt_y</p:attrName>
                                        </p:attrNameLst>
                                      </p:cBhvr>
                                      <p:tavLst>
                                        <p:tav tm="0">
                                          <p:val>
                                            <p:strVal val="#ppt_y+.1"/>
                                          </p:val>
                                        </p:tav>
                                        <p:tav tm="100000">
                                          <p:val>
                                            <p:strVal val="#ppt_y"/>
                                          </p:val>
                                        </p:tav>
                                      </p:tavLst>
                                    </p:anim>
                                  </p:childTnLst>
                                </p:cTn>
                              </p:par>
                            </p:childTnLst>
                          </p:cTn>
                        </p:par>
                        <p:par>
                          <p:cTn id="118" fill="hold">
                            <p:stCondLst>
                              <p:cond delay="5000"/>
                            </p:stCondLst>
                            <p:childTnLst>
                              <p:par>
                                <p:cTn id="119" presetID="42" presetClass="entr" presetSubtype="0" fill="hold" grpId="0" nodeType="afterEffect">
                                  <p:stCondLst>
                                    <p:cond delay="0"/>
                                  </p:stCondLst>
                                  <p:childTnLst>
                                    <p:set>
                                      <p:cBhvr>
                                        <p:cTn id="120" dur="1" fill="hold">
                                          <p:stCondLst>
                                            <p:cond delay="0"/>
                                          </p:stCondLst>
                                        </p:cTn>
                                        <p:tgtEl>
                                          <p:spTgt spid="116"/>
                                        </p:tgtEl>
                                        <p:attrNameLst>
                                          <p:attrName>style.visibility</p:attrName>
                                        </p:attrNameLst>
                                      </p:cBhvr>
                                      <p:to>
                                        <p:strVal val="visible"/>
                                      </p:to>
                                    </p:set>
                                    <p:animEffect transition="in" filter="fade">
                                      <p:cBhvr>
                                        <p:cTn id="121" dur="1000"/>
                                        <p:tgtEl>
                                          <p:spTgt spid="116"/>
                                        </p:tgtEl>
                                      </p:cBhvr>
                                    </p:animEffect>
                                    <p:anim calcmode="lin" valueType="num">
                                      <p:cBhvr>
                                        <p:cTn id="122" dur="1000" fill="hold"/>
                                        <p:tgtEl>
                                          <p:spTgt spid="116"/>
                                        </p:tgtEl>
                                        <p:attrNameLst>
                                          <p:attrName>ppt_x</p:attrName>
                                        </p:attrNameLst>
                                      </p:cBhvr>
                                      <p:tavLst>
                                        <p:tav tm="0">
                                          <p:val>
                                            <p:strVal val="#ppt_x"/>
                                          </p:val>
                                        </p:tav>
                                        <p:tav tm="100000">
                                          <p:val>
                                            <p:strVal val="#ppt_x"/>
                                          </p:val>
                                        </p:tav>
                                      </p:tavLst>
                                    </p:anim>
                                    <p:anim calcmode="lin" valueType="num">
                                      <p:cBhvr>
                                        <p:cTn id="123" dur="1000" fill="hold"/>
                                        <p:tgtEl>
                                          <p:spTgt spid="116"/>
                                        </p:tgtEl>
                                        <p:attrNameLst>
                                          <p:attrName>ppt_y</p:attrName>
                                        </p:attrNameLst>
                                      </p:cBhvr>
                                      <p:tavLst>
                                        <p:tav tm="0">
                                          <p:val>
                                            <p:strVal val="#ppt_y+.1"/>
                                          </p:val>
                                        </p:tav>
                                        <p:tav tm="100000">
                                          <p:val>
                                            <p:strVal val="#ppt_y"/>
                                          </p:val>
                                        </p:tav>
                                      </p:tavLst>
                                    </p:anim>
                                  </p:childTnLst>
                                </p:cTn>
                              </p:par>
                            </p:childTnLst>
                          </p:cTn>
                        </p:par>
                        <p:par>
                          <p:cTn id="124" fill="hold">
                            <p:stCondLst>
                              <p:cond delay="6000"/>
                            </p:stCondLst>
                            <p:childTnLst>
                              <p:par>
                                <p:cTn id="125" presetID="42" presetClass="entr" presetSubtype="0" fill="hold" grpId="0" nodeType="afterEffect">
                                  <p:stCondLst>
                                    <p:cond delay="0"/>
                                  </p:stCondLst>
                                  <p:childTnLst>
                                    <p:set>
                                      <p:cBhvr>
                                        <p:cTn id="126" dur="1" fill="hold">
                                          <p:stCondLst>
                                            <p:cond delay="0"/>
                                          </p:stCondLst>
                                        </p:cTn>
                                        <p:tgtEl>
                                          <p:spTgt spid="94"/>
                                        </p:tgtEl>
                                        <p:attrNameLst>
                                          <p:attrName>style.visibility</p:attrName>
                                        </p:attrNameLst>
                                      </p:cBhvr>
                                      <p:to>
                                        <p:strVal val="visible"/>
                                      </p:to>
                                    </p:set>
                                    <p:animEffect transition="in" filter="fade">
                                      <p:cBhvr>
                                        <p:cTn id="127" dur="1000"/>
                                        <p:tgtEl>
                                          <p:spTgt spid="94"/>
                                        </p:tgtEl>
                                      </p:cBhvr>
                                    </p:animEffect>
                                    <p:anim calcmode="lin" valueType="num">
                                      <p:cBhvr>
                                        <p:cTn id="128" dur="1000" fill="hold"/>
                                        <p:tgtEl>
                                          <p:spTgt spid="94"/>
                                        </p:tgtEl>
                                        <p:attrNameLst>
                                          <p:attrName>ppt_x</p:attrName>
                                        </p:attrNameLst>
                                      </p:cBhvr>
                                      <p:tavLst>
                                        <p:tav tm="0">
                                          <p:val>
                                            <p:strVal val="#ppt_x"/>
                                          </p:val>
                                        </p:tav>
                                        <p:tav tm="100000">
                                          <p:val>
                                            <p:strVal val="#ppt_x"/>
                                          </p:val>
                                        </p:tav>
                                      </p:tavLst>
                                    </p:anim>
                                    <p:anim calcmode="lin" valueType="num">
                                      <p:cBhvr>
                                        <p:cTn id="129" dur="1000" fill="hold"/>
                                        <p:tgtEl>
                                          <p:spTgt spid="94"/>
                                        </p:tgtEl>
                                        <p:attrNameLst>
                                          <p:attrName>ppt_y</p:attrName>
                                        </p:attrNameLst>
                                      </p:cBhvr>
                                      <p:tavLst>
                                        <p:tav tm="0">
                                          <p:val>
                                            <p:strVal val="#ppt_y+.1"/>
                                          </p:val>
                                        </p:tav>
                                        <p:tav tm="100000">
                                          <p:val>
                                            <p:strVal val="#ppt_y"/>
                                          </p:val>
                                        </p:tav>
                                      </p:tavLst>
                                    </p:anim>
                                  </p:childTnLst>
                                </p:cTn>
                              </p:par>
                            </p:childTnLst>
                          </p:cTn>
                        </p:par>
                        <p:par>
                          <p:cTn id="130" fill="hold">
                            <p:stCondLst>
                              <p:cond delay="7000"/>
                            </p:stCondLst>
                            <p:childTnLst>
                              <p:par>
                                <p:cTn id="131" presetID="42" presetClass="entr" presetSubtype="0" fill="hold" grpId="0" nodeType="afterEffect">
                                  <p:stCondLst>
                                    <p:cond delay="0"/>
                                  </p:stCondLst>
                                  <p:childTnLst>
                                    <p:set>
                                      <p:cBhvr>
                                        <p:cTn id="132" dur="1" fill="hold">
                                          <p:stCondLst>
                                            <p:cond delay="0"/>
                                          </p:stCondLst>
                                        </p:cTn>
                                        <p:tgtEl>
                                          <p:spTgt spid="126"/>
                                        </p:tgtEl>
                                        <p:attrNameLst>
                                          <p:attrName>style.visibility</p:attrName>
                                        </p:attrNameLst>
                                      </p:cBhvr>
                                      <p:to>
                                        <p:strVal val="visible"/>
                                      </p:to>
                                    </p:set>
                                    <p:animEffect transition="in" filter="fade">
                                      <p:cBhvr>
                                        <p:cTn id="133" dur="1000"/>
                                        <p:tgtEl>
                                          <p:spTgt spid="126"/>
                                        </p:tgtEl>
                                      </p:cBhvr>
                                    </p:animEffect>
                                    <p:anim calcmode="lin" valueType="num">
                                      <p:cBhvr>
                                        <p:cTn id="134" dur="1000" fill="hold"/>
                                        <p:tgtEl>
                                          <p:spTgt spid="126"/>
                                        </p:tgtEl>
                                        <p:attrNameLst>
                                          <p:attrName>ppt_x</p:attrName>
                                        </p:attrNameLst>
                                      </p:cBhvr>
                                      <p:tavLst>
                                        <p:tav tm="0">
                                          <p:val>
                                            <p:strVal val="#ppt_x"/>
                                          </p:val>
                                        </p:tav>
                                        <p:tav tm="100000">
                                          <p:val>
                                            <p:strVal val="#ppt_x"/>
                                          </p:val>
                                        </p:tav>
                                      </p:tavLst>
                                    </p:anim>
                                    <p:anim calcmode="lin" valueType="num">
                                      <p:cBhvr>
                                        <p:cTn id="135" dur="1000" fill="hold"/>
                                        <p:tgtEl>
                                          <p:spTgt spid="126"/>
                                        </p:tgtEl>
                                        <p:attrNameLst>
                                          <p:attrName>ppt_y</p:attrName>
                                        </p:attrNameLst>
                                      </p:cBhvr>
                                      <p:tavLst>
                                        <p:tav tm="0">
                                          <p:val>
                                            <p:strVal val="#ppt_y+.1"/>
                                          </p:val>
                                        </p:tav>
                                        <p:tav tm="100000">
                                          <p:val>
                                            <p:strVal val="#ppt_y"/>
                                          </p:val>
                                        </p:tav>
                                      </p:tavLst>
                                    </p:anim>
                                  </p:childTnLst>
                                </p:cTn>
                              </p:par>
                            </p:childTnLst>
                          </p:cTn>
                        </p:par>
                        <p:par>
                          <p:cTn id="136" fill="hold">
                            <p:stCondLst>
                              <p:cond delay="8000"/>
                            </p:stCondLst>
                            <p:childTnLst>
                              <p:par>
                                <p:cTn id="137" presetID="42" presetClass="entr" presetSubtype="0" fill="hold" grpId="0" nodeType="afterEffect">
                                  <p:stCondLst>
                                    <p:cond delay="0"/>
                                  </p:stCondLst>
                                  <p:childTnLst>
                                    <p:set>
                                      <p:cBhvr>
                                        <p:cTn id="138" dur="1" fill="hold">
                                          <p:stCondLst>
                                            <p:cond delay="0"/>
                                          </p:stCondLst>
                                        </p:cTn>
                                        <p:tgtEl>
                                          <p:spTgt spid="140"/>
                                        </p:tgtEl>
                                        <p:attrNameLst>
                                          <p:attrName>style.visibility</p:attrName>
                                        </p:attrNameLst>
                                      </p:cBhvr>
                                      <p:to>
                                        <p:strVal val="visible"/>
                                      </p:to>
                                    </p:set>
                                    <p:animEffect transition="in" filter="fade">
                                      <p:cBhvr>
                                        <p:cTn id="139" dur="1000"/>
                                        <p:tgtEl>
                                          <p:spTgt spid="140"/>
                                        </p:tgtEl>
                                      </p:cBhvr>
                                    </p:animEffect>
                                    <p:anim calcmode="lin" valueType="num">
                                      <p:cBhvr>
                                        <p:cTn id="140" dur="1000" fill="hold"/>
                                        <p:tgtEl>
                                          <p:spTgt spid="140"/>
                                        </p:tgtEl>
                                        <p:attrNameLst>
                                          <p:attrName>ppt_x</p:attrName>
                                        </p:attrNameLst>
                                      </p:cBhvr>
                                      <p:tavLst>
                                        <p:tav tm="0">
                                          <p:val>
                                            <p:strVal val="#ppt_x"/>
                                          </p:val>
                                        </p:tav>
                                        <p:tav tm="100000">
                                          <p:val>
                                            <p:strVal val="#ppt_x"/>
                                          </p:val>
                                        </p:tav>
                                      </p:tavLst>
                                    </p:anim>
                                    <p:anim calcmode="lin" valueType="num">
                                      <p:cBhvr>
                                        <p:cTn id="141" dur="1000" fill="hold"/>
                                        <p:tgtEl>
                                          <p:spTgt spid="140"/>
                                        </p:tgtEl>
                                        <p:attrNameLst>
                                          <p:attrName>ppt_y</p:attrName>
                                        </p:attrNameLst>
                                      </p:cBhvr>
                                      <p:tavLst>
                                        <p:tav tm="0">
                                          <p:val>
                                            <p:strVal val="#ppt_y+.1"/>
                                          </p:val>
                                        </p:tav>
                                        <p:tav tm="100000">
                                          <p:val>
                                            <p:strVal val="#ppt_y"/>
                                          </p:val>
                                        </p:tav>
                                      </p:tavLst>
                                    </p:anim>
                                  </p:childTnLst>
                                </p:cTn>
                              </p:par>
                            </p:childTnLst>
                          </p:cTn>
                        </p:par>
                        <p:par>
                          <p:cTn id="142" fill="hold">
                            <p:stCondLst>
                              <p:cond delay="9000"/>
                            </p:stCondLst>
                            <p:childTnLst>
                              <p:par>
                                <p:cTn id="143" presetID="21" presetClass="entr" presetSubtype="1" fill="hold" grpId="0" nodeType="afterEffect">
                                  <p:stCondLst>
                                    <p:cond delay="0"/>
                                  </p:stCondLst>
                                  <p:childTnLst>
                                    <p:set>
                                      <p:cBhvr>
                                        <p:cTn id="144" dur="1" fill="hold">
                                          <p:stCondLst>
                                            <p:cond delay="0"/>
                                          </p:stCondLst>
                                        </p:cTn>
                                        <p:tgtEl>
                                          <p:spTgt spid="141"/>
                                        </p:tgtEl>
                                        <p:attrNameLst>
                                          <p:attrName>style.visibility</p:attrName>
                                        </p:attrNameLst>
                                      </p:cBhvr>
                                      <p:to>
                                        <p:strVal val="visible"/>
                                      </p:to>
                                    </p:set>
                                    <p:animEffect transition="in" filter="wheel(1)">
                                      <p:cBhvr>
                                        <p:cTn id="145" dur="2000"/>
                                        <p:tgtEl>
                                          <p:spTgt spid="141"/>
                                        </p:tgtEl>
                                      </p:cBhvr>
                                    </p:animEffect>
                                  </p:childTnLst>
                                  <p:subTnLst>
                                    <p:audio>
                                      <p:cMediaNode>
                                        <p:cTn display="0" masterRel="sameClick">
                                          <p:stCondLst>
                                            <p:cond evt="begin" delay="0">
                                              <p:tn val="143"/>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p:bldP spid="106" grpId="0"/>
      <p:bldP spid="116" grpId="0"/>
      <p:bldP spid="126" grpId="0"/>
      <p:bldP spid="140" grpId="0"/>
      <p:bldP spid="14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9"/>
          <p:cNvSpPr>
            <a:spLocks/>
          </p:cNvSpPr>
          <p:nvPr/>
        </p:nvSpPr>
        <p:spPr bwMode="auto">
          <a:xfrm>
            <a:off x="3916836" y="1008013"/>
            <a:ext cx="4058414" cy="6857263"/>
          </a:xfrm>
          <a:custGeom>
            <a:avLst/>
            <a:gdLst>
              <a:gd name="T0" fmla="*/ 159 w 340"/>
              <a:gd name="T1" fmla="*/ 557 h 562"/>
              <a:gd name="T2" fmla="*/ 128 w 340"/>
              <a:gd name="T3" fmla="*/ 504 h 562"/>
              <a:gd name="T4" fmla="*/ 61 w 340"/>
              <a:gd name="T5" fmla="*/ 468 h 562"/>
              <a:gd name="T6" fmla="*/ 15 w 340"/>
              <a:gd name="T7" fmla="*/ 460 h 562"/>
              <a:gd name="T8" fmla="*/ 2 w 340"/>
              <a:gd name="T9" fmla="*/ 455 h 562"/>
              <a:gd name="T10" fmla="*/ 1 w 340"/>
              <a:gd name="T11" fmla="*/ 448 h 562"/>
              <a:gd name="T12" fmla="*/ 27 w 340"/>
              <a:gd name="T13" fmla="*/ 426 h 562"/>
              <a:gd name="T14" fmla="*/ 77 w 340"/>
              <a:gd name="T15" fmla="*/ 399 h 562"/>
              <a:gd name="T16" fmla="*/ 200 w 340"/>
              <a:gd name="T17" fmla="*/ 372 h 562"/>
              <a:gd name="T18" fmla="*/ 302 w 340"/>
              <a:gd name="T19" fmla="*/ 367 h 562"/>
              <a:gd name="T20" fmla="*/ 328 w 340"/>
              <a:gd name="T21" fmla="*/ 363 h 562"/>
              <a:gd name="T22" fmla="*/ 337 w 340"/>
              <a:gd name="T23" fmla="*/ 353 h 562"/>
              <a:gd name="T24" fmla="*/ 322 w 340"/>
              <a:gd name="T25" fmla="*/ 332 h 562"/>
              <a:gd name="T26" fmla="*/ 225 w 340"/>
              <a:gd name="T27" fmla="*/ 286 h 562"/>
              <a:gd name="T28" fmla="*/ 80 w 340"/>
              <a:gd name="T29" fmla="*/ 272 h 562"/>
              <a:gd name="T30" fmla="*/ 25 w 340"/>
              <a:gd name="T31" fmla="*/ 263 h 562"/>
              <a:gd name="T32" fmla="*/ 20 w 340"/>
              <a:gd name="T33" fmla="*/ 253 h 562"/>
              <a:gd name="T34" fmla="*/ 41 w 340"/>
              <a:gd name="T35" fmla="*/ 233 h 562"/>
              <a:gd name="T36" fmla="*/ 89 w 340"/>
              <a:gd name="T37" fmla="*/ 210 h 562"/>
              <a:gd name="T38" fmla="*/ 224 w 340"/>
              <a:gd name="T39" fmla="*/ 185 h 562"/>
              <a:gd name="T40" fmla="*/ 272 w 340"/>
              <a:gd name="T41" fmla="*/ 179 h 562"/>
              <a:gd name="T42" fmla="*/ 282 w 340"/>
              <a:gd name="T43" fmla="*/ 175 h 562"/>
              <a:gd name="T44" fmla="*/ 276 w 340"/>
              <a:gd name="T45" fmla="*/ 167 h 562"/>
              <a:gd name="T46" fmla="*/ 257 w 340"/>
              <a:gd name="T47" fmla="*/ 155 h 562"/>
              <a:gd name="T48" fmla="*/ 173 w 340"/>
              <a:gd name="T49" fmla="*/ 132 h 562"/>
              <a:gd name="T50" fmla="*/ 98 w 340"/>
              <a:gd name="T51" fmla="*/ 115 h 562"/>
              <a:gd name="T52" fmla="*/ 82 w 340"/>
              <a:gd name="T53" fmla="*/ 107 h 562"/>
              <a:gd name="T54" fmla="*/ 84 w 340"/>
              <a:gd name="T55" fmla="*/ 97 h 562"/>
              <a:gd name="T56" fmla="*/ 98 w 340"/>
              <a:gd name="T57" fmla="*/ 89 h 562"/>
              <a:gd name="T58" fmla="*/ 145 w 340"/>
              <a:gd name="T59" fmla="*/ 60 h 562"/>
              <a:gd name="T60" fmla="*/ 169 w 340"/>
              <a:gd name="T61" fmla="*/ 17 h 562"/>
              <a:gd name="T62" fmla="*/ 169 w 340"/>
              <a:gd name="T63" fmla="*/ 0 h 562"/>
              <a:gd name="T64" fmla="*/ 170 w 340"/>
              <a:gd name="T65" fmla="*/ 17 h 562"/>
              <a:gd name="T66" fmla="*/ 146 w 340"/>
              <a:gd name="T67" fmla="*/ 60 h 562"/>
              <a:gd name="T68" fmla="*/ 99 w 340"/>
              <a:gd name="T69" fmla="*/ 90 h 562"/>
              <a:gd name="T70" fmla="*/ 82 w 340"/>
              <a:gd name="T71" fmla="*/ 102 h 562"/>
              <a:gd name="T72" fmla="*/ 88 w 340"/>
              <a:gd name="T73" fmla="*/ 109 h 562"/>
              <a:gd name="T74" fmla="*/ 122 w 340"/>
              <a:gd name="T75" fmla="*/ 120 h 562"/>
              <a:gd name="T76" fmla="*/ 230 w 340"/>
              <a:gd name="T77" fmla="*/ 143 h 562"/>
              <a:gd name="T78" fmla="*/ 272 w 340"/>
              <a:gd name="T79" fmla="*/ 160 h 562"/>
              <a:gd name="T80" fmla="*/ 284 w 340"/>
              <a:gd name="T81" fmla="*/ 171 h 562"/>
              <a:gd name="T82" fmla="*/ 281 w 340"/>
              <a:gd name="T83" fmla="*/ 180 h 562"/>
              <a:gd name="T84" fmla="*/ 257 w 340"/>
              <a:gd name="T85" fmla="*/ 184 h 562"/>
              <a:gd name="T86" fmla="*/ 157 w 340"/>
              <a:gd name="T87" fmla="*/ 194 h 562"/>
              <a:gd name="T88" fmla="*/ 58 w 340"/>
              <a:gd name="T89" fmla="*/ 227 h 562"/>
              <a:gd name="T90" fmla="*/ 29 w 340"/>
              <a:gd name="T91" fmla="*/ 247 h 562"/>
              <a:gd name="T92" fmla="*/ 27 w 340"/>
              <a:gd name="T93" fmla="*/ 259 h 562"/>
              <a:gd name="T94" fmla="*/ 80 w 340"/>
              <a:gd name="T95" fmla="*/ 268 h 562"/>
              <a:gd name="T96" fmla="*/ 225 w 340"/>
              <a:gd name="T97" fmla="*/ 285 h 562"/>
              <a:gd name="T98" fmla="*/ 324 w 340"/>
              <a:gd name="T99" fmla="*/ 330 h 562"/>
              <a:gd name="T100" fmla="*/ 340 w 340"/>
              <a:gd name="T101" fmla="*/ 352 h 562"/>
              <a:gd name="T102" fmla="*/ 337 w 340"/>
              <a:gd name="T103" fmla="*/ 362 h 562"/>
              <a:gd name="T104" fmla="*/ 320 w 340"/>
              <a:gd name="T105" fmla="*/ 368 h 562"/>
              <a:gd name="T106" fmla="*/ 268 w 340"/>
              <a:gd name="T107" fmla="*/ 372 h 562"/>
              <a:gd name="T108" fmla="*/ 78 w 340"/>
              <a:gd name="T109" fmla="*/ 400 h 562"/>
              <a:gd name="T110" fmla="*/ 28 w 340"/>
              <a:gd name="T111" fmla="*/ 428 h 562"/>
              <a:gd name="T112" fmla="*/ 4 w 340"/>
              <a:gd name="T113" fmla="*/ 453 h 562"/>
              <a:gd name="T114" fmla="*/ 62 w 340"/>
              <a:gd name="T115" fmla="*/ 466 h 562"/>
              <a:gd name="T116" fmla="*/ 129 w 340"/>
              <a:gd name="T117" fmla="*/ 503 h 562"/>
              <a:gd name="T118" fmla="*/ 159 w 340"/>
              <a:gd name="T119" fmla="*/ 557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0" h="562">
                <a:moveTo>
                  <a:pt x="161" y="562"/>
                </a:moveTo>
                <a:cubicBezTo>
                  <a:pt x="161" y="562"/>
                  <a:pt x="160" y="560"/>
                  <a:pt x="159" y="557"/>
                </a:cubicBezTo>
                <a:cubicBezTo>
                  <a:pt x="158" y="555"/>
                  <a:pt x="157" y="550"/>
                  <a:pt x="155" y="545"/>
                </a:cubicBezTo>
                <a:cubicBezTo>
                  <a:pt x="151" y="535"/>
                  <a:pt x="143" y="519"/>
                  <a:pt x="128" y="504"/>
                </a:cubicBezTo>
                <a:cubicBezTo>
                  <a:pt x="121" y="496"/>
                  <a:pt x="111" y="489"/>
                  <a:pt x="100" y="483"/>
                </a:cubicBezTo>
                <a:cubicBezTo>
                  <a:pt x="89" y="477"/>
                  <a:pt x="76" y="472"/>
                  <a:pt x="61" y="468"/>
                </a:cubicBezTo>
                <a:cubicBezTo>
                  <a:pt x="54" y="466"/>
                  <a:pt x="47" y="465"/>
                  <a:pt x="39" y="464"/>
                </a:cubicBezTo>
                <a:cubicBezTo>
                  <a:pt x="31" y="462"/>
                  <a:pt x="23" y="461"/>
                  <a:pt x="15" y="460"/>
                </a:cubicBezTo>
                <a:cubicBezTo>
                  <a:pt x="12" y="459"/>
                  <a:pt x="10" y="459"/>
                  <a:pt x="8" y="458"/>
                </a:cubicBezTo>
                <a:cubicBezTo>
                  <a:pt x="6" y="458"/>
                  <a:pt x="4" y="457"/>
                  <a:pt x="2" y="455"/>
                </a:cubicBezTo>
                <a:cubicBezTo>
                  <a:pt x="1" y="454"/>
                  <a:pt x="0" y="453"/>
                  <a:pt x="0" y="452"/>
                </a:cubicBezTo>
                <a:cubicBezTo>
                  <a:pt x="0" y="450"/>
                  <a:pt x="0" y="449"/>
                  <a:pt x="1" y="448"/>
                </a:cubicBezTo>
                <a:cubicBezTo>
                  <a:pt x="2" y="446"/>
                  <a:pt x="4" y="444"/>
                  <a:pt x="5" y="442"/>
                </a:cubicBezTo>
                <a:cubicBezTo>
                  <a:pt x="12" y="436"/>
                  <a:pt x="19" y="431"/>
                  <a:pt x="27" y="426"/>
                </a:cubicBezTo>
                <a:cubicBezTo>
                  <a:pt x="35" y="421"/>
                  <a:pt x="43" y="416"/>
                  <a:pt x="51" y="411"/>
                </a:cubicBezTo>
                <a:cubicBezTo>
                  <a:pt x="59" y="407"/>
                  <a:pt x="68" y="402"/>
                  <a:pt x="77" y="399"/>
                </a:cubicBezTo>
                <a:cubicBezTo>
                  <a:pt x="96" y="391"/>
                  <a:pt x="115" y="385"/>
                  <a:pt x="136" y="381"/>
                </a:cubicBezTo>
                <a:cubicBezTo>
                  <a:pt x="157" y="377"/>
                  <a:pt x="178" y="374"/>
                  <a:pt x="200" y="372"/>
                </a:cubicBezTo>
                <a:cubicBezTo>
                  <a:pt x="222" y="370"/>
                  <a:pt x="245" y="369"/>
                  <a:pt x="268" y="369"/>
                </a:cubicBezTo>
                <a:cubicBezTo>
                  <a:pt x="279" y="368"/>
                  <a:pt x="291" y="368"/>
                  <a:pt x="302" y="367"/>
                </a:cubicBezTo>
                <a:cubicBezTo>
                  <a:pt x="308" y="367"/>
                  <a:pt x="314" y="366"/>
                  <a:pt x="320" y="365"/>
                </a:cubicBezTo>
                <a:cubicBezTo>
                  <a:pt x="323" y="365"/>
                  <a:pt x="325" y="364"/>
                  <a:pt x="328" y="363"/>
                </a:cubicBezTo>
                <a:cubicBezTo>
                  <a:pt x="331" y="362"/>
                  <a:pt x="333" y="361"/>
                  <a:pt x="335" y="359"/>
                </a:cubicBezTo>
                <a:cubicBezTo>
                  <a:pt x="337" y="358"/>
                  <a:pt x="337" y="355"/>
                  <a:pt x="337" y="353"/>
                </a:cubicBezTo>
                <a:cubicBezTo>
                  <a:pt x="336" y="350"/>
                  <a:pt x="335" y="347"/>
                  <a:pt x="333" y="345"/>
                </a:cubicBezTo>
                <a:cubicBezTo>
                  <a:pt x="330" y="340"/>
                  <a:pt x="326" y="336"/>
                  <a:pt x="322" y="332"/>
                </a:cubicBezTo>
                <a:cubicBezTo>
                  <a:pt x="313" y="324"/>
                  <a:pt x="304" y="317"/>
                  <a:pt x="293" y="311"/>
                </a:cubicBezTo>
                <a:cubicBezTo>
                  <a:pt x="272" y="299"/>
                  <a:pt x="249" y="292"/>
                  <a:pt x="225" y="286"/>
                </a:cubicBezTo>
                <a:cubicBezTo>
                  <a:pt x="201" y="281"/>
                  <a:pt x="177" y="278"/>
                  <a:pt x="153" y="276"/>
                </a:cubicBezTo>
                <a:cubicBezTo>
                  <a:pt x="128" y="274"/>
                  <a:pt x="104" y="273"/>
                  <a:pt x="80" y="272"/>
                </a:cubicBezTo>
                <a:cubicBezTo>
                  <a:pt x="67" y="271"/>
                  <a:pt x="55" y="270"/>
                  <a:pt x="43" y="268"/>
                </a:cubicBezTo>
                <a:cubicBezTo>
                  <a:pt x="37" y="267"/>
                  <a:pt x="31" y="266"/>
                  <a:pt x="25" y="263"/>
                </a:cubicBezTo>
                <a:cubicBezTo>
                  <a:pt x="24" y="262"/>
                  <a:pt x="22" y="261"/>
                  <a:pt x="21" y="259"/>
                </a:cubicBezTo>
                <a:cubicBezTo>
                  <a:pt x="20" y="257"/>
                  <a:pt x="20" y="255"/>
                  <a:pt x="20" y="253"/>
                </a:cubicBezTo>
                <a:cubicBezTo>
                  <a:pt x="22" y="249"/>
                  <a:pt x="24" y="247"/>
                  <a:pt x="26" y="245"/>
                </a:cubicBezTo>
                <a:cubicBezTo>
                  <a:pt x="31" y="240"/>
                  <a:pt x="36" y="237"/>
                  <a:pt x="41" y="233"/>
                </a:cubicBezTo>
                <a:cubicBezTo>
                  <a:pt x="46" y="230"/>
                  <a:pt x="51" y="227"/>
                  <a:pt x="56" y="224"/>
                </a:cubicBezTo>
                <a:cubicBezTo>
                  <a:pt x="67" y="218"/>
                  <a:pt x="78" y="214"/>
                  <a:pt x="89" y="210"/>
                </a:cubicBezTo>
                <a:cubicBezTo>
                  <a:pt x="111" y="202"/>
                  <a:pt x="134" y="196"/>
                  <a:pt x="157" y="193"/>
                </a:cubicBezTo>
                <a:cubicBezTo>
                  <a:pt x="179" y="189"/>
                  <a:pt x="202" y="187"/>
                  <a:pt x="224" y="185"/>
                </a:cubicBezTo>
                <a:cubicBezTo>
                  <a:pt x="235" y="184"/>
                  <a:pt x="246" y="183"/>
                  <a:pt x="256" y="182"/>
                </a:cubicBezTo>
                <a:cubicBezTo>
                  <a:pt x="262" y="181"/>
                  <a:pt x="267" y="180"/>
                  <a:pt x="272" y="179"/>
                </a:cubicBezTo>
                <a:cubicBezTo>
                  <a:pt x="275" y="179"/>
                  <a:pt x="277" y="178"/>
                  <a:pt x="279" y="177"/>
                </a:cubicBezTo>
                <a:cubicBezTo>
                  <a:pt x="280" y="176"/>
                  <a:pt x="281" y="176"/>
                  <a:pt x="282" y="175"/>
                </a:cubicBezTo>
                <a:cubicBezTo>
                  <a:pt x="282" y="174"/>
                  <a:pt x="282" y="173"/>
                  <a:pt x="281" y="172"/>
                </a:cubicBezTo>
                <a:cubicBezTo>
                  <a:pt x="280" y="170"/>
                  <a:pt x="278" y="169"/>
                  <a:pt x="276" y="167"/>
                </a:cubicBezTo>
                <a:cubicBezTo>
                  <a:pt x="275" y="165"/>
                  <a:pt x="272" y="164"/>
                  <a:pt x="270" y="162"/>
                </a:cubicBezTo>
                <a:cubicBezTo>
                  <a:pt x="266" y="159"/>
                  <a:pt x="262" y="157"/>
                  <a:pt x="257" y="155"/>
                </a:cubicBezTo>
                <a:cubicBezTo>
                  <a:pt x="248" y="151"/>
                  <a:pt x="238" y="148"/>
                  <a:pt x="229" y="145"/>
                </a:cubicBezTo>
                <a:cubicBezTo>
                  <a:pt x="210" y="139"/>
                  <a:pt x="191" y="135"/>
                  <a:pt x="173" y="132"/>
                </a:cubicBezTo>
                <a:cubicBezTo>
                  <a:pt x="155" y="128"/>
                  <a:pt x="138" y="125"/>
                  <a:pt x="122" y="121"/>
                </a:cubicBezTo>
                <a:cubicBezTo>
                  <a:pt x="113" y="119"/>
                  <a:pt x="106" y="118"/>
                  <a:pt x="98" y="115"/>
                </a:cubicBezTo>
                <a:cubicBezTo>
                  <a:pt x="94" y="114"/>
                  <a:pt x="90" y="113"/>
                  <a:pt x="87" y="111"/>
                </a:cubicBezTo>
                <a:cubicBezTo>
                  <a:pt x="85" y="110"/>
                  <a:pt x="84" y="109"/>
                  <a:pt x="82" y="107"/>
                </a:cubicBezTo>
                <a:cubicBezTo>
                  <a:pt x="81" y="106"/>
                  <a:pt x="80" y="103"/>
                  <a:pt x="81" y="101"/>
                </a:cubicBezTo>
                <a:cubicBezTo>
                  <a:pt x="81" y="99"/>
                  <a:pt x="83" y="98"/>
                  <a:pt x="84" y="97"/>
                </a:cubicBezTo>
                <a:cubicBezTo>
                  <a:pt x="86" y="95"/>
                  <a:pt x="87" y="94"/>
                  <a:pt x="89" y="93"/>
                </a:cubicBezTo>
                <a:cubicBezTo>
                  <a:pt x="92" y="91"/>
                  <a:pt x="95" y="90"/>
                  <a:pt x="98" y="89"/>
                </a:cubicBezTo>
                <a:cubicBezTo>
                  <a:pt x="105" y="86"/>
                  <a:pt x="111" y="83"/>
                  <a:pt x="116" y="80"/>
                </a:cubicBezTo>
                <a:cubicBezTo>
                  <a:pt x="128" y="74"/>
                  <a:pt x="137" y="67"/>
                  <a:pt x="145" y="60"/>
                </a:cubicBezTo>
                <a:cubicBezTo>
                  <a:pt x="153" y="52"/>
                  <a:pt x="159" y="45"/>
                  <a:pt x="163" y="37"/>
                </a:cubicBezTo>
                <a:cubicBezTo>
                  <a:pt x="167" y="30"/>
                  <a:pt x="169" y="23"/>
                  <a:pt x="169" y="17"/>
                </a:cubicBezTo>
                <a:cubicBezTo>
                  <a:pt x="170" y="12"/>
                  <a:pt x="170" y="7"/>
                  <a:pt x="170" y="4"/>
                </a:cubicBezTo>
                <a:cubicBezTo>
                  <a:pt x="170" y="1"/>
                  <a:pt x="169" y="0"/>
                  <a:pt x="169" y="0"/>
                </a:cubicBezTo>
                <a:cubicBezTo>
                  <a:pt x="169" y="0"/>
                  <a:pt x="170" y="1"/>
                  <a:pt x="170" y="4"/>
                </a:cubicBezTo>
                <a:cubicBezTo>
                  <a:pt x="170" y="7"/>
                  <a:pt x="170" y="12"/>
                  <a:pt x="170" y="17"/>
                </a:cubicBezTo>
                <a:cubicBezTo>
                  <a:pt x="169" y="23"/>
                  <a:pt x="167" y="30"/>
                  <a:pt x="163" y="37"/>
                </a:cubicBezTo>
                <a:cubicBezTo>
                  <a:pt x="159" y="45"/>
                  <a:pt x="153" y="53"/>
                  <a:pt x="146" y="60"/>
                </a:cubicBezTo>
                <a:cubicBezTo>
                  <a:pt x="138" y="68"/>
                  <a:pt x="128" y="75"/>
                  <a:pt x="117" y="81"/>
                </a:cubicBezTo>
                <a:cubicBezTo>
                  <a:pt x="111" y="84"/>
                  <a:pt x="105" y="87"/>
                  <a:pt x="99" y="90"/>
                </a:cubicBezTo>
                <a:cubicBezTo>
                  <a:pt x="96" y="91"/>
                  <a:pt x="92" y="93"/>
                  <a:pt x="89" y="94"/>
                </a:cubicBezTo>
                <a:cubicBezTo>
                  <a:pt x="86" y="96"/>
                  <a:pt x="83" y="98"/>
                  <a:pt x="82" y="102"/>
                </a:cubicBezTo>
                <a:cubicBezTo>
                  <a:pt x="81" y="103"/>
                  <a:pt x="82" y="105"/>
                  <a:pt x="83" y="106"/>
                </a:cubicBezTo>
                <a:cubicBezTo>
                  <a:pt x="84" y="107"/>
                  <a:pt x="86" y="109"/>
                  <a:pt x="88" y="109"/>
                </a:cubicBezTo>
                <a:cubicBezTo>
                  <a:pt x="91" y="111"/>
                  <a:pt x="95" y="113"/>
                  <a:pt x="98" y="114"/>
                </a:cubicBezTo>
                <a:cubicBezTo>
                  <a:pt x="106" y="116"/>
                  <a:pt x="114" y="118"/>
                  <a:pt x="122" y="120"/>
                </a:cubicBezTo>
                <a:cubicBezTo>
                  <a:pt x="138" y="124"/>
                  <a:pt x="156" y="127"/>
                  <a:pt x="174" y="130"/>
                </a:cubicBezTo>
                <a:cubicBezTo>
                  <a:pt x="192" y="134"/>
                  <a:pt x="210" y="137"/>
                  <a:pt x="230" y="143"/>
                </a:cubicBezTo>
                <a:cubicBezTo>
                  <a:pt x="239" y="145"/>
                  <a:pt x="249" y="148"/>
                  <a:pt x="258" y="152"/>
                </a:cubicBezTo>
                <a:cubicBezTo>
                  <a:pt x="263" y="155"/>
                  <a:pt x="268" y="157"/>
                  <a:pt x="272" y="160"/>
                </a:cubicBezTo>
                <a:cubicBezTo>
                  <a:pt x="274" y="161"/>
                  <a:pt x="276" y="163"/>
                  <a:pt x="278" y="165"/>
                </a:cubicBezTo>
                <a:cubicBezTo>
                  <a:pt x="280" y="166"/>
                  <a:pt x="283" y="168"/>
                  <a:pt x="284" y="171"/>
                </a:cubicBezTo>
                <a:cubicBezTo>
                  <a:pt x="285" y="172"/>
                  <a:pt x="285" y="174"/>
                  <a:pt x="284" y="176"/>
                </a:cubicBezTo>
                <a:cubicBezTo>
                  <a:pt x="283" y="178"/>
                  <a:pt x="282" y="179"/>
                  <a:pt x="281" y="180"/>
                </a:cubicBezTo>
                <a:cubicBezTo>
                  <a:pt x="278" y="181"/>
                  <a:pt x="276" y="182"/>
                  <a:pt x="273" y="182"/>
                </a:cubicBezTo>
                <a:cubicBezTo>
                  <a:pt x="268" y="183"/>
                  <a:pt x="262" y="184"/>
                  <a:pt x="257" y="184"/>
                </a:cubicBezTo>
                <a:cubicBezTo>
                  <a:pt x="246" y="185"/>
                  <a:pt x="235" y="186"/>
                  <a:pt x="224" y="187"/>
                </a:cubicBezTo>
                <a:cubicBezTo>
                  <a:pt x="202" y="188"/>
                  <a:pt x="180" y="190"/>
                  <a:pt x="157" y="194"/>
                </a:cubicBezTo>
                <a:cubicBezTo>
                  <a:pt x="134" y="198"/>
                  <a:pt x="112" y="204"/>
                  <a:pt x="90" y="212"/>
                </a:cubicBezTo>
                <a:cubicBezTo>
                  <a:pt x="79" y="216"/>
                  <a:pt x="68" y="221"/>
                  <a:pt x="58" y="227"/>
                </a:cubicBezTo>
                <a:cubicBezTo>
                  <a:pt x="53" y="230"/>
                  <a:pt x="48" y="233"/>
                  <a:pt x="43" y="237"/>
                </a:cubicBezTo>
                <a:cubicBezTo>
                  <a:pt x="38" y="240"/>
                  <a:pt x="33" y="243"/>
                  <a:pt x="29" y="247"/>
                </a:cubicBezTo>
                <a:cubicBezTo>
                  <a:pt x="27" y="249"/>
                  <a:pt x="25" y="252"/>
                  <a:pt x="24" y="254"/>
                </a:cubicBezTo>
                <a:cubicBezTo>
                  <a:pt x="24" y="256"/>
                  <a:pt x="25" y="258"/>
                  <a:pt x="27" y="259"/>
                </a:cubicBezTo>
                <a:cubicBezTo>
                  <a:pt x="32" y="262"/>
                  <a:pt x="38" y="263"/>
                  <a:pt x="44" y="264"/>
                </a:cubicBezTo>
                <a:cubicBezTo>
                  <a:pt x="56" y="266"/>
                  <a:pt x="68" y="267"/>
                  <a:pt x="80" y="268"/>
                </a:cubicBezTo>
                <a:cubicBezTo>
                  <a:pt x="104" y="270"/>
                  <a:pt x="129" y="272"/>
                  <a:pt x="153" y="274"/>
                </a:cubicBezTo>
                <a:cubicBezTo>
                  <a:pt x="177" y="277"/>
                  <a:pt x="202" y="280"/>
                  <a:pt x="225" y="285"/>
                </a:cubicBezTo>
                <a:cubicBezTo>
                  <a:pt x="249" y="291"/>
                  <a:pt x="273" y="298"/>
                  <a:pt x="294" y="309"/>
                </a:cubicBezTo>
                <a:cubicBezTo>
                  <a:pt x="305" y="315"/>
                  <a:pt x="315" y="322"/>
                  <a:pt x="324" y="330"/>
                </a:cubicBezTo>
                <a:cubicBezTo>
                  <a:pt x="328" y="334"/>
                  <a:pt x="332" y="338"/>
                  <a:pt x="336" y="343"/>
                </a:cubicBezTo>
                <a:cubicBezTo>
                  <a:pt x="338" y="346"/>
                  <a:pt x="339" y="349"/>
                  <a:pt x="340" y="352"/>
                </a:cubicBezTo>
                <a:cubicBezTo>
                  <a:pt x="340" y="354"/>
                  <a:pt x="340" y="355"/>
                  <a:pt x="340" y="357"/>
                </a:cubicBezTo>
                <a:cubicBezTo>
                  <a:pt x="339" y="359"/>
                  <a:pt x="338" y="360"/>
                  <a:pt x="337" y="362"/>
                </a:cubicBezTo>
                <a:cubicBezTo>
                  <a:pt x="335" y="364"/>
                  <a:pt x="332" y="365"/>
                  <a:pt x="329" y="366"/>
                </a:cubicBezTo>
                <a:cubicBezTo>
                  <a:pt x="326" y="367"/>
                  <a:pt x="323" y="368"/>
                  <a:pt x="320" y="368"/>
                </a:cubicBezTo>
                <a:cubicBezTo>
                  <a:pt x="314" y="369"/>
                  <a:pt x="308" y="370"/>
                  <a:pt x="303" y="370"/>
                </a:cubicBezTo>
                <a:cubicBezTo>
                  <a:pt x="291" y="371"/>
                  <a:pt x="279" y="371"/>
                  <a:pt x="268" y="372"/>
                </a:cubicBezTo>
                <a:cubicBezTo>
                  <a:pt x="222" y="372"/>
                  <a:pt x="178" y="374"/>
                  <a:pt x="136" y="383"/>
                </a:cubicBezTo>
                <a:cubicBezTo>
                  <a:pt x="116" y="387"/>
                  <a:pt x="96" y="393"/>
                  <a:pt x="78" y="400"/>
                </a:cubicBezTo>
                <a:cubicBezTo>
                  <a:pt x="69" y="404"/>
                  <a:pt x="60" y="408"/>
                  <a:pt x="52" y="413"/>
                </a:cubicBezTo>
                <a:cubicBezTo>
                  <a:pt x="44" y="418"/>
                  <a:pt x="36" y="423"/>
                  <a:pt x="28" y="428"/>
                </a:cubicBezTo>
                <a:cubicBezTo>
                  <a:pt x="21" y="433"/>
                  <a:pt x="13" y="438"/>
                  <a:pt x="7" y="444"/>
                </a:cubicBezTo>
                <a:cubicBezTo>
                  <a:pt x="4" y="447"/>
                  <a:pt x="1" y="451"/>
                  <a:pt x="4" y="453"/>
                </a:cubicBezTo>
                <a:cubicBezTo>
                  <a:pt x="7" y="455"/>
                  <a:pt x="11" y="456"/>
                  <a:pt x="15" y="457"/>
                </a:cubicBezTo>
                <a:cubicBezTo>
                  <a:pt x="31" y="460"/>
                  <a:pt x="47" y="462"/>
                  <a:pt x="62" y="466"/>
                </a:cubicBezTo>
                <a:cubicBezTo>
                  <a:pt x="76" y="470"/>
                  <a:pt x="90" y="475"/>
                  <a:pt x="101" y="481"/>
                </a:cubicBezTo>
                <a:cubicBezTo>
                  <a:pt x="112" y="488"/>
                  <a:pt x="122" y="495"/>
                  <a:pt x="129" y="503"/>
                </a:cubicBezTo>
                <a:cubicBezTo>
                  <a:pt x="144" y="518"/>
                  <a:pt x="151" y="534"/>
                  <a:pt x="155" y="545"/>
                </a:cubicBezTo>
                <a:cubicBezTo>
                  <a:pt x="157" y="550"/>
                  <a:pt x="159" y="555"/>
                  <a:pt x="159" y="557"/>
                </a:cubicBezTo>
                <a:cubicBezTo>
                  <a:pt x="160" y="560"/>
                  <a:pt x="161" y="562"/>
                  <a:pt x="161" y="562"/>
                </a:cubicBezTo>
                <a:close/>
              </a:path>
            </a:pathLst>
          </a:custGeom>
          <a:solidFill>
            <a:sysClr val="windowText" lastClr="000000"/>
          </a:solid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solidFill>
                  <a:sysClr val="windowText" lastClr="000000"/>
                </a:solidFill>
              </a:ln>
              <a:solidFill>
                <a:srgbClr val="002060"/>
              </a:solidFill>
              <a:effectLst/>
              <a:uLnTx/>
              <a:uFillTx/>
              <a:latin typeface="微软雅黑" panose="020F0502020204030204"/>
              <a:ea typeface="方正卡通简体"/>
              <a:cs typeface="+mn-ea"/>
              <a:sym typeface="+mn-lt"/>
            </a:endParaRPr>
          </a:p>
        </p:txBody>
      </p:sp>
      <p:sp>
        <p:nvSpPr>
          <p:cNvPr id="29" name="Freeform 148"/>
          <p:cNvSpPr>
            <a:spLocks noEditPoints="1"/>
          </p:cNvSpPr>
          <p:nvPr/>
        </p:nvSpPr>
        <p:spPr bwMode="auto">
          <a:xfrm>
            <a:off x="2972872" y="1362876"/>
            <a:ext cx="1548937" cy="1351919"/>
          </a:xfrm>
          <a:custGeom>
            <a:avLst/>
            <a:gdLst>
              <a:gd name="T0" fmla="*/ 107 w 130"/>
              <a:gd name="T1" fmla="*/ 8 h 111"/>
              <a:gd name="T2" fmla="*/ 75 w 130"/>
              <a:gd name="T3" fmla="*/ 2 h 111"/>
              <a:gd name="T4" fmla="*/ 42 w 130"/>
              <a:gd name="T5" fmla="*/ 6 h 111"/>
              <a:gd name="T6" fmla="*/ 13 w 130"/>
              <a:gd name="T7" fmla="*/ 22 h 111"/>
              <a:gd name="T8" fmla="*/ 2 w 130"/>
              <a:gd name="T9" fmla="*/ 52 h 111"/>
              <a:gd name="T10" fmla="*/ 15 w 130"/>
              <a:gd name="T11" fmla="*/ 81 h 111"/>
              <a:gd name="T12" fmla="*/ 45 w 130"/>
              <a:gd name="T13" fmla="*/ 94 h 111"/>
              <a:gd name="T14" fmla="*/ 61 w 130"/>
              <a:gd name="T15" fmla="*/ 96 h 111"/>
              <a:gd name="T16" fmla="*/ 86 w 130"/>
              <a:gd name="T17" fmla="*/ 94 h 111"/>
              <a:gd name="T18" fmla="*/ 95 w 130"/>
              <a:gd name="T19" fmla="*/ 93 h 111"/>
              <a:gd name="T20" fmla="*/ 98 w 130"/>
              <a:gd name="T21" fmla="*/ 97 h 111"/>
              <a:gd name="T22" fmla="*/ 105 w 130"/>
              <a:gd name="T23" fmla="*/ 104 h 111"/>
              <a:gd name="T24" fmla="*/ 101 w 130"/>
              <a:gd name="T25" fmla="*/ 100 h 111"/>
              <a:gd name="T26" fmla="*/ 99 w 130"/>
              <a:gd name="T27" fmla="*/ 93 h 111"/>
              <a:gd name="T28" fmla="*/ 100 w 130"/>
              <a:gd name="T29" fmla="*/ 92 h 111"/>
              <a:gd name="T30" fmla="*/ 110 w 130"/>
              <a:gd name="T31" fmla="*/ 87 h 111"/>
              <a:gd name="T32" fmla="*/ 118 w 130"/>
              <a:gd name="T33" fmla="*/ 80 h 111"/>
              <a:gd name="T34" fmla="*/ 125 w 130"/>
              <a:gd name="T35" fmla="*/ 71 h 111"/>
              <a:gd name="T36" fmla="*/ 127 w 130"/>
              <a:gd name="T37" fmla="*/ 63 h 111"/>
              <a:gd name="T38" fmla="*/ 129 w 130"/>
              <a:gd name="T39" fmla="*/ 55 h 111"/>
              <a:gd name="T40" fmla="*/ 129 w 130"/>
              <a:gd name="T41" fmla="*/ 44 h 111"/>
              <a:gd name="T42" fmla="*/ 128 w 130"/>
              <a:gd name="T43" fmla="*/ 33 h 111"/>
              <a:gd name="T44" fmla="*/ 123 w 130"/>
              <a:gd name="T45" fmla="*/ 23 h 111"/>
              <a:gd name="T46" fmla="*/ 120 w 130"/>
              <a:gd name="T47" fmla="*/ 18 h 111"/>
              <a:gd name="T48" fmla="*/ 126 w 130"/>
              <a:gd name="T49" fmla="*/ 28 h 111"/>
              <a:gd name="T50" fmla="*/ 129 w 130"/>
              <a:gd name="T51" fmla="*/ 38 h 111"/>
              <a:gd name="T52" fmla="*/ 130 w 130"/>
              <a:gd name="T53" fmla="*/ 50 h 111"/>
              <a:gd name="T54" fmla="*/ 130 w 130"/>
              <a:gd name="T55" fmla="*/ 61 h 111"/>
              <a:gd name="T56" fmla="*/ 129 w 130"/>
              <a:gd name="T57" fmla="*/ 66 h 111"/>
              <a:gd name="T58" fmla="*/ 124 w 130"/>
              <a:gd name="T59" fmla="*/ 77 h 111"/>
              <a:gd name="T60" fmla="*/ 116 w 130"/>
              <a:gd name="T61" fmla="*/ 85 h 111"/>
              <a:gd name="T62" fmla="*/ 107 w 130"/>
              <a:gd name="T63" fmla="*/ 92 h 111"/>
              <a:gd name="T64" fmla="*/ 102 w 130"/>
              <a:gd name="T65" fmla="*/ 93 h 111"/>
              <a:gd name="T66" fmla="*/ 103 w 130"/>
              <a:gd name="T67" fmla="*/ 99 h 111"/>
              <a:gd name="T68" fmla="*/ 107 w 130"/>
              <a:gd name="T69" fmla="*/ 111 h 111"/>
              <a:gd name="T70" fmla="*/ 98 w 130"/>
              <a:gd name="T71" fmla="*/ 101 h 111"/>
              <a:gd name="T72" fmla="*/ 93 w 130"/>
              <a:gd name="T73" fmla="*/ 95 h 111"/>
              <a:gd name="T74" fmla="*/ 86 w 130"/>
              <a:gd name="T75" fmla="*/ 97 h 111"/>
              <a:gd name="T76" fmla="*/ 61 w 130"/>
              <a:gd name="T77" fmla="*/ 98 h 111"/>
              <a:gd name="T78" fmla="*/ 44 w 130"/>
              <a:gd name="T79" fmla="*/ 96 h 111"/>
              <a:gd name="T80" fmla="*/ 14 w 130"/>
              <a:gd name="T81" fmla="*/ 82 h 111"/>
              <a:gd name="T82" fmla="*/ 4 w 130"/>
              <a:gd name="T83" fmla="*/ 35 h 111"/>
              <a:gd name="T84" fmla="*/ 26 w 130"/>
              <a:gd name="T85" fmla="*/ 10 h 111"/>
              <a:gd name="T86" fmla="*/ 58 w 130"/>
              <a:gd name="T87" fmla="*/ 1 h 111"/>
              <a:gd name="T88" fmla="*/ 107 w 130"/>
              <a:gd name="T89"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0" h="111">
                <a:moveTo>
                  <a:pt x="120" y="18"/>
                </a:moveTo>
                <a:cubicBezTo>
                  <a:pt x="116" y="14"/>
                  <a:pt x="112" y="11"/>
                  <a:pt x="107" y="8"/>
                </a:cubicBezTo>
                <a:cubicBezTo>
                  <a:pt x="102" y="6"/>
                  <a:pt x="97" y="4"/>
                  <a:pt x="91" y="3"/>
                </a:cubicBezTo>
                <a:cubicBezTo>
                  <a:pt x="86" y="2"/>
                  <a:pt x="80" y="2"/>
                  <a:pt x="75" y="2"/>
                </a:cubicBezTo>
                <a:cubicBezTo>
                  <a:pt x="69" y="2"/>
                  <a:pt x="64" y="2"/>
                  <a:pt x="58" y="3"/>
                </a:cubicBezTo>
                <a:cubicBezTo>
                  <a:pt x="53" y="3"/>
                  <a:pt x="47" y="5"/>
                  <a:pt x="42" y="6"/>
                </a:cubicBezTo>
                <a:cubicBezTo>
                  <a:pt x="37" y="8"/>
                  <a:pt x="31" y="10"/>
                  <a:pt x="27" y="12"/>
                </a:cubicBezTo>
                <a:cubicBezTo>
                  <a:pt x="22" y="15"/>
                  <a:pt x="17" y="18"/>
                  <a:pt x="13" y="22"/>
                </a:cubicBezTo>
                <a:cubicBezTo>
                  <a:pt x="9" y="26"/>
                  <a:pt x="6" y="30"/>
                  <a:pt x="5" y="35"/>
                </a:cubicBezTo>
                <a:cubicBezTo>
                  <a:pt x="3" y="41"/>
                  <a:pt x="2" y="46"/>
                  <a:pt x="2" y="52"/>
                </a:cubicBezTo>
                <a:cubicBezTo>
                  <a:pt x="2" y="57"/>
                  <a:pt x="3" y="63"/>
                  <a:pt x="5" y="68"/>
                </a:cubicBezTo>
                <a:cubicBezTo>
                  <a:pt x="7" y="73"/>
                  <a:pt x="11" y="77"/>
                  <a:pt x="15" y="81"/>
                </a:cubicBezTo>
                <a:cubicBezTo>
                  <a:pt x="19" y="84"/>
                  <a:pt x="24" y="87"/>
                  <a:pt x="29" y="89"/>
                </a:cubicBezTo>
                <a:cubicBezTo>
                  <a:pt x="34" y="91"/>
                  <a:pt x="40" y="93"/>
                  <a:pt x="45" y="94"/>
                </a:cubicBezTo>
                <a:cubicBezTo>
                  <a:pt x="48" y="95"/>
                  <a:pt x="50" y="95"/>
                  <a:pt x="53" y="95"/>
                </a:cubicBezTo>
                <a:cubicBezTo>
                  <a:pt x="56" y="96"/>
                  <a:pt x="59" y="96"/>
                  <a:pt x="61" y="96"/>
                </a:cubicBezTo>
                <a:cubicBezTo>
                  <a:pt x="67" y="96"/>
                  <a:pt x="72" y="95"/>
                  <a:pt x="78" y="95"/>
                </a:cubicBezTo>
                <a:cubicBezTo>
                  <a:pt x="81" y="95"/>
                  <a:pt x="84" y="95"/>
                  <a:pt x="86" y="94"/>
                </a:cubicBezTo>
                <a:cubicBezTo>
                  <a:pt x="94" y="93"/>
                  <a:pt x="94" y="93"/>
                  <a:pt x="94" y="93"/>
                </a:cubicBezTo>
                <a:cubicBezTo>
                  <a:pt x="95" y="93"/>
                  <a:pt x="95" y="93"/>
                  <a:pt x="95" y="93"/>
                </a:cubicBezTo>
                <a:cubicBezTo>
                  <a:pt x="96" y="94"/>
                  <a:pt x="96" y="94"/>
                  <a:pt x="96" y="94"/>
                </a:cubicBezTo>
                <a:cubicBezTo>
                  <a:pt x="98" y="97"/>
                  <a:pt x="98" y="97"/>
                  <a:pt x="98" y="97"/>
                </a:cubicBezTo>
                <a:cubicBezTo>
                  <a:pt x="100" y="99"/>
                  <a:pt x="100" y="99"/>
                  <a:pt x="100" y="99"/>
                </a:cubicBezTo>
                <a:cubicBezTo>
                  <a:pt x="102" y="101"/>
                  <a:pt x="103" y="103"/>
                  <a:pt x="105" y="104"/>
                </a:cubicBezTo>
                <a:cubicBezTo>
                  <a:pt x="103" y="106"/>
                  <a:pt x="103" y="106"/>
                  <a:pt x="103" y="106"/>
                </a:cubicBezTo>
                <a:cubicBezTo>
                  <a:pt x="101" y="100"/>
                  <a:pt x="101" y="100"/>
                  <a:pt x="101" y="100"/>
                </a:cubicBezTo>
                <a:cubicBezTo>
                  <a:pt x="100" y="99"/>
                  <a:pt x="100" y="98"/>
                  <a:pt x="100" y="96"/>
                </a:cubicBezTo>
                <a:cubicBezTo>
                  <a:pt x="99" y="93"/>
                  <a:pt x="99" y="93"/>
                  <a:pt x="99" y="93"/>
                </a:cubicBezTo>
                <a:cubicBezTo>
                  <a:pt x="99" y="92"/>
                  <a:pt x="99" y="92"/>
                  <a:pt x="99" y="92"/>
                </a:cubicBezTo>
                <a:cubicBezTo>
                  <a:pt x="100" y="92"/>
                  <a:pt x="100" y="92"/>
                  <a:pt x="100" y="92"/>
                </a:cubicBezTo>
                <a:cubicBezTo>
                  <a:pt x="102" y="91"/>
                  <a:pt x="104" y="90"/>
                  <a:pt x="105" y="90"/>
                </a:cubicBezTo>
                <a:cubicBezTo>
                  <a:pt x="107" y="89"/>
                  <a:pt x="109" y="88"/>
                  <a:pt x="110" y="87"/>
                </a:cubicBezTo>
                <a:cubicBezTo>
                  <a:pt x="112" y="86"/>
                  <a:pt x="113" y="85"/>
                  <a:pt x="114" y="83"/>
                </a:cubicBezTo>
                <a:cubicBezTo>
                  <a:pt x="116" y="82"/>
                  <a:pt x="117" y="81"/>
                  <a:pt x="118" y="80"/>
                </a:cubicBezTo>
                <a:cubicBezTo>
                  <a:pt x="119" y="78"/>
                  <a:pt x="121" y="77"/>
                  <a:pt x="122" y="75"/>
                </a:cubicBezTo>
                <a:cubicBezTo>
                  <a:pt x="123" y="74"/>
                  <a:pt x="124" y="72"/>
                  <a:pt x="125" y="71"/>
                </a:cubicBezTo>
                <a:cubicBezTo>
                  <a:pt x="125" y="69"/>
                  <a:pt x="126" y="68"/>
                  <a:pt x="127" y="66"/>
                </a:cubicBezTo>
                <a:cubicBezTo>
                  <a:pt x="127" y="65"/>
                  <a:pt x="127" y="64"/>
                  <a:pt x="127" y="63"/>
                </a:cubicBezTo>
                <a:cubicBezTo>
                  <a:pt x="128" y="61"/>
                  <a:pt x="128" y="61"/>
                  <a:pt x="128" y="61"/>
                </a:cubicBezTo>
                <a:cubicBezTo>
                  <a:pt x="128" y="59"/>
                  <a:pt x="129" y="57"/>
                  <a:pt x="129" y="55"/>
                </a:cubicBezTo>
                <a:cubicBezTo>
                  <a:pt x="129" y="53"/>
                  <a:pt x="129" y="51"/>
                  <a:pt x="129" y="50"/>
                </a:cubicBezTo>
                <a:cubicBezTo>
                  <a:pt x="129" y="48"/>
                  <a:pt x="129" y="46"/>
                  <a:pt x="129" y="44"/>
                </a:cubicBezTo>
                <a:cubicBezTo>
                  <a:pt x="129" y="42"/>
                  <a:pt x="129" y="40"/>
                  <a:pt x="129" y="38"/>
                </a:cubicBezTo>
                <a:cubicBezTo>
                  <a:pt x="128" y="37"/>
                  <a:pt x="128" y="35"/>
                  <a:pt x="128" y="33"/>
                </a:cubicBezTo>
                <a:cubicBezTo>
                  <a:pt x="127" y="31"/>
                  <a:pt x="127" y="29"/>
                  <a:pt x="126" y="28"/>
                </a:cubicBezTo>
                <a:cubicBezTo>
                  <a:pt x="125" y="26"/>
                  <a:pt x="124" y="24"/>
                  <a:pt x="123" y="23"/>
                </a:cubicBezTo>
                <a:lnTo>
                  <a:pt x="120" y="18"/>
                </a:lnTo>
                <a:close/>
                <a:moveTo>
                  <a:pt x="120" y="18"/>
                </a:moveTo>
                <a:cubicBezTo>
                  <a:pt x="124" y="23"/>
                  <a:pt x="124" y="23"/>
                  <a:pt x="124" y="23"/>
                </a:cubicBezTo>
                <a:cubicBezTo>
                  <a:pt x="125" y="24"/>
                  <a:pt x="125" y="26"/>
                  <a:pt x="126" y="28"/>
                </a:cubicBezTo>
                <a:cubicBezTo>
                  <a:pt x="127" y="29"/>
                  <a:pt x="128" y="31"/>
                  <a:pt x="128" y="33"/>
                </a:cubicBezTo>
                <a:cubicBezTo>
                  <a:pt x="129" y="35"/>
                  <a:pt x="129" y="36"/>
                  <a:pt x="129" y="38"/>
                </a:cubicBezTo>
                <a:cubicBezTo>
                  <a:pt x="130" y="40"/>
                  <a:pt x="130" y="42"/>
                  <a:pt x="130" y="44"/>
                </a:cubicBezTo>
                <a:cubicBezTo>
                  <a:pt x="130" y="46"/>
                  <a:pt x="130" y="48"/>
                  <a:pt x="130" y="50"/>
                </a:cubicBezTo>
                <a:cubicBezTo>
                  <a:pt x="130" y="51"/>
                  <a:pt x="130" y="53"/>
                  <a:pt x="130" y="55"/>
                </a:cubicBezTo>
                <a:cubicBezTo>
                  <a:pt x="130" y="57"/>
                  <a:pt x="130" y="59"/>
                  <a:pt x="130" y="61"/>
                </a:cubicBezTo>
                <a:cubicBezTo>
                  <a:pt x="129" y="64"/>
                  <a:pt x="129" y="64"/>
                  <a:pt x="129" y="64"/>
                </a:cubicBezTo>
                <a:cubicBezTo>
                  <a:pt x="129" y="65"/>
                  <a:pt x="129" y="65"/>
                  <a:pt x="129" y="66"/>
                </a:cubicBezTo>
                <a:cubicBezTo>
                  <a:pt x="128" y="68"/>
                  <a:pt x="127" y="70"/>
                  <a:pt x="127" y="72"/>
                </a:cubicBezTo>
                <a:cubicBezTo>
                  <a:pt x="126" y="74"/>
                  <a:pt x="125" y="75"/>
                  <a:pt x="124" y="77"/>
                </a:cubicBezTo>
                <a:cubicBezTo>
                  <a:pt x="122" y="78"/>
                  <a:pt x="121" y="80"/>
                  <a:pt x="120" y="81"/>
                </a:cubicBezTo>
                <a:cubicBezTo>
                  <a:pt x="119" y="83"/>
                  <a:pt x="117" y="84"/>
                  <a:pt x="116" y="85"/>
                </a:cubicBezTo>
                <a:cubicBezTo>
                  <a:pt x="115" y="87"/>
                  <a:pt x="113" y="88"/>
                  <a:pt x="112" y="89"/>
                </a:cubicBezTo>
                <a:cubicBezTo>
                  <a:pt x="110" y="90"/>
                  <a:pt x="108" y="91"/>
                  <a:pt x="107" y="92"/>
                </a:cubicBezTo>
                <a:cubicBezTo>
                  <a:pt x="105" y="93"/>
                  <a:pt x="103" y="94"/>
                  <a:pt x="101" y="94"/>
                </a:cubicBezTo>
                <a:cubicBezTo>
                  <a:pt x="102" y="93"/>
                  <a:pt x="102" y="93"/>
                  <a:pt x="102" y="93"/>
                </a:cubicBezTo>
                <a:cubicBezTo>
                  <a:pt x="103" y="96"/>
                  <a:pt x="103" y="96"/>
                  <a:pt x="103" y="96"/>
                </a:cubicBezTo>
                <a:cubicBezTo>
                  <a:pt x="103" y="99"/>
                  <a:pt x="103" y="99"/>
                  <a:pt x="103" y="99"/>
                </a:cubicBezTo>
                <a:cubicBezTo>
                  <a:pt x="105" y="105"/>
                  <a:pt x="105" y="105"/>
                  <a:pt x="105" y="105"/>
                </a:cubicBezTo>
                <a:cubicBezTo>
                  <a:pt x="107" y="111"/>
                  <a:pt x="107" y="111"/>
                  <a:pt x="107" y="111"/>
                </a:cubicBezTo>
                <a:cubicBezTo>
                  <a:pt x="103" y="107"/>
                  <a:pt x="103" y="107"/>
                  <a:pt x="103" y="107"/>
                </a:cubicBezTo>
                <a:cubicBezTo>
                  <a:pt x="101" y="105"/>
                  <a:pt x="99" y="103"/>
                  <a:pt x="98" y="101"/>
                </a:cubicBezTo>
                <a:cubicBezTo>
                  <a:pt x="95" y="99"/>
                  <a:pt x="95" y="99"/>
                  <a:pt x="95" y="99"/>
                </a:cubicBezTo>
                <a:cubicBezTo>
                  <a:pt x="93" y="95"/>
                  <a:pt x="93" y="95"/>
                  <a:pt x="93" y="95"/>
                </a:cubicBezTo>
                <a:cubicBezTo>
                  <a:pt x="95" y="96"/>
                  <a:pt x="95" y="96"/>
                  <a:pt x="95" y="96"/>
                </a:cubicBezTo>
                <a:cubicBezTo>
                  <a:pt x="86" y="97"/>
                  <a:pt x="86" y="97"/>
                  <a:pt x="86" y="97"/>
                </a:cubicBezTo>
                <a:cubicBezTo>
                  <a:pt x="84" y="97"/>
                  <a:pt x="81" y="97"/>
                  <a:pt x="78" y="97"/>
                </a:cubicBezTo>
                <a:cubicBezTo>
                  <a:pt x="73" y="98"/>
                  <a:pt x="67" y="99"/>
                  <a:pt x="61" y="98"/>
                </a:cubicBezTo>
                <a:cubicBezTo>
                  <a:pt x="58" y="98"/>
                  <a:pt x="56" y="98"/>
                  <a:pt x="53" y="98"/>
                </a:cubicBezTo>
                <a:cubicBezTo>
                  <a:pt x="50" y="97"/>
                  <a:pt x="47" y="97"/>
                  <a:pt x="44" y="96"/>
                </a:cubicBezTo>
                <a:cubicBezTo>
                  <a:pt x="39" y="95"/>
                  <a:pt x="34" y="93"/>
                  <a:pt x="29" y="91"/>
                </a:cubicBezTo>
                <a:cubicBezTo>
                  <a:pt x="23" y="88"/>
                  <a:pt x="18" y="86"/>
                  <a:pt x="14" y="82"/>
                </a:cubicBezTo>
                <a:cubicBezTo>
                  <a:pt x="10" y="78"/>
                  <a:pt x="7" y="73"/>
                  <a:pt x="4" y="68"/>
                </a:cubicBezTo>
                <a:cubicBezTo>
                  <a:pt x="0" y="58"/>
                  <a:pt x="0" y="46"/>
                  <a:pt x="4" y="35"/>
                </a:cubicBezTo>
                <a:cubicBezTo>
                  <a:pt x="5" y="30"/>
                  <a:pt x="8" y="25"/>
                  <a:pt x="12" y="20"/>
                </a:cubicBezTo>
                <a:cubicBezTo>
                  <a:pt x="16" y="16"/>
                  <a:pt x="21" y="13"/>
                  <a:pt x="26" y="10"/>
                </a:cubicBezTo>
                <a:cubicBezTo>
                  <a:pt x="31" y="7"/>
                  <a:pt x="36" y="5"/>
                  <a:pt x="41" y="4"/>
                </a:cubicBezTo>
                <a:cubicBezTo>
                  <a:pt x="47" y="2"/>
                  <a:pt x="52" y="1"/>
                  <a:pt x="58" y="1"/>
                </a:cubicBezTo>
                <a:cubicBezTo>
                  <a:pt x="69" y="0"/>
                  <a:pt x="80" y="0"/>
                  <a:pt x="91" y="2"/>
                </a:cubicBezTo>
                <a:cubicBezTo>
                  <a:pt x="97" y="3"/>
                  <a:pt x="102" y="5"/>
                  <a:pt x="107" y="8"/>
                </a:cubicBezTo>
                <a:cubicBezTo>
                  <a:pt x="112" y="10"/>
                  <a:pt x="117" y="14"/>
                  <a:pt x="120" y="18"/>
                </a:cubicBezTo>
                <a:close/>
              </a:path>
            </a:pathLst>
          </a:custGeom>
          <a:solidFill>
            <a:sysClr val="windowText" lastClr="000000"/>
          </a:solid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0" name="Freeform 149"/>
          <p:cNvSpPr>
            <a:spLocks noEditPoints="1"/>
          </p:cNvSpPr>
          <p:nvPr/>
        </p:nvSpPr>
        <p:spPr bwMode="auto">
          <a:xfrm>
            <a:off x="2304653" y="3348056"/>
            <a:ext cx="1558994" cy="1351919"/>
          </a:xfrm>
          <a:custGeom>
            <a:avLst/>
            <a:gdLst>
              <a:gd name="T0" fmla="*/ 107 w 131"/>
              <a:gd name="T1" fmla="*/ 9 h 111"/>
              <a:gd name="T2" fmla="*/ 75 w 131"/>
              <a:gd name="T3" fmla="*/ 3 h 111"/>
              <a:gd name="T4" fmla="*/ 42 w 131"/>
              <a:gd name="T5" fmla="*/ 7 h 111"/>
              <a:gd name="T6" fmla="*/ 14 w 131"/>
              <a:gd name="T7" fmla="*/ 22 h 111"/>
              <a:gd name="T8" fmla="*/ 2 w 131"/>
              <a:gd name="T9" fmla="*/ 52 h 111"/>
              <a:gd name="T10" fmla="*/ 15 w 131"/>
              <a:gd name="T11" fmla="*/ 82 h 111"/>
              <a:gd name="T12" fmla="*/ 45 w 131"/>
              <a:gd name="T13" fmla="*/ 95 h 111"/>
              <a:gd name="T14" fmla="*/ 62 w 131"/>
              <a:gd name="T15" fmla="*/ 97 h 111"/>
              <a:gd name="T16" fmla="*/ 87 w 131"/>
              <a:gd name="T17" fmla="*/ 95 h 111"/>
              <a:gd name="T18" fmla="*/ 96 w 131"/>
              <a:gd name="T19" fmla="*/ 94 h 111"/>
              <a:gd name="T20" fmla="*/ 98 w 131"/>
              <a:gd name="T21" fmla="*/ 98 h 111"/>
              <a:gd name="T22" fmla="*/ 105 w 131"/>
              <a:gd name="T23" fmla="*/ 105 h 111"/>
              <a:gd name="T24" fmla="*/ 101 w 131"/>
              <a:gd name="T25" fmla="*/ 101 h 111"/>
              <a:gd name="T26" fmla="*/ 100 w 131"/>
              <a:gd name="T27" fmla="*/ 94 h 111"/>
              <a:gd name="T28" fmla="*/ 101 w 131"/>
              <a:gd name="T29" fmla="*/ 92 h 111"/>
              <a:gd name="T30" fmla="*/ 111 w 131"/>
              <a:gd name="T31" fmla="*/ 88 h 111"/>
              <a:gd name="T32" fmla="*/ 119 w 131"/>
              <a:gd name="T33" fmla="*/ 80 h 111"/>
              <a:gd name="T34" fmla="*/ 125 w 131"/>
              <a:gd name="T35" fmla="*/ 72 h 111"/>
              <a:gd name="T36" fmla="*/ 128 w 131"/>
              <a:gd name="T37" fmla="*/ 64 h 111"/>
              <a:gd name="T38" fmla="*/ 129 w 131"/>
              <a:gd name="T39" fmla="*/ 56 h 111"/>
              <a:gd name="T40" fmla="*/ 130 w 131"/>
              <a:gd name="T41" fmla="*/ 45 h 111"/>
              <a:gd name="T42" fmla="*/ 128 w 131"/>
              <a:gd name="T43" fmla="*/ 34 h 111"/>
              <a:gd name="T44" fmla="*/ 124 w 131"/>
              <a:gd name="T45" fmla="*/ 23 h 111"/>
              <a:gd name="T46" fmla="*/ 121 w 131"/>
              <a:gd name="T47" fmla="*/ 19 h 111"/>
              <a:gd name="T48" fmla="*/ 127 w 131"/>
              <a:gd name="T49" fmla="*/ 28 h 111"/>
              <a:gd name="T50" fmla="*/ 130 w 131"/>
              <a:gd name="T51" fmla="*/ 39 h 111"/>
              <a:gd name="T52" fmla="*/ 131 w 131"/>
              <a:gd name="T53" fmla="*/ 50 h 111"/>
              <a:gd name="T54" fmla="*/ 130 w 131"/>
              <a:gd name="T55" fmla="*/ 62 h 111"/>
              <a:gd name="T56" fmla="*/ 129 w 131"/>
              <a:gd name="T57" fmla="*/ 67 h 111"/>
              <a:gd name="T58" fmla="*/ 124 w 131"/>
              <a:gd name="T59" fmla="*/ 78 h 111"/>
              <a:gd name="T60" fmla="*/ 117 w 131"/>
              <a:gd name="T61" fmla="*/ 86 h 111"/>
              <a:gd name="T62" fmla="*/ 107 w 131"/>
              <a:gd name="T63" fmla="*/ 93 h 111"/>
              <a:gd name="T64" fmla="*/ 103 w 131"/>
              <a:gd name="T65" fmla="*/ 94 h 111"/>
              <a:gd name="T66" fmla="*/ 104 w 131"/>
              <a:gd name="T67" fmla="*/ 100 h 111"/>
              <a:gd name="T68" fmla="*/ 108 w 131"/>
              <a:gd name="T69" fmla="*/ 111 h 111"/>
              <a:gd name="T70" fmla="*/ 98 w 131"/>
              <a:gd name="T71" fmla="*/ 102 h 111"/>
              <a:gd name="T72" fmla="*/ 94 w 131"/>
              <a:gd name="T73" fmla="*/ 96 h 111"/>
              <a:gd name="T74" fmla="*/ 87 w 131"/>
              <a:gd name="T75" fmla="*/ 98 h 111"/>
              <a:gd name="T76" fmla="*/ 62 w 131"/>
              <a:gd name="T77" fmla="*/ 99 h 111"/>
              <a:gd name="T78" fmla="*/ 45 w 131"/>
              <a:gd name="T79" fmla="*/ 97 h 111"/>
              <a:gd name="T80" fmla="*/ 15 w 131"/>
              <a:gd name="T81" fmla="*/ 83 h 111"/>
              <a:gd name="T82" fmla="*/ 4 w 131"/>
              <a:gd name="T83" fmla="*/ 36 h 111"/>
              <a:gd name="T84" fmla="*/ 26 w 131"/>
              <a:gd name="T85" fmla="*/ 11 h 111"/>
              <a:gd name="T86" fmla="*/ 58 w 131"/>
              <a:gd name="T87" fmla="*/ 1 h 111"/>
              <a:gd name="T88" fmla="*/ 108 w 131"/>
              <a:gd name="T89"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1" h="111">
                <a:moveTo>
                  <a:pt x="121" y="19"/>
                </a:moveTo>
                <a:cubicBezTo>
                  <a:pt x="117" y="15"/>
                  <a:pt x="112" y="11"/>
                  <a:pt x="107" y="9"/>
                </a:cubicBezTo>
                <a:cubicBezTo>
                  <a:pt x="102" y="6"/>
                  <a:pt x="97" y="5"/>
                  <a:pt x="92" y="4"/>
                </a:cubicBezTo>
                <a:cubicBezTo>
                  <a:pt x="86" y="3"/>
                  <a:pt x="81" y="3"/>
                  <a:pt x="75" y="3"/>
                </a:cubicBezTo>
                <a:cubicBezTo>
                  <a:pt x="70" y="3"/>
                  <a:pt x="64" y="3"/>
                  <a:pt x="59" y="4"/>
                </a:cubicBezTo>
                <a:cubicBezTo>
                  <a:pt x="53" y="4"/>
                  <a:pt x="48" y="5"/>
                  <a:pt x="42" y="7"/>
                </a:cubicBezTo>
                <a:cubicBezTo>
                  <a:pt x="37" y="8"/>
                  <a:pt x="32" y="10"/>
                  <a:pt x="27" y="13"/>
                </a:cubicBezTo>
                <a:cubicBezTo>
                  <a:pt x="22" y="15"/>
                  <a:pt x="18" y="19"/>
                  <a:pt x="14" y="22"/>
                </a:cubicBezTo>
                <a:cubicBezTo>
                  <a:pt x="10" y="26"/>
                  <a:pt x="7" y="31"/>
                  <a:pt x="5" y="36"/>
                </a:cubicBezTo>
                <a:cubicBezTo>
                  <a:pt x="3" y="41"/>
                  <a:pt x="2" y="47"/>
                  <a:pt x="2" y="52"/>
                </a:cubicBezTo>
                <a:cubicBezTo>
                  <a:pt x="2" y="58"/>
                  <a:pt x="4" y="63"/>
                  <a:pt x="6" y="69"/>
                </a:cubicBezTo>
                <a:cubicBezTo>
                  <a:pt x="8" y="74"/>
                  <a:pt x="11" y="78"/>
                  <a:pt x="15" y="82"/>
                </a:cubicBezTo>
                <a:cubicBezTo>
                  <a:pt x="20" y="85"/>
                  <a:pt x="25" y="88"/>
                  <a:pt x="30" y="90"/>
                </a:cubicBezTo>
                <a:cubicBezTo>
                  <a:pt x="35" y="92"/>
                  <a:pt x="40" y="94"/>
                  <a:pt x="45" y="95"/>
                </a:cubicBezTo>
                <a:cubicBezTo>
                  <a:pt x="48" y="95"/>
                  <a:pt x="51" y="96"/>
                  <a:pt x="54" y="96"/>
                </a:cubicBezTo>
                <a:cubicBezTo>
                  <a:pt x="56" y="97"/>
                  <a:pt x="59" y="96"/>
                  <a:pt x="62" y="97"/>
                </a:cubicBezTo>
                <a:cubicBezTo>
                  <a:pt x="67" y="97"/>
                  <a:pt x="73" y="96"/>
                  <a:pt x="78" y="95"/>
                </a:cubicBezTo>
                <a:cubicBezTo>
                  <a:pt x="81" y="95"/>
                  <a:pt x="84" y="95"/>
                  <a:pt x="87" y="95"/>
                </a:cubicBezTo>
                <a:cubicBezTo>
                  <a:pt x="95" y="94"/>
                  <a:pt x="95" y="94"/>
                  <a:pt x="95" y="94"/>
                </a:cubicBezTo>
                <a:cubicBezTo>
                  <a:pt x="96" y="94"/>
                  <a:pt x="96" y="94"/>
                  <a:pt x="96" y="94"/>
                </a:cubicBezTo>
                <a:cubicBezTo>
                  <a:pt x="96" y="95"/>
                  <a:pt x="96" y="95"/>
                  <a:pt x="96" y="95"/>
                </a:cubicBezTo>
                <a:cubicBezTo>
                  <a:pt x="98" y="98"/>
                  <a:pt x="98" y="98"/>
                  <a:pt x="98" y="98"/>
                </a:cubicBezTo>
                <a:cubicBezTo>
                  <a:pt x="100" y="100"/>
                  <a:pt x="100" y="100"/>
                  <a:pt x="100" y="100"/>
                </a:cubicBezTo>
                <a:cubicBezTo>
                  <a:pt x="102" y="102"/>
                  <a:pt x="104" y="104"/>
                  <a:pt x="105" y="105"/>
                </a:cubicBezTo>
                <a:cubicBezTo>
                  <a:pt x="103" y="107"/>
                  <a:pt x="103" y="107"/>
                  <a:pt x="103" y="107"/>
                </a:cubicBezTo>
                <a:cubicBezTo>
                  <a:pt x="101" y="101"/>
                  <a:pt x="101" y="101"/>
                  <a:pt x="101" y="101"/>
                </a:cubicBezTo>
                <a:cubicBezTo>
                  <a:pt x="101" y="99"/>
                  <a:pt x="100" y="98"/>
                  <a:pt x="100" y="97"/>
                </a:cubicBezTo>
                <a:cubicBezTo>
                  <a:pt x="100" y="94"/>
                  <a:pt x="100" y="94"/>
                  <a:pt x="100" y="94"/>
                </a:cubicBezTo>
                <a:cubicBezTo>
                  <a:pt x="100" y="93"/>
                  <a:pt x="100" y="93"/>
                  <a:pt x="100" y="93"/>
                </a:cubicBezTo>
                <a:cubicBezTo>
                  <a:pt x="101" y="92"/>
                  <a:pt x="101" y="92"/>
                  <a:pt x="101" y="92"/>
                </a:cubicBezTo>
                <a:cubicBezTo>
                  <a:pt x="103" y="92"/>
                  <a:pt x="104" y="91"/>
                  <a:pt x="106" y="90"/>
                </a:cubicBezTo>
                <a:cubicBezTo>
                  <a:pt x="108" y="90"/>
                  <a:pt x="109" y="89"/>
                  <a:pt x="111" y="88"/>
                </a:cubicBezTo>
                <a:cubicBezTo>
                  <a:pt x="112" y="87"/>
                  <a:pt x="113" y="86"/>
                  <a:pt x="115" y="84"/>
                </a:cubicBezTo>
                <a:cubicBezTo>
                  <a:pt x="116" y="83"/>
                  <a:pt x="117" y="82"/>
                  <a:pt x="119" y="80"/>
                </a:cubicBezTo>
                <a:cubicBezTo>
                  <a:pt x="120" y="79"/>
                  <a:pt x="121" y="78"/>
                  <a:pt x="122" y="76"/>
                </a:cubicBezTo>
                <a:cubicBezTo>
                  <a:pt x="123" y="75"/>
                  <a:pt x="124" y="73"/>
                  <a:pt x="125" y="72"/>
                </a:cubicBezTo>
                <a:cubicBezTo>
                  <a:pt x="126" y="70"/>
                  <a:pt x="127" y="68"/>
                  <a:pt x="127" y="67"/>
                </a:cubicBezTo>
                <a:cubicBezTo>
                  <a:pt x="127" y="66"/>
                  <a:pt x="128" y="65"/>
                  <a:pt x="128" y="64"/>
                </a:cubicBezTo>
                <a:cubicBezTo>
                  <a:pt x="128" y="61"/>
                  <a:pt x="128" y="61"/>
                  <a:pt x="128" y="61"/>
                </a:cubicBezTo>
                <a:cubicBezTo>
                  <a:pt x="129" y="59"/>
                  <a:pt x="129" y="58"/>
                  <a:pt x="129" y="56"/>
                </a:cubicBezTo>
                <a:cubicBezTo>
                  <a:pt x="129" y="54"/>
                  <a:pt x="130" y="52"/>
                  <a:pt x="130" y="50"/>
                </a:cubicBezTo>
                <a:cubicBezTo>
                  <a:pt x="130" y="48"/>
                  <a:pt x="130" y="47"/>
                  <a:pt x="130" y="45"/>
                </a:cubicBezTo>
                <a:cubicBezTo>
                  <a:pt x="129" y="43"/>
                  <a:pt x="130" y="41"/>
                  <a:pt x="129" y="39"/>
                </a:cubicBezTo>
                <a:cubicBezTo>
                  <a:pt x="129" y="37"/>
                  <a:pt x="129" y="36"/>
                  <a:pt x="128" y="34"/>
                </a:cubicBezTo>
                <a:cubicBezTo>
                  <a:pt x="127" y="32"/>
                  <a:pt x="127" y="30"/>
                  <a:pt x="126" y="28"/>
                </a:cubicBezTo>
                <a:cubicBezTo>
                  <a:pt x="125" y="27"/>
                  <a:pt x="125" y="25"/>
                  <a:pt x="124" y="23"/>
                </a:cubicBezTo>
                <a:lnTo>
                  <a:pt x="121" y="19"/>
                </a:lnTo>
                <a:close/>
                <a:moveTo>
                  <a:pt x="121" y="19"/>
                </a:moveTo>
                <a:cubicBezTo>
                  <a:pt x="124" y="23"/>
                  <a:pt x="124" y="23"/>
                  <a:pt x="124" y="23"/>
                </a:cubicBezTo>
                <a:cubicBezTo>
                  <a:pt x="125" y="25"/>
                  <a:pt x="126" y="27"/>
                  <a:pt x="127" y="28"/>
                </a:cubicBezTo>
                <a:cubicBezTo>
                  <a:pt x="127" y="30"/>
                  <a:pt x="128" y="32"/>
                  <a:pt x="129" y="34"/>
                </a:cubicBezTo>
                <a:cubicBezTo>
                  <a:pt x="129" y="35"/>
                  <a:pt x="129" y="37"/>
                  <a:pt x="130" y="39"/>
                </a:cubicBezTo>
                <a:cubicBezTo>
                  <a:pt x="130" y="41"/>
                  <a:pt x="130" y="43"/>
                  <a:pt x="131" y="45"/>
                </a:cubicBezTo>
                <a:cubicBezTo>
                  <a:pt x="131" y="47"/>
                  <a:pt x="131" y="48"/>
                  <a:pt x="131" y="50"/>
                </a:cubicBezTo>
                <a:cubicBezTo>
                  <a:pt x="131" y="52"/>
                  <a:pt x="131" y="54"/>
                  <a:pt x="131" y="56"/>
                </a:cubicBezTo>
                <a:cubicBezTo>
                  <a:pt x="131" y="58"/>
                  <a:pt x="130" y="60"/>
                  <a:pt x="130" y="62"/>
                </a:cubicBezTo>
                <a:cubicBezTo>
                  <a:pt x="130" y="64"/>
                  <a:pt x="130" y="64"/>
                  <a:pt x="130" y="64"/>
                </a:cubicBezTo>
                <a:cubicBezTo>
                  <a:pt x="129" y="65"/>
                  <a:pt x="129" y="66"/>
                  <a:pt x="129" y="67"/>
                </a:cubicBezTo>
                <a:cubicBezTo>
                  <a:pt x="128" y="69"/>
                  <a:pt x="128" y="71"/>
                  <a:pt x="127" y="73"/>
                </a:cubicBezTo>
                <a:cubicBezTo>
                  <a:pt x="126" y="74"/>
                  <a:pt x="125" y="76"/>
                  <a:pt x="124" y="78"/>
                </a:cubicBezTo>
                <a:cubicBezTo>
                  <a:pt x="123" y="79"/>
                  <a:pt x="122" y="81"/>
                  <a:pt x="121" y="82"/>
                </a:cubicBezTo>
                <a:cubicBezTo>
                  <a:pt x="119" y="84"/>
                  <a:pt x="118" y="85"/>
                  <a:pt x="117" y="86"/>
                </a:cubicBezTo>
                <a:cubicBezTo>
                  <a:pt x="115" y="88"/>
                  <a:pt x="114" y="89"/>
                  <a:pt x="112" y="90"/>
                </a:cubicBezTo>
                <a:cubicBezTo>
                  <a:pt x="110" y="91"/>
                  <a:pt x="109" y="92"/>
                  <a:pt x="107" y="93"/>
                </a:cubicBezTo>
                <a:cubicBezTo>
                  <a:pt x="105" y="94"/>
                  <a:pt x="104" y="94"/>
                  <a:pt x="102" y="95"/>
                </a:cubicBezTo>
                <a:cubicBezTo>
                  <a:pt x="103" y="94"/>
                  <a:pt x="103" y="94"/>
                  <a:pt x="103" y="94"/>
                </a:cubicBezTo>
                <a:cubicBezTo>
                  <a:pt x="103" y="97"/>
                  <a:pt x="103" y="97"/>
                  <a:pt x="103" y="97"/>
                </a:cubicBezTo>
                <a:cubicBezTo>
                  <a:pt x="104" y="100"/>
                  <a:pt x="104" y="100"/>
                  <a:pt x="104" y="100"/>
                </a:cubicBezTo>
                <a:cubicBezTo>
                  <a:pt x="106" y="106"/>
                  <a:pt x="106" y="106"/>
                  <a:pt x="106" y="106"/>
                </a:cubicBezTo>
                <a:cubicBezTo>
                  <a:pt x="108" y="111"/>
                  <a:pt x="108" y="111"/>
                  <a:pt x="108" y="111"/>
                </a:cubicBezTo>
                <a:cubicBezTo>
                  <a:pt x="103" y="107"/>
                  <a:pt x="103" y="107"/>
                  <a:pt x="103" y="107"/>
                </a:cubicBezTo>
                <a:cubicBezTo>
                  <a:pt x="102" y="106"/>
                  <a:pt x="100" y="104"/>
                  <a:pt x="98" y="102"/>
                </a:cubicBezTo>
                <a:cubicBezTo>
                  <a:pt x="96" y="99"/>
                  <a:pt x="96" y="99"/>
                  <a:pt x="96" y="99"/>
                </a:cubicBezTo>
                <a:cubicBezTo>
                  <a:pt x="94" y="96"/>
                  <a:pt x="94" y="96"/>
                  <a:pt x="94" y="96"/>
                </a:cubicBezTo>
                <a:cubicBezTo>
                  <a:pt x="95" y="97"/>
                  <a:pt x="95" y="97"/>
                  <a:pt x="95" y="97"/>
                </a:cubicBezTo>
                <a:cubicBezTo>
                  <a:pt x="87" y="98"/>
                  <a:pt x="87" y="98"/>
                  <a:pt x="87" y="98"/>
                </a:cubicBezTo>
                <a:cubicBezTo>
                  <a:pt x="84" y="98"/>
                  <a:pt x="81" y="98"/>
                  <a:pt x="79" y="98"/>
                </a:cubicBezTo>
                <a:cubicBezTo>
                  <a:pt x="73" y="98"/>
                  <a:pt x="67" y="99"/>
                  <a:pt x="62" y="99"/>
                </a:cubicBezTo>
                <a:cubicBezTo>
                  <a:pt x="59" y="99"/>
                  <a:pt x="56" y="99"/>
                  <a:pt x="53" y="98"/>
                </a:cubicBezTo>
                <a:cubicBezTo>
                  <a:pt x="51" y="98"/>
                  <a:pt x="48" y="98"/>
                  <a:pt x="45" y="97"/>
                </a:cubicBezTo>
                <a:cubicBezTo>
                  <a:pt x="39" y="95"/>
                  <a:pt x="34" y="94"/>
                  <a:pt x="29" y="91"/>
                </a:cubicBezTo>
                <a:cubicBezTo>
                  <a:pt x="24" y="89"/>
                  <a:pt x="19" y="86"/>
                  <a:pt x="15" y="83"/>
                </a:cubicBezTo>
                <a:cubicBezTo>
                  <a:pt x="10" y="79"/>
                  <a:pt x="7" y="74"/>
                  <a:pt x="5" y="69"/>
                </a:cubicBezTo>
                <a:cubicBezTo>
                  <a:pt x="1" y="58"/>
                  <a:pt x="0" y="47"/>
                  <a:pt x="4" y="36"/>
                </a:cubicBezTo>
                <a:cubicBezTo>
                  <a:pt x="6" y="30"/>
                  <a:pt x="9" y="25"/>
                  <a:pt x="13" y="21"/>
                </a:cubicBezTo>
                <a:cubicBezTo>
                  <a:pt x="16" y="17"/>
                  <a:pt x="21" y="14"/>
                  <a:pt x="26" y="11"/>
                </a:cubicBezTo>
                <a:cubicBezTo>
                  <a:pt x="31" y="8"/>
                  <a:pt x="36" y="6"/>
                  <a:pt x="42" y="4"/>
                </a:cubicBezTo>
                <a:cubicBezTo>
                  <a:pt x="47" y="3"/>
                  <a:pt x="53" y="2"/>
                  <a:pt x="58" y="1"/>
                </a:cubicBezTo>
                <a:cubicBezTo>
                  <a:pt x="69" y="0"/>
                  <a:pt x="81" y="0"/>
                  <a:pt x="92" y="3"/>
                </a:cubicBezTo>
                <a:cubicBezTo>
                  <a:pt x="97" y="4"/>
                  <a:pt x="103" y="6"/>
                  <a:pt x="108" y="8"/>
                </a:cubicBezTo>
                <a:cubicBezTo>
                  <a:pt x="113" y="11"/>
                  <a:pt x="117" y="15"/>
                  <a:pt x="121" y="19"/>
                </a:cubicBezTo>
                <a:close/>
              </a:path>
            </a:pathLst>
          </a:custGeom>
          <a:solidFill>
            <a:sysClr val="windowText" lastClr="000000"/>
          </a:solid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1" name="Freeform 150"/>
          <p:cNvSpPr>
            <a:spLocks noEditPoints="1"/>
          </p:cNvSpPr>
          <p:nvPr/>
        </p:nvSpPr>
        <p:spPr bwMode="auto">
          <a:xfrm>
            <a:off x="2323703" y="5364559"/>
            <a:ext cx="1548937" cy="1357059"/>
          </a:xfrm>
          <a:custGeom>
            <a:avLst/>
            <a:gdLst>
              <a:gd name="T0" fmla="*/ 107 w 130"/>
              <a:gd name="T1" fmla="*/ 9 h 111"/>
              <a:gd name="T2" fmla="*/ 74 w 130"/>
              <a:gd name="T3" fmla="*/ 3 h 111"/>
              <a:gd name="T4" fmla="*/ 42 w 130"/>
              <a:gd name="T5" fmla="*/ 7 h 111"/>
              <a:gd name="T6" fmla="*/ 13 w 130"/>
              <a:gd name="T7" fmla="*/ 22 h 111"/>
              <a:gd name="T8" fmla="*/ 2 w 130"/>
              <a:gd name="T9" fmla="*/ 52 h 111"/>
              <a:gd name="T10" fmla="*/ 15 w 130"/>
              <a:gd name="T11" fmla="*/ 82 h 111"/>
              <a:gd name="T12" fmla="*/ 45 w 130"/>
              <a:gd name="T13" fmla="*/ 95 h 111"/>
              <a:gd name="T14" fmla="*/ 61 w 130"/>
              <a:gd name="T15" fmla="*/ 97 h 111"/>
              <a:gd name="T16" fmla="*/ 86 w 130"/>
              <a:gd name="T17" fmla="*/ 95 h 111"/>
              <a:gd name="T18" fmla="*/ 95 w 130"/>
              <a:gd name="T19" fmla="*/ 94 h 111"/>
              <a:gd name="T20" fmla="*/ 98 w 130"/>
              <a:gd name="T21" fmla="*/ 97 h 111"/>
              <a:gd name="T22" fmla="*/ 105 w 130"/>
              <a:gd name="T23" fmla="*/ 105 h 111"/>
              <a:gd name="T24" fmla="*/ 100 w 130"/>
              <a:gd name="T25" fmla="*/ 100 h 111"/>
              <a:gd name="T26" fmla="*/ 99 w 130"/>
              <a:gd name="T27" fmla="*/ 94 h 111"/>
              <a:gd name="T28" fmla="*/ 100 w 130"/>
              <a:gd name="T29" fmla="*/ 92 h 111"/>
              <a:gd name="T30" fmla="*/ 110 w 130"/>
              <a:gd name="T31" fmla="*/ 88 h 111"/>
              <a:gd name="T32" fmla="*/ 118 w 130"/>
              <a:gd name="T33" fmla="*/ 80 h 111"/>
              <a:gd name="T34" fmla="*/ 124 w 130"/>
              <a:gd name="T35" fmla="*/ 72 h 111"/>
              <a:gd name="T36" fmla="*/ 127 w 130"/>
              <a:gd name="T37" fmla="*/ 64 h 111"/>
              <a:gd name="T38" fmla="*/ 129 w 130"/>
              <a:gd name="T39" fmla="*/ 56 h 111"/>
              <a:gd name="T40" fmla="*/ 129 w 130"/>
              <a:gd name="T41" fmla="*/ 45 h 111"/>
              <a:gd name="T42" fmla="*/ 127 w 130"/>
              <a:gd name="T43" fmla="*/ 34 h 111"/>
              <a:gd name="T44" fmla="*/ 123 w 130"/>
              <a:gd name="T45" fmla="*/ 23 h 111"/>
              <a:gd name="T46" fmla="*/ 120 w 130"/>
              <a:gd name="T47" fmla="*/ 19 h 111"/>
              <a:gd name="T48" fmla="*/ 126 w 130"/>
              <a:gd name="T49" fmla="*/ 28 h 111"/>
              <a:gd name="T50" fmla="*/ 129 w 130"/>
              <a:gd name="T51" fmla="*/ 39 h 111"/>
              <a:gd name="T52" fmla="*/ 130 w 130"/>
              <a:gd name="T53" fmla="*/ 50 h 111"/>
              <a:gd name="T54" fmla="*/ 129 w 130"/>
              <a:gd name="T55" fmla="*/ 62 h 111"/>
              <a:gd name="T56" fmla="*/ 128 w 130"/>
              <a:gd name="T57" fmla="*/ 67 h 111"/>
              <a:gd name="T58" fmla="*/ 123 w 130"/>
              <a:gd name="T59" fmla="*/ 78 h 111"/>
              <a:gd name="T60" fmla="*/ 116 w 130"/>
              <a:gd name="T61" fmla="*/ 86 h 111"/>
              <a:gd name="T62" fmla="*/ 106 w 130"/>
              <a:gd name="T63" fmla="*/ 93 h 111"/>
              <a:gd name="T64" fmla="*/ 102 w 130"/>
              <a:gd name="T65" fmla="*/ 94 h 111"/>
              <a:gd name="T66" fmla="*/ 103 w 130"/>
              <a:gd name="T67" fmla="*/ 100 h 111"/>
              <a:gd name="T68" fmla="*/ 107 w 130"/>
              <a:gd name="T69" fmla="*/ 111 h 111"/>
              <a:gd name="T70" fmla="*/ 98 w 130"/>
              <a:gd name="T71" fmla="*/ 102 h 111"/>
              <a:gd name="T72" fmla="*/ 93 w 130"/>
              <a:gd name="T73" fmla="*/ 96 h 111"/>
              <a:gd name="T74" fmla="*/ 86 w 130"/>
              <a:gd name="T75" fmla="*/ 98 h 111"/>
              <a:gd name="T76" fmla="*/ 61 w 130"/>
              <a:gd name="T77" fmla="*/ 99 h 111"/>
              <a:gd name="T78" fmla="*/ 44 w 130"/>
              <a:gd name="T79" fmla="*/ 97 h 111"/>
              <a:gd name="T80" fmla="*/ 14 w 130"/>
              <a:gd name="T81" fmla="*/ 83 h 111"/>
              <a:gd name="T82" fmla="*/ 3 w 130"/>
              <a:gd name="T83" fmla="*/ 36 h 111"/>
              <a:gd name="T84" fmla="*/ 25 w 130"/>
              <a:gd name="T85" fmla="*/ 11 h 111"/>
              <a:gd name="T86" fmla="*/ 58 w 130"/>
              <a:gd name="T87" fmla="*/ 1 h 111"/>
              <a:gd name="T88" fmla="*/ 107 w 130"/>
              <a:gd name="T89"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0" h="111">
                <a:moveTo>
                  <a:pt x="120" y="19"/>
                </a:moveTo>
                <a:cubicBezTo>
                  <a:pt x="116" y="15"/>
                  <a:pt x="112" y="11"/>
                  <a:pt x="107" y="9"/>
                </a:cubicBezTo>
                <a:cubicBezTo>
                  <a:pt x="102" y="6"/>
                  <a:pt x="96" y="5"/>
                  <a:pt x="91" y="4"/>
                </a:cubicBezTo>
                <a:cubicBezTo>
                  <a:pt x="86" y="3"/>
                  <a:pt x="80" y="3"/>
                  <a:pt x="74" y="3"/>
                </a:cubicBezTo>
                <a:cubicBezTo>
                  <a:pt x="69" y="3"/>
                  <a:pt x="63" y="3"/>
                  <a:pt x="58" y="4"/>
                </a:cubicBezTo>
                <a:cubicBezTo>
                  <a:pt x="52" y="4"/>
                  <a:pt x="47" y="5"/>
                  <a:pt x="42" y="7"/>
                </a:cubicBezTo>
                <a:cubicBezTo>
                  <a:pt x="36" y="8"/>
                  <a:pt x="31" y="10"/>
                  <a:pt x="26" y="13"/>
                </a:cubicBezTo>
                <a:cubicBezTo>
                  <a:pt x="22" y="15"/>
                  <a:pt x="17" y="18"/>
                  <a:pt x="13" y="22"/>
                </a:cubicBezTo>
                <a:cubicBezTo>
                  <a:pt x="9" y="26"/>
                  <a:pt x="6" y="31"/>
                  <a:pt x="4" y="36"/>
                </a:cubicBezTo>
                <a:cubicBezTo>
                  <a:pt x="3" y="41"/>
                  <a:pt x="2" y="47"/>
                  <a:pt x="2" y="52"/>
                </a:cubicBezTo>
                <a:cubicBezTo>
                  <a:pt x="2" y="58"/>
                  <a:pt x="3" y="63"/>
                  <a:pt x="5" y="68"/>
                </a:cubicBezTo>
                <a:cubicBezTo>
                  <a:pt x="7" y="74"/>
                  <a:pt x="11" y="78"/>
                  <a:pt x="15" y="82"/>
                </a:cubicBezTo>
                <a:cubicBezTo>
                  <a:pt x="19" y="85"/>
                  <a:pt x="24" y="88"/>
                  <a:pt x="29" y="90"/>
                </a:cubicBezTo>
                <a:cubicBezTo>
                  <a:pt x="34" y="92"/>
                  <a:pt x="40" y="93"/>
                  <a:pt x="45" y="95"/>
                </a:cubicBezTo>
                <a:cubicBezTo>
                  <a:pt x="47" y="95"/>
                  <a:pt x="50" y="96"/>
                  <a:pt x="53" y="96"/>
                </a:cubicBezTo>
                <a:cubicBezTo>
                  <a:pt x="56" y="96"/>
                  <a:pt x="58" y="96"/>
                  <a:pt x="61" y="97"/>
                </a:cubicBezTo>
                <a:cubicBezTo>
                  <a:pt x="67" y="97"/>
                  <a:pt x="72" y="96"/>
                  <a:pt x="78" y="95"/>
                </a:cubicBezTo>
                <a:cubicBezTo>
                  <a:pt x="81" y="95"/>
                  <a:pt x="83" y="95"/>
                  <a:pt x="86" y="95"/>
                </a:cubicBezTo>
                <a:cubicBezTo>
                  <a:pt x="94" y="94"/>
                  <a:pt x="94" y="94"/>
                  <a:pt x="94" y="94"/>
                </a:cubicBezTo>
                <a:cubicBezTo>
                  <a:pt x="95" y="94"/>
                  <a:pt x="95" y="94"/>
                  <a:pt x="95" y="94"/>
                </a:cubicBezTo>
                <a:cubicBezTo>
                  <a:pt x="96" y="95"/>
                  <a:pt x="96" y="95"/>
                  <a:pt x="96" y="95"/>
                </a:cubicBezTo>
                <a:cubicBezTo>
                  <a:pt x="98" y="97"/>
                  <a:pt x="98" y="97"/>
                  <a:pt x="98" y="97"/>
                </a:cubicBezTo>
                <a:cubicBezTo>
                  <a:pt x="100" y="100"/>
                  <a:pt x="100" y="100"/>
                  <a:pt x="100" y="100"/>
                </a:cubicBezTo>
                <a:cubicBezTo>
                  <a:pt x="101" y="102"/>
                  <a:pt x="103" y="103"/>
                  <a:pt x="105" y="105"/>
                </a:cubicBezTo>
                <a:cubicBezTo>
                  <a:pt x="102" y="107"/>
                  <a:pt x="102" y="107"/>
                  <a:pt x="102" y="107"/>
                </a:cubicBezTo>
                <a:cubicBezTo>
                  <a:pt x="100" y="100"/>
                  <a:pt x="100" y="100"/>
                  <a:pt x="100" y="100"/>
                </a:cubicBezTo>
                <a:cubicBezTo>
                  <a:pt x="100" y="99"/>
                  <a:pt x="100" y="98"/>
                  <a:pt x="100" y="97"/>
                </a:cubicBezTo>
                <a:cubicBezTo>
                  <a:pt x="99" y="94"/>
                  <a:pt x="99" y="94"/>
                  <a:pt x="99" y="94"/>
                </a:cubicBezTo>
                <a:cubicBezTo>
                  <a:pt x="99" y="93"/>
                  <a:pt x="99" y="93"/>
                  <a:pt x="99" y="93"/>
                </a:cubicBezTo>
                <a:cubicBezTo>
                  <a:pt x="100" y="92"/>
                  <a:pt x="100" y="92"/>
                  <a:pt x="100" y="92"/>
                </a:cubicBezTo>
                <a:cubicBezTo>
                  <a:pt x="102" y="92"/>
                  <a:pt x="104" y="91"/>
                  <a:pt x="105" y="90"/>
                </a:cubicBezTo>
                <a:cubicBezTo>
                  <a:pt x="107" y="90"/>
                  <a:pt x="108" y="89"/>
                  <a:pt x="110" y="88"/>
                </a:cubicBezTo>
                <a:cubicBezTo>
                  <a:pt x="111" y="86"/>
                  <a:pt x="113" y="86"/>
                  <a:pt x="114" y="84"/>
                </a:cubicBezTo>
                <a:cubicBezTo>
                  <a:pt x="116" y="83"/>
                  <a:pt x="117" y="82"/>
                  <a:pt x="118" y="80"/>
                </a:cubicBezTo>
                <a:cubicBezTo>
                  <a:pt x="119" y="79"/>
                  <a:pt x="120" y="78"/>
                  <a:pt x="122" y="76"/>
                </a:cubicBezTo>
                <a:cubicBezTo>
                  <a:pt x="123" y="75"/>
                  <a:pt x="124" y="73"/>
                  <a:pt x="124" y="72"/>
                </a:cubicBezTo>
                <a:cubicBezTo>
                  <a:pt x="125" y="70"/>
                  <a:pt x="126" y="68"/>
                  <a:pt x="127" y="67"/>
                </a:cubicBezTo>
                <a:cubicBezTo>
                  <a:pt x="127" y="66"/>
                  <a:pt x="127" y="65"/>
                  <a:pt x="127" y="64"/>
                </a:cubicBezTo>
                <a:cubicBezTo>
                  <a:pt x="128" y="61"/>
                  <a:pt x="128" y="61"/>
                  <a:pt x="128" y="61"/>
                </a:cubicBezTo>
                <a:cubicBezTo>
                  <a:pt x="128" y="59"/>
                  <a:pt x="128" y="58"/>
                  <a:pt x="129" y="56"/>
                </a:cubicBezTo>
                <a:cubicBezTo>
                  <a:pt x="129" y="54"/>
                  <a:pt x="129" y="52"/>
                  <a:pt x="129" y="50"/>
                </a:cubicBezTo>
                <a:cubicBezTo>
                  <a:pt x="129" y="48"/>
                  <a:pt x="129" y="47"/>
                  <a:pt x="129" y="45"/>
                </a:cubicBezTo>
                <a:cubicBezTo>
                  <a:pt x="129" y="43"/>
                  <a:pt x="129" y="41"/>
                  <a:pt x="129" y="39"/>
                </a:cubicBezTo>
                <a:cubicBezTo>
                  <a:pt x="128" y="37"/>
                  <a:pt x="128" y="35"/>
                  <a:pt x="127" y="34"/>
                </a:cubicBezTo>
                <a:cubicBezTo>
                  <a:pt x="127" y="32"/>
                  <a:pt x="126" y="30"/>
                  <a:pt x="126" y="28"/>
                </a:cubicBezTo>
                <a:cubicBezTo>
                  <a:pt x="125" y="27"/>
                  <a:pt x="124" y="25"/>
                  <a:pt x="123" y="23"/>
                </a:cubicBezTo>
                <a:lnTo>
                  <a:pt x="120" y="19"/>
                </a:lnTo>
                <a:close/>
                <a:moveTo>
                  <a:pt x="120" y="19"/>
                </a:moveTo>
                <a:cubicBezTo>
                  <a:pt x="124" y="23"/>
                  <a:pt x="124" y="23"/>
                  <a:pt x="124" y="23"/>
                </a:cubicBezTo>
                <a:cubicBezTo>
                  <a:pt x="124" y="25"/>
                  <a:pt x="125" y="27"/>
                  <a:pt x="126" y="28"/>
                </a:cubicBezTo>
                <a:cubicBezTo>
                  <a:pt x="127" y="30"/>
                  <a:pt x="127" y="32"/>
                  <a:pt x="128" y="34"/>
                </a:cubicBezTo>
                <a:cubicBezTo>
                  <a:pt x="129" y="35"/>
                  <a:pt x="129" y="37"/>
                  <a:pt x="129" y="39"/>
                </a:cubicBezTo>
                <a:cubicBezTo>
                  <a:pt x="130" y="41"/>
                  <a:pt x="130" y="43"/>
                  <a:pt x="130" y="45"/>
                </a:cubicBezTo>
                <a:cubicBezTo>
                  <a:pt x="130" y="46"/>
                  <a:pt x="130" y="48"/>
                  <a:pt x="130" y="50"/>
                </a:cubicBezTo>
                <a:cubicBezTo>
                  <a:pt x="130" y="52"/>
                  <a:pt x="130" y="54"/>
                  <a:pt x="130" y="56"/>
                </a:cubicBezTo>
                <a:cubicBezTo>
                  <a:pt x="130" y="58"/>
                  <a:pt x="130" y="60"/>
                  <a:pt x="129" y="62"/>
                </a:cubicBezTo>
                <a:cubicBezTo>
                  <a:pt x="129" y="64"/>
                  <a:pt x="129" y="64"/>
                  <a:pt x="129" y="64"/>
                </a:cubicBezTo>
                <a:cubicBezTo>
                  <a:pt x="129" y="65"/>
                  <a:pt x="129" y="66"/>
                  <a:pt x="128" y="67"/>
                </a:cubicBezTo>
                <a:cubicBezTo>
                  <a:pt x="128" y="69"/>
                  <a:pt x="127" y="71"/>
                  <a:pt x="126" y="73"/>
                </a:cubicBezTo>
                <a:cubicBezTo>
                  <a:pt x="126" y="74"/>
                  <a:pt x="124" y="76"/>
                  <a:pt x="123" y="78"/>
                </a:cubicBezTo>
                <a:cubicBezTo>
                  <a:pt x="122" y="79"/>
                  <a:pt x="121" y="81"/>
                  <a:pt x="120" y="82"/>
                </a:cubicBezTo>
                <a:cubicBezTo>
                  <a:pt x="119" y="83"/>
                  <a:pt x="117" y="85"/>
                  <a:pt x="116" y="86"/>
                </a:cubicBezTo>
                <a:cubicBezTo>
                  <a:pt x="115" y="87"/>
                  <a:pt x="113" y="89"/>
                  <a:pt x="111" y="90"/>
                </a:cubicBezTo>
                <a:cubicBezTo>
                  <a:pt x="110" y="91"/>
                  <a:pt x="108" y="92"/>
                  <a:pt x="106" y="93"/>
                </a:cubicBezTo>
                <a:cubicBezTo>
                  <a:pt x="105" y="94"/>
                  <a:pt x="103" y="94"/>
                  <a:pt x="101" y="95"/>
                </a:cubicBezTo>
                <a:cubicBezTo>
                  <a:pt x="102" y="94"/>
                  <a:pt x="102" y="94"/>
                  <a:pt x="102" y="94"/>
                </a:cubicBezTo>
                <a:cubicBezTo>
                  <a:pt x="102" y="97"/>
                  <a:pt x="102" y="97"/>
                  <a:pt x="102" y="97"/>
                </a:cubicBezTo>
                <a:cubicBezTo>
                  <a:pt x="103" y="100"/>
                  <a:pt x="103" y="100"/>
                  <a:pt x="103" y="100"/>
                </a:cubicBezTo>
                <a:cubicBezTo>
                  <a:pt x="105" y="106"/>
                  <a:pt x="105" y="106"/>
                  <a:pt x="105" y="106"/>
                </a:cubicBezTo>
                <a:cubicBezTo>
                  <a:pt x="107" y="111"/>
                  <a:pt x="107" y="111"/>
                  <a:pt x="107" y="111"/>
                </a:cubicBezTo>
                <a:cubicBezTo>
                  <a:pt x="103" y="107"/>
                  <a:pt x="103" y="107"/>
                  <a:pt x="103" y="107"/>
                </a:cubicBezTo>
                <a:cubicBezTo>
                  <a:pt x="101" y="106"/>
                  <a:pt x="99" y="104"/>
                  <a:pt x="98" y="102"/>
                </a:cubicBezTo>
                <a:cubicBezTo>
                  <a:pt x="95" y="99"/>
                  <a:pt x="95" y="99"/>
                  <a:pt x="95" y="99"/>
                </a:cubicBezTo>
                <a:cubicBezTo>
                  <a:pt x="93" y="96"/>
                  <a:pt x="93" y="96"/>
                  <a:pt x="93" y="96"/>
                </a:cubicBezTo>
                <a:cubicBezTo>
                  <a:pt x="95" y="97"/>
                  <a:pt x="95" y="97"/>
                  <a:pt x="95" y="97"/>
                </a:cubicBezTo>
                <a:cubicBezTo>
                  <a:pt x="86" y="98"/>
                  <a:pt x="86" y="98"/>
                  <a:pt x="86" y="98"/>
                </a:cubicBezTo>
                <a:cubicBezTo>
                  <a:pt x="83" y="98"/>
                  <a:pt x="81" y="98"/>
                  <a:pt x="78" y="98"/>
                </a:cubicBezTo>
                <a:cubicBezTo>
                  <a:pt x="72" y="98"/>
                  <a:pt x="67" y="99"/>
                  <a:pt x="61" y="99"/>
                </a:cubicBezTo>
                <a:cubicBezTo>
                  <a:pt x="58" y="99"/>
                  <a:pt x="55" y="99"/>
                  <a:pt x="53" y="98"/>
                </a:cubicBezTo>
                <a:cubicBezTo>
                  <a:pt x="50" y="98"/>
                  <a:pt x="47" y="98"/>
                  <a:pt x="44" y="97"/>
                </a:cubicBezTo>
                <a:cubicBezTo>
                  <a:pt x="39" y="95"/>
                  <a:pt x="34" y="94"/>
                  <a:pt x="28" y="91"/>
                </a:cubicBezTo>
                <a:cubicBezTo>
                  <a:pt x="23" y="89"/>
                  <a:pt x="18" y="86"/>
                  <a:pt x="14" y="83"/>
                </a:cubicBezTo>
                <a:cubicBezTo>
                  <a:pt x="10" y="79"/>
                  <a:pt x="6" y="74"/>
                  <a:pt x="4" y="69"/>
                </a:cubicBezTo>
                <a:cubicBezTo>
                  <a:pt x="0" y="58"/>
                  <a:pt x="0" y="46"/>
                  <a:pt x="3" y="36"/>
                </a:cubicBezTo>
                <a:cubicBezTo>
                  <a:pt x="5" y="30"/>
                  <a:pt x="8" y="25"/>
                  <a:pt x="12" y="21"/>
                </a:cubicBezTo>
                <a:cubicBezTo>
                  <a:pt x="16" y="17"/>
                  <a:pt x="20" y="14"/>
                  <a:pt x="25" y="11"/>
                </a:cubicBezTo>
                <a:cubicBezTo>
                  <a:pt x="30" y="8"/>
                  <a:pt x="36" y="6"/>
                  <a:pt x="41" y="4"/>
                </a:cubicBezTo>
                <a:cubicBezTo>
                  <a:pt x="46" y="3"/>
                  <a:pt x="52" y="2"/>
                  <a:pt x="58" y="1"/>
                </a:cubicBezTo>
                <a:cubicBezTo>
                  <a:pt x="69" y="0"/>
                  <a:pt x="80" y="0"/>
                  <a:pt x="91" y="3"/>
                </a:cubicBezTo>
                <a:cubicBezTo>
                  <a:pt x="97" y="4"/>
                  <a:pt x="102" y="6"/>
                  <a:pt x="107" y="8"/>
                </a:cubicBezTo>
                <a:cubicBezTo>
                  <a:pt x="112" y="11"/>
                  <a:pt x="116" y="15"/>
                  <a:pt x="120" y="19"/>
                </a:cubicBezTo>
                <a:close/>
              </a:path>
            </a:pathLst>
          </a:custGeom>
          <a:solidFill>
            <a:sysClr val="windowText" lastClr="000000"/>
          </a:solid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2" name="Freeform 151"/>
          <p:cNvSpPr>
            <a:spLocks noEditPoints="1"/>
          </p:cNvSpPr>
          <p:nvPr/>
        </p:nvSpPr>
        <p:spPr bwMode="auto">
          <a:xfrm>
            <a:off x="7531098" y="1918757"/>
            <a:ext cx="1548937" cy="1357059"/>
          </a:xfrm>
          <a:custGeom>
            <a:avLst/>
            <a:gdLst>
              <a:gd name="T0" fmla="*/ 23 w 130"/>
              <a:gd name="T1" fmla="*/ 8 h 111"/>
              <a:gd name="T2" fmla="*/ 73 w 130"/>
              <a:gd name="T3" fmla="*/ 1 h 111"/>
              <a:gd name="T4" fmla="*/ 105 w 130"/>
              <a:gd name="T5" fmla="*/ 10 h 111"/>
              <a:gd name="T6" fmla="*/ 127 w 130"/>
              <a:gd name="T7" fmla="*/ 35 h 111"/>
              <a:gd name="T8" fmla="*/ 116 w 130"/>
              <a:gd name="T9" fmla="*/ 82 h 111"/>
              <a:gd name="T10" fmla="*/ 86 w 130"/>
              <a:gd name="T11" fmla="*/ 96 h 111"/>
              <a:gd name="T12" fmla="*/ 69 w 130"/>
              <a:gd name="T13" fmla="*/ 99 h 111"/>
              <a:gd name="T14" fmla="*/ 44 w 130"/>
              <a:gd name="T15" fmla="*/ 97 h 111"/>
              <a:gd name="T16" fmla="*/ 37 w 130"/>
              <a:gd name="T17" fmla="*/ 96 h 111"/>
              <a:gd name="T18" fmla="*/ 33 w 130"/>
              <a:gd name="T19" fmla="*/ 102 h 111"/>
              <a:gd name="T20" fmla="*/ 23 w 130"/>
              <a:gd name="T21" fmla="*/ 111 h 111"/>
              <a:gd name="T22" fmla="*/ 27 w 130"/>
              <a:gd name="T23" fmla="*/ 99 h 111"/>
              <a:gd name="T24" fmla="*/ 28 w 130"/>
              <a:gd name="T25" fmla="*/ 93 h 111"/>
              <a:gd name="T26" fmla="*/ 24 w 130"/>
              <a:gd name="T27" fmla="*/ 92 h 111"/>
              <a:gd name="T28" fmla="*/ 14 w 130"/>
              <a:gd name="T29" fmla="*/ 86 h 111"/>
              <a:gd name="T30" fmla="*/ 7 w 130"/>
              <a:gd name="T31" fmla="*/ 77 h 111"/>
              <a:gd name="T32" fmla="*/ 2 w 130"/>
              <a:gd name="T33" fmla="*/ 67 h 111"/>
              <a:gd name="T34" fmla="*/ 1 w 130"/>
              <a:gd name="T35" fmla="*/ 61 h 111"/>
              <a:gd name="T36" fmla="*/ 0 w 130"/>
              <a:gd name="T37" fmla="*/ 50 h 111"/>
              <a:gd name="T38" fmla="*/ 1 w 130"/>
              <a:gd name="T39" fmla="*/ 39 h 111"/>
              <a:gd name="T40" fmla="*/ 4 w 130"/>
              <a:gd name="T41" fmla="*/ 28 h 111"/>
              <a:gd name="T42" fmla="*/ 10 w 130"/>
              <a:gd name="T43" fmla="*/ 18 h 111"/>
              <a:gd name="T44" fmla="*/ 7 w 130"/>
              <a:gd name="T45" fmla="*/ 23 h 111"/>
              <a:gd name="T46" fmla="*/ 3 w 130"/>
              <a:gd name="T47" fmla="*/ 33 h 111"/>
              <a:gd name="T48" fmla="*/ 1 w 130"/>
              <a:gd name="T49" fmla="*/ 44 h 111"/>
              <a:gd name="T50" fmla="*/ 2 w 130"/>
              <a:gd name="T51" fmla="*/ 55 h 111"/>
              <a:gd name="T52" fmla="*/ 3 w 130"/>
              <a:gd name="T53" fmla="*/ 64 h 111"/>
              <a:gd name="T54" fmla="*/ 6 w 130"/>
              <a:gd name="T55" fmla="*/ 71 h 111"/>
              <a:gd name="T56" fmla="*/ 12 w 130"/>
              <a:gd name="T57" fmla="*/ 80 h 111"/>
              <a:gd name="T58" fmla="*/ 20 w 130"/>
              <a:gd name="T59" fmla="*/ 87 h 111"/>
              <a:gd name="T60" fmla="*/ 30 w 130"/>
              <a:gd name="T61" fmla="*/ 92 h 111"/>
              <a:gd name="T62" fmla="*/ 31 w 130"/>
              <a:gd name="T63" fmla="*/ 93 h 111"/>
              <a:gd name="T64" fmla="*/ 30 w 130"/>
              <a:gd name="T65" fmla="*/ 100 h 111"/>
              <a:gd name="T66" fmla="*/ 26 w 130"/>
              <a:gd name="T67" fmla="*/ 105 h 111"/>
              <a:gd name="T68" fmla="*/ 33 w 130"/>
              <a:gd name="T69" fmla="*/ 97 h 111"/>
              <a:gd name="T70" fmla="*/ 35 w 130"/>
              <a:gd name="T71" fmla="*/ 93 h 111"/>
              <a:gd name="T72" fmla="*/ 44 w 130"/>
              <a:gd name="T73" fmla="*/ 95 h 111"/>
              <a:gd name="T74" fmla="*/ 69 w 130"/>
              <a:gd name="T75" fmla="*/ 96 h 111"/>
              <a:gd name="T76" fmla="*/ 85 w 130"/>
              <a:gd name="T77" fmla="*/ 94 h 111"/>
              <a:gd name="T78" fmla="*/ 115 w 130"/>
              <a:gd name="T79" fmla="*/ 81 h 111"/>
              <a:gd name="T80" fmla="*/ 128 w 130"/>
              <a:gd name="T81" fmla="*/ 52 h 111"/>
              <a:gd name="T82" fmla="*/ 117 w 130"/>
              <a:gd name="T83" fmla="*/ 22 h 111"/>
              <a:gd name="T84" fmla="*/ 89 w 130"/>
              <a:gd name="T85" fmla="*/ 6 h 111"/>
              <a:gd name="T86" fmla="*/ 56 w 130"/>
              <a:gd name="T87" fmla="*/ 2 h 111"/>
              <a:gd name="T88" fmla="*/ 24 w 130"/>
              <a:gd name="T89"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0" h="111">
                <a:moveTo>
                  <a:pt x="10" y="18"/>
                </a:moveTo>
                <a:cubicBezTo>
                  <a:pt x="14" y="14"/>
                  <a:pt x="18" y="11"/>
                  <a:pt x="23" y="8"/>
                </a:cubicBezTo>
                <a:cubicBezTo>
                  <a:pt x="28" y="5"/>
                  <a:pt x="34" y="3"/>
                  <a:pt x="39" y="2"/>
                </a:cubicBezTo>
                <a:cubicBezTo>
                  <a:pt x="50" y="0"/>
                  <a:pt x="61" y="0"/>
                  <a:pt x="73" y="1"/>
                </a:cubicBezTo>
                <a:cubicBezTo>
                  <a:pt x="78" y="1"/>
                  <a:pt x="84" y="2"/>
                  <a:pt x="89" y="4"/>
                </a:cubicBezTo>
                <a:cubicBezTo>
                  <a:pt x="95" y="6"/>
                  <a:pt x="100" y="8"/>
                  <a:pt x="105" y="10"/>
                </a:cubicBezTo>
                <a:cubicBezTo>
                  <a:pt x="110" y="13"/>
                  <a:pt x="114" y="17"/>
                  <a:pt x="118" y="21"/>
                </a:cubicBezTo>
                <a:cubicBezTo>
                  <a:pt x="122" y="25"/>
                  <a:pt x="125" y="30"/>
                  <a:pt x="127" y="35"/>
                </a:cubicBezTo>
                <a:cubicBezTo>
                  <a:pt x="130" y="46"/>
                  <a:pt x="130" y="58"/>
                  <a:pt x="126" y="68"/>
                </a:cubicBezTo>
                <a:cubicBezTo>
                  <a:pt x="124" y="74"/>
                  <a:pt x="121" y="78"/>
                  <a:pt x="116" y="82"/>
                </a:cubicBezTo>
                <a:cubicBezTo>
                  <a:pt x="112" y="86"/>
                  <a:pt x="107" y="89"/>
                  <a:pt x="102" y="91"/>
                </a:cubicBezTo>
                <a:cubicBezTo>
                  <a:pt x="97" y="93"/>
                  <a:pt x="91" y="95"/>
                  <a:pt x="86" y="96"/>
                </a:cubicBezTo>
                <a:cubicBezTo>
                  <a:pt x="83" y="97"/>
                  <a:pt x="80" y="97"/>
                  <a:pt x="78" y="98"/>
                </a:cubicBezTo>
                <a:cubicBezTo>
                  <a:pt x="75" y="98"/>
                  <a:pt x="72" y="98"/>
                  <a:pt x="69" y="99"/>
                </a:cubicBezTo>
                <a:cubicBezTo>
                  <a:pt x="63" y="99"/>
                  <a:pt x="58" y="98"/>
                  <a:pt x="52" y="98"/>
                </a:cubicBezTo>
                <a:cubicBezTo>
                  <a:pt x="50" y="98"/>
                  <a:pt x="47" y="98"/>
                  <a:pt x="44" y="97"/>
                </a:cubicBezTo>
                <a:cubicBezTo>
                  <a:pt x="35" y="96"/>
                  <a:pt x="35" y="96"/>
                  <a:pt x="35" y="96"/>
                </a:cubicBezTo>
                <a:cubicBezTo>
                  <a:pt x="37" y="96"/>
                  <a:pt x="37" y="96"/>
                  <a:pt x="37" y="96"/>
                </a:cubicBezTo>
                <a:cubicBezTo>
                  <a:pt x="35" y="99"/>
                  <a:pt x="35" y="99"/>
                  <a:pt x="35" y="99"/>
                </a:cubicBezTo>
                <a:cubicBezTo>
                  <a:pt x="33" y="102"/>
                  <a:pt x="33" y="102"/>
                  <a:pt x="33" y="102"/>
                </a:cubicBezTo>
                <a:cubicBezTo>
                  <a:pt x="31" y="103"/>
                  <a:pt x="29" y="105"/>
                  <a:pt x="28" y="107"/>
                </a:cubicBezTo>
                <a:cubicBezTo>
                  <a:pt x="23" y="111"/>
                  <a:pt x="23" y="111"/>
                  <a:pt x="23" y="111"/>
                </a:cubicBezTo>
                <a:cubicBezTo>
                  <a:pt x="25" y="105"/>
                  <a:pt x="25" y="105"/>
                  <a:pt x="25" y="105"/>
                </a:cubicBezTo>
                <a:cubicBezTo>
                  <a:pt x="27" y="99"/>
                  <a:pt x="27" y="99"/>
                  <a:pt x="27" y="99"/>
                </a:cubicBezTo>
                <a:cubicBezTo>
                  <a:pt x="28" y="96"/>
                  <a:pt x="28" y="96"/>
                  <a:pt x="28" y="96"/>
                </a:cubicBezTo>
                <a:cubicBezTo>
                  <a:pt x="28" y="93"/>
                  <a:pt x="28" y="93"/>
                  <a:pt x="28" y="93"/>
                </a:cubicBezTo>
                <a:cubicBezTo>
                  <a:pt x="29" y="95"/>
                  <a:pt x="29" y="95"/>
                  <a:pt x="29" y="95"/>
                </a:cubicBezTo>
                <a:cubicBezTo>
                  <a:pt x="27" y="94"/>
                  <a:pt x="26" y="93"/>
                  <a:pt x="24" y="92"/>
                </a:cubicBezTo>
                <a:cubicBezTo>
                  <a:pt x="22" y="92"/>
                  <a:pt x="20" y="90"/>
                  <a:pt x="19" y="89"/>
                </a:cubicBezTo>
                <a:cubicBezTo>
                  <a:pt x="17" y="88"/>
                  <a:pt x="16" y="87"/>
                  <a:pt x="14" y="86"/>
                </a:cubicBezTo>
                <a:cubicBezTo>
                  <a:pt x="13" y="84"/>
                  <a:pt x="12" y="83"/>
                  <a:pt x="10" y="82"/>
                </a:cubicBezTo>
                <a:cubicBezTo>
                  <a:pt x="9" y="80"/>
                  <a:pt x="8" y="79"/>
                  <a:pt x="7" y="77"/>
                </a:cubicBezTo>
                <a:cubicBezTo>
                  <a:pt x="6" y="75"/>
                  <a:pt x="5" y="74"/>
                  <a:pt x="4" y="72"/>
                </a:cubicBezTo>
                <a:cubicBezTo>
                  <a:pt x="3" y="70"/>
                  <a:pt x="2" y="69"/>
                  <a:pt x="2" y="67"/>
                </a:cubicBezTo>
                <a:cubicBezTo>
                  <a:pt x="2" y="66"/>
                  <a:pt x="1" y="65"/>
                  <a:pt x="1" y="64"/>
                </a:cubicBezTo>
                <a:cubicBezTo>
                  <a:pt x="1" y="61"/>
                  <a:pt x="1" y="61"/>
                  <a:pt x="1" y="61"/>
                </a:cubicBezTo>
                <a:cubicBezTo>
                  <a:pt x="1" y="59"/>
                  <a:pt x="0" y="57"/>
                  <a:pt x="0" y="55"/>
                </a:cubicBezTo>
                <a:cubicBezTo>
                  <a:pt x="0" y="54"/>
                  <a:pt x="0" y="52"/>
                  <a:pt x="0" y="50"/>
                </a:cubicBezTo>
                <a:cubicBezTo>
                  <a:pt x="0" y="48"/>
                  <a:pt x="0" y="46"/>
                  <a:pt x="0" y="44"/>
                </a:cubicBezTo>
                <a:cubicBezTo>
                  <a:pt x="1" y="42"/>
                  <a:pt x="1" y="40"/>
                  <a:pt x="1" y="39"/>
                </a:cubicBezTo>
                <a:cubicBezTo>
                  <a:pt x="1" y="37"/>
                  <a:pt x="2" y="35"/>
                  <a:pt x="2" y="33"/>
                </a:cubicBezTo>
                <a:cubicBezTo>
                  <a:pt x="3" y="31"/>
                  <a:pt x="3" y="30"/>
                  <a:pt x="4" y="28"/>
                </a:cubicBezTo>
                <a:cubicBezTo>
                  <a:pt x="5" y="26"/>
                  <a:pt x="6" y="24"/>
                  <a:pt x="7" y="23"/>
                </a:cubicBezTo>
                <a:lnTo>
                  <a:pt x="10" y="18"/>
                </a:lnTo>
                <a:close/>
                <a:moveTo>
                  <a:pt x="10" y="18"/>
                </a:moveTo>
                <a:cubicBezTo>
                  <a:pt x="7" y="23"/>
                  <a:pt x="7" y="23"/>
                  <a:pt x="7" y="23"/>
                </a:cubicBezTo>
                <a:cubicBezTo>
                  <a:pt x="6" y="25"/>
                  <a:pt x="5" y="26"/>
                  <a:pt x="5" y="28"/>
                </a:cubicBezTo>
                <a:cubicBezTo>
                  <a:pt x="4" y="30"/>
                  <a:pt x="3" y="31"/>
                  <a:pt x="3" y="33"/>
                </a:cubicBezTo>
                <a:cubicBezTo>
                  <a:pt x="2" y="35"/>
                  <a:pt x="2" y="37"/>
                  <a:pt x="2" y="39"/>
                </a:cubicBezTo>
                <a:cubicBezTo>
                  <a:pt x="1" y="41"/>
                  <a:pt x="1" y="42"/>
                  <a:pt x="1" y="44"/>
                </a:cubicBezTo>
                <a:cubicBezTo>
                  <a:pt x="1" y="46"/>
                  <a:pt x="1" y="48"/>
                  <a:pt x="1" y="50"/>
                </a:cubicBezTo>
                <a:cubicBezTo>
                  <a:pt x="1" y="52"/>
                  <a:pt x="1" y="53"/>
                  <a:pt x="2" y="55"/>
                </a:cubicBezTo>
                <a:cubicBezTo>
                  <a:pt x="2" y="57"/>
                  <a:pt x="2" y="59"/>
                  <a:pt x="2" y="61"/>
                </a:cubicBezTo>
                <a:cubicBezTo>
                  <a:pt x="3" y="64"/>
                  <a:pt x="3" y="64"/>
                  <a:pt x="3" y="64"/>
                </a:cubicBezTo>
                <a:cubicBezTo>
                  <a:pt x="3" y="64"/>
                  <a:pt x="4" y="65"/>
                  <a:pt x="4" y="66"/>
                </a:cubicBezTo>
                <a:cubicBezTo>
                  <a:pt x="4" y="68"/>
                  <a:pt x="5" y="70"/>
                  <a:pt x="6" y="71"/>
                </a:cubicBezTo>
                <a:cubicBezTo>
                  <a:pt x="7" y="73"/>
                  <a:pt x="8" y="74"/>
                  <a:pt x="9" y="76"/>
                </a:cubicBezTo>
                <a:cubicBezTo>
                  <a:pt x="10" y="77"/>
                  <a:pt x="11" y="79"/>
                  <a:pt x="12" y="80"/>
                </a:cubicBezTo>
                <a:cubicBezTo>
                  <a:pt x="13" y="81"/>
                  <a:pt x="15" y="82"/>
                  <a:pt x="16" y="84"/>
                </a:cubicBezTo>
                <a:cubicBezTo>
                  <a:pt x="18" y="85"/>
                  <a:pt x="19" y="86"/>
                  <a:pt x="20" y="87"/>
                </a:cubicBezTo>
                <a:cubicBezTo>
                  <a:pt x="22" y="88"/>
                  <a:pt x="23" y="89"/>
                  <a:pt x="25" y="90"/>
                </a:cubicBezTo>
                <a:cubicBezTo>
                  <a:pt x="27" y="91"/>
                  <a:pt x="28" y="91"/>
                  <a:pt x="30" y="92"/>
                </a:cubicBezTo>
                <a:cubicBezTo>
                  <a:pt x="31" y="92"/>
                  <a:pt x="31" y="92"/>
                  <a:pt x="31" y="92"/>
                </a:cubicBezTo>
                <a:cubicBezTo>
                  <a:pt x="31" y="93"/>
                  <a:pt x="31" y="93"/>
                  <a:pt x="31" y="93"/>
                </a:cubicBezTo>
                <a:cubicBezTo>
                  <a:pt x="31" y="97"/>
                  <a:pt x="31" y="97"/>
                  <a:pt x="31" y="97"/>
                </a:cubicBezTo>
                <a:cubicBezTo>
                  <a:pt x="30" y="98"/>
                  <a:pt x="30" y="99"/>
                  <a:pt x="30" y="100"/>
                </a:cubicBezTo>
                <a:cubicBezTo>
                  <a:pt x="28" y="106"/>
                  <a:pt x="28" y="106"/>
                  <a:pt x="28" y="106"/>
                </a:cubicBezTo>
                <a:cubicBezTo>
                  <a:pt x="26" y="105"/>
                  <a:pt x="26" y="105"/>
                  <a:pt x="26" y="105"/>
                </a:cubicBezTo>
                <a:cubicBezTo>
                  <a:pt x="27" y="103"/>
                  <a:pt x="29" y="101"/>
                  <a:pt x="31" y="100"/>
                </a:cubicBezTo>
                <a:cubicBezTo>
                  <a:pt x="33" y="97"/>
                  <a:pt x="33" y="97"/>
                  <a:pt x="33" y="97"/>
                </a:cubicBezTo>
                <a:cubicBezTo>
                  <a:pt x="34" y="94"/>
                  <a:pt x="34" y="94"/>
                  <a:pt x="34" y="94"/>
                </a:cubicBezTo>
                <a:cubicBezTo>
                  <a:pt x="35" y="93"/>
                  <a:pt x="35" y="93"/>
                  <a:pt x="35" y="93"/>
                </a:cubicBezTo>
                <a:cubicBezTo>
                  <a:pt x="36" y="93"/>
                  <a:pt x="36" y="93"/>
                  <a:pt x="36" y="93"/>
                </a:cubicBezTo>
                <a:cubicBezTo>
                  <a:pt x="44" y="95"/>
                  <a:pt x="44" y="95"/>
                  <a:pt x="44" y="95"/>
                </a:cubicBezTo>
                <a:cubicBezTo>
                  <a:pt x="47" y="95"/>
                  <a:pt x="50" y="95"/>
                  <a:pt x="52" y="95"/>
                </a:cubicBezTo>
                <a:cubicBezTo>
                  <a:pt x="58" y="95"/>
                  <a:pt x="64" y="96"/>
                  <a:pt x="69" y="96"/>
                </a:cubicBezTo>
                <a:cubicBezTo>
                  <a:pt x="72" y="96"/>
                  <a:pt x="75" y="96"/>
                  <a:pt x="77" y="96"/>
                </a:cubicBezTo>
                <a:cubicBezTo>
                  <a:pt x="80" y="95"/>
                  <a:pt x="83" y="95"/>
                  <a:pt x="85" y="94"/>
                </a:cubicBezTo>
                <a:cubicBezTo>
                  <a:pt x="91" y="93"/>
                  <a:pt x="96" y="91"/>
                  <a:pt x="101" y="89"/>
                </a:cubicBezTo>
                <a:cubicBezTo>
                  <a:pt x="106" y="87"/>
                  <a:pt x="111" y="85"/>
                  <a:pt x="115" y="81"/>
                </a:cubicBezTo>
                <a:cubicBezTo>
                  <a:pt x="120" y="78"/>
                  <a:pt x="123" y="73"/>
                  <a:pt x="125" y="68"/>
                </a:cubicBezTo>
                <a:cubicBezTo>
                  <a:pt x="127" y="63"/>
                  <a:pt x="128" y="57"/>
                  <a:pt x="128" y="52"/>
                </a:cubicBezTo>
                <a:cubicBezTo>
                  <a:pt x="129" y="46"/>
                  <a:pt x="128" y="41"/>
                  <a:pt x="126" y="36"/>
                </a:cubicBezTo>
                <a:cubicBezTo>
                  <a:pt x="124" y="30"/>
                  <a:pt x="121" y="26"/>
                  <a:pt x="117" y="22"/>
                </a:cubicBezTo>
                <a:cubicBezTo>
                  <a:pt x="113" y="18"/>
                  <a:pt x="109" y="15"/>
                  <a:pt x="104" y="12"/>
                </a:cubicBezTo>
                <a:cubicBezTo>
                  <a:pt x="99" y="10"/>
                  <a:pt x="94" y="8"/>
                  <a:pt x="89" y="6"/>
                </a:cubicBezTo>
                <a:cubicBezTo>
                  <a:pt x="83" y="5"/>
                  <a:pt x="78" y="4"/>
                  <a:pt x="72" y="3"/>
                </a:cubicBezTo>
                <a:cubicBezTo>
                  <a:pt x="67" y="3"/>
                  <a:pt x="61" y="2"/>
                  <a:pt x="56" y="2"/>
                </a:cubicBezTo>
                <a:cubicBezTo>
                  <a:pt x="50" y="2"/>
                  <a:pt x="45" y="2"/>
                  <a:pt x="39" y="3"/>
                </a:cubicBezTo>
                <a:cubicBezTo>
                  <a:pt x="34" y="4"/>
                  <a:pt x="28" y="6"/>
                  <a:pt x="24" y="8"/>
                </a:cubicBezTo>
                <a:cubicBezTo>
                  <a:pt x="19" y="11"/>
                  <a:pt x="14" y="14"/>
                  <a:pt x="10" y="18"/>
                </a:cubicBezTo>
                <a:close/>
              </a:path>
            </a:pathLst>
          </a:custGeom>
          <a:solidFill>
            <a:sysClr val="windowText" lastClr="000000"/>
          </a:solid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3" name="Freeform 152"/>
          <p:cNvSpPr>
            <a:spLocks noEditPoints="1"/>
          </p:cNvSpPr>
          <p:nvPr/>
        </p:nvSpPr>
        <p:spPr bwMode="auto">
          <a:xfrm>
            <a:off x="8005604" y="4075775"/>
            <a:ext cx="1558994" cy="1357059"/>
          </a:xfrm>
          <a:custGeom>
            <a:avLst/>
            <a:gdLst>
              <a:gd name="T0" fmla="*/ 23 w 131"/>
              <a:gd name="T1" fmla="*/ 8 h 111"/>
              <a:gd name="T2" fmla="*/ 73 w 131"/>
              <a:gd name="T3" fmla="*/ 1 h 111"/>
              <a:gd name="T4" fmla="*/ 105 w 131"/>
              <a:gd name="T5" fmla="*/ 11 h 111"/>
              <a:gd name="T6" fmla="*/ 127 w 131"/>
              <a:gd name="T7" fmla="*/ 36 h 111"/>
              <a:gd name="T8" fmla="*/ 117 w 131"/>
              <a:gd name="T9" fmla="*/ 83 h 111"/>
              <a:gd name="T10" fmla="*/ 86 w 131"/>
              <a:gd name="T11" fmla="*/ 97 h 111"/>
              <a:gd name="T12" fmla="*/ 69 w 131"/>
              <a:gd name="T13" fmla="*/ 99 h 111"/>
              <a:gd name="T14" fmla="*/ 44 w 131"/>
              <a:gd name="T15" fmla="*/ 98 h 111"/>
              <a:gd name="T16" fmla="*/ 37 w 131"/>
              <a:gd name="T17" fmla="*/ 96 h 111"/>
              <a:gd name="T18" fmla="*/ 33 w 131"/>
              <a:gd name="T19" fmla="*/ 102 h 111"/>
              <a:gd name="T20" fmla="*/ 24 w 131"/>
              <a:gd name="T21" fmla="*/ 111 h 111"/>
              <a:gd name="T22" fmla="*/ 27 w 131"/>
              <a:gd name="T23" fmla="*/ 100 h 111"/>
              <a:gd name="T24" fmla="*/ 28 w 131"/>
              <a:gd name="T25" fmla="*/ 94 h 111"/>
              <a:gd name="T26" fmla="*/ 24 w 131"/>
              <a:gd name="T27" fmla="*/ 93 h 111"/>
              <a:gd name="T28" fmla="*/ 15 w 131"/>
              <a:gd name="T29" fmla="*/ 86 h 111"/>
              <a:gd name="T30" fmla="*/ 7 w 131"/>
              <a:gd name="T31" fmla="*/ 78 h 111"/>
              <a:gd name="T32" fmla="*/ 2 w 131"/>
              <a:gd name="T33" fmla="*/ 67 h 111"/>
              <a:gd name="T34" fmla="*/ 1 w 131"/>
              <a:gd name="T35" fmla="*/ 62 h 111"/>
              <a:gd name="T36" fmla="*/ 0 w 131"/>
              <a:gd name="T37" fmla="*/ 50 h 111"/>
              <a:gd name="T38" fmla="*/ 1 w 131"/>
              <a:gd name="T39" fmla="*/ 39 h 111"/>
              <a:gd name="T40" fmla="*/ 4 w 131"/>
              <a:gd name="T41" fmla="*/ 28 h 111"/>
              <a:gd name="T42" fmla="*/ 10 w 131"/>
              <a:gd name="T43" fmla="*/ 19 h 111"/>
              <a:gd name="T44" fmla="*/ 7 w 131"/>
              <a:gd name="T45" fmla="*/ 24 h 111"/>
              <a:gd name="T46" fmla="*/ 3 w 131"/>
              <a:gd name="T47" fmla="*/ 34 h 111"/>
              <a:gd name="T48" fmla="*/ 1 w 131"/>
              <a:gd name="T49" fmla="*/ 45 h 111"/>
              <a:gd name="T50" fmla="*/ 2 w 131"/>
              <a:gd name="T51" fmla="*/ 56 h 111"/>
              <a:gd name="T52" fmla="*/ 3 w 131"/>
              <a:gd name="T53" fmla="*/ 64 h 111"/>
              <a:gd name="T54" fmla="*/ 6 w 131"/>
              <a:gd name="T55" fmla="*/ 72 h 111"/>
              <a:gd name="T56" fmla="*/ 12 w 131"/>
              <a:gd name="T57" fmla="*/ 80 h 111"/>
              <a:gd name="T58" fmla="*/ 21 w 131"/>
              <a:gd name="T59" fmla="*/ 88 h 111"/>
              <a:gd name="T60" fmla="*/ 30 w 131"/>
              <a:gd name="T61" fmla="*/ 92 h 111"/>
              <a:gd name="T62" fmla="*/ 31 w 131"/>
              <a:gd name="T63" fmla="*/ 94 h 111"/>
              <a:gd name="T64" fmla="*/ 30 w 131"/>
              <a:gd name="T65" fmla="*/ 101 h 111"/>
              <a:gd name="T66" fmla="*/ 26 w 131"/>
              <a:gd name="T67" fmla="*/ 105 h 111"/>
              <a:gd name="T68" fmla="*/ 33 w 131"/>
              <a:gd name="T69" fmla="*/ 98 h 111"/>
              <a:gd name="T70" fmla="*/ 35 w 131"/>
              <a:gd name="T71" fmla="*/ 94 h 111"/>
              <a:gd name="T72" fmla="*/ 44 w 131"/>
              <a:gd name="T73" fmla="*/ 95 h 111"/>
              <a:gd name="T74" fmla="*/ 69 w 131"/>
              <a:gd name="T75" fmla="*/ 97 h 111"/>
              <a:gd name="T76" fmla="*/ 86 w 131"/>
              <a:gd name="T77" fmla="*/ 95 h 111"/>
              <a:gd name="T78" fmla="*/ 116 w 131"/>
              <a:gd name="T79" fmla="*/ 82 h 111"/>
              <a:gd name="T80" fmla="*/ 129 w 131"/>
              <a:gd name="T81" fmla="*/ 52 h 111"/>
              <a:gd name="T82" fmla="*/ 117 w 131"/>
              <a:gd name="T83" fmla="*/ 22 h 111"/>
              <a:gd name="T84" fmla="*/ 89 w 131"/>
              <a:gd name="T85" fmla="*/ 7 h 111"/>
              <a:gd name="T86" fmla="*/ 56 w 131"/>
              <a:gd name="T87" fmla="*/ 3 h 111"/>
              <a:gd name="T88" fmla="*/ 24 w 131"/>
              <a:gd name="T89" fmla="*/ 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1" h="111">
                <a:moveTo>
                  <a:pt x="10" y="19"/>
                </a:moveTo>
                <a:cubicBezTo>
                  <a:pt x="14" y="15"/>
                  <a:pt x="19" y="11"/>
                  <a:pt x="23" y="8"/>
                </a:cubicBezTo>
                <a:cubicBezTo>
                  <a:pt x="28" y="6"/>
                  <a:pt x="34" y="4"/>
                  <a:pt x="39" y="3"/>
                </a:cubicBezTo>
                <a:cubicBezTo>
                  <a:pt x="50" y="0"/>
                  <a:pt x="62" y="1"/>
                  <a:pt x="73" y="1"/>
                </a:cubicBezTo>
                <a:cubicBezTo>
                  <a:pt x="78" y="2"/>
                  <a:pt x="84" y="3"/>
                  <a:pt x="89" y="4"/>
                </a:cubicBezTo>
                <a:cubicBezTo>
                  <a:pt x="95" y="6"/>
                  <a:pt x="100" y="8"/>
                  <a:pt x="105" y="11"/>
                </a:cubicBezTo>
                <a:cubicBezTo>
                  <a:pt x="110" y="14"/>
                  <a:pt x="115" y="17"/>
                  <a:pt x="119" y="21"/>
                </a:cubicBezTo>
                <a:cubicBezTo>
                  <a:pt x="122" y="25"/>
                  <a:pt x="125" y="30"/>
                  <a:pt x="127" y="36"/>
                </a:cubicBezTo>
                <a:cubicBezTo>
                  <a:pt x="131" y="47"/>
                  <a:pt x="130" y="58"/>
                  <a:pt x="126" y="69"/>
                </a:cubicBezTo>
                <a:cubicBezTo>
                  <a:pt x="124" y="74"/>
                  <a:pt x="121" y="79"/>
                  <a:pt x="117" y="83"/>
                </a:cubicBezTo>
                <a:cubicBezTo>
                  <a:pt x="112" y="87"/>
                  <a:pt x="107" y="89"/>
                  <a:pt x="102" y="91"/>
                </a:cubicBezTo>
                <a:cubicBezTo>
                  <a:pt x="97" y="94"/>
                  <a:pt x="92" y="95"/>
                  <a:pt x="86" y="97"/>
                </a:cubicBezTo>
                <a:cubicBezTo>
                  <a:pt x="83" y="98"/>
                  <a:pt x="81" y="98"/>
                  <a:pt x="78" y="99"/>
                </a:cubicBezTo>
                <a:cubicBezTo>
                  <a:pt x="75" y="99"/>
                  <a:pt x="72" y="99"/>
                  <a:pt x="69" y="99"/>
                </a:cubicBezTo>
                <a:cubicBezTo>
                  <a:pt x="64" y="99"/>
                  <a:pt x="58" y="98"/>
                  <a:pt x="53" y="98"/>
                </a:cubicBezTo>
                <a:cubicBezTo>
                  <a:pt x="50" y="98"/>
                  <a:pt x="47" y="98"/>
                  <a:pt x="44" y="98"/>
                </a:cubicBezTo>
                <a:cubicBezTo>
                  <a:pt x="36" y="97"/>
                  <a:pt x="36" y="97"/>
                  <a:pt x="36" y="97"/>
                </a:cubicBezTo>
                <a:cubicBezTo>
                  <a:pt x="37" y="96"/>
                  <a:pt x="37" y="96"/>
                  <a:pt x="37" y="96"/>
                </a:cubicBezTo>
                <a:cubicBezTo>
                  <a:pt x="35" y="99"/>
                  <a:pt x="35" y="99"/>
                  <a:pt x="35" y="99"/>
                </a:cubicBezTo>
                <a:cubicBezTo>
                  <a:pt x="33" y="102"/>
                  <a:pt x="33" y="102"/>
                  <a:pt x="33" y="102"/>
                </a:cubicBezTo>
                <a:cubicBezTo>
                  <a:pt x="31" y="104"/>
                  <a:pt x="29" y="106"/>
                  <a:pt x="28" y="107"/>
                </a:cubicBezTo>
                <a:cubicBezTo>
                  <a:pt x="24" y="111"/>
                  <a:pt x="24" y="111"/>
                  <a:pt x="24" y="111"/>
                </a:cubicBezTo>
                <a:cubicBezTo>
                  <a:pt x="25" y="106"/>
                  <a:pt x="25" y="106"/>
                  <a:pt x="25" y="106"/>
                </a:cubicBezTo>
                <a:cubicBezTo>
                  <a:pt x="27" y="100"/>
                  <a:pt x="27" y="100"/>
                  <a:pt x="27" y="100"/>
                </a:cubicBezTo>
                <a:cubicBezTo>
                  <a:pt x="28" y="97"/>
                  <a:pt x="28" y="97"/>
                  <a:pt x="28" y="97"/>
                </a:cubicBezTo>
                <a:cubicBezTo>
                  <a:pt x="28" y="94"/>
                  <a:pt x="28" y="94"/>
                  <a:pt x="28" y="94"/>
                </a:cubicBezTo>
                <a:cubicBezTo>
                  <a:pt x="29" y="95"/>
                  <a:pt x="29" y="95"/>
                  <a:pt x="29" y="95"/>
                </a:cubicBezTo>
                <a:cubicBezTo>
                  <a:pt x="28" y="94"/>
                  <a:pt x="26" y="94"/>
                  <a:pt x="24" y="93"/>
                </a:cubicBezTo>
                <a:cubicBezTo>
                  <a:pt x="22" y="92"/>
                  <a:pt x="21" y="91"/>
                  <a:pt x="19" y="90"/>
                </a:cubicBezTo>
                <a:cubicBezTo>
                  <a:pt x="17" y="89"/>
                  <a:pt x="16" y="88"/>
                  <a:pt x="15" y="86"/>
                </a:cubicBezTo>
                <a:cubicBezTo>
                  <a:pt x="13" y="85"/>
                  <a:pt x="12" y="84"/>
                  <a:pt x="11" y="82"/>
                </a:cubicBezTo>
                <a:cubicBezTo>
                  <a:pt x="9" y="81"/>
                  <a:pt x="8" y="79"/>
                  <a:pt x="7" y="78"/>
                </a:cubicBezTo>
                <a:cubicBezTo>
                  <a:pt x="6" y="76"/>
                  <a:pt x="5" y="74"/>
                  <a:pt x="4" y="73"/>
                </a:cubicBezTo>
                <a:cubicBezTo>
                  <a:pt x="3" y="71"/>
                  <a:pt x="3" y="69"/>
                  <a:pt x="2" y="67"/>
                </a:cubicBezTo>
                <a:cubicBezTo>
                  <a:pt x="2" y="66"/>
                  <a:pt x="2" y="65"/>
                  <a:pt x="1" y="64"/>
                </a:cubicBezTo>
                <a:cubicBezTo>
                  <a:pt x="1" y="62"/>
                  <a:pt x="1" y="62"/>
                  <a:pt x="1" y="62"/>
                </a:cubicBezTo>
                <a:cubicBezTo>
                  <a:pt x="1" y="60"/>
                  <a:pt x="1" y="58"/>
                  <a:pt x="0" y="56"/>
                </a:cubicBezTo>
                <a:cubicBezTo>
                  <a:pt x="0" y="54"/>
                  <a:pt x="0" y="52"/>
                  <a:pt x="0" y="50"/>
                </a:cubicBezTo>
                <a:cubicBezTo>
                  <a:pt x="0" y="48"/>
                  <a:pt x="0" y="47"/>
                  <a:pt x="1" y="45"/>
                </a:cubicBezTo>
                <a:cubicBezTo>
                  <a:pt x="1" y="43"/>
                  <a:pt x="1" y="41"/>
                  <a:pt x="1" y="39"/>
                </a:cubicBezTo>
                <a:cubicBezTo>
                  <a:pt x="2" y="37"/>
                  <a:pt x="2" y="35"/>
                  <a:pt x="3" y="34"/>
                </a:cubicBezTo>
                <a:cubicBezTo>
                  <a:pt x="3" y="32"/>
                  <a:pt x="4" y="30"/>
                  <a:pt x="4" y="28"/>
                </a:cubicBezTo>
                <a:cubicBezTo>
                  <a:pt x="5" y="27"/>
                  <a:pt x="6" y="25"/>
                  <a:pt x="7" y="23"/>
                </a:cubicBezTo>
                <a:lnTo>
                  <a:pt x="10" y="19"/>
                </a:lnTo>
                <a:close/>
                <a:moveTo>
                  <a:pt x="11" y="19"/>
                </a:moveTo>
                <a:cubicBezTo>
                  <a:pt x="7" y="24"/>
                  <a:pt x="7" y="24"/>
                  <a:pt x="7" y="24"/>
                </a:cubicBezTo>
                <a:cubicBezTo>
                  <a:pt x="6" y="25"/>
                  <a:pt x="6" y="27"/>
                  <a:pt x="5" y="29"/>
                </a:cubicBezTo>
                <a:cubicBezTo>
                  <a:pt x="4" y="30"/>
                  <a:pt x="4" y="32"/>
                  <a:pt x="3" y="34"/>
                </a:cubicBezTo>
                <a:cubicBezTo>
                  <a:pt x="3" y="36"/>
                  <a:pt x="2" y="37"/>
                  <a:pt x="2" y="39"/>
                </a:cubicBezTo>
                <a:cubicBezTo>
                  <a:pt x="2" y="41"/>
                  <a:pt x="2" y="43"/>
                  <a:pt x="1" y="45"/>
                </a:cubicBezTo>
                <a:cubicBezTo>
                  <a:pt x="1" y="47"/>
                  <a:pt x="1" y="49"/>
                  <a:pt x="1" y="50"/>
                </a:cubicBezTo>
                <a:cubicBezTo>
                  <a:pt x="1" y="52"/>
                  <a:pt x="2" y="54"/>
                  <a:pt x="2" y="56"/>
                </a:cubicBezTo>
                <a:cubicBezTo>
                  <a:pt x="2" y="58"/>
                  <a:pt x="2" y="60"/>
                  <a:pt x="3" y="61"/>
                </a:cubicBezTo>
                <a:cubicBezTo>
                  <a:pt x="3" y="64"/>
                  <a:pt x="3" y="64"/>
                  <a:pt x="3" y="64"/>
                </a:cubicBezTo>
                <a:cubicBezTo>
                  <a:pt x="3" y="65"/>
                  <a:pt x="4" y="66"/>
                  <a:pt x="4" y="67"/>
                </a:cubicBezTo>
                <a:cubicBezTo>
                  <a:pt x="5" y="68"/>
                  <a:pt x="5" y="70"/>
                  <a:pt x="6" y="72"/>
                </a:cubicBezTo>
                <a:cubicBezTo>
                  <a:pt x="7" y="73"/>
                  <a:pt x="8" y="75"/>
                  <a:pt x="9" y="76"/>
                </a:cubicBezTo>
                <a:cubicBezTo>
                  <a:pt x="10" y="78"/>
                  <a:pt x="11" y="79"/>
                  <a:pt x="12" y="80"/>
                </a:cubicBezTo>
                <a:cubicBezTo>
                  <a:pt x="14" y="82"/>
                  <a:pt x="15" y="83"/>
                  <a:pt x="16" y="84"/>
                </a:cubicBezTo>
                <a:cubicBezTo>
                  <a:pt x="18" y="86"/>
                  <a:pt x="19" y="87"/>
                  <a:pt x="21" y="88"/>
                </a:cubicBezTo>
                <a:cubicBezTo>
                  <a:pt x="22" y="89"/>
                  <a:pt x="24" y="90"/>
                  <a:pt x="25" y="90"/>
                </a:cubicBezTo>
                <a:cubicBezTo>
                  <a:pt x="27" y="91"/>
                  <a:pt x="29" y="92"/>
                  <a:pt x="30" y="92"/>
                </a:cubicBezTo>
                <a:cubicBezTo>
                  <a:pt x="31" y="93"/>
                  <a:pt x="31" y="93"/>
                  <a:pt x="31" y="93"/>
                </a:cubicBezTo>
                <a:cubicBezTo>
                  <a:pt x="31" y="94"/>
                  <a:pt x="31" y="94"/>
                  <a:pt x="31" y="94"/>
                </a:cubicBezTo>
                <a:cubicBezTo>
                  <a:pt x="31" y="97"/>
                  <a:pt x="31" y="97"/>
                  <a:pt x="31" y="97"/>
                </a:cubicBezTo>
                <a:cubicBezTo>
                  <a:pt x="31" y="98"/>
                  <a:pt x="30" y="99"/>
                  <a:pt x="30" y="101"/>
                </a:cubicBezTo>
                <a:cubicBezTo>
                  <a:pt x="28" y="107"/>
                  <a:pt x="28" y="107"/>
                  <a:pt x="28" y="107"/>
                </a:cubicBezTo>
                <a:cubicBezTo>
                  <a:pt x="26" y="105"/>
                  <a:pt x="26" y="105"/>
                  <a:pt x="26" y="105"/>
                </a:cubicBezTo>
                <a:cubicBezTo>
                  <a:pt x="27" y="104"/>
                  <a:pt x="29" y="102"/>
                  <a:pt x="31" y="100"/>
                </a:cubicBezTo>
                <a:cubicBezTo>
                  <a:pt x="33" y="98"/>
                  <a:pt x="33" y="98"/>
                  <a:pt x="33" y="98"/>
                </a:cubicBezTo>
                <a:cubicBezTo>
                  <a:pt x="35" y="95"/>
                  <a:pt x="35" y="95"/>
                  <a:pt x="35" y="95"/>
                </a:cubicBezTo>
                <a:cubicBezTo>
                  <a:pt x="35" y="94"/>
                  <a:pt x="35" y="94"/>
                  <a:pt x="35" y="94"/>
                </a:cubicBezTo>
                <a:cubicBezTo>
                  <a:pt x="36" y="94"/>
                  <a:pt x="36" y="94"/>
                  <a:pt x="36" y="94"/>
                </a:cubicBezTo>
                <a:cubicBezTo>
                  <a:pt x="44" y="95"/>
                  <a:pt x="44" y="95"/>
                  <a:pt x="44" y="95"/>
                </a:cubicBezTo>
                <a:cubicBezTo>
                  <a:pt x="47" y="95"/>
                  <a:pt x="50" y="95"/>
                  <a:pt x="53" y="95"/>
                </a:cubicBezTo>
                <a:cubicBezTo>
                  <a:pt x="58" y="96"/>
                  <a:pt x="64" y="97"/>
                  <a:pt x="69" y="97"/>
                </a:cubicBezTo>
                <a:cubicBezTo>
                  <a:pt x="72" y="96"/>
                  <a:pt x="75" y="97"/>
                  <a:pt x="78" y="96"/>
                </a:cubicBezTo>
                <a:cubicBezTo>
                  <a:pt x="80" y="96"/>
                  <a:pt x="83" y="95"/>
                  <a:pt x="86" y="95"/>
                </a:cubicBezTo>
                <a:cubicBezTo>
                  <a:pt x="91" y="94"/>
                  <a:pt x="96" y="92"/>
                  <a:pt x="101" y="90"/>
                </a:cubicBezTo>
                <a:cubicBezTo>
                  <a:pt x="107" y="88"/>
                  <a:pt x="112" y="85"/>
                  <a:pt x="116" y="82"/>
                </a:cubicBezTo>
                <a:cubicBezTo>
                  <a:pt x="120" y="78"/>
                  <a:pt x="123" y="74"/>
                  <a:pt x="125" y="69"/>
                </a:cubicBezTo>
                <a:cubicBezTo>
                  <a:pt x="127" y="64"/>
                  <a:pt x="129" y="58"/>
                  <a:pt x="129" y="52"/>
                </a:cubicBezTo>
                <a:cubicBezTo>
                  <a:pt x="129" y="47"/>
                  <a:pt x="128" y="41"/>
                  <a:pt x="126" y="36"/>
                </a:cubicBezTo>
                <a:cubicBezTo>
                  <a:pt x="124" y="31"/>
                  <a:pt x="121" y="26"/>
                  <a:pt x="117" y="22"/>
                </a:cubicBezTo>
                <a:cubicBezTo>
                  <a:pt x="113" y="19"/>
                  <a:pt x="109" y="15"/>
                  <a:pt x="104" y="13"/>
                </a:cubicBezTo>
                <a:cubicBezTo>
                  <a:pt x="99" y="10"/>
                  <a:pt x="94" y="8"/>
                  <a:pt x="89" y="7"/>
                </a:cubicBezTo>
                <a:cubicBezTo>
                  <a:pt x="83" y="5"/>
                  <a:pt x="78" y="4"/>
                  <a:pt x="73" y="4"/>
                </a:cubicBezTo>
                <a:cubicBezTo>
                  <a:pt x="67" y="3"/>
                  <a:pt x="62" y="3"/>
                  <a:pt x="56" y="3"/>
                </a:cubicBezTo>
                <a:cubicBezTo>
                  <a:pt x="50" y="3"/>
                  <a:pt x="45" y="3"/>
                  <a:pt x="39" y="4"/>
                </a:cubicBezTo>
                <a:cubicBezTo>
                  <a:pt x="34" y="5"/>
                  <a:pt x="29" y="6"/>
                  <a:pt x="24" y="9"/>
                </a:cubicBezTo>
                <a:cubicBezTo>
                  <a:pt x="19" y="12"/>
                  <a:pt x="14" y="15"/>
                  <a:pt x="11" y="19"/>
                </a:cubicBezTo>
                <a:close/>
              </a:path>
            </a:pathLst>
          </a:custGeom>
          <a:solidFill>
            <a:sysClr val="windowText" lastClr="000000"/>
          </a:solid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nvGrpSpPr>
          <p:cNvPr id="34" name="组合 33"/>
          <p:cNvGrpSpPr/>
          <p:nvPr/>
        </p:nvGrpSpPr>
        <p:grpSpPr>
          <a:xfrm>
            <a:off x="4102126" y="2745330"/>
            <a:ext cx="523018" cy="354686"/>
            <a:chOff x="4845565" y="1365240"/>
            <a:chExt cx="470293" cy="312022"/>
          </a:xfrm>
          <a:noFill/>
        </p:grpSpPr>
        <p:sp>
          <p:nvSpPr>
            <p:cNvPr id="35" name="Freeform 276"/>
            <p:cNvSpPr>
              <a:spLocks noEditPoints="1"/>
            </p:cNvSpPr>
            <p:nvPr/>
          </p:nvSpPr>
          <p:spPr bwMode="auto">
            <a:xfrm>
              <a:off x="4845565" y="1365240"/>
              <a:ext cx="248713" cy="312022"/>
            </a:xfrm>
            <a:custGeom>
              <a:avLst/>
              <a:gdLst>
                <a:gd name="T0" fmla="*/ 0 w 23"/>
                <a:gd name="T1" fmla="*/ 15 h 29"/>
                <a:gd name="T2" fmla="*/ 3 w 23"/>
                <a:gd name="T3" fmla="*/ 3 h 29"/>
                <a:gd name="T4" fmla="*/ 12 w 23"/>
                <a:gd name="T5" fmla="*/ 0 h 29"/>
                <a:gd name="T6" fmla="*/ 16 w 23"/>
                <a:gd name="T7" fmla="*/ 1 h 29"/>
                <a:gd name="T8" fmla="*/ 20 w 23"/>
                <a:gd name="T9" fmla="*/ 2 h 29"/>
                <a:gd name="T10" fmla="*/ 21 w 23"/>
                <a:gd name="T11" fmla="*/ 5 h 29"/>
                <a:gd name="T12" fmla="*/ 22 w 23"/>
                <a:gd name="T13" fmla="*/ 8 h 29"/>
                <a:gd name="T14" fmla="*/ 23 w 23"/>
                <a:gd name="T15" fmla="*/ 14 h 29"/>
                <a:gd name="T16" fmla="*/ 21 w 23"/>
                <a:gd name="T17" fmla="*/ 26 h 29"/>
                <a:gd name="T18" fmla="*/ 12 w 23"/>
                <a:gd name="T19" fmla="*/ 29 h 29"/>
                <a:gd name="T20" fmla="*/ 6 w 23"/>
                <a:gd name="T21" fmla="*/ 28 h 29"/>
                <a:gd name="T22" fmla="*/ 2 w 23"/>
                <a:gd name="T23" fmla="*/ 25 h 29"/>
                <a:gd name="T24" fmla="*/ 1 w 23"/>
                <a:gd name="T25" fmla="*/ 21 h 29"/>
                <a:gd name="T26" fmla="*/ 0 w 23"/>
                <a:gd name="T27" fmla="*/ 15 h 29"/>
                <a:gd name="T28" fmla="*/ 8 w 23"/>
                <a:gd name="T29" fmla="*/ 15 h 29"/>
                <a:gd name="T30" fmla="*/ 9 w 23"/>
                <a:gd name="T31" fmla="*/ 22 h 29"/>
                <a:gd name="T32" fmla="*/ 12 w 23"/>
                <a:gd name="T33" fmla="*/ 24 h 29"/>
                <a:gd name="T34" fmla="*/ 14 w 23"/>
                <a:gd name="T35" fmla="*/ 23 h 29"/>
                <a:gd name="T36" fmla="*/ 15 w 23"/>
                <a:gd name="T37" fmla="*/ 20 h 29"/>
                <a:gd name="T38" fmla="*/ 15 w 23"/>
                <a:gd name="T39" fmla="*/ 15 h 29"/>
                <a:gd name="T40" fmla="*/ 14 w 23"/>
                <a:gd name="T41" fmla="*/ 7 h 29"/>
                <a:gd name="T42" fmla="*/ 12 w 23"/>
                <a:gd name="T43" fmla="*/ 5 h 29"/>
                <a:gd name="T44" fmla="*/ 9 w 23"/>
                <a:gd name="T45" fmla="*/ 7 h 29"/>
                <a:gd name="T46" fmla="*/ 8 w 23"/>
                <a:gd name="T4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9">
                  <a:moveTo>
                    <a:pt x="0" y="15"/>
                  </a:moveTo>
                  <a:cubicBezTo>
                    <a:pt x="0" y="9"/>
                    <a:pt x="1" y="5"/>
                    <a:pt x="3" y="3"/>
                  </a:cubicBezTo>
                  <a:cubicBezTo>
                    <a:pt x="5" y="1"/>
                    <a:pt x="8" y="0"/>
                    <a:pt x="12" y="0"/>
                  </a:cubicBezTo>
                  <a:cubicBezTo>
                    <a:pt x="14" y="0"/>
                    <a:pt x="15" y="0"/>
                    <a:pt x="16" y="1"/>
                  </a:cubicBezTo>
                  <a:cubicBezTo>
                    <a:pt x="18" y="1"/>
                    <a:pt x="19" y="2"/>
                    <a:pt x="20" y="2"/>
                  </a:cubicBezTo>
                  <a:cubicBezTo>
                    <a:pt x="20" y="3"/>
                    <a:pt x="21" y="4"/>
                    <a:pt x="21" y="5"/>
                  </a:cubicBezTo>
                  <a:cubicBezTo>
                    <a:pt x="22" y="6"/>
                    <a:pt x="22" y="7"/>
                    <a:pt x="22" y="8"/>
                  </a:cubicBezTo>
                  <a:cubicBezTo>
                    <a:pt x="23" y="10"/>
                    <a:pt x="23" y="12"/>
                    <a:pt x="23" y="14"/>
                  </a:cubicBezTo>
                  <a:cubicBezTo>
                    <a:pt x="23" y="20"/>
                    <a:pt x="22" y="23"/>
                    <a:pt x="21" y="26"/>
                  </a:cubicBezTo>
                  <a:cubicBezTo>
                    <a:pt x="19" y="28"/>
                    <a:pt x="16" y="29"/>
                    <a:pt x="12" y="29"/>
                  </a:cubicBezTo>
                  <a:cubicBezTo>
                    <a:pt x="9" y="29"/>
                    <a:pt x="7" y="29"/>
                    <a:pt x="6" y="28"/>
                  </a:cubicBezTo>
                  <a:cubicBezTo>
                    <a:pt x="4" y="27"/>
                    <a:pt x="3" y="26"/>
                    <a:pt x="2" y="25"/>
                  </a:cubicBezTo>
                  <a:cubicBezTo>
                    <a:pt x="1" y="24"/>
                    <a:pt x="1" y="22"/>
                    <a:pt x="1" y="21"/>
                  </a:cubicBezTo>
                  <a:cubicBezTo>
                    <a:pt x="0" y="19"/>
                    <a:pt x="0" y="17"/>
                    <a:pt x="0" y="15"/>
                  </a:cubicBezTo>
                  <a:close/>
                  <a:moveTo>
                    <a:pt x="8" y="15"/>
                  </a:moveTo>
                  <a:cubicBezTo>
                    <a:pt x="8" y="18"/>
                    <a:pt x="8" y="21"/>
                    <a:pt x="9" y="22"/>
                  </a:cubicBezTo>
                  <a:cubicBezTo>
                    <a:pt x="9" y="23"/>
                    <a:pt x="10" y="24"/>
                    <a:pt x="12" y="24"/>
                  </a:cubicBezTo>
                  <a:cubicBezTo>
                    <a:pt x="12" y="24"/>
                    <a:pt x="13" y="24"/>
                    <a:pt x="14" y="23"/>
                  </a:cubicBezTo>
                  <a:cubicBezTo>
                    <a:pt x="14" y="23"/>
                    <a:pt x="15" y="22"/>
                    <a:pt x="15" y="20"/>
                  </a:cubicBezTo>
                  <a:cubicBezTo>
                    <a:pt x="15" y="19"/>
                    <a:pt x="15" y="17"/>
                    <a:pt x="15" y="15"/>
                  </a:cubicBezTo>
                  <a:cubicBezTo>
                    <a:pt x="15" y="11"/>
                    <a:pt x="15" y="8"/>
                    <a:pt x="14" y="7"/>
                  </a:cubicBezTo>
                  <a:cubicBezTo>
                    <a:pt x="14" y="6"/>
                    <a:pt x="13" y="5"/>
                    <a:pt x="12" y="5"/>
                  </a:cubicBezTo>
                  <a:cubicBezTo>
                    <a:pt x="10" y="5"/>
                    <a:pt x="9" y="6"/>
                    <a:pt x="9" y="7"/>
                  </a:cubicBezTo>
                  <a:cubicBezTo>
                    <a:pt x="8" y="9"/>
                    <a:pt x="8" y="11"/>
                    <a:pt x="8" y="15"/>
                  </a:cubicBez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6" name="Freeform 277"/>
            <p:cNvSpPr>
              <a:spLocks/>
            </p:cNvSpPr>
            <p:nvPr/>
          </p:nvSpPr>
          <p:spPr bwMode="auto">
            <a:xfrm>
              <a:off x="5144020" y="1365240"/>
              <a:ext cx="171838" cy="312022"/>
            </a:xfrm>
            <a:custGeom>
              <a:avLst/>
              <a:gdLst>
                <a:gd name="T0" fmla="*/ 16 w 16"/>
                <a:gd name="T1" fmla="*/ 0 h 29"/>
                <a:gd name="T2" fmla="*/ 16 w 16"/>
                <a:gd name="T3" fmla="*/ 29 h 29"/>
                <a:gd name="T4" fmla="*/ 8 w 16"/>
                <a:gd name="T5" fmla="*/ 29 h 29"/>
                <a:gd name="T6" fmla="*/ 8 w 16"/>
                <a:gd name="T7" fmla="*/ 10 h 29"/>
                <a:gd name="T8" fmla="*/ 5 w 16"/>
                <a:gd name="T9" fmla="*/ 12 h 29"/>
                <a:gd name="T10" fmla="*/ 0 w 16"/>
                <a:gd name="T11" fmla="*/ 14 h 29"/>
                <a:gd name="T12" fmla="*/ 0 w 16"/>
                <a:gd name="T13" fmla="*/ 8 h 29"/>
                <a:gd name="T14" fmla="*/ 6 w 16"/>
                <a:gd name="T15" fmla="*/ 4 h 29"/>
                <a:gd name="T16" fmla="*/ 10 w 16"/>
                <a:gd name="T17" fmla="*/ 0 h 29"/>
                <a:gd name="T18" fmla="*/ 16 w 16"/>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9">
                  <a:moveTo>
                    <a:pt x="16" y="0"/>
                  </a:moveTo>
                  <a:cubicBezTo>
                    <a:pt x="16" y="29"/>
                    <a:pt x="16" y="29"/>
                    <a:pt x="16" y="29"/>
                  </a:cubicBezTo>
                  <a:cubicBezTo>
                    <a:pt x="8" y="29"/>
                    <a:pt x="8" y="29"/>
                    <a:pt x="8" y="29"/>
                  </a:cubicBezTo>
                  <a:cubicBezTo>
                    <a:pt x="8" y="10"/>
                    <a:pt x="8" y="10"/>
                    <a:pt x="8" y="10"/>
                  </a:cubicBezTo>
                  <a:cubicBezTo>
                    <a:pt x="7" y="11"/>
                    <a:pt x="6" y="12"/>
                    <a:pt x="5" y="12"/>
                  </a:cubicBezTo>
                  <a:cubicBezTo>
                    <a:pt x="3" y="13"/>
                    <a:pt x="2" y="14"/>
                    <a:pt x="0" y="14"/>
                  </a:cubicBezTo>
                  <a:cubicBezTo>
                    <a:pt x="0" y="8"/>
                    <a:pt x="0" y="8"/>
                    <a:pt x="0" y="8"/>
                  </a:cubicBezTo>
                  <a:cubicBezTo>
                    <a:pt x="3" y="7"/>
                    <a:pt x="5" y="6"/>
                    <a:pt x="6" y="4"/>
                  </a:cubicBezTo>
                  <a:cubicBezTo>
                    <a:pt x="8" y="3"/>
                    <a:pt x="9" y="2"/>
                    <a:pt x="10" y="0"/>
                  </a:cubicBezTo>
                  <a:lnTo>
                    <a:pt x="16" y="0"/>
                  </a:ln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37" name="组合 36"/>
          <p:cNvGrpSpPr/>
          <p:nvPr/>
        </p:nvGrpSpPr>
        <p:grpSpPr>
          <a:xfrm>
            <a:off x="7485887" y="3348056"/>
            <a:ext cx="593424" cy="370107"/>
            <a:chOff x="7689933" y="1984762"/>
            <a:chExt cx="533602" cy="325588"/>
          </a:xfrm>
          <a:noFill/>
        </p:grpSpPr>
        <p:sp>
          <p:nvSpPr>
            <p:cNvPr id="38" name="Freeform 278"/>
            <p:cNvSpPr>
              <a:spLocks noEditPoints="1"/>
            </p:cNvSpPr>
            <p:nvPr/>
          </p:nvSpPr>
          <p:spPr bwMode="auto">
            <a:xfrm>
              <a:off x="7689933" y="1984762"/>
              <a:ext cx="257756" cy="325588"/>
            </a:xfrm>
            <a:custGeom>
              <a:avLst/>
              <a:gdLst>
                <a:gd name="T0" fmla="*/ 0 w 24"/>
                <a:gd name="T1" fmla="*/ 15 h 30"/>
                <a:gd name="T2" fmla="*/ 3 w 24"/>
                <a:gd name="T3" fmla="*/ 4 h 30"/>
                <a:gd name="T4" fmla="*/ 12 w 24"/>
                <a:gd name="T5" fmla="*/ 0 h 30"/>
                <a:gd name="T6" fmla="*/ 17 w 24"/>
                <a:gd name="T7" fmla="*/ 1 h 30"/>
                <a:gd name="T8" fmla="*/ 20 w 24"/>
                <a:gd name="T9" fmla="*/ 3 h 30"/>
                <a:gd name="T10" fmla="*/ 22 w 24"/>
                <a:gd name="T11" fmla="*/ 5 h 30"/>
                <a:gd name="T12" fmla="*/ 23 w 24"/>
                <a:gd name="T13" fmla="*/ 8 h 30"/>
                <a:gd name="T14" fmla="*/ 24 w 24"/>
                <a:gd name="T15" fmla="*/ 15 h 30"/>
                <a:gd name="T16" fmla="*/ 21 w 24"/>
                <a:gd name="T17" fmla="*/ 26 h 30"/>
                <a:gd name="T18" fmla="*/ 12 w 24"/>
                <a:gd name="T19" fmla="*/ 30 h 30"/>
                <a:gd name="T20" fmla="*/ 6 w 24"/>
                <a:gd name="T21" fmla="*/ 29 h 30"/>
                <a:gd name="T22" fmla="*/ 3 w 24"/>
                <a:gd name="T23" fmla="*/ 25 h 30"/>
                <a:gd name="T24" fmla="*/ 1 w 24"/>
                <a:gd name="T25" fmla="*/ 21 h 30"/>
                <a:gd name="T26" fmla="*/ 0 w 24"/>
                <a:gd name="T27" fmla="*/ 15 h 30"/>
                <a:gd name="T28" fmla="*/ 8 w 24"/>
                <a:gd name="T29" fmla="*/ 15 h 30"/>
                <a:gd name="T30" fmla="*/ 9 w 24"/>
                <a:gd name="T31" fmla="*/ 22 h 30"/>
                <a:gd name="T32" fmla="*/ 12 w 24"/>
                <a:gd name="T33" fmla="*/ 24 h 30"/>
                <a:gd name="T34" fmla="*/ 14 w 24"/>
                <a:gd name="T35" fmla="*/ 24 h 30"/>
                <a:gd name="T36" fmla="*/ 15 w 24"/>
                <a:gd name="T37" fmla="*/ 21 h 30"/>
                <a:gd name="T38" fmla="*/ 16 w 24"/>
                <a:gd name="T39" fmla="*/ 15 h 30"/>
                <a:gd name="T40" fmla="*/ 15 w 24"/>
                <a:gd name="T41" fmla="*/ 8 h 30"/>
                <a:gd name="T42" fmla="*/ 12 w 24"/>
                <a:gd name="T43" fmla="*/ 6 h 30"/>
                <a:gd name="T44" fmla="*/ 9 w 24"/>
                <a:gd name="T45" fmla="*/ 8 h 30"/>
                <a:gd name="T46" fmla="*/ 8 w 24"/>
                <a:gd name="T4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30">
                  <a:moveTo>
                    <a:pt x="0" y="15"/>
                  </a:moveTo>
                  <a:cubicBezTo>
                    <a:pt x="0" y="10"/>
                    <a:pt x="1" y="6"/>
                    <a:pt x="3" y="4"/>
                  </a:cubicBezTo>
                  <a:cubicBezTo>
                    <a:pt x="5" y="1"/>
                    <a:pt x="8" y="0"/>
                    <a:pt x="12" y="0"/>
                  </a:cubicBezTo>
                  <a:cubicBezTo>
                    <a:pt x="14" y="0"/>
                    <a:pt x="16" y="1"/>
                    <a:pt x="17" y="1"/>
                  </a:cubicBezTo>
                  <a:cubicBezTo>
                    <a:pt x="18" y="2"/>
                    <a:pt x="19" y="2"/>
                    <a:pt x="20" y="3"/>
                  </a:cubicBezTo>
                  <a:cubicBezTo>
                    <a:pt x="21" y="4"/>
                    <a:pt x="21" y="5"/>
                    <a:pt x="22" y="5"/>
                  </a:cubicBezTo>
                  <a:cubicBezTo>
                    <a:pt x="22" y="6"/>
                    <a:pt x="23" y="7"/>
                    <a:pt x="23" y="8"/>
                  </a:cubicBezTo>
                  <a:cubicBezTo>
                    <a:pt x="23" y="10"/>
                    <a:pt x="24" y="13"/>
                    <a:pt x="24" y="15"/>
                  </a:cubicBezTo>
                  <a:cubicBezTo>
                    <a:pt x="24" y="20"/>
                    <a:pt x="23" y="24"/>
                    <a:pt x="21" y="26"/>
                  </a:cubicBezTo>
                  <a:cubicBezTo>
                    <a:pt x="19" y="29"/>
                    <a:pt x="16" y="30"/>
                    <a:pt x="12" y="30"/>
                  </a:cubicBezTo>
                  <a:cubicBezTo>
                    <a:pt x="10" y="30"/>
                    <a:pt x="8" y="29"/>
                    <a:pt x="6" y="29"/>
                  </a:cubicBezTo>
                  <a:cubicBezTo>
                    <a:pt x="5" y="28"/>
                    <a:pt x="3" y="27"/>
                    <a:pt x="3" y="25"/>
                  </a:cubicBezTo>
                  <a:cubicBezTo>
                    <a:pt x="2" y="24"/>
                    <a:pt x="1" y="23"/>
                    <a:pt x="1" y="21"/>
                  </a:cubicBezTo>
                  <a:cubicBezTo>
                    <a:pt x="1" y="19"/>
                    <a:pt x="0" y="17"/>
                    <a:pt x="0" y="15"/>
                  </a:cubicBezTo>
                  <a:close/>
                  <a:moveTo>
                    <a:pt x="8" y="15"/>
                  </a:moveTo>
                  <a:cubicBezTo>
                    <a:pt x="8" y="19"/>
                    <a:pt x="9" y="21"/>
                    <a:pt x="9" y="22"/>
                  </a:cubicBezTo>
                  <a:cubicBezTo>
                    <a:pt x="10" y="24"/>
                    <a:pt x="11" y="24"/>
                    <a:pt x="12" y="24"/>
                  </a:cubicBezTo>
                  <a:cubicBezTo>
                    <a:pt x="13" y="24"/>
                    <a:pt x="13" y="24"/>
                    <a:pt x="14" y="24"/>
                  </a:cubicBezTo>
                  <a:cubicBezTo>
                    <a:pt x="15" y="23"/>
                    <a:pt x="15" y="22"/>
                    <a:pt x="15" y="21"/>
                  </a:cubicBezTo>
                  <a:cubicBezTo>
                    <a:pt x="16" y="20"/>
                    <a:pt x="16" y="18"/>
                    <a:pt x="16" y="15"/>
                  </a:cubicBezTo>
                  <a:cubicBezTo>
                    <a:pt x="16" y="11"/>
                    <a:pt x="15" y="9"/>
                    <a:pt x="15" y="8"/>
                  </a:cubicBezTo>
                  <a:cubicBezTo>
                    <a:pt x="14" y="6"/>
                    <a:pt x="13" y="6"/>
                    <a:pt x="12" y="6"/>
                  </a:cubicBezTo>
                  <a:cubicBezTo>
                    <a:pt x="11" y="6"/>
                    <a:pt x="10" y="6"/>
                    <a:pt x="9" y="8"/>
                  </a:cubicBezTo>
                  <a:cubicBezTo>
                    <a:pt x="8" y="9"/>
                    <a:pt x="8" y="11"/>
                    <a:pt x="8" y="15"/>
                  </a:cubicBez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9" name="Freeform 279"/>
            <p:cNvSpPr>
              <a:spLocks/>
            </p:cNvSpPr>
            <p:nvPr/>
          </p:nvSpPr>
          <p:spPr bwMode="auto">
            <a:xfrm>
              <a:off x="7965779" y="1984762"/>
              <a:ext cx="257756" cy="312022"/>
            </a:xfrm>
            <a:custGeom>
              <a:avLst/>
              <a:gdLst>
                <a:gd name="T0" fmla="*/ 24 w 24"/>
                <a:gd name="T1" fmla="*/ 29 h 29"/>
                <a:gd name="T2" fmla="*/ 0 w 24"/>
                <a:gd name="T3" fmla="*/ 29 h 29"/>
                <a:gd name="T4" fmla="*/ 3 w 24"/>
                <a:gd name="T5" fmla="*/ 23 h 29"/>
                <a:gd name="T6" fmla="*/ 11 w 24"/>
                <a:gd name="T7" fmla="*/ 15 h 29"/>
                <a:gd name="T8" fmla="*/ 15 w 24"/>
                <a:gd name="T9" fmla="*/ 12 h 29"/>
                <a:gd name="T10" fmla="*/ 16 w 24"/>
                <a:gd name="T11" fmla="*/ 9 h 29"/>
                <a:gd name="T12" fmla="*/ 15 w 24"/>
                <a:gd name="T13" fmla="*/ 7 h 29"/>
                <a:gd name="T14" fmla="*/ 13 w 24"/>
                <a:gd name="T15" fmla="*/ 6 h 29"/>
                <a:gd name="T16" fmla="*/ 10 w 24"/>
                <a:gd name="T17" fmla="*/ 7 h 29"/>
                <a:gd name="T18" fmla="*/ 9 w 24"/>
                <a:gd name="T19" fmla="*/ 10 h 29"/>
                <a:gd name="T20" fmla="*/ 1 w 24"/>
                <a:gd name="T21" fmla="*/ 9 h 29"/>
                <a:gd name="T22" fmla="*/ 3 w 24"/>
                <a:gd name="T23" fmla="*/ 4 h 29"/>
                <a:gd name="T24" fmla="*/ 6 w 24"/>
                <a:gd name="T25" fmla="*/ 1 h 29"/>
                <a:gd name="T26" fmla="*/ 12 w 24"/>
                <a:gd name="T27" fmla="*/ 0 h 29"/>
                <a:gd name="T28" fmla="*/ 19 w 24"/>
                <a:gd name="T29" fmla="*/ 1 h 29"/>
                <a:gd name="T30" fmla="*/ 23 w 24"/>
                <a:gd name="T31" fmla="*/ 4 h 29"/>
                <a:gd name="T32" fmla="*/ 24 w 24"/>
                <a:gd name="T33" fmla="*/ 9 h 29"/>
                <a:gd name="T34" fmla="*/ 22 w 24"/>
                <a:gd name="T35" fmla="*/ 14 h 29"/>
                <a:gd name="T36" fmla="*/ 17 w 24"/>
                <a:gd name="T37" fmla="*/ 19 h 29"/>
                <a:gd name="T38" fmla="*/ 14 w 24"/>
                <a:gd name="T39" fmla="*/ 21 h 29"/>
                <a:gd name="T40" fmla="*/ 12 w 24"/>
                <a:gd name="T41" fmla="*/ 23 h 29"/>
                <a:gd name="T42" fmla="*/ 24 w 24"/>
                <a:gd name="T43" fmla="*/ 23 h 29"/>
                <a:gd name="T44" fmla="*/ 24 w 24"/>
                <a:gd name="T4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9">
                  <a:moveTo>
                    <a:pt x="24" y="29"/>
                  </a:moveTo>
                  <a:cubicBezTo>
                    <a:pt x="0" y="29"/>
                    <a:pt x="0" y="29"/>
                    <a:pt x="0" y="29"/>
                  </a:cubicBezTo>
                  <a:cubicBezTo>
                    <a:pt x="1" y="27"/>
                    <a:pt x="1" y="25"/>
                    <a:pt x="3" y="23"/>
                  </a:cubicBezTo>
                  <a:cubicBezTo>
                    <a:pt x="4" y="21"/>
                    <a:pt x="7" y="18"/>
                    <a:pt x="11" y="15"/>
                  </a:cubicBezTo>
                  <a:cubicBezTo>
                    <a:pt x="13" y="14"/>
                    <a:pt x="14" y="12"/>
                    <a:pt x="15" y="12"/>
                  </a:cubicBezTo>
                  <a:cubicBezTo>
                    <a:pt x="16" y="11"/>
                    <a:pt x="16" y="10"/>
                    <a:pt x="16" y="9"/>
                  </a:cubicBezTo>
                  <a:cubicBezTo>
                    <a:pt x="16" y="8"/>
                    <a:pt x="16" y="7"/>
                    <a:pt x="15" y="7"/>
                  </a:cubicBezTo>
                  <a:cubicBezTo>
                    <a:pt x="14" y="6"/>
                    <a:pt x="14" y="6"/>
                    <a:pt x="13" y="6"/>
                  </a:cubicBezTo>
                  <a:cubicBezTo>
                    <a:pt x="12" y="6"/>
                    <a:pt x="11" y="6"/>
                    <a:pt x="10" y="7"/>
                  </a:cubicBezTo>
                  <a:cubicBezTo>
                    <a:pt x="9" y="7"/>
                    <a:pt x="9" y="9"/>
                    <a:pt x="9" y="10"/>
                  </a:cubicBezTo>
                  <a:cubicBezTo>
                    <a:pt x="1" y="9"/>
                    <a:pt x="1" y="9"/>
                    <a:pt x="1" y="9"/>
                  </a:cubicBezTo>
                  <a:cubicBezTo>
                    <a:pt x="1" y="7"/>
                    <a:pt x="2" y="6"/>
                    <a:pt x="3" y="4"/>
                  </a:cubicBezTo>
                  <a:cubicBezTo>
                    <a:pt x="3" y="3"/>
                    <a:pt x="5" y="2"/>
                    <a:pt x="6" y="1"/>
                  </a:cubicBezTo>
                  <a:cubicBezTo>
                    <a:pt x="8" y="1"/>
                    <a:pt x="10" y="0"/>
                    <a:pt x="12" y="0"/>
                  </a:cubicBezTo>
                  <a:cubicBezTo>
                    <a:pt x="15" y="0"/>
                    <a:pt x="17" y="1"/>
                    <a:pt x="19" y="1"/>
                  </a:cubicBezTo>
                  <a:cubicBezTo>
                    <a:pt x="20" y="2"/>
                    <a:pt x="22" y="3"/>
                    <a:pt x="23" y="4"/>
                  </a:cubicBezTo>
                  <a:cubicBezTo>
                    <a:pt x="23" y="6"/>
                    <a:pt x="24" y="7"/>
                    <a:pt x="24" y="9"/>
                  </a:cubicBezTo>
                  <a:cubicBezTo>
                    <a:pt x="24" y="10"/>
                    <a:pt x="23" y="12"/>
                    <a:pt x="22" y="14"/>
                  </a:cubicBezTo>
                  <a:cubicBezTo>
                    <a:pt x="21" y="15"/>
                    <a:pt x="19" y="17"/>
                    <a:pt x="17" y="19"/>
                  </a:cubicBezTo>
                  <a:cubicBezTo>
                    <a:pt x="15" y="20"/>
                    <a:pt x="14" y="21"/>
                    <a:pt x="14" y="21"/>
                  </a:cubicBezTo>
                  <a:cubicBezTo>
                    <a:pt x="13" y="22"/>
                    <a:pt x="12" y="22"/>
                    <a:pt x="12" y="23"/>
                  </a:cubicBezTo>
                  <a:cubicBezTo>
                    <a:pt x="24" y="23"/>
                    <a:pt x="24" y="23"/>
                    <a:pt x="24" y="23"/>
                  </a:cubicBezTo>
                  <a:lnTo>
                    <a:pt x="24" y="29"/>
                  </a:ln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40" name="组合 39"/>
          <p:cNvGrpSpPr/>
          <p:nvPr/>
        </p:nvGrpSpPr>
        <p:grpSpPr>
          <a:xfrm>
            <a:off x="3390251" y="4777856"/>
            <a:ext cx="598452" cy="354686"/>
            <a:chOff x="4393360" y="3413728"/>
            <a:chExt cx="538124" cy="312022"/>
          </a:xfrm>
          <a:noFill/>
        </p:grpSpPr>
        <p:sp>
          <p:nvSpPr>
            <p:cNvPr id="41" name="Freeform 280"/>
            <p:cNvSpPr>
              <a:spLocks noEditPoints="1"/>
            </p:cNvSpPr>
            <p:nvPr/>
          </p:nvSpPr>
          <p:spPr bwMode="auto">
            <a:xfrm>
              <a:off x="4393360" y="3413728"/>
              <a:ext cx="257756" cy="312022"/>
            </a:xfrm>
            <a:custGeom>
              <a:avLst/>
              <a:gdLst>
                <a:gd name="T0" fmla="*/ 0 w 24"/>
                <a:gd name="T1" fmla="*/ 15 h 29"/>
                <a:gd name="T2" fmla="*/ 3 w 24"/>
                <a:gd name="T3" fmla="*/ 3 h 29"/>
                <a:gd name="T4" fmla="*/ 12 w 24"/>
                <a:gd name="T5" fmla="*/ 0 h 29"/>
                <a:gd name="T6" fmla="*/ 17 w 24"/>
                <a:gd name="T7" fmla="*/ 1 h 29"/>
                <a:gd name="T8" fmla="*/ 20 w 24"/>
                <a:gd name="T9" fmla="*/ 3 h 29"/>
                <a:gd name="T10" fmla="*/ 22 w 24"/>
                <a:gd name="T11" fmla="*/ 5 h 29"/>
                <a:gd name="T12" fmla="*/ 23 w 24"/>
                <a:gd name="T13" fmla="*/ 8 h 29"/>
                <a:gd name="T14" fmla="*/ 24 w 24"/>
                <a:gd name="T15" fmla="*/ 15 h 29"/>
                <a:gd name="T16" fmla="*/ 21 w 24"/>
                <a:gd name="T17" fmla="*/ 26 h 29"/>
                <a:gd name="T18" fmla="*/ 12 w 24"/>
                <a:gd name="T19" fmla="*/ 29 h 29"/>
                <a:gd name="T20" fmla="*/ 6 w 24"/>
                <a:gd name="T21" fmla="*/ 28 h 29"/>
                <a:gd name="T22" fmla="*/ 2 w 24"/>
                <a:gd name="T23" fmla="*/ 25 h 29"/>
                <a:gd name="T24" fmla="*/ 1 w 24"/>
                <a:gd name="T25" fmla="*/ 21 h 29"/>
                <a:gd name="T26" fmla="*/ 0 w 24"/>
                <a:gd name="T27" fmla="*/ 15 h 29"/>
                <a:gd name="T28" fmla="*/ 8 w 24"/>
                <a:gd name="T29" fmla="*/ 15 h 29"/>
                <a:gd name="T30" fmla="*/ 9 w 24"/>
                <a:gd name="T31" fmla="*/ 22 h 29"/>
                <a:gd name="T32" fmla="*/ 12 w 24"/>
                <a:gd name="T33" fmla="*/ 24 h 29"/>
                <a:gd name="T34" fmla="*/ 14 w 24"/>
                <a:gd name="T35" fmla="*/ 23 h 29"/>
                <a:gd name="T36" fmla="*/ 15 w 24"/>
                <a:gd name="T37" fmla="*/ 21 h 29"/>
                <a:gd name="T38" fmla="*/ 16 w 24"/>
                <a:gd name="T39" fmla="*/ 15 h 29"/>
                <a:gd name="T40" fmla="*/ 15 w 24"/>
                <a:gd name="T41" fmla="*/ 7 h 29"/>
                <a:gd name="T42" fmla="*/ 12 w 24"/>
                <a:gd name="T43" fmla="*/ 5 h 29"/>
                <a:gd name="T44" fmla="*/ 9 w 24"/>
                <a:gd name="T45" fmla="*/ 7 h 29"/>
                <a:gd name="T46" fmla="*/ 8 w 24"/>
                <a:gd name="T4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9">
                  <a:moveTo>
                    <a:pt x="0" y="15"/>
                  </a:moveTo>
                  <a:cubicBezTo>
                    <a:pt x="0" y="9"/>
                    <a:pt x="1" y="5"/>
                    <a:pt x="3" y="3"/>
                  </a:cubicBezTo>
                  <a:cubicBezTo>
                    <a:pt x="5" y="1"/>
                    <a:pt x="8" y="0"/>
                    <a:pt x="12" y="0"/>
                  </a:cubicBezTo>
                  <a:cubicBezTo>
                    <a:pt x="14" y="0"/>
                    <a:pt x="16" y="0"/>
                    <a:pt x="17" y="1"/>
                  </a:cubicBezTo>
                  <a:cubicBezTo>
                    <a:pt x="18" y="1"/>
                    <a:pt x="19" y="2"/>
                    <a:pt x="20" y="3"/>
                  </a:cubicBezTo>
                  <a:cubicBezTo>
                    <a:pt x="21" y="3"/>
                    <a:pt x="21" y="4"/>
                    <a:pt x="22" y="5"/>
                  </a:cubicBezTo>
                  <a:cubicBezTo>
                    <a:pt x="22" y="6"/>
                    <a:pt x="23" y="7"/>
                    <a:pt x="23" y="8"/>
                  </a:cubicBezTo>
                  <a:cubicBezTo>
                    <a:pt x="23" y="10"/>
                    <a:pt x="24" y="12"/>
                    <a:pt x="24" y="15"/>
                  </a:cubicBezTo>
                  <a:cubicBezTo>
                    <a:pt x="24" y="20"/>
                    <a:pt x="23" y="23"/>
                    <a:pt x="21" y="26"/>
                  </a:cubicBezTo>
                  <a:cubicBezTo>
                    <a:pt x="19" y="28"/>
                    <a:pt x="16" y="29"/>
                    <a:pt x="12" y="29"/>
                  </a:cubicBezTo>
                  <a:cubicBezTo>
                    <a:pt x="10" y="29"/>
                    <a:pt x="8" y="29"/>
                    <a:pt x="6" y="28"/>
                  </a:cubicBezTo>
                  <a:cubicBezTo>
                    <a:pt x="5" y="28"/>
                    <a:pt x="3" y="26"/>
                    <a:pt x="2" y="25"/>
                  </a:cubicBezTo>
                  <a:cubicBezTo>
                    <a:pt x="2" y="24"/>
                    <a:pt x="1" y="22"/>
                    <a:pt x="1" y="21"/>
                  </a:cubicBezTo>
                  <a:cubicBezTo>
                    <a:pt x="0" y="19"/>
                    <a:pt x="0" y="17"/>
                    <a:pt x="0" y="15"/>
                  </a:cubicBezTo>
                  <a:close/>
                  <a:moveTo>
                    <a:pt x="8" y="15"/>
                  </a:moveTo>
                  <a:cubicBezTo>
                    <a:pt x="8" y="18"/>
                    <a:pt x="8" y="21"/>
                    <a:pt x="9" y="22"/>
                  </a:cubicBezTo>
                  <a:cubicBezTo>
                    <a:pt x="10" y="23"/>
                    <a:pt x="11" y="24"/>
                    <a:pt x="12" y="24"/>
                  </a:cubicBezTo>
                  <a:cubicBezTo>
                    <a:pt x="13" y="24"/>
                    <a:pt x="13" y="24"/>
                    <a:pt x="14" y="23"/>
                  </a:cubicBezTo>
                  <a:cubicBezTo>
                    <a:pt x="15" y="23"/>
                    <a:pt x="15" y="22"/>
                    <a:pt x="15" y="21"/>
                  </a:cubicBezTo>
                  <a:cubicBezTo>
                    <a:pt x="16" y="19"/>
                    <a:pt x="16" y="17"/>
                    <a:pt x="16" y="15"/>
                  </a:cubicBezTo>
                  <a:cubicBezTo>
                    <a:pt x="16" y="11"/>
                    <a:pt x="15" y="9"/>
                    <a:pt x="15" y="7"/>
                  </a:cubicBezTo>
                  <a:cubicBezTo>
                    <a:pt x="14" y="6"/>
                    <a:pt x="13" y="5"/>
                    <a:pt x="12" y="5"/>
                  </a:cubicBezTo>
                  <a:cubicBezTo>
                    <a:pt x="11" y="5"/>
                    <a:pt x="10" y="6"/>
                    <a:pt x="9" y="7"/>
                  </a:cubicBezTo>
                  <a:cubicBezTo>
                    <a:pt x="8" y="9"/>
                    <a:pt x="8" y="11"/>
                    <a:pt x="8" y="15"/>
                  </a:cubicBez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2" name="Freeform 281"/>
            <p:cNvSpPr>
              <a:spLocks/>
            </p:cNvSpPr>
            <p:nvPr/>
          </p:nvSpPr>
          <p:spPr bwMode="auto">
            <a:xfrm>
              <a:off x="4682771" y="3413728"/>
              <a:ext cx="248713" cy="312022"/>
            </a:xfrm>
            <a:custGeom>
              <a:avLst/>
              <a:gdLst>
                <a:gd name="T0" fmla="*/ 8 w 23"/>
                <a:gd name="T1" fmla="*/ 9 h 29"/>
                <a:gd name="T2" fmla="*/ 0 w 23"/>
                <a:gd name="T3" fmla="*/ 7 h 29"/>
                <a:gd name="T4" fmla="*/ 4 w 23"/>
                <a:gd name="T5" fmla="*/ 2 h 29"/>
                <a:gd name="T6" fmla="*/ 11 w 23"/>
                <a:gd name="T7" fmla="*/ 0 h 29"/>
                <a:gd name="T8" fmla="*/ 19 w 23"/>
                <a:gd name="T9" fmla="*/ 2 h 29"/>
                <a:gd name="T10" fmla="*/ 22 w 23"/>
                <a:gd name="T11" fmla="*/ 7 h 29"/>
                <a:gd name="T12" fmla="*/ 21 w 23"/>
                <a:gd name="T13" fmla="*/ 11 h 29"/>
                <a:gd name="T14" fmla="*/ 18 w 23"/>
                <a:gd name="T15" fmla="*/ 13 h 29"/>
                <a:gd name="T16" fmla="*/ 20 w 23"/>
                <a:gd name="T17" fmla="*/ 14 h 29"/>
                <a:gd name="T18" fmla="*/ 22 w 23"/>
                <a:gd name="T19" fmla="*/ 17 h 29"/>
                <a:gd name="T20" fmla="*/ 23 w 23"/>
                <a:gd name="T21" fmla="*/ 20 h 29"/>
                <a:gd name="T22" fmla="*/ 22 w 23"/>
                <a:gd name="T23" fmla="*/ 25 h 29"/>
                <a:gd name="T24" fmla="*/ 18 w 23"/>
                <a:gd name="T25" fmla="*/ 28 h 29"/>
                <a:gd name="T26" fmla="*/ 12 w 23"/>
                <a:gd name="T27" fmla="*/ 29 h 29"/>
                <a:gd name="T28" fmla="*/ 6 w 23"/>
                <a:gd name="T29" fmla="*/ 29 h 29"/>
                <a:gd name="T30" fmla="*/ 2 w 23"/>
                <a:gd name="T31" fmla="*/ 26 h 29"/>
                <a:gd name="T32" fmla="*/ 0 w 23"/>
                <a:gd name="T33" fmla="*/ 21 h 29"/>
                <a:gd name="T34" fmla="*/ 8 w 23"/>
                <a:gd name="T35" fmla="*/ 20 h 29"/>
                <a:gd name="T36" fmla="*/ 9 w 23"/>
                <a:gd name="T37" fmla="*/ 24 h 29"/>
                <a:gd name="T38" fmla="*/ 11 w 23"/>
                <a:gd name="T39" fmla="*/ 25 h 29"/>
                <a:gd name="T40" fmla="*/ 14 w 23"/>
                <a:gd name="T41" fmla="*/ 24 h 29"/>
                <a:gd name="T42" fmla="*/ 15 w 23"/>
                <a:gd name="T43" fmla="*/ 20 h 29"/>
                <a:gd name="T44" fmla="*/ 14 w 23"/>
                <a:gd name="T45" fmla="*/ 17 h 29"/>
                <a:gd name="T46" fmla="*/ 11 w 23"/>
                <a:gd name="T47" fmla="*/ 16 h 29"/>
                <a:gd name="T48" fmla="*/ 9 w 23"/>
                <a:gd name="T49" fmla="*/ 17 h 29"/>
                <a:gd name="T50" fmla="*/ 9 w 23"/>
                <a:gd name="T51" fmla="*/ 11 h 29"/>
                <a:gd name="T52" fmla="*/ 10 w 23"/>
                <a:gd name="T53" fmla="*/ 11 h 29"/>
                <a:gd name="T54" fmla="*/ 13 w 23"/>
                <a:gd name="T55" fmla="*/ 10 h 29"/>
                <a:gd name="T56" fmla="*/ 14 w 23"/>
                <a:gd name="T57" fmla="*/ 8 h 29"/>
                <a:gd name="T58" fmla="*/ 13 w 23"/>
                <a:gd name="T59" fmla="*/ 6 h 29"/>
                <a:gd name="T60" fmla="*/ 11 w 23"/>
                <a:gd name="T61" fmla="*/ 5 h 29"/>
                <a:gd name="T62" fmla="*/ 9 w 23"/>
                <a:gd name="T63" fmla="*/ 6 h 29"/>
                <a:gd name="T64" fmla="*/ 8 w 23"/>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9">
                  <a:moveTo>
                    <a:pt x="8" y="9"/>
                  </a:moveTo>
                  <a:cubicBezTo>
                    <a:pt x="0" y="7"/>
                    <a:pt x="0" y="7"/>
                    <a:pt x="0" y="7"/>
                  </a:cubicBezTo>
                  <a:cubicBezTo>
                    <a:pt x="1" y="5"/>
                    <a:pt x="2" y="3"/>
                    <a:pt x="4" y="2"/>
                  </a:cubicBezTo>
                  <a:cubicBezTo>
                    <a:pt x="5" y="1"/>
                    <a:pt x="8" y="0"/>
                    <a:pt x="11" y="0"/>
                  </a:cubicBezTo>
                  <a:cubicBezTo>
                    <a:pt x="15" y="0"/>
                    <a:pt x="18" y="1"/>
                    <a:pt x="19" y="2"/>
                  </a:cubicBezTo>
                  <a:cubicBezTo>
                    <a:pt x="21" y="3"/>
                    <a:pt x="22" y="5"/>
                    <a:pt x="22" y="7"/>
                  </a:cubicBezTo>
                  <a:cubicBezTo>
                    <a:pt x="22" y="9"/>
                    <a:pt x="21" y="10"/>
                    <a:pt x="21" y="11"/>
                  </a:cubicBezTo>
                  <a:cubicBezTo>
                    <a:pt x="20" y="12"/>
                    <a:pt x="19" y="13"/>
                    <a:pt x="18" y="13"/>
                  </a:cubicBezTo>
                  <a:cubicBezTo>
                    <a:pt x="19" y="14"/>
                    <a:pt x="20" y="14"/>
                    <a:pt x="20" y="14"/>
                  </a:cubicBezTo>
                  <a:cubicBezTo>
                    <a:pt x="21" y="15"/>
                    <a:pt x="22" y="16"/>
                    <a:pt x="22" y="17"/>
                  </a:cubicBezTo>
                  <a:cubicBezTo>
                    <a:pt x="23" y="18"/>
                    <a:pt x="23" y="19"/>
                    <a:pt x="23" y="20"/>
                  </a:cubicBezTo>
                  <a:cubicBezTo>
                    <a:pt x="23" y="22"/>
                    <a:pt x="23" y="23"/>
                    <a:pt x="22" y="25"/>
                  </a:cubicBezTo>
                  <a:cubicBezTo>
                    <a:pt x="21" y="26"/>
                    <a:pt x="20" y="27"/>
                    <a:pt x="18" y="28"/>
                  </a:cubicBezTo>
                  <a:cubicBezTo>
                    <a:pt x="16" y="29"/>
                    <a:pt x="14" y="29"/>
                    <a:pt x="12" y="29"/>
                  </a:cubicBezTo>
                  <a:cubicBezTo>
                    <a:pt x="9" y="29"/>
                    <a:pt x="7" y="29"/>
                    <a:pt x="6" y="29"/>
                  </a:cubicBezTo>
                  <a:cubicBezTo>
                    <a:pt x="4" y="28"/>
                    <a:pt x="3" y="27"/>
                    <a:pt x="2" y="26"/>
                  </a:cubicBezTo>
                  <a:cubicBezTo>
                    <a:pt x="1" y="25"/>
                    <a:pt x="0" y="23"/>
                    <a:pt x="0" y="21"/>
                  </a:cubicBezTo>
                  <a:cubicBezTo>
                    <a:pt x="8" y="20"/>
                    <a:pt x="8" y="20"/>
                    <a:pt x="8" y="20"/>
                  </a:cubicBezTo>
                  <a:cubicBezTo>
                    <a:pt x="8" y="22"/>
                    <a:pt x="8" y="23"/>
                    <a:pt x="9" y="24"/>
                  </a:cubicBezTo>
                  <a:cubicBezTo>
                    <a:pt x="10" y="24"/>
                    <a:pt x="10" y="25"/>
                    <a:pt x="11" y="25"/>
                  </a:cubicBezTo>
                  <a:cubicBezTo>
                    <a:pt x="13" y="25"/>
                    <a:pt x="13" y="24"/>
                    <a:pt x="14" y="24"/>
                  </a:cubicBezTo>
                  <a:cubicBezTo>
                    <a:pt x="15" y="23"/>
                    <a:pt x="15" y="22"/>
                    <a:pt x="15" y="20"/>
                  </a:cubicBezTo>
                  <a:cubicBezTo>
                    <a:pt x="15" y="19"/>
                    <a:pt x="15" y="18"/>
                    <a:pt x="14" y="17"/>
                  </a:cubicBezTo>
                  <a:cubicBezTo>
                    <a:pt x="13" y="17"/>
                    <a:pt x="13" y="16"/>
                    <a:pt x="11" y="16"/>
                  </a:cubicBezTo>
                  <a:cubicBezTo>
                    <a:pt x="11" y="16"/>
                    <a:pt x="10" y="16"/>
                    <a:pt x="9" y="17"/>
                  </a:cubicBezTo>
                  <a:cubicBezTo>
                    <a:pt x="9" y="11"/>
                    <a:pt x="9" y="11"/>
                    <a:pt x="9" y="11"/>
                  </a:cubicBezTo>
                  <a:cubicBezTo>
                    <a:pt x="10" y="11"/>
                    <a:pt x="10" y="11"/>
                    <a:pt x="10" y="11"/>
                  </a:cubicBezTo>
                  <a:cubicBezTo>
                    <a:pt x="11" y="11"/>
                    <a:pt x="12" y="11"/>
                    <a:pt x="13" y="10"/>
                  </a:cubicBezTo>
                  <a:cubicBezTo>
                    <a:pt x="14" y="9"/>
                    <a:pt x="14" y="9"/>
                    <a:pt x="14" y="8"/>
                  </a:cubicBezTo>
                  <a:cubicBezTo>
                    <a:pt x="14" y="7"/>
                    <a:pt x="14" y="6"/>
                    <a:pt x="13" y="6"/>
                  </a:cubicBezTo>
                  <a:cubicBezTo>
                    <a:pt x="13" y="5"/>
                    <a:pt x="12" y="5"/>
                    <a:pt x="11" y="5"/>
                  </a:cubicBezTo>
                  <a:cubicBezTo>
                    <a:pt x="10" y="5"/>
                    <a:pt x="9" y="5"/>
                    <a:pt x="9" y="6"/>
                  </a:cubicBezTo>
                  <a:cubicBezTo>
                    <a:pt x="8" y="6"/>
                    <a:pt x="8" y="7"/>
                    <a:pt x="8" y="9"/>
                  </a:cubicBez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43" name="组合 42"/>
          <p:cNvGrpSpPr/>
          <p:nvPr/>
        </p:nvGrpSpPr>
        <p:grpSpPr>
          <a:xfrm>
            <a:off x="7905897" y="5555525"/>
            <a:ext cx="598452" cy="349545"/>
            <a:chOff x="8020043" y="4458322"/>
            <a:chExt cx="538124" cy="307499"/>
          </a:xfrm>
          <a:noFill/>
        </p:grpSpPr>
        <p:sp>
          <p:nvSpPr>
            <p:cNvPr id="44" name="Freeform 282"/>
            <p:cNvSpPr>
              <a:spLocks noEditPoints="1"/>
            </p:cNvSpPr>
            <p:nvPr/>
          </p:nvSpPr>
          <p:spPr bwMode="auto">
            <a:xfrm>
              <a:off x="8020043" y="4458322"/>
              <a:ext cx="248713" cy="307499"/>
            </a:xfrm>
            <a:custGeom>
              <a:avLst/>
              <a:gdLst>
                <a:gd name="T0" fmla="*/ 0 w 23"/>
                <a:gd name="T1" fmla="*/ 15 h 29"/>
                <a:gd name="T2" fmla="*/ 3 w 23"/>
                <a:gd name="T3" fmla="*/ 3 h 29"/>
                <a:gd name="T4" fmla="*/ 11 w 23"/>
                <a:gd name="T5" fmla="*/ 0 h 29"/>
                <a:gd name="T6" fmla="*/ 16 w 23"/>
                <a:gd name="T7" fmla="*/ 1 h 29"/>
                <a:gd name="T8" fmla="*/ 19 w 23"/>
                <a:gd name="T9" fmla="*/ 2 h 29"/>
                <a:gd name="T10" fmla="*/ 21 w 23"/>
                <a:gd name="T11" fmla="*/ 5 h 29"/>
                <a:gd name="T12" fmla="*/ 22 w 23"/>
                <a:gd name="T13" fmla="*/ 8 h 29"/>
                <a:gd name="T14" fmla="*/ 23 w 23"/>
                <a:gd name="T15" fmla="*/ 14 h 29"/>
                <a:gd name="T16" fmla="*/ 20 w 23"/>
                <a:gd name="T17" fmla="*/ 26 h 29"/>
                <a:gd name="T18" fmla="*/ 11 w 23"/>
                <a:gd name="T19" fmla="*/ 29 h 29"/>
                <a:gd name="T20" fmla="*/ 5 w 23"/>
                <a:gd name="T21" fmla="*/ 28 h 29"/>
                <a:gd name="T22" fmla="*/ 2 w 23"/>
                <a:gd name="T23" fmla="*/ 25 h 29"/>
                <a:gd name="T24" fmla="*/ 0 w 23"/>
                <a:gd name="T25" fmla="*/ 21 h 29"/>
                <a:gd name="T26" fmla="*/ 0 w 23"/>
                <a:gd name="T27" fmla="*/ 15 h 29"/>
                <a:gd name="T28" fmla="*/ 7 w 23"/>
                <a:gd name="T29" fmla="*/ 15 h 29"/>
                <a:gd name="T30" fmla="*/ 8 w 23"/>
                <a:gd name="T31" fmla="*/ 22 h 29"/>
                <a:gd name="T32" fmla="*/ 11 w 23"/>
                <a:gd name="T33" fmla="*/ 24 h 29"/>
                <a:gd name="T34" fmla="*/ 13 w 23"/>
                <a:gd name="T35" fmla="*/ 23 h 29"/>
                <a:gd name="T36" fmla="*/ 15 w 23"/>
                <a:gd name="T37" fmla="*/ 20 h 29"/>
                <a:gd name="T38" fmla="*/ 15 w 23"/>
                <a:gd name="T39" fmla="*/ 15 h 29"/>
                <a:gd name="T40" fmla="*/ 14 w 23"/>
                <a:gd name="T41" fmla="*/ 7 h 29"/>
                <a:gd name="T42" fmla="*/ 11 w 23"/>
                <a:gd name="T43" fmla="*/ 5 h 29"/>
                <a:gd name="T44" fmla="*/ 8 w 23"/>
                <a:gd name="T45" fmla="*/ 7 h 29"/>
                <a:gd name="T46" fmla="*/ 7 w 23"/>
                <a:gd name="T4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9">
                  <a:moveTo>
                    <a:pt x="0" y="15"/>
                  </a:moveTo>
                  <a:cubicBezTo>
                    <a:pt x="0" y="9"/>
                    <a:pt x="1" y="5"/>
                    <a:pt x="3" y="3"/>
                  </a:cubicBezTo>
                  <a:cubicBezTo>
                    <a:pt x="4" y="1"/>
                    <a:pt x="7" y="0"/>
                    <a:pt x="11" y="0"/>
                  </a:cubicBezTo>
                  <a:cubicBezTo>
                    <a:pt x="13" y="0"/>
                    <a:pt x="15" y="0"/>
                    <a:pt x="16" y="1"/>
                  </a:cubicBezTo>
                  <a:cubicBezTo>
                    <a:pt x="17" y="1"/>
                    <a:pt x="18" y="2"/>
                    <a:pt x="19" y="2"/>
                  </a:cubicBezTo>
                  <a:cubicBezTo>
                    <a:pt x="20" y="3"/>
                    <a:pt x="21" y="4"/>
                    <a:pt x="21" y="5"/>
                  </a:cubicBezTo>
                  <a:cubicBezTo>
                    <a:pt x="21" y="6"/>
                    <a:pt x="22" y="7"/>
                    <a:pt x="22" y="8"/>
                  </a:cubicBezTo>
                  <a:cubicBezTo>
                    <a:pt x="23" y="10"/>
                    <a:pt x="23" y="12"/>
                    <a:pt x="23" y="14"/>
                  </a:cubicBezTo>
                  <a:cubicBezTo>
                    <a:pt x="23" y="20"/>
                    <a:pt x="22" y="23"/>
                    <a:pt x="20" y="26"/>
                  </a:cubicBezTo>
                  <a:cubicBezTo>
                    <a:pt x="19" y="28"/>
                    <a:pt x="15" y="29"/>
                    <a:pt x="11" y="29"/>
                  </a:cubicBezTo>
                  <a:cubicBezTo>
                    <a:pt x="9" y="29"/>
                    <a:pt x="7" y="29"/>
                    <a:pt x="5" y="28"/>
                  </a:cubicBezTo>
                  <a:cubicBezTo>
                    <a:pt x="4" y="27"/>
                    <a:pt x="3" y="26"/>
                    <a:pt x="2" y="25"/>
                  </a:cubicBezTo>
                  <a:cubicBezTo>
                    <a:pt x="1" y="24"/>
                    <a:pt x="1" y="22"/>
                    <a:pt x="0" y="21"/>
                  </a:cubicBezTo>
                  <a:cubicBezTo>
                    <a:pt x="0" y="19"/>
                    <a:pt x="0" y="17"/>
                    <a:pt x="0" y="15"/>
                  </a:cubicBezTo>
                  <a:close/>
                  <a:moveTo>
                    <a:pt x="7" y="15"/>
                  </a:moveTo>
                  <a:cubicBezTo>
                    <a:pt x="7" y="18"/>
                    <a:pt x="8" y="21"/>
                    <a:pt x="8" y="22"/>
                  </a:cubicBezTo>
                  <a:cubicBezTo>
                    <a:pt x="9" y="23"/>
                    <a:pt x="10" y="24"/>
                    <a:pt x="11" y="24"/>
                  </a:cubicBezTo>
                  <a:cubicBezTo>
                    <a:pt x="12" y="24"/>
                    <a:pt x="13" y="24"/>
                    <a:pt x="13" y="23"/>
                  </a:cubicBezTo>
                  <a:cubicBezTo>
                    <a:pt x="14" y="23"/>
                    <a:pt x="14" y="22"/>
                    <a:pt x="15" y="20"/>
                  </a:cubicBezTo>
                  <a:cubicBezTo>
                    <a:pt x="15" y="19"/>
                    <a:pt x="15" y="17"/>
                    <a:pt x="15" y="15"/>
                  </a:cubicBezTo>
                  <a:cubicBezTo>
                    <a:pt x="15" y="11"/>
                    <a:pt x="15" y="8"/>
                    <a:pt x="14" y="7"/>
                  </a:cubicBezTo>
                  <a:cubicBezTo>
                    <a:pt x="13" y="6"/>
                    <a:pt x="12" y="5"/>
                    <a:pt x="11" y="5"/>
                  </a:cubicBezTo>
                  <a:cubicBezTo>
                    <a:pt x="10" y="5"/>
                    <a:pt x="9" y="6"/>
                    <a:pt x="8" y="7"/>
                  </a:cubicBezTo>
                  <a:cubicBezTo>
                    <a:pt x="8" y="9"/>
                    <a:pt x="7" y="11"/>
                    <a:pt x="7" y="15"/>
                  </a:cubicBez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5" name="Freeform 283"/>
            <p:cNvSpPr>
              <a:spLocks noEditPoints="1"/>
            </p:cNvSpPr>
            <p:nvPr/>
          </p:nvSpPr>
          <p:spPr bwMode="auto">
            <a:xfrm>
              <a:off x="8286844" y="4458322"/>
              <a:ext cx="271323" cy="307499"/>
            </a:xfrm>
            <a:custGeom>
              <a:avLst/>
              <a:gdLst>
                <a:gd name="T0" fmla="*/ 36 w 60"/>
                <a:gd name="T1" fmla="*/ 57 h 68"/>
                <a:gd name="T2" fmla="*/ 0 w 60"/>
                <a:gd name="T3" fmla="*/ 57 h 68"/>
                <a:gd name="T4" fmla="*/ 0 w 60"/>
                <a:gd name="T5" fmla="*/ 40 h 68"/>
                <a:gd name="T6" fmla="*/ 36 w 60"/>
                <a:gd name="T7" fmla="*/ 0 h 68"/>
                <a:gd name="T8" fmla="*/ 53 w 60"/>
                <a:gd name="T9" fmla="*/ 0 h 68"/>
                <a:gd name="T10" fmla="*/ 53 w 60"/>
                <a:gd name="T11" fmla="*/ 40 h 68"/>
                <a:gd name="T12" fmla="*/ 60 w 60"/>
                <a:gd name="T13" fmla="*/ 40 h 68"/>
                <a:gd name="T14" fmla="*/ 60 w 60"/>
                <a:gd name="T15" fmla="*/ 57 h 68"/>
                <a:gd name="T16" fmla="*/ 53 w 60"/>
                <a:gd name="T17" fmla="*/ 57 h 68"/>
                <a:gd name="T18" fmla="*/ 53 w 60"/>
                <a:gd name="T19" fmla="*/ 68 h 68"/>
                <a:gd name="T20" fmla="*/ 36 w 60"/>
                <a:gd name="T21" fmla="*/ 68 h 68"/>
                <a:gd name="T22" fmla="*/ 36 w 60"/>
                <a:gd name="T23" fmla="*/ 57 h 68"/>
                <a:gd name="T24" fmla="*/ 36 w 60"/>
                <a:gd name="T25" fmla="*/ 40 h 68"/>
                <a:gd name="T26" fmla="*/ 36 w 60"/>
                <a:gd name="T27" fmla="*/ 19 h 68"/>
                <a:gd name="T28" fmla="*/ 17 w 60"/>
                <a:gd name="T29" fmla="*/ 40 h 68"/>
                <a:gd name="T30" fmla="*/ 36 w 60"/>
                <a:gd name="T31"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8">
                  <a:moveTo>
                    <a:pt x="36" y="57"/>
                  </a:moveTo>
                  <a:lnTo>
                    <a:pt x="0" y="57"/>
                  </a:lnTo>
                  <a:lnTo>
                    <a:pt x="0" y="40"/>
                  </a:lnTo>
                  <a:lnTo>
                    <a:pt x="36" y="0"/>
                  </a:lnTo>
                  <a:lnTo>
                    <a:pt x="53" y="0"/>
                  </a:lnTo>
                  <a:lnTo>
                    <a:pt x="53" y="40"/>
                  </a:lnTo>
                  <a:lnTo>
                    <a:pt x="60" y="40"/>
                  </a:lnTo>
                  <a:lnTo>
                    <a:pt x="60" y="57"/>
                  </a:lnTo>
                  <a:lnTo>
                    <a:pt x="53" y="57"/>
                  </a:lnTo>
                  <a:lnTo>
                    <a:pt x="53" y="68"/>
                  </a:lnTo>
                  <a:lnTo>
                    <a:pt x="36" y="68"/>
                  </a:lnTo>
                  <a:lnTo>
                    <a:pt x="36" y="57"/>
                  </a:lnTo>
                  <a:close/>
                  <a:moveTo>
                    <a:pt x="36" y="40"/>
                  </a:moveTo>
                  <a:lnTo>
                    <a:pt x="36" y="19"/>
                  </a:lnTo>
                  <a:lnTo>
                    <a:pt x="17" y="40"/>
                  </a:lnTo>
                  <a:lnTo>
                    <a:pt x="36" y="40"/>
                  </a:ln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46" name="组合 45"/>
          <p:cNvGrpSpPr/>
          <p:nvPr/>
        </p:nvGrpSpPr>
        <p:grpSpPr>
          <a:xfrm>
            <a:off x="3524851" y="6623480"/>
            <a:ext cx="598451" cy="370108"/>
            <a:chOff x="4221522" y="5453173"/>
            <a:chExt cx="538123" cy="325589"/>
          </a:xfrm>
          <a:noFill/>
        </p:grpSpPr>
        <p:sp>
          <p:nvSpPr>
            <p:cNvPr id="47" name="Freeform 284"/>
            <p:cNvSpPr>
              <a:spLocks noEditPoints="1"/>
            </p:cNvSpPr>
            <p:nvPr/>
          </p:nvSpPr>
          <p:spPr bwMode="auto">
            <a:xfrm>
              <a:off x="4221522" y="5453173"/>
              <a:ext cx="248713" cy="325588"/>
            </a:xfrm>
            <a:custGeom>
              <a:avLst/>
              <a:gdLst>
                <a:gd name="T0" fmla="*/ 0 w 23"/>
                <a:gd name="T1" fmla="*/ 15 h 30"/>
                <a:gd name="T2" fmla="*/ 3 w 23"/>
                <a:gd name="T3" fmla="*/ 4 h 30"/>
                <a:gd name="T4" fmla="*/ 12 w 23"/>
                <a:gd name="T5" fmla="*/ 0 h 30"/>
                <a:gd name="T6" fmla="*/ 16 w 23"/>
                <a:gd name="T7" fmla="*/ 1 h 30"/>
                <a:gd name="T8" fmla="*/ 19 w 23"/>
                <a:gd name="T9" fmla="*/ 3 h 30"/>
                <a:gd name="T10" fmla="*/ 21 w 23"/>
                <a:gd name="T11" fmla="*/ 5 h 30"/>
                <a:gd name="T12" fmla="*/ 22 w 23"/>
                <a:gd name="T13" fmla="*/ 8 h 30"/>
                <a:gd name="T14" fmla="*/ 23 w 23"/>
                <a:gd name="T15" fmla="*/ 15 h 30"/>
                <a:gd name="T16" fmla="*/ 21 w 23"/>
                <a:gd name="T17" fmla="*/ 26 h 30"/>
                <a:gd name="T18" fmla="*/ 12 w 23"/>
                <a:gd name="T19" fmla="*/ 30 h 30"/>
                <a:gd name="T20" fmla="*/ 6 w 23"/>
                <a:gd name="T21" fmla="*/ 29 h 30"/>
                <a:gd name="T22" fmla="*/ 2 w 23"/>
                <a:gd name="T23" fmla="*/ 25 h 30"/>
                <a:gd name="T24" fmla="*/ 1 w 23"/>
                <a:gd name="T25" fmla="*/ 21 h 30"/>
                <a:gd name="T26" fmla="*/ 0 w 23"/>
                <a:gd name="T27" fmla="*/ 15 h 30"/>
                <a:gd name="T28" fmla="*/ 8 w 23"/>
                <a:gd name="T29" fmla="*/ 15 h 30"/>
                <a:gd name="T30" fmla="*/ 9 w 23"/>
                <a:gd name="T31" fmla="*/ 22 h 30"/>
                <a:gd name="T32" fmla="*/ 12 w 23"/>
                <a:gd name="T33" fmla="*/ 24 h 30"/>
                <a:gd name="T34" fmla="*/ 14 w 23"/>
                <a:gd name="T35" fmla="*/ 23 h 30"/>
                <a:gd name="T36" fmla="*/ 15 w 23"/>
                <a:gd name="T37" fmla="*/ 21 h 30"/>
                <a:gd name="T38" fmla="*/ 15 w 23"/>
                <a:gd name="T39" fmla="*/ 15 h 30"/>
                <a:gd name="T40" fmla="*/ 14 w 23"/>
                <a:gd name="T41" fmla="*/ 7 h 30"/>
                <a:gd name="T42" fmla="*/ 11 w 23"/>
                <a:gd name="T43" fmla="*/ 6 h 30"/>
                <a:gd name="T44" fmla="*/ 9 w 23"/>
                <a:gd name="T45" fmla="*/ 8 h 30"/>
                <a:gd name="T46" fmla="*/ 8 w 23"/>
                <a:gd name="T4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30">
                  <a:moveTo>
                    <a:pt x="0" y="15"/>
                  </a:moveTo>
                  <a:cubicBezTo>
                    <a:pt x="0" y="9"/>
                    <a:pt x="1" y="6"/>
                    <a:pt x="3" y="4"/>
                  </a:cubicBezTo>
                  <a:cubicBezTo>
                    <a:pt x="5" y="1"/>
                    <a:pt x="8" y="0"/>
                    <a:pt x="12" y="0"/>
                  </a:cubicBezTo>
                  <a:cubicBezTo>
                    <a:pt x="14" y="0"/>
                    <a:pt x="15" y="1"/>
                    <a:pt x="16" y="1"/>
                  </a:cubicBezTo>
                  <a:cubicBezTo>
                    <a:pt x="18" y="1"/>
                    <a:pt x="19" y="2"/>
                    <a:pt x="19" y="3"/>
                  </a:cubicBezTo>
                  <a:cubicBezTo>
                    <a:pt x="20" y="4"/>
                    <a:pt x="21" y="4"/>
                    <a:pt x="21" y="5"/>
                  </a:cubicBezTo>
                  <a:cubicBezTo>
                    <a:pt x="22" y="6"/>
                    <a:pt x="22" y="7"/>
                    <a:pt x="22" y="8"/>
                  </a:cubicBezTo>
                  <a:cubicBezTo>
                    <a:pt x="23" y="10"/>
                    <a:pt x="23" y="12"/>
                    <a:pt x="23" y="15"/>
                  </a:cubicBezTo>
                  <a:cubicBezTo>
                    <a:pt x="23" y="20"/>
                    <a:pt x="22" y="24"/>
                    <a:pt x="21" y="26"/>
                  </a:cubicBezTo>
                  <a:cubicBezTo>
                    <a:pt x="19" y="29"/>
                    <a:pt x="16" y="30"/>
                    <a:pt x="12" y="30"/>
                  </a:cubicBezTo>
                  <a:cubicBezTo>
                    <a:pt x="9" y="30"/>
                    <a:pt x="7" y="29"/>
                    <a:pt x="6" y="29"/>
                  </a:cubicBezTo>
                  <a:cubicBezTo>
                    <a:pt x="4" y="28"/>
                    <a:pt x="3" y="27"/>
                    <a:pt x="2" y="25"/>
                  </a:cubicBezTo>
                  <a:cubicBezTo>
                    <a:pt x="1" y="24"/>
                    <a:pt x="1" y="23"/>
                    <a:pt x="1" y="21"/>
                  </a:cubicBezTo>
                  <a:cubicBezTo>
                    <a:pt x="0" y="19"/>
                    <a:pt x="0" y="17"/>
                    <a:pt x="0" y="15"/>
                  </a:cubicBezTo>
                  <a:close/>
                  <a:moveTo>
                    <a:pt x="8" y="15"/>
                  </a:moveTo>
                  <a:cubicBezTo>
                    <a:pt x="8" y="19"/>
                    <a:pt x="8" y="21"/>
                    <a:pt x="9" y="22"/>
                  </a:cubicBezTo>
                  <a:cubicBezTo>
                    <a:pt x="9" y="24"/>
                    <a:pt x="10" y="24"/>
                    <a:pt x="12" y="24"/>
                  </a:cubicBezTo>
                  <a:cubicBezTo>
                    <a:pt x="12" y="24"/>
                    <a:pt x="13" y="24"/>
                    <a:pt x="14" y="23"/>
                  </a:cubicBezTo>
                  <a:cubicBezTo>
                    <a:pt x="14" y="23"/>
                    <a:pt x="15" y="22"/>
                    <a:pt x="15" y="21"/>
                  </a:cubicBezTo>
                  <a:cubicBezTo>
                    <a:pt x="15" y="20"/>
                    <a:pt x="15" y="18"/>
                    <a:pt x="15" y="15"/>
                  </a:cubicBezTo>
                  <a:cubicBezTo>
                    <a:pt x="15" y="11"/>
                    <a:pt x="15" y="9"/>
                    <a:pt x="14" y="7"/>
                  </a:cubicBezTo>
                  <a:cubicBezTo>
                    <a:pt x="14" y="6"/>
                    <a:pt x="13" y="6"/>
                    <a:pt x="11" y="6"/>
                  </a:cubicBezTo>
                  <a:cubicBezTo>
                    <a:pt x="10" y="6"/>
                    <a:pt x="9" y="6"/>
                    <a:pt x="9" y="8"/>
                  </a:cubicBezTo>
                  <a:cubicBezTo>
                    <a:pt x="8" y="9"/>
                    <a:pt x="8" y="11"/>
                    <a:pt x="8" y="15"/>
                  </a:cubicBez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8" name="Freeform 285"/>
            <p:cNvSpPr>
              <a:spLocks/>
            </p:cNvSpPr>
            <p:nvPr/>
          </p:nvSpPr>
          <p:spPr bwMode="auto">
            <a:xfrm>
              <a:off x="4501889" y="5466740"/>
              <a:ext cx="257756" cy="312022"/>
            </a:xfrm>
            <a:custGeom>
              <a:avLst/>
              <a:gdLst>
                <a:gd name="T0" fmla="*/ 4 w 24"/>
                <a:gd name="T1" fmla="*/ 0 h 29"/>
                <a:gd name="T2" fmla="*/ 22 w 24"/>
                <a:gd name="T3" fmla="*/ 0 h 29"/>
                <a:gd name="T4" fmla="*/ 22 w 24"/>
                <a:gd name="T5" fmla="*/ 6 h 29"/>
                <a:gd name="T6" fmla="*/ 10 w 24"/>
                <a:gd name="T7" fmla="*/ 6 h 29"/>
                <a:gd name="T8" fmla="*/ 9 w 24"/>
                <a:gd name="T9" fmla="*/ 10 h 29"/>
                <a:gd name="T10" fmla="*/ 12 w 24"/>
                <a:gd name="T11" fmla="*/ 9 h 29"/>
                <a:gd name="T12" fmla="*/ 14 w 24"/>
                <a:gd name="T13" fmla="*/ 9 h 29"/>
                <a:gd name="T14" fmla="*/ 21 w 24"/>
                <a:gd name="T15" fmla="*/ 12 h 29"/>
                <a:gd name="T16" fmla="*/ 24 w 24"/>
                <a:gd name="T17" fmla="*/ 18 h 29"/>
                <a:gd name="T18" fmla="*/ 22 w 24"/>
                <a:gd name="T19" fmla="*/ 24 h 29"/>
                <a:gd name="T20" fmla="*/ 19 w 24"/>
                <a:gd name="T21" fmla="*/ 27 h 29"/>
                <a:gd name="T22" fmla="*/ 12 w 24"/>
                <a:gd name="T23" fmla="*/ 29 h 29"/>
                <a:gd name="T24" fmla="*/ 7 w 24"/>
                <a:gd name="T25" fmla="*/ 28 h 29"/>
                <a:gd name="T26" fmla="*/ 4 w 24"/>
                <a:gd name="T27" fmla="*/ 27 h 29"/>
                <a:gd name="T28" fmla="*/ 2 w 24"/>
                <a:gd name="T29" fmla="*/ 24 h 29"/>
                <a:gd name="T30" fmla="*/ 0 w 24"/>
                <a:gd name="T31" fmla="*/ 21 h 29"/>
                <a:gd name="T32" fmla="*/ 8 w 24"/>
                <a:gd name="T33" fmla="*/ 20 h 29"/>
                <a:gd name="T34" fmla="*/ 10 w 24"/>
                <a:gd name="T35" fmla="*/ 23 h 29"/>
                <a:gd name="T36" fmla="*/ 12 w 24"/>
                <a:gd name="T37" fmla="*/ 24 h 29"/>
                <a:gd name="T38" fmla="*/ 15 w 24"/>
                <a:gd name="T39" fmla="*/ 23 h 29"/>
                <a:gd name="T40" fmla="*/ 16 w 24"/>
                <a:gd name="T41" fmla="*/ 19 h 29"/>
                <a:gd name="T42" fmla="*/ 15 w 24"/>
                <a:gd name="T43" fmla="*/ 15 h 29"/>
                <a:gd name="T44" fmla="*/ 12 w 24"/>
                <a:gd name="T45" fmla="*/ 14 h 29"/>
                <a:gd name="T46" fmla="*/ 10 w 24"/>
                <a:gd name="T47" fmla="*/ 15 h 29"/>
                <a:gd name="T48" fmla="*/ 8 w 24"/>
                <a:gd name="T49" fmla="*/ 16 h 29"/>
                <a:gd name="T50" fmla="*/ 1 w 24"/>
                <a:gd name="T51" fmla="*/ 15 h 29"/>
                <a:gd name="T52" fmla="*/ 4 w 24"/>
                <a:gd name="T5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9">
                  <a:moveTo>
                    <a:pt x="4" y="0"/>
                  </a:moveTo>
                  <a:cubicBezTo>
                    <a:pt x="22" y="0"/>
                    <a:pt x="22" y="0"/>
                    <a:pt x="22" y="0"/>
                  </a:cubicBezTo>
                  <a:cubicBezTo>
                    <a:pt x="22" y="6"/>
                    <a:pt x="22" y="6"/>
                    <a:pt x="22" y="6"/>
                  </a:cubicBezTo>
                  <a:cubicBezTo>
                    <a:pt x="10" y="6"/>
                    <a:pt x="10" y="6"/>
                    <a:pt x="10" y="6"/>
                  </a:cubicBezTo>
                  <a:cubicBezTo>
                    <a:pt x="9" y="10"/>
                    <a:pt x="9" y="10"/>
                    <a:pt x="9" y="10"/>
                  </a:cubicBezTo>
                  <a:cubicBezTo>
                    <a:pt x="10" y="10"/>
                    <a:pt x="11" y="10"/>
                    <a:pt x="12" y="9"/>
                  </a:cubicBezTo>
                  <a:cubicBezTo>
                    <a:pt x="13" y="9"/>
                    <a:pt x="13" y="9"/>
                    <a:pt x="14" y="9"/>
                  </a:cubicBezTo>
                  <a:cubicBezTo>
                    <a:pt x="17" y="9"/>
                    <a:pt x="19" y="10"/>
                    <a:pt x="21" y="12"/>
                  </a:cubicBezTo>
                  <a:cubicBezTo>
                    <a:pt x="23" y="13"/>
                    <a:pt x="24" y="16"/>
                    <a:pt x="24" y="18"/>
                  </a:cubicBezTo>
                  <a:cubicBezTo>
                    <a:pt x="24" y="20"/>
                    <a:pt x="23" y="22"/>
                    <a:pt x="22" y="24"/>
                  </a:cubicBezTo>
                  <a:cubicBezTo>
                    <a:pt x="22" y="25"/>
                    <a:pt x="20" y="26"/>
                    <a:pt x="19" y="27"/>
                  </a:cubicBezTo>
                  <a:cubicBezTo>
                    <a:pt x="17" y="28"/>
                    <a:pt x="15" y="29"/>
                    <a:pt x="12" y="29"/>
                  </a:cubicBezTo>
                  <a:cubicBezTo>
                    <a:pt x="10" y="29"/>
                    <a:pt x="9" y="29"/>
                    <a:pt x="7" y="28"/>
                  </a:cubicBezTo>
                  <a:cubicBezTo>
                    <a:pt x="6" y="28"/>
                    <a:pt x="5" y="27"/>
                    <a:pt x="4" y="27"/>
                  </a:cubicBezTo>
                  <a:cubicBezTo>
                    <a:pt x="3" y="26"/>
                    <a:pt x="2" y="25"/>
                    <a:pt x="2" y="24"/>
                  </a:cubicBezTo>
                  <a:cubicBezTo>
                    <a:pt x="1" y="23"/>
                    <a:pt x="1" y="22"/>
                    <a:pt x="0" y="21"/>
                  </a:cubicBezTo>
                  <a:cubicBezTo>
                    <a:pt x="8" y="20"/>
                    <a:pt x="8" y="20"/>
                    <a:pt x="8" y="20"/>
                  </a:cubicBezTo>
                  <a:cubicBezTo>
                    <a:pt x="8" y="21"/>
                    <a:pt x="9" y="22"/>
                    <a:pt x="10" y="23"/>
                  </a:cubicBezTo>
                  <a:cubicBezTo>
                    <a:pt x="10" y="24"/>
                    <a:pt x="11" y="24"/>
                    <a:pt x="12" y="24"/>
                  </a:cubicBezTo>
                  <a:cubicBezTo>
                    <a:pt x="13" y="24"/>
                    <a:pt x="14" y="23"/>
                    <a:pt x="15" y="23"/>
                  </a:cubicBezTo>
                  <a:cubicBezTo>
                    <a:pt x="16" y="22"/>
                    <a:pt x="16" y="21"/>
                    <a:pt x="16" y="19"/>
                  </a:cubicBezTo>
                  <a:cubicBezTo>
                    <a:pt x="16" y="17"/>
                    <a:pt x="15" y="16"/>
                    <a:pt x="15" y="15"/>
                  </a:cubicBezTo>
                  <a:cubicBezTo>
                    <a:pt x="14" y="14"/>
                    <a:pt x="13" y="14"/>
                    <a:pt x="12" y="14"/>
                  </a:cubicBezTo>
                  <a:cubicBezTo>
                    <a:pt x="11" y="14"/>
                    <a:pt x="10" y="14"/>
                    <a:pt x="10" y="15"/>
                  </a:cubicBezTo>
                  <a:cubicBezTo>
                    <a:pt x="9" y="15"/>
                    <a:pt x="9" y="15"/>
                    <a:pt x="8" y="16"/>
                  </a:cubicBezTo>
                  <a:cubicBezTo>
                    <a:pt x="1" y="15"/>
                    <a:pt x="1" y="15"/>
                    <a:pt x="1" y="15"/>
                  </a:cubicBezTo>
                  <a:lnTo>
                    <a:pt x="4" y="0"/>
                  </a:lnTo>
                  <a:close/>
                </a:path>
              </a:pathLst>
            </a:custGeom>
            <a:grp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49" name="文本框 179"/>
          <p:cNvSpPr txBox="1"/>
          <p:nvPr/>
        </p:nvSpPr>
        <p:spPr>
          <a:xfrm>
            <a:off x="3110740" y="1584514"/>
            <a:ext cx="1372261"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      输入描述性文字输入描述性文字</a:t>
            </a:r>
          </a:p>
        </p:txBody>
      </p:sp>
      <p:sp>
        <p:nvSpPr>
          <p:cNvPr id="50" name="文本框 180"/>
          <p:cNvSpPr txBox="1"/>
          <p:nvPr/>
        </p:nvSpPr>
        <p:spPr>
          <a:xfrm>
            <a:off x="2424609" y="3569694"/>
            <a:ext cx="1372261"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      输入描述性文字输入描述性文字</a:t>
            </a:r>
          </a:p>
        </p:txBody>
      </p:sp>
      <p:sp>
        <p:nvSpPr>
          <p:cNvPr id="51" name="文本框 181"/>
          <p:cNvSpPr txBox="1"/>
          <p:nvPr/>
        </p:nvSpPr>
        <p:spPr>
          <a:xfrm>
            <a:off x="7667348" y="2152405"/>
            <a:ext cx="1372261"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      输入描述性文字输入描述性文字</a:t>
            </a:r>
          </a:p>
        </p:txBody>
      </p:sp>
      <p:sp>
        <p:nvSpPr>
          <p:cNvPr id="52" name="文本框 182"/>
          <p:cNvSpPr txBox="1"/>
          <p:nvPr/>
        </p:nvSpPr>
        <p:spPr>
          <a:xfrm>
            <a:off x="8140010" y="4286701"/>
            <a:ext cx="1372261"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      输入描述性文字输入描述性文字</a:t>
            </a:r>
          </a:p>
        </p:txBody>
      </p:sp>
      <p:sp>
        <p:nvSpPr>
          <p:cNvPr id="53" name="文本框 183"/>
          <p:cNvSpPr txBox="1"/>
          <p:nvPr/>
        </p:nvSpPr>
        <p:spPr>
          <a:xfrm>
            <a:off x="2443641" y="5613570"/>
            <a:ext cx="1372261"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      输入描述性文字输入描述性文字</a:t>
            </a:r>
          </a:p>
        </p:txBody>
      </p:sp>
    </p:spTree>
    <p:extLst>
      <p:ext uri="{BB962C8B-B14F-4D97-AF65-F5344CB8AC3E}">
        <p14:creationId xmlns:p14="http://schemas.microsoft.com/office/powerpoint/2010/main" xmlns="" val="404605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2000"/>
                                        <p:tgtEl>
                                          <p:spTgt spid="28"/>
                                        </p:tgtEl>
                                      </p:cBhvr>
                                    </p:animEffect>
                                  </p:childTnLst>
                                </p:cTn>
                              </p:par>
                            </p:childTnLst>
                          </p:cTn>
                        </p:par>
                        <p:par>
                          <p:cTn id="8" fill="hold">
                            <p:stCondLst>
                              <p:cond delay="2000"/>
                            </p:stCondLst>
                            <p:childTnLst>
                              <p:par>
                                <p:cTn id="9" presetID="43" presetClass="entr" presetSubtype="0"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100"/>
                                        <p:tgtEl>
                                          <p:spTgt spid="29"/>
                                        </p:tgtEl>
                                      </p:cBhvr>
                                    </p:animEffect>
                                    <p:anim calcmode="lin" valueType="num">
                                      <p:cBhvr>
                                        <p:cTn id="12" dur="400" fill="hold"/>
                                        <p:tgtEl>
                                          <p:spTgt spid="29"/>
                                        </p:tgtEl>
                                        <p:attrNameLst>
                                          <p:attrName>ppt_x</p:attrName>
                                        </p:attrNameLst>
                                      </p:cBhvr>
                                      <p:tavLst>
                                        <p:tav tm="0">
                                          <p:val>
                                            <p:strVal val="#ppt_x"/>
                                          </p:val>
                                        </p:tav>
                                        <p:tav tm="100000">
                                          <p:val>
                                            <p:strVal val="#ppt_x"/>
                                          </p:val>
                                        </p:tav>
                                      </p:tavLst>
                                    </p:anim>
                                    <p:anim calcmode="lin" valueType="num">
                                      <p:cBhvr>
                                        <p:cTn id="13" dur="400" fill="hold"/>
                                        <p:tgtEl>
                                          <p:spTgt spid="29"/>
                                        </p:tgtEl>
                                        <p:attrNameLst>
                                          <p:attrName>ppt_y</p:attrName>
                                        </p:attrNameLst>
                                      </p:cBhvr>
                                      <p:tavLst>
                                        <p:tav tm="0">
                                          <p:val>
                                            <p:strVal val="#ppt_y+0.31"/>
                                          </p:val>
                                        </p:tav>
                                        <p:tav tm="100000">
                                          <p:val>
                                            <p:strVal val="#ppt_y+0.31"/>
                                          </p:val>
                                        </p:tav>
                                      </p:tavLst>
                                    </p:anim>
                                    <p:anim calcmode="lin" valueType="num">
                                      <p:cBhvr>
                                        <p:cTn id="14" dur="600" decel="50000" fill="hold">
                                          <p:stCondLst>
                                            <p:cond delay="400"/>
                                          </p:stCondLst>
                                        </p:cTn>
                                        <p:tgtEl>
                                          <p:spTgt spid="2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5" dur="600" decel="50000" fill="hold">
                                          <p:stCondLst>
                                            <p:cond delay="400"/>
                                          </p:stCondLst>
                                        </p:cTn>
                                        <p:tgtEl>
                                          <p:spTgt spid="2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6" fill="hold">
                            <p:stCondLst>
                              <p:cond delay="3000"/>
                            </p:stCondLst>
                            <p:childTnLst>
                              <p:par>
                                <p:cTn id="17" presetID="43" presetClass="entr" presetSubtype="0"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100"/>
                                        <p:tgtEl>
                                          <p:spTgt spid="32"/>
                                        </p:tgtEl>
                                      </p:cBhvr>
                                    </p:animEffect>
                                    <p:anim calcmode="lin" valueType="num">
                                      <p:cBhvr>
                                        <p:cTn id="20" dur="400" fill="hold"/>
                                        <p:tgtEl>
                                          <p:spTgt spid="32"/>
                                        </p:tgtEl>
                                        <p:attrNameLst>
                                          <p:attrName>ppt_x</p:attrName>
                                        </p:attrNameLst>
                                      </p:cBhvr>
                                      <p:tavLst>
                                        <p:tav tm="0">
                                          <p:val>
                                            <p:strVal val="#ppt_x"/>
                                          </p:val>
                                        </p:tav>
                                        <p:tav tm="100000">
                                          <p:val>
                                            <p:strVal val="#ppt_x"/>
                                          </p:val>
                                        </p:tav>
                                      </p:tavLst>
                                    </p:anim>
                                    <p:anim calcmode="lin" valueType="num">
                                      <p:cBhvr>
                                        <p:cTn id="21" dur="400" fill="hold"/>
                                        <p:tgtEl>
                                          <p:spTgt spid="32"/>
                                        </p:tgtEl>
                                        <p:attrNameLst>
                                          <p:attrName>ppt_y</p:attrName>
                                        </p:attrNameLst>
                                      </p:cBhvr>
                                      <p:tavLst>
                                        <p:tav tm="0">
                                          <p:val>
                                            <p:strVal val="#ppt_y+0.31"/>
                                          </p:val>
                                        </p:tav>
                                        <p:tav tm="100000">
                                          <p:val>
                                            <p:strVal val="#ppt_y+0.31"/>
                                          </p:val>
                                        </p:tav>
                                      </p:tavLst>
                                    </p:anim>
                                    <p:anim calcmode="lin" valueType="num">
                                      <p:cBhvr>
                                        <p:cTn id="22" dur="600" decel="50000" fill="hold">
                                          <p:stCondLst>
                                            <p:cond delay="400"/>
                                          </p:stCondLst>
                                        </p:cTn>
                                        <p:tgtEl>
                                          <p:spTgt spid="3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3" dur="600" decel="50000" fill="hold">
                                          <p:stCondLst>
                                            <p:cond delay="400"/>
                                          </p:stCondLst>
                                        </p:cTn>
                                        <p:tgtEl>
                                          <p:spTgt spid="3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4" fill="hold">
                            <p:stCondLst>
                              <p:cond delay="4000"/>
                            </p:stCondLst>
                            <p:childTnLst>
                              <p:par>
                                <p:cTn id="25" presetID="43" presetClass="entr" presetSubtype="0"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00"/>
                                        <p:tgtEl>
                                          <p:spTgt spid="30"/>
                                        </p:tgtEl>
                                      </p:cBhvr>
                                    </p:animEffect>
                                    <p:anim calcmode="lin" valueType="num">
                                      <p:cBhvr>
                                        <p:cTn id="28" dur="400" fill="hold"/>
                                        <p:tgtEl>
                                          <p:spTgt spid="30"/>
                                        </p:tgtEl>
                                        <p:attrNameLst>
                                          <p:attrName>ppt_x</p:attrName>
                                        </p:attrNameLst>
                                      </p:cBhvr>
                                      <p:tavLst>
                                        <p:tav tm="0">
                                          <p:val>
                                            <p:strVal val="#ppt_x"/>
                                          </p:val>
                                        </p:tav>
                                        <p:tav tm="100000">
                                          <p:val>
                                            <p:strVal val="#ppt_x"/>
                                          </p:val>
                                        </p:tav>
                                      </p:tavLst>
                                    </p:anim>
                                    <p:anim calcmode="lin" valueType="num">
                                      <p:cBhvr>
                                        <p:cTn id="29" dur="400" fill="hold"/>
                                        <p:tgtEl>
                                          <p:spTgt spid="30"/>
                                        </p:tgtEl>
                                        <p:attrNameLst>
                                          <p:attrName>ppt_y</p:attrName>
                                        </p:attrNameLst>
                                      </p:cBhvr>
                                      <p:tavLst>
                                        <p:tav tm="0">
                                          <p:val>
                                            <p:strVal val="#ppt_y+0.31"/>
                                          </p:val>
                                        </p:tav>
                                        <p:tav tm="100000">
                                          <p:val>
                                            <p:strVal val="#ppt_y+0.31"/>
                                          </p:val>
                                        </p:tav>
                                      </p:tavLst>
                                    </p:anim>
                                    <p:anim calcmode="lin" valueType="num">
                                      <p:cBhvr>
                                        <p:cTn id="30" dur="600" decel="50000" fill="hold">
                                          <p:stCondLst>
                                            <p:cond delay="400"/>
                                          </p:stCondLst>
                                        </p:cTn>
                                        <p:tgtEl>
                                          <p:spTgt spid="3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1" dur="600" decel="50000" fill="hold">
                                          <p:stCondLst>
                                            <p:cond delay="400"/>
                                          </p:stCondLst>
                                        </p:cTn>
                                        <p:tgtEl>
                                          <p:spTgt spid="3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2" fill="hold">
                            <p:stCondLst>
                              <p:cond delay="5000"/>
                            </p:stCondLst>
                            <p:childTnLst>
                              <p:par>
                                <p:cTn id="33" presetID="43" presetClass="entr" presetSubtype="0"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100"/>
                                        <p:tgtEl>
                                          <p:spTgt spid="33"/>
                                        </p:tgtEl>
                                      </p:cBhvr>
                                    </p:animEffect>
                                    <p:anim calcmode="lin" valueType="num">
                                      <p:cBhvr>
                                        <p:cTn id="36" dur="400" fill="hold"/>
                                        <p:tgtEl>
                                          <p:spTgt spid="33"/>
                                        </p:tgtEl>
                                        <p:attrNameLst>
                                          <p:attrName>ppt_x</p:attrName>
                                        </p:attrNameLst>
                                      </p:cBhvr>
                                      <p:tavLst>
                                        <p:tav tm="0">
                                          <p:val>
                                            <p:strVal val="#ppt_x"/>
                                          </p:val>
                                        </p:tav>
                                        <p:tav tm="100000">
                                          <p:val>
                                            <p:strVal val="#ppt_x"/>
                                          </p:val>
                                        </p:tav>
                                      </p:tavLst>
                                    </p:anim>
                                    <p:anim calcmode="lin" valueType="num">
                                      <p:cBhvr>
                                        <p:cTn id="37" dur="400" fill="hold"/>
                                        <p:tgtEl>
                                          <p:spTgt spid="33"/>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3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3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0" fill="hold">
                            <p:stCondLst>
                              <p:cond delay="6000"/>
                            </p:stCondLst>
                            <p:childTnLst>
                              <p:par>
                                <p:cTn id="41" presetID="4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fade">
                                      <p:cBhvr>
                                        <p:cTn id="43" dur="100"/>
                                        <p:tgtEl>
                                          <p:spTgt spid="31"/>
                                        </p:tgtEl>
                                      </p:cBhvr>
                                    </p:animEffect>
                                    <p:anim calcmode="lin" valueType="num">
                                      <p:cBhvr>
                                        <p:cTn id="44" dur="400" fill="hold"/>
                                        <p:tgtEl>
                                          <p:spTgt spid="31"/>
                                        </p:tgtEl>
                                        <p:attrNameLst>
                                          <p:attrName>ppt_x</p:attrName>
                                        </p:attrNameLst>
                                      </p:cBhvr>
                                      <p:tavLst>
                                        <p:tav tm="0">
                                          <p:val>
                                            <p:strVal val="#ppt_x"/>
                                          </p:val>
                                        </p:tav>
                                        <p:tav tm="100000">
                                          <p:val>
                                            <p:strVal val="#ppt_x"/>
                                          </p:val>
                                        </p:tav>
                                      </p:tavLst>
                                    </p:anim>
                                    <p:anim calcmode="lin" valueType="num">
                                      <p:cBhvr>
                                        <p:cTn id="45" dur="400" fill="hold"/>
                                        <p:tgtEl>
                                          <p:spTgt spid="31"/>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3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3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8" fill="hold">
                            <p:stCondLst>
                              <p:cond delay="7000"/>
                            </p:stCondLst>
                            <p:childTnLst>
                              <p:par>
                                <p:cTn id="49" presetID="26" presetClass="entr" presetSubtype="0" fill="hold"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wipe(down)">
                                      <p:cBhvr>
                                        <p:cTn id="51" dur="145">
                                          <p:stCondLst>
                                            <p:cond delay="0"/>
                                          </p:stCondLst>
                                        </p:cTn>
                                        <p:tgtEl>
                                          <p:spTgt spid="34"/>
                                        </p:tgtEl>
                                      </p:cBhvr>
                                    </p:animEffect>
                                    <p:anim calcmode="lin" valueType="num">
                                      <p:cBhvr>
                                        <p:cTn id="52" dur="456"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53" dur="166"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54" dur="166" tmFilter="0, 0; 0.125,0.2665; 0.25,0.4; 0.375,0.465; 0.5,0.5;  0.625,0.535; 0.75,0.6; 0.875,0.7335; 1,1">
                                          <p:stCondLst>
                                            <p:cond delay="166"/>
                                          </p:stCondLst>
                                        </p:cTn>
                                        <p:tgtEl>
                                          <p:spTgt spid="34"/>
                                        </p:tgtEl>
                                        <p:attrNameLst>
                                          <p:attrName>ppt_y</p:attrName>
                                        </p:attrNameLst>
                                      </p:cBhvr>
                                      <p:tavLst>
                                        <p:tav tm="0" fmla="#ppt_y-sin(pi*$)/9">
                                          <p:val>
                                            <p:fltVal val="0"/>
                                          </p:val>
                                        </p:tav>
                                        <p:tav tm="100000">
                                          <p:val>
                                            <p:fltVal val="1"/>
                                          </p:val>
                                        </p:tav>
                                      </p:tavLst>
                                    </p:anim>
                                    <p:anim calcmode="lin" valueType="num">
                                      <p:cBhvr>
                                        <p:cTn id="55" dur="83" tmFilter="0, 0; 0.125,0.2665; 0.25,0.4; 0.375,0.465; 0.5,0.5;  0.625,0.535; 0.75,0.6; 0.875,0.7335; 1,1">
                                          <p:stCondLst>
                                            <p:cond delay="331"/>
                                          </p:stCondLst>
                                        </p:cTn>
                                        <p:tgtEl>
                                          <p:spTgt spid="34"/>
                                        </p:tgtEl>
                                        <p:attrNameLst>
                                          <p:attrName>ppt_y</p:attrName>
                                        </p:attrNameLst>
                                      </p:cBhvr>
                                      <p:tavLst>
                                        <p:tav tm="0" fmla="#ppt_y-sin(pi*$)/27">
                                          <p:val>
                                            <p:fltVal val="0"/>
                                          </p:val>
                                        </p:tav>
                                        <p:tav tm="100000">
                                          <p:val>
                                            <p:fltVal val="1"/>
                                          </p:val>
                                        </p:tav>
                                      </p:tavLst>
                                    </p:anim>
                                    <p:anim calcmode="lin" valueType="num">
                                      <p:cBhvr>
                                        <p:cTn id="56" dur="41" tmFilter="0, 0; 0.125,0.2665; 0.25,0.4; 0.375,0.465; 0.5,0.5;  0.625,0.535; 0.75,0.6; 0.875,0.7335; 1,1">
                                          <p:stCondLst>
                                            <p:cond delay="414"/>
                                          </p:stCondLst>
                                        </p:cTn>
                                        <p:tgtEl>
                                          <p:spTgt spid="34"/>
                                        </p:tgtEl>
                                        <p:attrNameLst>
                                          <p:attrName>ppt_y</p:attrName>
                                        </p:attrNameLst>
                                      </p:cBhvr>
                                      <p:tavLst>
                                        <p:tav tm="0" fmla="#ppt_y-sin(pi*$)/81">
                                          <p:val>
                                            <p:fltVal val="0"/>
                                          </p:val>
                                        </p:tav>
                                        <p:tav tm="100000">
                                          <p:val>
                                            <p:fltVal val="1"/>
                                          </p:val>
                                        </p:tav>
                                      </p:tavLst>
                                    </p:anim>
                                    <p:animScale>
                                      <p:cBhvr>
                                        <p:cTn id="57" dur="7">
                                          <p:stCondLst>
                                            <p:cond delay="162"/>
                                          </p:stCondLst>
                                        </p:cTn>
                                        <p:tgtEl>
                                          <p:spTgt spid="34"/>
                                        </p:tgtEl>
                                      </p:cBhvr>
                                      <p:to x="100000" y="60000"/>
                                    </p:animScale>
                                    <p:animScale>
                                      <p:cBhvr>
                                        <p:cTn id="58" dur="41" decel="50000">
                                          <p:stCondLst>
                                            <p:cond delay="169"/>
                                          </p:stCondLst>
                                        </p:cTn>
                                        <p:tgtEl>
                                          <p:spTgt spid="34"/>
                                        </p:tgtEl>
                                      </p:cBhvr>
                                      <p:to x="100000" y="100000"/>
                                    </p:animScale>
                                    <p:animScale>
                                      <p:cBhvr>
                                        <p:cTn id="59" dur="7">
                                          <p:stCondLst>
                                            <p:cond delay="328"/>
                                          </p:stCondLst>
                                        </p:cTn>
                                        <p:tgtEl>
                                          <p:spTgt spid="34"/>
                                        </p:tgtEl>
                                      </p:cBhvr>
                                      <p:to x="100000" y="80000"/>
                                    </p:animScale>
                                    <p:animScale>
                                      <p:cBhvr>
                                        <p:cTn id="60" dur="41" decel="50000">
                                          <p:stCondLst>
                                            <p:cond delay="335"/>
                                          </p:stCondLst>
                                        </p:cTn>
                                        <p:tgtEl>
                                          <p:spTgt spid="34"/>
                                        </p:tgtEl>
                                      </p:cBhvr>
                                      <p:to x="100000" y="100000"/>
                                    </p:animScale>
                                    <p:animScale>
                                      <p:cBhvr>
                                        <p:cTn id="61" dur="7">
                                          <p:stCondLst>
                                            <p:cond delay="410"/>
                                          </p:stCondLst>
                                        </p:cTn>
                                        <p:tgtEl>
                                          <p:spTgt spid="34"/>
                                        </p:tgtEl>
                                      </p:cBhvr>
                                      <p:to x="100000" y="90000"/>
                                    </p:animScale>
                                    <p:animScale>
                                      <p:cBhvr>
                                        <p:cTn id="62" dur="41" decel="50000">
                                          <p:stCondLst>
                                            <p:cond delay="417"/>
                                          </p:stCondLst>
                                        </p:cTn>
                                        <p:tgtEl>
                                          <p:spTgt spid="34"/>
                                        </p:tgtEl>
                                      </p:cBhvr>
                                      <p:to x="100000" y="100000"/>
                                    </p:animScale>
                                    <p:animScale>
                                      <p:cBhvr>
                                        <p:cTn id="63" dur="7">
                                          <p:stCondLst>
                                            <p:cond delay="452"/>
                                          </p:stCondLst>
                                        </p:cTn>
                                        <p:tgtEl>
                                          <p:spTgt spid="34"/>
                                        </p:tgtEl>
                                      </p:cBhvr>
                                      <p:to x="100000" y="95000"/>
                                    </p:animScale>
                                    <p:animScale>
                                      <p:cBhvr>
                                        <p:cTn id="64" dur="41" decel="50000">
                                          <p:stCondLst>
                                            <p:cond delay="459"/>
                                          </p:stCondLst>
                                        </p:cTn>
                                        <p:tgtEl>
                                          <p:spTgt spid="34"/>
                                        </p:tgtEl>
                                      </p:cBhvr>
                                      <p:to x="100000" y="100000"/>
                                    </p:animScale>
                                  </p:childTnLst>
                                </p:cTn>
                              </p:par>
                            </p:childTnLst>
                          </p:cTn>
                        </p:par>
                        <p:par>
                          <p:cTn id="65" fill="hold">
                            <p:stCondLst>
                              <p:cond delay="7500"/>
                            </p:stCondLst>
                            <p:childTnLst>
                              <p:par>
                                <p:cTn id="66" presetID="26" presetClass="entr" presetSubtype="0" fill="hold" nodeType="after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wipe(down)">
                                      <p:cBhvr>
                                        <p:cTn id="68" dur="145">
                                          <p:stCondLst>
                                            <p:cond delay="0"/>
                                          </p:stCondLst>
                                        </p:cTn>
                                        <p:tgtEl>
                                          <p:spTgt spid="37"/>
                                        </p:tgtEl>
                                      </p:cBhvr>
                                    </p:animEffect>
                                    <p:anim calcmode="lin" valueType="num">
                                      <p:cBhvr>
                                        <p:cTn id="69" dur="456"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70" dur="166"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71" dur="166" tmFilter="0, 0; 0.125,0.2665; 0.25,0.4; 0.375,0.465; 0.5,0.5;  0.625,0.535; 0.75,0.6; 0.875,0.7335; 1,1">
                                          <p:stCondLst>
                                            <p:cond delay="166"/>
                                          </p:stCondLst>
                                        </p:cTn>
                                        <p:tgtEl>
                                          <p:spTgt spid="37"/>
                                        </p:tgtEl>
                                        <p:attrNameLst>
                                          <p:attrName>ppt_y</p:attrName>
                                        </p:attrNameLst>
                                      </p:cBhvr>
                                      <p:tavLst>
                                        <p:tav tm="0" fmla="#ppt_y-sin(pi*$)/9">
                                          <p:val>
                                            <p:fltVal val="0"/>
                                          </p:val>
                                        </p:tav>
                                        <p:tav tm="100000">
                                          <p:val>
                                            <p:fltVal val="1"/>
                                          </p:val>
                                        </p:tav>
                                      </p:tavLst>
                                    </p:anim>
                                    <p:anim calcmode="lin" valueType="num">
                                      <p:cBhvr>
                                        <p:cTn id="72" dur="83" tmFilter="0, 0; 0.125,0.2665; 0.25,0.4; 0.375,0.465; 0.5,0.5;  0.625,0.535; 0.75,0.6; 0.875,0.7335; 1,1">
                                          <p:stCondLst>
                                            <p:cond delay="331"/>
                                          </p:stCondLst>
                                        </p:cTn>
                                        <p:tgtEl>
                                          <p:spTgt spid="37"/>
                                        </p:tgtEl>
                                        <p:attrNameLst>
                                          <p:attrName>ppt_y</p:attrName>
                                        </p:attrNameLst>
                                      </p:cBhvr>
                                      <p:tavLst>
                                        <p:tav tm="0" fmla="#ppt_y-sin(pi*$)/27">
                                          <p:val>
                                            <p:fltVal val="0"/>
                                          </p:val>
                                        </p:tav>
                                        <p:tav tm="100000">
                                          <p:val>
                                            <p:fltVal val="1"/>
                                          </p:val>
                                        </p:tav>
                                      </p:tavLst>
                                    </p:anim>
                                    <p:anim calcmode="lin" valueType="num">
                                      <p:cBhvr>
                                        <p:cTn id="73" dur="41" tmFilter="0, 0; 0.125,0.2665; 0.25,0.4; 0.375,0.465; 0.5,0.5;  0.625,0.535; 0.75,0.6; 0.875,0.7335; 1,1">
                                          <p:stCondLst>
                                            <p:cond delay="414"/>
                                          </p:stCondLst>
                                        </p:cTn>
                                        <p:tgtEl>
                                          <p:spTgt spid="37"/>
                                        </p:tgtEl>
                                        <p:attrNameLst>
                                          <p:attrName>ppt_y</p:attrName>
                                        </p:attrNameLst>
                                      </p:cBhvr>
                                      <p:tavLst>
                                        <p:tav tm="0" fmla="#ppt_y-sin(pi*$)/81">
                                          <p:val>
                                            <p:fltVal val="0"/>
                                          </p:val>
                                        </p:tav>
                                        <p:tav tm="100000">
                                          <p:val>
                                            <p:fltVal val="1"/>
                                          </p:val>
                                        </p:tav>
                                      </p:tavLst>
                                    </p:anim>
                                    <p:animScale>
                                      <p:cBhvr>
                                        <p:cTn id="74" dur="7">
                                          <p:stCondLst>
                                            <p:cond delay="162"/>
                                          </p:stCondLst>
                                        </p:cTn>
                                        <p:tgtEl>
                                          <p:spTgt spid="37"/>
                                        </p:tgtEl>
                                      </p:cBhvr>
                                      <p:to x="100000" y="60000"/>
                                    </p:animScale>
                                    <p:animScale>
                                      <p:cBhvr>
                                        <p:cTn id="75" dur="41" decel="50000">
                                          <p:stCondLst>
                                            <p:cond delay="169"/>
                                          </p:stCondLst>
                                        </p:cTn>
                                        <p:tgtEl>
                                          <p:spTgt spid="37"/>
                                        </p:tgtEl>
                                      </p:cBhvr>
                                      <p:to x="100000" y="100000"/>
                                    </p:animScale>
                                    <p:animScale>
                                      <p:cBhvr>
                                        <p:cTn id="76" dur="7">
                                          <p:stCondLst>
                                            <p:cond delay="328"/>
                                          </p:stCondLst>
                                        </p:cTn>
                                        <p:tgtEl>
                                          <p:spTgt spid="37"/>
                                        </p:tgtEl>
                                      </p:cBhvr>
                                      <p:to x="100000" y="80000"/>
                                    </p:animScale>
                                    <p:animScale>
                                      <p:cBhvr>
                                        <p:cTn id="77" dur="41" decel="50000">
                                          <p:stCondLst>
                                            <p:cond delay="335"/>
                                          </p:stCondLst>
                                        </p:cTn>
                                        <p:tgtEl>
                                          <p:spTgt spid="37"/>
                                        </p:tgtEl>
                                      </p:cBhvr>
                                      <p:to x="100000" y="100000"/>
                                    </p:animScale>
                                    <p:animScale>
                                      <p:cBhvr>
                                        <p:cTn id="78" dur="7">
                                          <p:stCondLst>
                                            <p:cond delay="410"/>
                                          </p:stCondLst>
                                        </p:cTn>
                                        <p:tgtEl>
                                          <p:spTgt spid="37"/>
                                        </p:tgtEl>
                                      </p:cBhvr>
                                      <p:to x="100000" y="90000"/>
                                    </p:animScale>
                                    <p:animScale>
                                      <p:cBhvr>
                                        <p:cTn id="79" dur="41" decel="50000">
                                          <p:stCondLst>
                                            <p:cond delay="417"/>
                                          </p:stCondLst>
                                        </p:cTn>
                                        <p:tgtEl>
                                          <p:spTgt spid="37"/>
                                        </p:tgtEl>
                                      </p:cBhvr>
                                      <p:to x="100000" y="100000"/>
                                    </p:animScale>
                                    <p:animScale>
                                      <p:cBhvr>
                                        <p:cTn id="80" dur="7">
                                          <p:stCondLst>
                                            <p:cond delay="452"/>
                                          </p:stCondLst>
                                        </p:cTn>
                                        <p:tgtEl>
                                          <p:spTgt spid="37"/>
                                        </p:tgtEl>
                                      </p:cBhvr>
                                      <p:to x="100000" y="95000"/>
                                    </p:animScale>
                                    <p:animScale>
                                      <p:cBhvr>
                                        <p:cTn id="81" dur="41" decel="50000">
                                          <p:stCondLst>
                                            <p:cond delay="459"/>
                                          </p:stCondLst>
                                        </p:cTn>
                                        <p:tgtEl>
                                          <p:spTgt spid="37"/>
                                        </p:tgtEl>
                                      </p:cBhvr>
                                      <p:to x="100000" y="100000"/>
                                    </p:animScale>
                                  </p:childTnLst>
                                </p:cTn>
                              </p:par>
                            </p:childTnLst>
                          </p:cTn>
                        </p:par>
                        <p:par>
                          <p:cTn id="82" fill="hold">
                            <p:stCondLst>
                              <p:cond delay="8000"/>
                            </p:stCondLst>
                            <p:childTnLst>
                              <p:par>
                                <p:cTn id="83" presetID="26" presetClass="entr" presetSubtype="0" fill="hold" nodeType="after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wipe(down)">
                                      <p:cBhvr>
                                        <p:cTn id="85" dur="145">
                                          <p:stCondLst>
                                            <p:cond delay="0"/>
                                          </p:stCondLst>
                                        </p:cTn>
                                        <p:tgtEl>
                                          <p:spTgt spid="40"/>
                                        </p:tgtEl>
                                      </p:cBhvr>
                                    </p:animEffect>
                                    <p:anim calcmode="lin" valueType="num">
                                      <p:cBhvr>
                                        <p:cTn id="86" dur="456"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87" dur="166"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88" dur="166" tmFilter="0, 0; 0.125,0.2665; 0.25,0.4; 0.375,0.465; 0.5,0.5;  0.625,0.535; 0.75,0.6; 0.875,0.7335; 1,1">
                                          <p:stCondLst>
                                            <p:cond delay="166"/>
                                          </p:stCondLst>
                                        </p:cTn>
                                        <p:tgtEl>
                                          <p:spTgt spid="40"/>
                                        </p:tgtEl>
                                        <p:attrNameLst>
                                          <p:attrName>ppt_y</p:attrName>
                                        </p:attrNameLst>
                                      </p:cBhvr>
                                      <p:tavLst>
                                        <p:tav tm="0" fmla="#ppt_y-sin(pi*$)/9">
                                          <p:val>
                                            <p:fltVal val="0"/>
                                          </p:val>
                                        </p:tav>
                                        <p:tav tm="100000">
                                          <p:val>
                                            <p:fltVal val="1"/>
                                          </p:val>
                                        </p:tav>
                                      </p:tavLst>
                                    </p:anim>
                                    <p:anim calcmode="lin" valueType="num">
                                      <p:cBhvr>
                                        <p:cTn id="89" dur="83" tmFilter="0, 0; 0.125,0.2665; 0.25,0.4; 0.375,0.465; 0.5,0.5;  0.625,0.535; 0.75,0.6; 0.875,0.7335; 1,1">
                                          <p:stCondLst>
                                            <p:cond delay="331"/>
                                          </p:stCondLst>
                                        </p:cTn>
                                        <p:tgtEl>
                                          <p:spTgt spid="40"/>
                                        </p:tgtEl>
                                        <p:attrNameLst>
                                          <p:attrName>ppt_y</p:attrName>
                                        </p:attrNameLst>
                                      </p:cBhvr>
                                      <p:tavLst>
                                        <p:tav tm="0" fmla="#ppt_y-sin(pi*$)/27">
                                          <p:val>
                                            <p:fltVal val="0"/>
                                          </p:val>
                                        </p:tav>
                                        <p:tav tm="100000">
                                          <p:val>
                                            <p:fltVal val="1"/>
                                          </p:val>
                                        </p:tav>
                                      </p:tavLst>
                                    </p:anim>
                                    <p:anim calcmode="lin" valueType="num">
                                      <p:cBhvr>
                                        <p:cTn id="90" dur="41" tmFilter="0, 0; 0.125,0.2665; 0.25,0.4; 0.375,0.465; 0.5,0.5;  0.625,0.535; 0.75,0.6; 0.875,0.7335; 1,1">
                                          <p:stCondLst>
                                            <p:cond delay="414"/>
                                          </p:stCondLst>
                                        </p:cTn>
                                        <p:tgtEl>
                                          <p:spTgt spid="40"/>
                                        </p:tgtEl>
                                        <p:attrNameLst>
                                          <p:attrName>ppt_y</p:attrName>
                                        </p:attrNameLst>
                                      </p:cBhvr>
                                      <p:tavLst>
                                        <p:tav tm="0" fmla="#ppt_y-sin(pi*$)/81">
                                          <p:val>
                                            <p:fltVal val="0"/>
                                          </p:val>
                                        </p:tav>
                                        <p:tav tm="100000">
                                          <p:val>
                                            <p:fltVal val="1"/>
                                          </p:val>
                                        </p:tav>
                                      </p:tavLst>
                                    </p:anim>
                                    <p:animScale>
                                      <p:cBhvr>
                                        <p:cTn id="91" dur="7">
                                          <p:stCondLst>
                                            <p:cond delay="162"/>
                                          </p:stCondLst>
                                        </p:cTn>
                                        <p:tgtEl>
                                          <p:spTgt spid="40"/>
                                        </p:tgtEl>
                                      </p:cBhvr>
                                      <p:to x="100000" y="60000"/>
                                    </p:animScale>
                                    <p:animScale>
                                      <p:cBhvr>
                                        <p:cTn id="92" dur="41" decel="50000">
                                          <p:stCondLst>
                                            <p:cond delay="169"/>
                                          </p:stCondLst>
                                        </p:cTn>
                                        <p:tgtEl>
                                          <p:spTgt spid="40"/>
                                        </p:tgtEl>
                                      </p:cBhvr>
                                      <p:to x="100000" y="100000"/>
                                    </p:animScale>
                                    <p:animScale>
                                      <p:cBhvr>
                                        <p:cTn id="93" dur="7">
                                          <p:stCondLst>
                                            <p:cond delay="328"/>
                                          </p:stCondLst>
                                        </p:cTn>
                                        <p:tgtEl>
                                          <p:spTgt spid="40"/>
                                        </p:tgtEl>
                                      </p:cBhvr>
                                      <p:to x="100000" y="80000"/>
                                    </p:animScale>
                                    <p:animScale>
                                      <p:cBhvr>
                                        <p:cTn id="94" dur="41" decel="50000">
                                          <p:stCondLst>
                                            <p:cond delay="335"/>
                                          </p:stCondLst>
                                        </p:cTn>
                                        <p:tgtEl>
                                          <p:spTgt spid="40"/>
                                        </p:tgtEl>
                                      </p:cBhvr>
                                      <p:to x="100000" y="100000"/>
                                    </p:animScale>
                                    <p:animScale>
                                      <p:cBhvr>
                                        <p:cTn id="95" dur="7">
                                          <p:stCondLst>
                                            <p:cond delay="410"/>
                                          </p:stCondLst>
                                        </p:cTn>
                                        <p:tgtEl>
                                          <p:spTgt spid="40"/>
                                        </p:tgtEl>
                                      </p:cBhvr>
                                      <p:to x="100000" y="90000"/>
                                    </p:animScale>
                                    <p:animScale>
                                      <p:cBhvr>
                                        <p:cTn id="96" dur="41" decel="50000">
                                          <p:stCondLst>
                                            <p:cond delay="417"/>
                                          </p:stCondLst>
                                        </p:cTn>
                                        <p:tgtEl>
                                          <p:spTgt spid="40"/>
                                        </p:tgtEl>
                                      </p:cBhvr>
                                      <p:to x="100000" y="100000"/>
                                    </p:animScale>
                                    <p:animScale>
                                      <p:cBhvr>
                                        <p:cTn id="97" dur="7">
                                          <p:stCondLst>
                                            <p:cond delay="452"/>
                                          </p:stCondLst>
                                        </p:cTn>
                                        <p:tgtEl>
                                          <p:spTgt spid="40"/>
                                        </p:tgtEl>
                                      </p:cBhvr>
                                      <p:to x="100000" y="95000"/>
                                    </p:animScale>
                                    <p:animScale>
                                      <p:cBhvr>
                                        <p:cTn id="98" dur="41" decel="50000">
                                          <p:stCondLst>
                                            <p:cond delay="459"/>
                                          </p:stCondLst>
                                        </p:cTn>
                                        <p:tgtEl>
                                          <p:spTgt spid="40"/>
                                        </p:tgtEl>
                                      </p:cBhvr>
                                      <p:to x="100000" y="100000"/>
                                    </p:animScale>
                                  </p:childTnLst>
                                </p:cTn>
                              </p:par>
                            </p:childTnLst>
                          </p:cTn>
                        </p:par>
                        <p:par>
                          <p:cTn id="99" fill="hold">
                            <p:stCondLst>
                              <p:cond delay="8500"/>
                            </p:stCondLst>
                            <p:childTnLst>
                              <p:par>
                                <p:cTn id="100" presetID="26" presetClass="entr" presetSubtype="0" fill="hold" nodeType="afterEffect">
                                  <p:stCondLst>
                                    <p:cond delay="0"/>
                                  </p:stCondLst>
                                  <p:childTnLst>
                                    <p:set>
                                      <p:cBhvr>
                                        <p:cTn id="101" dur="1" fill="hold">
                                          <p:stCondLst>
                                            <p:cond delay="0"/>
                                          </p:stCondLst>
                                        </p:cTn>
                                        <p:tgtEl>
                                          <p:spTgt spid="43"/>
                                        </p:tgtEl>
                                        <p:attrNameLst>
                                          <p:attrName>style.visibility</p:attrName>
                                        </p:attrNameLst>
                                      </p:cBhvr>
                                      <p:to>
                                        <p:strVal val="visible"/>
                                      </p:to>
                                    </p:set>
                                    <p:animEffect transition="in" filter="wipe(down)">
                                      <p:cBhvr>
                                        <p:cTn id="102" dur="145">
                                          <p:stCondLst>
                                            <p:cond delay="0"/>
                                          </p:stCondLst>
                                        </p:cTn>
                                        <p:tgtEl>
                                          <p:spTgt spid="43"/>
                                        </p:tgtEl>
                                      </p:cBhvr>
                                    </p:animEffect>
                                    <p:anim calcmode="lin" valueType="num">
                                      <p:cBhvr>
                                        <p:cTn id="103" dur="456"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104" dur="166"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105" dur="166" tmFilter="0, 0; 0.125,0.2665; 0.25,0.4; 0.375,0.465; 0.5,0.5;  0.625,0.535; 0.75,0.6; 0.875,0.7335; 1,1">
                                          <p:stCondLst>
                                            <p:cond delay="166"/>
                                          </p:stCondLst>
                                        </p:cTn>
                                        <p:tgtEl>
                                          <p:spTgt spid="43"/>
                                        </p:tgtEl>
                                        <p:attrNameLst>
                                          <p:attrName>ppt_y</p:attrName>
                                        </p:attrNameLst>
                                      </p:cBhvr>
                                      <p:tavLst>
                                        <p:tav tm="0" fmla="#ppt_y-sin(pi*$)/9">
                                          <p:val>
                                            <p:fltVal val="0"/>
                                          </p:val>
                                        </p:tav>
                                        <p:tav tm="100000">
                                          <p:val>
                                            <p:fltVal val="1"/>
                                          </p:val>
                                        </p:tav>
                                      </p:tavLst>
                                    </p:anim>
                                    <p:anim calcmode="lin" valueType="num">
                                      <p:cBhvr>
                                        <p:cTn id="106" dur="83" tmFilter="0, 0; 0.125,0.2665; 0.25,0.4; 0.375,0.465; 0.5,0.5;  0.625,0.535; 0.75,0.6; 0.875,0.7335; 1,1">
                                          <p:stCondLst>
                                            <p:cond delay="331"/>
                                          </p:stCondLst>
                                        </p:cTn>
                                        <p:tgtEl>
                                          <p:spTgt spid="43"/>
                                        </p:tgtEl>
                                        <p:attrNameLst>
                                          <p:attrName>ppt_y</p:attrName>
                                        </p:attrNameLst>
                                      </p:cBhvr>
                                      <p:tavLst>
                                        <p:tav tm="0" fmla="#ppt_y-sin(pi*$)/27">
                                          <p:val>
                                            <p:fltVal val="0"/>
                                          </p:val>
                                        </p:tav>
                                        <p:tav tm="100000">
                                          <p:val>
                                            <p:fltVal val="1"/>
                                          </p:val>
                                        </p:tav>
                                      </p:tavLst>
                                    </p:anim>
                                    <p:anim calcmode="lin" valueType="num">
                                      <p:cBhvr>
                                        <p:cTn id="107" dur="41" tmFilter="0, 0; 0.125,0.2665; 0.25,0.4; 0.375,0.465; 0.5,0.5;  0.625,0.535; 0.75,0.6; 0.875,0.7335; 1,1">
                                          <p:stCondLst>
                                            <p:cond delay="414"/>
                                          </p:stCondLst>
                                        </p:cTn>
                                        <p:tgtEl>
                                          <p:spTgt spid="43"/>
                                        </p:tgtEl>
                                        <p:attrNameLst>
                                          <p:attrName>ppt_y</p:attrName>
                                        </p:attrNameLst>
                                      </p:cBhvr>
                                      <p:tavLst>
                                        <p:tav tm="0" fmla="#ppt_y-sin(pi*$)/81">
                                          <p:val>
                                            <p:fltVal val="0"/>
                                          </p:val>
                                        </p:tav>
                                        <p:tav tm="100000">
                                          <p:val>
                                            <p:fltVal val="1"/>
                                          </p:val>
                                        </p:tav>
                                      </p:tavLst>
                                    </p:anim>
                                    <p:animScale>
                                      <p:cBhvr>
                                        <p:cTn id="108" dur="7">
                                          <p:stCondLst>
                                            <p:cond delay="162"/>
                                          </p:stCondLst>
                                        </p:cTn>
                                        <p:tgtEl>
                                          <p:spTgt spid="43"/>
                                        </p:tgtEl>
                                      </p:cBhvr>
                                      <p:to x="100000" y="60000"/>
                                    </p:animScale>
                                    <p:animScale>
                                      <p:cBhvr>
                                        <p:cTn id="109" dur="41" decel="50000">
                                          <p:stCondLst>
                                            <p:cond delay="169"/>
                                          </p:stCondLst>
                                        </p:cTn>
                                        <p:tgtEl>
                                          <p:spTgt spid="43"/>
                                        </p:tgtEl>
                                      </p:cBhvr>
                                      <p:to x="100000" y="100000"/>
                                    </p:animScale>
                                    <p:animScale>
                                      <p:cBhvr>
                                        <p:cTn id="110" dur="7">
                                          <p:stCondLst>
                                            <p:cond delay="328"/>
                                          </p:stCondLst>
                                        </p:cTn>
                                        <p:tgtEl>
                                          <p:spTgt spid="43"/>
                                        </p:tgtEl>
                                      </p:cBhvr>
                                      <p:to x="100000" y="80000"/>
                                    </p:animScale>
                                    <p:animScale>
                                      <p:cBhvr>
                                        <p:cTn id="111" dur="41" decel="50000">
                                          <p:stCondLst>
                                            <p:cond delay="335"/>
                                          </p:stCondLst>
                                        </p:cTn>
                                        <p:tgtEl>
                                          <p:spTgt spid="43"/>
                                        </p:tgtEl>
                                      </p:cBhvr>
                                      <p:to x="100000" y="100000"/>
                                    </p:animScale>
                                    <p:animScale>
                                      <p:cBhvr>
                                        <p:cTn id="112" dur="7">
                                          <p:stCondLst>
                                            <p:cond delay="410"/>
                                          </p:stCondLst>
                                        </p:cTn>
                                        <p:tgtEl>
                                          <p:spTgt spid="43"/>
                                        </p:tgtEl>
                                      </p:cBhvr>
                                      <p:to x="100000" y="90000"/>
                                    </p:animScale>
                                    <p:animScale>
                                      <p:cBhvr>
                                        <p:cTn id="113" dur="41" decel="50000">
                                          <p:stCondLst>
                                            <p:cond delay="417"/>
                                          </p:stCondLst>
                                        </p:cTn>
                                        <p:tgtEl>
                                          <p:spTgt spid="43"/>
                                        </p:tgtEl>
                                      </p:cBhvr>
                                      <p:to x="100000" y="100000"/>
                                    </p:animScale>
                                    <p:animScale>
                                      <p:cBhvr>
                                        <p:cTn id="114" dur="7">
                                          <p:stCondLst>
                                            <p:cond delay="452"/>
                                          </p:stCondLst>
                                        </p:cTn>
                                        <p:tgtEl>
                                          <p:spTgt spid="43"/>
                                        </p:tgtEl>
                                      </p:cBhvr>
                                      <p:to x="100000" y="95000"/>
                                    </p:animScale>
                                    <p:animScale>
                                      <p:cBhvr>
                                        <p:cTn id="115" dur="41" decel="50000">
                                          <p:stCondLst>
                                            <p:cond delay="459"/>
                                          </p:stCondLst>
                                        </p:cTn>
                                        <p:tgtEl>
                                          <p:spTgt spid="43"/>
                                        </p:tgtEl>
                                      </p:cBhvr>
                                      <p:to x="100000" y="100000"/>
                                    </p:animScale>
                                  </p:childTnLst>
                                </p:cTn>
                              </p:par>
                            </p:childTnLst>
                          </p:cTn>
                        </p:par>
                        <p:par>
                          <p:cTn id="116" fill="hold">
                            <p:stCondLst>
                              <p:cond delay="9000"/>
                            </p:stCondLst>
                            <p:childTnLst>
                              <p:par>
                                <p:cTn id="117" presetID="26" presetClass="entr" presetSubtype="0" fill="hold" nodeType="afterEffect">
                                  <p:stCondLst>
                                    <p:cond delay="0"/>
                                  </p:stCondLst>
                                  <p:childTnLst>
                                    <p:set>
                                      <p:cBhvr>
                                        <p:cTn id="118" dur="1" fill="hold">
                                          <p:stCondLst>
                                            <p:cond delay="0"/>
                                          </p:stCondLst>
                                        </p:cTn>
                                        <p:tgtEl>
                                          <p:spTgt spid="46"/>
                                        </p:tgtEl>
                                        <p:attrNameLst>
                                          <p:attrName>style.visibility</p:attrName>
                                        </p:attrNameLst>
                                      </p:cBhvr>
                                      <p:to>
                                        <p:strVal val="visible"/>
                                      </p:to>
                                    </p:set>
                                    <p:animEffect transition="in" filter="wipe(down)">
                                      <p:cBhvr>
                                        <p:cTn id="119" dur="145">
                                          <p:stCondLst>
                                            <p:cond delay="0"/>
                                          </p:stCondLst>
                                        </p:cTn>
                                        <p:tgtEl>
                                          <p:spTgt spid="46"/>
                                        </p:tgtEl>
                                      </p:cBhvr>
                                    </p:animEffect>
                                    <p:anim calcmode="lin" valueType="num">
                                      <p:cBhvr>
                                        <p:cTn id="120" dur="456" tmFilter="0,0; 0.14,0.36; 0.43,0.73; 0.71,0.91; 1.0,1.0">
                                          <p:stCondLst>
                                            <p:cond delay="0"/>
                                          </p:stCondLst>
                                        </p:cTn>
                                        <p:tgtEl>
                                          <p:spTgt spid="46"/>
                                        </p:tgtEl>
                                        <p:attrNameLst>
                                          <p:attrName>ppt_x</p:attrName>
                                        </p:attrNameLst>
                                      </p:cBhvr>
                                      <p:tavLst>
                                        <p:tav tm="0">
                                          <p:val>
                                            <p:strVal val="#ppt_x-0.25"/>
                                          </p:val>
                                        </p:tav>
                                        <p:tav tm="100000">
                                          <p:val>
                                            <p:strVal val="#ppt_x"/>
                                          </p:val>
                                        </p:tav>
                                      </p:tavLst>
                                    </p:anim>
                                    <p:anim calcmode="lin" valueType="num">
                                      <p:cBhvr>
                                        <p:cTn id="121" dur="166" tmFilter="0.0,0.0; 0.25,0.07; 0.50,0.2; 0.75,0.467; 1.0,1.0">
                                          <p:stCondLst>
                                            <p:cond delay="0"/>
                                          </p:stCondLst>
                                        </p:cTn>
                                        <p:tgtEl>
                                          <p:spTgt spid="46"/>
                                        </p:tgtEl>
                                        <p:attrNameLst>
                                          <p:attrName>ppt_y</p:attrName>
                                        </p:attrNameLst>
                                      </p:cBhvr>
                                      <p:tavLst>
                                        <p:tav tm="0" fmla="#ppt_y-sin(pi*$)/3">
                                          <p:val>
                                            <p:fltVal val="0.5"/>
                                          </p:val>
                                        </p:tav>
                                        <p:tav tm="100000">
                                          <p:val>
                                            <p:fltVal val="1"/>
                                          </p:val>
                                        </p:tav>
                                      </p:tavLst>
                                    </p:anim>
                                    <p:anim calcmode="lin" valueType="num">
                                      <p:cBhvr>
                                        <p:cTn id="122" dur="166" tmFilter="0, 0; 0.125,0.2665; 0.25,0.4; 0.375,0.465; 0.5,0.5;  0.625,0.535; 0.75,0.6; 0.875,0.7335; 1,1">
                                          <p:stCondLst>
                                            <p:cond delay="166"/>
                                          </p:stCondLst>
                                        </p:cTn>
                                        <p:tgtEl>
                                          <p:spTgt spid="46"/>
                                        </p:tgtEl>
                                        <p:attrNameLst>
                                          <p:attrName>ppt_y</p:attrName>
                                        </p:attrNameLst>
                                      </p:cBhvr>
                                      <p:tavLst>
                                        <p:tav tm="0" fmla="#ppt_y-sin(pi*$)/9">
                                          <p:val>
                                            <p:fltVal val="0"/>
                                          </p:val>
                                        </p:tav>
                                        <p:tav tm="100000">
                                          <p:val>
                                            <p:fltVal val="1"/>
                                          </p:val>
                                        </p:tav>
                                      </p:tavLst>
                                    </p:anim>
                                    <p:anim calcmode="lin" valueType="num">
                                      <p:cBhvr>
                                        <p:cTn id="123" dur="83" tmFilter="0, 0; 0.125,0.2665; 0.25,0.4; 0.375,0.465; 0.5,0.5;  0.625,0.535; 0.75,0.6; 0.875,0.7335; 1,1">
                                          <p:stCondLst>
                                            <p:cond delay="331"/>
                                          </p:stCondLst>
                                        </p:cTn>
                                        <p:tgtEl>
                                          <p:spTgt spid="46"/>
                                        </p:tgtEl>
                                        <p:attrNameLst>
                                          <p:attrName>ppt_y</p:attrName>
                                        </p:attrNameLst>
                                      </p:cBhvr>
                                      <p:tavLst>
                                        <p:tav tm="0" fmla="#ppt_y-sin(pi*$)/27">
                                          <p:val>
                                            <p:fltVal val="0"/>
                                          </p:val>
                                        </p:tav>
                                        <p:tav tm="100000">
                                          <p:val>
                                            <p:fltVal val="1"/>
                                          </p:val>
                                        </p:tav>
                                      </p:tavLst>
                                    </p:anim>
                                    <p:anim calcmode="lin" valueType="num">
                                      <p:cBhvr>
                                        <p:cTn id="124" dur="41" tmFilter="0, 0; 0.125,0.2665; 0.25,0.4; 0.375,0.465; 0.5,0.5;  0.625,0.535; 0.75,0.6; 0.875,0.7335; 1,1">
                                          <p:stCondLst>
                                            <p:cond delay="414"/>
                                          </p:stCondLst>
                                        </p:cTn>
                                        <p:tgtEl>
                                          <p:spTgt spid="46"/>
                                        </p:tgtEl>
                                        <p:attrNameLst>
                                          <p:attrName>ppt_y</p:attrName>
                                        </p:attrNameLst>
                                      </p:cBhvr>
                                      <p:tavLst>
                                        <p:tav tm="0" fmla="#ppt_y-sin(pi*$)/81">
                                          <p:val>
                                            <p:fltVal val="0"/>
                                          </p:val>
                                        </p:tav>
                                        <p:tav tm="100000">
                                          <p:val>
                                            <p:fltVal val="1"/>
                                          </p:val>
                                        </p:tav>
                                      </p:tavLst>
                                    </p:anim>
                                    <p:animScale>
                                      <p:cBhvr>
                                        <p:cTn id="125" dur="7">
                                          <p:stCondLst>
                                            <p:cond delay="162"/>
                                          </p:stCondLst>
                                        </p:cTn>
                                        <p:tgtEl>
                                          <p:spTgt spid="46"/>
                                        </p:tgtEl>
                                      </p:cBhvr>
                                      <p:to x="100000" y="60000"/>
                                    </p:animScale>
                                    <p:animScale>
                                      <p:cBhvr>
                                        <p:cTn id="126" dur="41" decel="50000">
                                          <p:stCondLst>
                                            <p:cond delay="169"/>
                                          </p:stCondLst>
                                        </p:cTn>
                                        <p:tgtEl>
                                          <p:spTgt spid="46"/>
                                        </p:tgtEl>
                                      </p:cBhvr>
                                      <p:to x="100000" y="100000"/>
                                    </p:animScale>
                                    <p:animScale>
                                      <p:cBhvr>
                                        <p:cTn id="127" dur="7">
                                          <p:stCondLst>
                                            <p:cond delay="328"/>
                                          </p:stCondLst>
                                        </p:cTn>
                                        <p:tgtEl>
                                          <p:spTgt spid="46"/>
                                        </p:tgtEl>
                                      </p:cBhvr>
                                      <p:to x="100000" y="80000"/>
                                    </p:animScale>
                                    <p:animScale>
                                      <p:cBhvr>
                                        <p:cTn id="128" dur="41" decel="50000">
                                          <p:stCondLst>
                                            <p:cond delay="335"/>
                                          </p:stCondLst>
                                        </p:cTn>
                                        <p:tgtEl>
                                          <p:spTgt spid="46"/>
                                        </p:tgtEl>
                                      </p:cBhvr>
                                      <p:to x="100000" y="100000"/>
                                    </p:animScale>
                                    <p:animScale>
                                      <p:cBhvr>
                                        <p:cTn id="129" dur="7">
                                          <p:stCondLst>
                                            <p:cond delay="410"/>
                                          </p:stCondLst>
                                        </p:cTn>
                                        <p:tgtEl>
                                          <p:spTgt spid="46"/>
                                        </p:tgtEl>
                                      </p:cBhvr>
                                      <p:to x="100000" y="90000"/>
                                    </p:animScale>
                                    <p:animScale>
                                      <p:cBhvr>
                                        <p:cTn id="130" dur="41" decel="50000">
                                          <p:stCondLst>
                                            <p:cond delay="417"/>
                                          </p:stCondLst>
                                        </p:cTn>
                                        <p:tgtEl>
                                          <p:spTgt spid="46"/>
                                        </p:tgtEl>
                                      </p:cBhvr>
                                      <p:to x="100000" y="100000"/>
                                    </p:animScale>
                                    <p:animScale>
                                      <p:cBhvr>
                                        <p:cTn id="131" dur="7">
                                          <p:stCondLst>
                                            <p:cond delay="452"/>
                                          </p:stCondLst>
                                        </p:cTn>
                                        <p:tgtEl>
                                          <p:spTgt spid="46"/>
                                        </p:tgtEl>
                                      </p:cBhvr>
                                      <p:to x="100000" y="95000"/>
                                    </p:animScale>
                                    <p:animScale>
                                      <p:cBhvr>
                                        <p:cTn id="132" dur="41" decel="50000">
                                          <p:stCondLst>
                                            <p:cond delay="459"/>
                                          </p:stCondLst>
                                        </p:cTn>
                                        <p:tgtEl>
                                          <p:spTgt spid="46"/>
                                        </p:tgtEl>
                                      </p:cBhvr>
                                      <p:to x="100000" y="100000"/>
                                    </p:animScale>
                                  </p:childTnLst>
                                </p:cTn>
                              </p:par>
                            </p:childTnLst>
                          </p:cTn>
                        </p:par>
                        <p:par>
                          <p:cTn id="133" fill="hold">
                            <p:stCondLst>
                              <p:cond delay="9500"/>
                            </p:stCondLst>
                            <p:childTnLst>
                              <p:par>
                                <p:cTn id="134" presetID="42" presetClass="entr" presetSubtype="0" fill="hold" grpId="0" nodeType="afterEffect">
                                  <p:stCondLst>
                                    <p:cond delay="0"/>
                                  </p:stCondLst>
                                  <p:childTnLst>
                                    <p:set>
                                      <p:cBhvr>
                                        <p:cTn id="135" dur="1" fill="hold">
                                          <p:stCondLst>
                                            <p:cond delay="0"/>
                                          </p:stCondLst>
                                        </p:cTn>
                                        <p:tgtEl>
                                          <p:spTgt spid="49"/>
                                        </p:tgtEl>
                                        <p:attrNameLst>
                                          <p:attrName>style.visibility</p:attrName>
                                        </p:attrNameLst>
                                      </p:cBhvr>
                                      <p:to>
                                        <p:strVal val="visible"/>
                                      </p:to>
                                    </p:set>
                                    <p:animEffect transition="in" filter="fade">
                                      <p:cBhvr>
                                        <p:cTn id="136" dur="1000"/>
                                        <p:tgtEl>
                                          <p:spTgt spid="49"/>
                                        </p:tgtEl>
                                      </p:cBhvr>
                                    </p:animEffect>
                                    <p:anim calcmode="lin" valueType="num">
                                      <p:cBhvr>
                                        <p:cTn id="137" dur="1000" fill="hold"/>
                                        <p:tgtEl>
                                          <p:spTgt spid="49"/>
                                        </p:tgtEl>
                                        <p:attrNameLst>
                                          <p:attrName>ppt_x</p:attrName>
                                        </p:attrNameLst>
                                      </p:cBhvr>
                                      <p:tavLst>
                                        <p:tav tm="0">
                                          <p:val>
                                            <p:strVal val="#ppt_x"/>
                                          </p:val>
                                        </p:tav>
                                        <p:tav tm="100000">
                                          <p:val>
                                            <p:strVal val="#ppt_x"/>
                                          </p:val>
                                        </p:tav>
                                      </p:tavLst>
                                    </p:anim>
                                    <p:anim calcmode="lin" valueType="num">
                                      <p:cBhvr>
                                        <p:cTn id="138" dur="1000" fill="hold"/>
                                        <p:tgtEl>
                                          <p:spTgt spid="49"/>
                                        </p:tgtEl>
                                        <p:attrNameLst>
                                          <p:attrName>ppt_y</p:attrName>
                                        </p:attrNameLst>
                                      </p:cBhvr>
                                      <p:tavLst>
                                        <p:tav tm="0">
                                          <p:val>
                                            <p:strVal val="#ppt_y+.1"/>
                                          </p:val>
                                        </p:tav>
                                        <p:tav tm="100000">
                                          <p:val>
                                            <p:strVal val="#ppt_y"/>
                                          </p:val>
                                        </p:tav>
                                      </p:tavLst>
                                    </p:anim>
                                  </p:childTnLst>
                                </p:cTn>
                              </p:par>
                            </p:childTnLst>
                          </p:cTn>
                        </p:par>
                        <p:par>
                          <p:cTn id="139" fill="hold">
                            <p:stCondLst>
                              <p:cond delay="10500"/>
                            </p:stCondLst>
                            <p:childTnLst>
                              <p:par>
                                <p:cTn id="140" presetID="42" presetClass="entr" presetSubtype="0" fill="hold" grpId="0"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fade">
                                      <p:cBhvr>
                                        <p:cTn id="142" dur="1000"/>
                                        <p:tgtEl>
                                          <p:spTgt spid="51"/>
                                        </p:tgtEl>
                                      </p:cBhvr>
                                    </p:animEffect>
                                    <p:anim calcmode="lin" valueType="num">
                                      <p:cBhvr>
                                        <p:cTn id="143" dur="1000" fill="hold"/>
                                        <p:tgtEl>
                                          <p:spTgt spid="51"/>
                                        </p:tgtEl>
                                        <p:attrNameLst>
                                          <p:attrName>ppt_x</p:attrName>
                                        </p:attrNameLst>
                                      </p:cBhvr>
                                      <p:tavLst>
                                        <p:tav tm="0">
                                          <p:val>
                                            <p:strVal val="#ppt_x"/>
                                          </p:val>
                                        </p:tav>
                                        <p:tav tm="100000">
                                          <p:val>
                                            <p:strVal val="#ppt_x"/>
                                          </p:val>
                                        </p:tav>
                                      </p:tavLst>
                                    </p:anim>
                                    <p:anim calcmode="lin" valueType="num">
                                      <p:cBhvr>
                                        <p:cTn id="144" dur="1000" fill="hold"/>
                                        <p:tgtEl>
                                          <p:spTgt spid="51"/>
                                        </p:tgtEl>
                                        <p:attrNameLst>
                                          <p:attrName>ppt_y</p:attrName>
                                        </p:attrNameLst>
                                      </p:cBhvr>
                                      <p:tavLst>
                                        <p:tav tm="0">
                                          <p:val>
                                            <p:strVal val="#ppt_y+.1"/>
                                          </p:val>
                                        </p:tav>
                                        <p:tav tm="100000">
                                          <p:val>
                                            <p:strVal val="#ppt_y"/>
                                          </p:val>
                                        </p:tav>
                                      </p:tavLst>
                                    </p:anim>
                                  </p:childTnLst>
                                </p:cTn>
                              </p:par>
                            </p:childTnLst>
                          </p:cTn>
                        </p:par>
                        <p:par>
                          <p:cTn id="145" fill="hold">
                            <p:stCondLst>
                              <p:cond delay="11500"/>
                            </p:stCondLst>
                            <p:childTnLst>
                              <p:par>
                                <p:cTn id="146" presetID="42" presetClass="entr" presetSubtype="0" fill="hold" grpId="0" nodeType="afterEffect">
                                  <p:stCondLst>
                                    <p:cond delay="0"/>
                                  </p:stCondLst>
                                  <p:childTnLst>
                                    <p:set>
                                      <p:cBhvr>
                                        <p:cTn id="147" dur="1" fill="hold">
                                          <p:stCondLst>
                                            <p:cond delay="0"/>
                                          </p:stCondLst>
                                        </p:cTn>
                                        <p:tgtEl>
                                          <p:spTgt spid="50"/>
                                        </p:tgtEl>
                                        <p:attrNameLst>
                                          <p:attrName>style.visibility</p:attrName>
                                        </p:attrNameLst>
                                      </p:cBhvr>
                                      <p:to>
                                        <p:strVal val="visible"/>
                                      </p:to>
                                    </p:set>
                                    <p:animEffect transition="in" filter="fade">
                                      <p:cBhvr>
                                        <p:cTn id="148" dur="1000"/>
                                        <p:tgtEl>
                                          <p:spTgt spid="50"/>
                                        </p:tgtEl>
                                      </p:cBhvr>
                                    </p:animEffect>
                                    <p:anim calcmode="lin" valueType="num">
                                      <p:cBhvr>
                                        <p:cTn id="149" dur="1000" fill="hold"/>
                                        <p:tgtEl>
                                          <p:spTgt spid="50"/>
                                        </p:tgtEl>
                                        <p:attrNameLst>
                                          <p:attrName>ppt_x</p:attrName>
                                        </p:attrNameLst>
                                      </p:cBhvr>
                                      <p:tavLst>
                                        <p:tav tm="0">
                                          <p:val>
                                            <p:strVal val="#ppt_x"/>
                                          </p:val>
                                        </p:tav>
                                        <p:tav tm="100000">
                                          <p:val>
                                            <p:strVal val="#ppt_x"/>
                                          </p:val>
                                        </p:tav>
                                      </p:tavLst>
                                    </p:anim>
                                    <p:anim calcmode="lin" valueType="num">
                                      <p:cBhvr>
                                        <p:cTn id="150" dur="1000" fill="hold"/>
                                        <p:tgtEl>
                                          <p:spTgt spid="50"/>
                                        </p:tgtEl>
                                        <p:attrNameLst>
                                          <p:attrName>ppt_y</p:attrName>
                                        </p:attrNameLst>
                                      </p:cBhvr>
                                      <p:tavLst>
                                        <p:tav tm="0">
                                          <p:val>
                                            <p:strVal val="#ppt_y+.1"/>
                                          </p:val>
                                        </p:tav>
                                        <p:tav tm="100000">
                                          <p:val>
                                            <p:strVal val="#ppt_y"/>
                                          </p:val>
                                        </p:tav>
                                      </p:tavLst>
                                    </p:anim>
                                  </p:childTnLst>
                                </p:cTn>
                              </p:par>
                            </p:childTnLst>
                          </p:cTn>
                        </p:par>
                        <p:par>
                          <p:cTn id="151" fill="hold">
                            <p:stCondLst>
                              <p:cond delay="12500"/>
                            </p:stCondLst>
                            <p:childTnLst>
                              <p:par>
                                <p:cTn id="152" presetID="42" presetClass="entr" presetSubtype="0" fill="hold" grpId="0" nodeType="afterEffect">
                                  <p:stCondLst>
                                    <p:cond delay="0"/>
                                  </p:stCondLst>
                                  <p:childTnLst>
                                    <p:set>
                                      <p:cBhvr>
                                        <p:cTn id="153" dur="1" fill="hold">
                                          <p:stCondLst>
                                            <p:cond delay="0"/>
                                          </p:stCondLst>
                                        </p:cTn>
                                        <p:tgtEl>
                                          <p:spTgt spid="52"/>
                                        </p:tgtEl>
                                        <p:attrNameLst>
                                          <p:attrName>style.visibility</p:attrName>
                                        </p:attrNameLst>
                                      </p:cBhvr>
                                      <p:to>
                                        <p:strVal val="visible"/>
                                      </p:to>
                                    </p:set>
                                    <p:animEffect transition="in" filter="fade">
                                      <p:cBhvr>
                                        <p:cTn id="154" dur="1000"/>
                                        <p:tgtEl>
                                          <p:spTgt spid="52"/>
                                        </p:tgtEl>
                                      </p:cBhvr>
                                    </p:animEffect>
                                    <p:anim calcmode="lin" valueType="num">
                                      <p:cBhvr>
                                        <p:cTn id="155" dur="1000" fill="hold"/>
                                        <p:tgtEl>
                                          <p:spTgt spid="52"/>
                                        </p:tgtEl>
                                        <p:attrNameLst>
                                          <p:attrName>ppt_x</p:attrName>
                                        </p:attrNameLst>
                                      </p:cBhvr>
                                      <p:tavLst>
                                        <p:tav tm="0">
                                          <p:val>
                                            <p:strVal val="#ppt_x"/>
                                          </p:val>
                                        </p:tav>
                                        <p:tav tm="100000">
                                          <p:val>
                                            <p:strVal val="#ppt_x"/>
                                          </p:val>
                                        </p:tav>
                                      </p:tavLst>
                                    </p:anim>
                                    <p:anim calcmode="lin" valueType="num">
                                      <p:cBhvr>
                                        <p:cTn id="156" dur="1000" fill="hold"/>
                                        <p:tgtEl>
                                          <p:spTgt spid="52"/>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42" presetClass="entr" presetSubtype="0" fill="hold" grpId="0" nodeType="afterEffect">
                                  <p:stCondLst>
                                    <p:cond delay="0"/>
                                  </p:stCondLst>
                                  <p:childTnLst>
                                    <p:set>
                                      <p:cBhvr>
                                        <p:cTn id="159" dur="1" fill="hold">
                                          <p:stCondLst>
                                            <p:cond delay="0"/>
                                          </p:stCondLst>
                                        </p:cTn>
                                        <p:tgtEl>
                                          <p:spTgt spid="53"/>
                                        </p:tgtEl>
                                        <p:attrNameLst>
                                          <p:attrName>style.visibility</p:attrName>
                                        </p:attrNameLst>
                                      </p:cBhvr>
                                      <p:to>
                                        <p:strVal val="visible"/>
                                      </p:to>
                                    </p:set>
                                    <p:animEffect transition="in" filter="fade">
                                      <p:cBhvr>
                                        <p:cTn id="160" dur="1000"/>
                                        <p:tgtEl>
                                          <p:spTgt spid="53"/>
                                        </p:tgtEl>
                                      </p:cBhvr>
                                    </p:animEffect>
                                    <p:anim calcmode="lin" valueType="num">
                                      <p:cBhvr>
                                        <p:cTn id="161" dur="1000" fill="hold"/>
                                        <p:tgtEl>
                                          <p:spTgt spid="53"/>
                                        </p:tgtEl>
                                        <p:attrNameLst>
                                          <p:attrName>ppt_x</p:attrName>
                                        </p:attrNameLst>
                                      </p:cBhvr>
                                      <p:tavLst>
                                        <p:tav tm="0">
                                          <p:val>
                                            <p:strVal val="#ppt_x"/>
                                          </p:val>
                                        </p:tav>
                                        <p:tav tm="100000">
                                          <p:val>
                                            <p:strVal val="#ppt_x"/>
                                          </p:val>
                                        </p:tav>
                                      </p:tavLst>
                                    </p:anim>
                                    <p:anim calcmode="lin" valueType="num">
                                      <p:cBhvr>
                                        <p:cTn id="162"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P spid="49" grpId="0"/>
      <p:bldP spid="50" grpId="0"/>
      <p:bldP spid="51" grpId="0"/>
      <p:bldP spid="52" grpId="0"/>
      <p:bldP spid="5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5"/>
          <p:cNvSpPr>
            <a:spLocks noEditPoints="1"/>
          </p:cNvSpPr>
          <p:nvPr/>
        </p:nvSpPr>
        <p:spPr bwMode="auto">
          <a:xfrm>
            <a:off x="1285180" y="2951338"/>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nvGrpSpPr>
          <p:cNvPr id="15" name="组合 14"/>
          <p:cNvGrpSpPr/>
          <p:nvPr/>
        </p:nvGrpSpPr>
        <p:grpSpPr>
          <a:xfrm>
            <a:off x="3923213" y="3039315"/>
            <a:ext cx="1154695" cy="1060121"/>
            <a:chOff x="5197476" y="3049588"/>
            <a:chExt cx="833437" cy="765175"/>
          </a:xfrm>
          <a:solidFill>
            <a:sysClr val="windowText" lastClr="000000"/>
          </a:solidFill>
        </p:grpSpPr>
        <p:sp>
          <p:nvSpPr>
            <p:cNvPr id="16"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7"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18" name="Freeform 8"/>
          <p:cNvSpPr>
            <a:spLocks noEditPoints="1"/>
          </p:cNvSpPr>
          <p:nvPr/>
        </p:nvSpPr>
        <p:spPr bwMode="auto">
          <a:xfrm>
            <a:off x="6717404" y="3045913"/>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nvGrpSpPr>
          <p:cNvPr id="19" name="组合 18"/>
          <p:cNvGrpSpPr/>
          <p:nvPr/>
        </p:nvGrpSpPr>
        <p:grpSpPr>
          <a:xfrm>
            <a:off x="9463208" y="3034916"/>
            <a:ext cx="1123905" cy="1068919"/>
            <a:chOff x="7096126" y="3055938"/>
            <a:chExt cx="811213" cy="771525"/>
          </a:xfrm>
          <a:solidFill>
            <a:sysClr val="windowText" lastClr="000000"/>
          </a:solidFill>
        </p:grpSpPr>
        <p:sp>
          <p:nvSpPr>
            <p:cNvPr id="20" name="Freeform 9"/>
            <p:cNvSpPr>
              <a:spLocks noEditPoints="1"/>
            </p:cNvSpPr>
            <p:nvPr/>
          </p:nvSpPr>
          <p:spPr bwMode="auto">
            <a:xfrm>
              <a:off x="7546976" y="3082925"/>
              <a:ext cx="360363" cy="744538"/>
            </a:xfrm>
            <a:custGeom>
              <a:avLst/>
              <a:gdLst>
                <a:gd name="T0" fmla="*/ 102 w 111"/>
                <a:gd name="T1" fmla="*/ 113 h 227"/>
                <a:gd name="T2" fmla="*/ 13 w 111"/>
                <a:gd name="T3" fmla="*/ 215 h 227"/>
                <a:gd name="T4" fmla="*/ 2 w 111"/>
                <a:gd name="T5" fmla="*/ 53 h 227"/>
                <a:gd name="T6" fmla="*/ 33 w 111"/>
                <a:gd name="T7" fmla="*/ 38 h 227"/>
                <a:gd name="T8" fmla="*/ 81 w 111"/>
                <a:gd name="T9" fmla="*/ 160 h 227"/>
                <a:gd name="T10" fmla="*/ 18 w 111"/>
                <a:gd name="T11" fmla="*/ 221 h 227"/>
                <a:gd name="T12" fmla="*/ 43 w 111"/>
                <a:gd name="T13" fmla="*/ 182 h 227"/>
                <a:gd name="T14" fmla="*/ 96 w 111"/>
                <a:gd name="T15" fmla="*/ 133 h 227"/>
                <a:gd name="T16" fmla="*/ 93 w 111"/>
                <a:gd name="T17" fmla="*/ 145 h 227"/>
                <a:gd name="T18" fmla="*/ 71 w 111"/>
                <a:gd name="T19" fmla="*/ 128 h 227"/>
                <a:gd name="T20" fmla="*/ 53 w 111"/>
                <a:gd name="T21" fmla="*/ 142 h 227"/>
                <a:gd name="T22" fmla="*/ 14 w 111"/>
                <a:gd name="T23" fmla="*/ 182 h 227"/>
                <a:gd name="T24" fmla="*/ 64 w 111"/>
                <a:gd name="T25" fmla="*/ 138 h 227"/>
                <a:gd name="T26" fmla="*/ 33 w 111"/>
                <a:gd name="T27" fmla="*/ 185 h 227"/>
                <a:gd name="T28" fmla="*/ 61 w 111"/>
                <a:gd name="T29" fmla="*/ 70 h 227"/>
                <a:gd name="T30" fmla="*/ 40 w 111"/>
                <a:gd name="T31" fmla="*/ 52 h 227"/>
                <a:gd name="T32" fmla="*/ 63 w 111"/>
                <a:gd name="T33" fmla="*/ 56 h 227"/>
                <a:gd name="T34" fmla="*/ 48 w 111"/>
                <a:gd name="T35" fmla="*/ 43 h 227"/>
                <a:gd name="T36" fmla="*/ 22 w 111"/>
                <a:gd name="T37" fmla="*/ 57 h 227"/>
                <a:gd name="T38" fmla="*/ 43 w 111"/>
                <a:gd name="T39" fmla="*/ 88 h 227"/>
                <a:gd name="T40" fmla="*/ 41 w 111"/>
                <a:gd name="T41" fmla="*/ 121 h 227"/>
                <a:gd name="T42" fmla="*/ 16 w 111"/>
                <a:gd name="T43" fmla="*/ 45 h 227"/>
                <a:gd name="T44" fmla="*/ 54 w 111"/>
                <a:gd name="T45" fmla="*/ 72 h 227"/>
                <a:gd name="T46" fmla="*/ 69 w 111"/>
                <a:gd name="T47" fmla="*/ 95 h 227"/>
                <a:gd name="T48" fmla="*/ 32 w 111"/>
                <a:gd name="T49" fmla="*/ 52 h 227"/>
                <a:gd name="T50" fmla="*/ 5 w 111"/>
                <a:gd name="T51" fmla="*/ 111 h 227"/>
                <a:gd name="T52" fmla="*/ 55 w 111"/>
                <a:gd name="T53" fmla="*/ 114 h 227"/>
                <a:gd name="T54" fmla="*/ 22 w 111"/>
                <a:gd name="T55" fmla="*/ 21 h 227"/>
                <a:gd name="T56" fmla="*/ 5 w 111"/>
                <a:gd name="T57" fmla="*/ 71 h 227"/>
                <a:gd name="T58" fmla="*/ 7 w 111"/>
                <a:gd name="T59" fmla="*/ 133 h 227"/>
                <a:gd name="T60" fmla="*/ 24 w 111"/>
                <a:gd name="T61" fmla="*/ 33 h 227"/>
                <a:gd name="T62" fmla="*/ 57 w 111"/>
                <a:gd name="T63" fmla="*/ 89 h 227"/>
                <a:gd name="T64" fmla="*/ 78 w 111"/>
                <a:gd name="T65" fmla="*/ 83 h 227"/>
                <a:gd name="T66" fmla="*/ 6 w 111"/>
                <a:gd name="T67" fmla="*/ 145 h 227"/>
                <a:gd name="T68" fmla="*/ 42 w 111"/>
                <a:gd name="T69" fmla="*/ 101 h 227"/>
                <a:gd name="T70" fmla="*/ 28 w 111"/>
                <a:gd name="T71" fmla="*/ 58 h 227"/>
                <a:gd name="T72" fmla="*/ 36 w 111"/>
                <a:gd name="T73" fmla="*/ 138 h 227"/>
                <a:gd name="T74" fmla="*/ 62 w 111"/>
                <a:gd name="T75" fmla="*/ 114 h 227"/>
                <a:gd name="T76" fmla="*/ 57 w 111"/>
                <a:gd name="T77" fmla="*/ 128 h 227"/>
                <a:gd name="T78" fmla="*/ 50 w 111"/>
                <a:gd name="T79" fmla="*/ 135 h 227"/>
                <a:gd name="T80" fmla="*/ 29 w 111"/>
                <a:gd name="T81" fmla="*/ 150 h 227"/>
                <a:gd name="T82" fmla="*/ 26 w 111"/>
                <a:gd name="T83" fmla="*/ 161 h 227"/>
                <a:gd name="T84" fmla="*/ 77 w 111"/>
                <a:gd name="T85" fmla="*/ 109 h 227"/>
                <a:gd name="T86" fmla="*/ 10 w 111"/>
                <a:gd name="T87" fmla="*/ 122 h 227"/>
                <a:gd name="T88" fmla="*/ 5 w 111"/>
                <a:gd name="T89" fmla="*/ 107 h 227"/>
                <a:gd name="T90" fmla="*/ 26 w 111"/>
                <a:gd name="T91" fmla="*/ 150 h 227"/>
                <a:gd name="T92" fmla="*/ 76 w 111"/>
                <a:gd name="T93" fmla="*/ 91 h 227"/>
                <a:gd name="T94" fmla="*/ 83 w 111"/>
                <a:gd name="T95" fmla="*/ 158 h 227"/>
                <a:gd name="T96" fmla="*/ 22 w 111"/>
                <a:gd name="T97" fmla="*/ 31 h 227"/>
                <a:gd name="T98" fmla="*/ 72 w 111"/>
                <a:gd name="T99" fmla="*/ 79 h 227"/>
                <a:gd name="T100" fmla="*/ 90 w 111"/>
                <a:gd name="T101" fmla="*/ 104 h 227"/>
                <a:gd name="T102" fmla="*/ 80 w 111"/>
                <a:gd name="T103" fmla="*/ 93 h 227"/>
                <a:gd name="T104" fmla="*/ 29 w 111"/>
                <a:gd name="T105" fmla="*/ 34 h 227"/>
                <a:gd name="T106" fmla="*/ 5 w 111"/>
                <a:gd name="T107" fmla="*/ 131 h 227"/>
                <a:gd name="T108" fmla="*/ 24 w 111"/>
                <a:gd name="T109" fmla="*/ 28 h 227"/>
                <a:gd name="T110" fmla="*/ 4 w 111"/>
                <a:gd name="T111" fmla="*/ 52 h 227"/>
                <a:gd name="T112" fmla="*/ 48 w 111"/>
                <a:gd name="T113" fmla="*/ 98 h 227"/>
                <a:gd name="T114" fmla="*/ 17 w 111"/>
                <a:gd name="T115" fmla="*/ 84 h 227"/>
                <a:gd name="T116" fmla="*/ 30 w 111"/>
                <a:gd name="T117" fmla="*/ 103 h 227"/>
                <a:gd name="T118" fmla="*/ 79 w 111"/>
                <a:gd name="T119" fmla="*/ 9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1" name="Freeform 10"/>
            <p:cNvSpPr>
              <a:spLocks noEditPoints="1"/>
            </p:cNvSpPr>
            <p:nvPr/>
          </p:nvSpPr>
          <p:spPr bwMode="auto">
            <a:xfrm>
              <a:off x="7096126" y="3055938"/>
              <a:ext cx="327025" cy="765175"/>
            </a:xfrm>
            <a:custGeom>
              <a:avLst/>
              <a:gdLst>
                <a:gd name="T0" fmla="*/ 33 w 101"/>
                <a:gd name="T1" fmla="*/ 19 h 233"/>
                <a:gd name="T2" fmla="*/ 93 w 101"/>
                <a:gd name="T3" fmla="*/ 158 h 233"/>
                <a:gd name="T4" fmla="*/ 5 w 101"/>
                <a:gd name="T5" fmla="*/ 206 h 233"/>
                <a:gd name="T6" fmla="*/ 27 w 101"/>
                <a:gd name="T7" fmla="*/ 211 h 233"/>
                <a:gd name="T8" fmla="*/ 40 w 101"/>
                <a:gd name="T9" fmla="*/ 176 h 233"/>
                <a:gd name="T10" fmla="*/ 91 w 101"/>
                <a:gd name="T11" fmla="*/ 137 h 233"/>
                <a:gd name="T12" fmla="*/ 80 w 101"/>
                <a:gd name="T13" fmla="*/ 156 h 233"/>
                <a:gd name="T14" fmla="*/ 68 w 101"/>
                <a:gd name="T15" fmla="*/ 145 h 233"/>
                <a:gd name="T16" fmla="*/ 42 w 101"/>
                <a:gd name="T17" fmla="*/ 175 h 233"/>
                <a:gd name="T18" fmla="*/ 53 w 101"/>
                <a:gd name="T19" fmla="*/ 163 h 233"/>
                <a:gd name="T20" fmla="*/ 27 w 101"/>
                <a:gd name="T21" fmla="*/ 130 h 233"/>
                <a:gd name="T22" fmla="*/ 50 w 101"/>
                <a:gd name="T23" fmla="*/ 67 h 233"/>
                <a:gd name="T24" fmla="*/ 84 w 101"/>
                <a:gd name="T25" fmla="*/ 162 h 233"/>
                <a:gd name="T26" fmla="*/ 10 w 101"/>
                <a:gd name="T27" fmla="*/ 178 h 233"/>
                <a:gd name="T28" fmla="*/ 34 w 101"/>
                <a:gd name="T29" fmla="*/ 39 h 233"/>
                <a:gd name="T30" fmla="*/ 41 w 101"/>
                <a:gd name="T31" fmla="*/ 77 h 233"/>
                <a:gd name="T32" fmla="*/ 80 w 101"/>
                <a:gd name="T33" fmla="*/ 102 h 233"/>
                <a:gd name="T34" fmla="*/ 58 w 101"/>
                <a:gd name="T35" fmla="*/ 92 h 233"/>
                <a:gd name="T36" fmla="*/ 11 w 101"/>
                <a:gd name="T37" fmla="*/ 84 h 233"/>
                <a:gd name="T38" fmla="*/ 26 w 101"/>
                <a:gd name="T39" fmla="*/ 68 h 233"/>
                <a:gd name="T40" fmla="*/ 12 w 101"/>
                <a:gd name="T41" fmla="*/ 53 h 233"/>
                <a:gd name="T42" fmla="*/ 13 w 101"/>
                <a:gd name="T43" fmla="*/ 138 h 233"/>
                <a:gd name="T44" fmla="*/ 41 w 101"/>
                <a:gd name="T45" fmla="*/ 68 h 233"/>
                <a:gd name="T46" fmla="*/ 89 w 101"/>
                <a:gd name="T47" fmla="*/ 111 h 233"/>
                <a:gd name="T48" fmla="*/ 16 w 101"/>
                <a:gd name="T49" fmla="*/ 123 h 233"/>
                <a:gd name="T50" fmla="*/ 84 w 101"/>
                <a:gd name="T51" fmla="*/ 99 h 233"/>
                <a:gd name="T52" fmla="*/ 66 w 101"/>
                <a:gd name="T53" fmla="*/ 132 h 233"/>
                <a:gd name="T54" fmla="*/ 20 w 101"/>
                <a:gd name="T55" fmla="*/ 63 h 233"/>
                <a:gd name="T56" fmla="*/ 18 w 101"/>
                <a:gd name="T57" fmla="*/ 88 h 233"/>
                <a:gd name="T58" fmla="*/ 68 w 101"/>
                <a:gd name="T59" fmla="*/ 113 h 233"/>
                <a:gd name="T60" fmla="*/ 16 w 101"/>
                <a:gd name="T61" fmla="*/ 81 h 233"/>
                <a:gd name="T62" fmla="*/ 24 w 101"/>
                <a:gd name="T63" fmla="*/ 147 h 233"/>
                <a:gd name="T64" fmla="*/ 24 w 101"/>
                <a:gd name="T65" fmla="*/ 161 h 233"/>
                <a:gd name="T66" fmla="*/ 19 w 101"/>
                <a:gd name="T67" fmla="*/ 34 h 233"/>
                <a:gd name="T68" fmla="*/ 64 w 101"/>
                <a:gd name="T69" fmla="*/ 135 h 233"/>
                <a:gd name="T70" fmla="*/ 23 w 101"/>
                <a:gd name="T71" fmla="*/ 93 h 233"/>
                <a:gd name="T72" fmla="*/ 47 w 101"/>
                <a:gd name="T73" fmla="*/ 98 h 233"/>
                <a:gd name="T74" fmla="*/ 67 w 101"/>
                <a:gd name="T75" fmla="*/ 107 h 233"/>
                <a:gd name="T76" fmla="*/ 49 w 101"/>
                <a:gd name="T77" fmla="*/ 112 h 233"/>
                <a:gd name="T78" fmla="*/ 12 w 101"/>
                <a:gd name="T79" fmla="*/ 186 h 233"/>
                <a:gd name="T80" fmla="*/ 24 w 101"/>
                <a:gd name="T81" fmla="*/ 74 h 233"/>
                <a:gd name="T82" fmla="*/ 33 w 101"/>
                <a:gd name="T83" fmla="*/ 58 h 233"/>
                <a:gd name="T84" fmla="*/ 59 w 101"/>
                <a:gd name="T85" fmla="*/ 149 h 233"/>
                <a:gd name="T86" fmla="*/ 53 w 101"/>
                <a:gd name="T87" fmla="*/ 136 h 233"/>
                <a:gd name="T88" fmla="*/ 42 w 101"/>
                <a:gd name="T89" fmla="*/ 128 h 233"/>
                <a:gd name="T90" fmla="*/ 39 w 101"/>
                <a:gd name="T91" fmla="*/ 145 h 233"/>
                <a:gd name="T92" fmla="*/ 61 w 101"/>
                <a:gd name="T93" fmla="*/ 82 h 233"/>
                <a:gd name="T94" fmla="*/ 58 w 101"/>
                <a:gd name="T95" fmla="*/ 134 h 233"/>
                <a:gd name="T96" fmla="*/ 62 w 101"/>
                <a:gd name="T97" fmla="*/ 123 h 233"/>
                <a:gd name="T98" fmla="*/ 68 w 101"/>
                <a:gd name="T99" fmla="*/ 91 h 233"/>
                <a:gd name="T100" fmla="*/ 33 w 101"/>
                <a:gd name="T101" fmla="*/ 31 h 233"/>
                <a:gd name="T102" fmla="*/ 25 w 101"/>
                <a:gd name="T103" fmla="*/ 18 h 233"/>
                <a:gd name="T104" fmla="*/ 65 w 101"/>
                <a:gd name="T105" fmla="*/ 100 h 233"/>
                <a:gd name="T106" fmla="*/ 58 w 101"/>
                <a:gd name="T107" fmla="*/ 107 h 233"/>
                <a:gd name="T108" fmla="*/ 56 w 101"/>
                <a:gd name="T109" fmla="*/ 88 h 233"/>
                <a:gd name="T110" fmla="*/ 41 w 101"/>
                <a:gd name="T111" fmla="*/ 120 h 233"/>
                <a:gd name="T112" fmla="*/ 19 w 101"/>
                <a:gd name="T113" fmla="*/ 11 h 233"/>
                <a:gd name="T114" fmla="*/ 40 w 101"/>
                <a:gd name="T115" fmla="*/ 127 h 233"/>
                <a:gd name="T116" fmla="*/ 32 w 101"/>
                <a:gd name="T117" fmla="*/ 102 h 233"/>
                <a:gd name="T118" fmla="*/ 27 w 101"/>
                <a:gd name="T119" fmla="*/ 34 h 233"/>
                <a:gd name="T120" fmla="*/ 62 w 101"/>
                <a:gd name="T121" fmla="*/ 88 h 233"/>
                <a:gd name="T122" fmla="*/ 6 w 101"/>
                <a:gd name="T123" fmla="*/ 19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22" name="文本框 109"/>
          <p:cNvSpPr txBox="1"/>
          <p:nvPr/>
        </p:nvSpPr>
        <p:spPr>
          <a:xfrm>
            <a:off x="864493" y="4571245"/>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23" name="文本框 110"/>
          <p:cNvSpPr txBox="1"/>
          <p:nvPr/>
        </p:nvSpPr>
        <p:spPr>
          <a:xfrm>
            <a:off x="3611397" y="4571245"/>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24" name="文本框 111"/>
          <p:cNvSpPr txBox="1"/>
          <p:nvPr/>
        </p:nvSpPr>
        <p:spPr>
          <a:xfrm>
            <a:off x="6358301" y="4571245"/>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25" name="文本框 112"/>
          <p:cNvSpPr txBox="1"/>
          <p:nvPr/>
        </p:nvSpPr>
        <p:spPr>
          <a:xfrm>
            <a:off x="9105206" y="4571244"/>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Tree>
    <p:extLst>
      <p:ext uri="{BB962C8B-B14F-4D97-AF65-F5344CB8AC3E}">
        <p14:creationId xmlns:p14="http://schemas.microsoft.com/office/powerpoint/2010/main" xmlns="" val="3640442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
                                        <p:tgtEl>
                                          <p:spTgt spid="14"/>
                                        </p:tgtEl>
                                      </p:cBhvr>
                                    </p:animEffect>
                                    <p:anim calcmode="lin" valueType="num">
                                      <p:cBhvr>
                                        <p:cTn id="8" dur="400" fill="hold"/>
                                        <p:tgtEl>
                                          <p:spTgt spid="14"/>
                                        </p:tgtEl>
                                        <p:attrNameLst>
                                          <p:attrName>ppt_x</p:attrName>
                                        </p:attrNameLst>
                                      </p:cBhvr>
                                      <p:tavLst>
                                        <p:tav tm="0">
                                          <p:val>
                                            <p:strVal val="#ppt_x"/>
                                          </p:val>
                                        </p:tav>
                                        <p:tav tm="100000">
                                          <p:val>
                                            <p:strVal val="#ppt_x"/>
                                          </p:val>
                                        </p:tav>
                                      </p:tavLst>
                                    </p:anim>
                                    <p:anim calcmode="lin" valueType="num">
                                      <p:cBhvr>
                                        <p:cTn id="9" dur="400" fill="hold"/>
                                        <p:tgtEl>
                                          <p:spTgt spid="14"/>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anim calcmode="lin" valueType="num">
                                      <p:cBhvr>
                                        <p:cTn id="16" dur="400" fill="hold"/>
                                        <p:tgtEl>
                                          <p:spTgt spid="15"/>
                                        </p:tgtEl>
                                        <p:attrNameLst>
                                          <p:attrName>ppt_x</p:attrName>
                                        </p:attrNameLst>
                                      </p:cBhvr>
                                      <p:tavLst>
                                        <p:tav tm="0">
                                          <p:val>
                                            <p:strVal val="#ppt_x"/>
                                          </p:val>
                                        </p:tav>
                                        <p:tav tm="100000">
                                          <p:val>
                                            <p:strVal val="#ppt_x"/>
                                          </p:val>
                                        </p:tav>
                                      </p:tavLst>
                                    </p:anim>
                                    <p:anim calcmode="lin" valueType="num">
                                      <p:cBhvr>
                                        <p:cTn id="17" dur="400" fill="hold"/>
                                        <p:tgtEl>
                                          <p:spTgt spid="15"/>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1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1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0" fill="hold">
                            <p:stCondLst>
                              <p:cond delay="2000"/>
                            </p:stCondLst>
                            <p:childTnLst>
                              <p:par>
                                <p:cTn id="21" presetID="43" presetClass="entr" presetSubtype="0"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
                                        <p:tgtEl>
                                          <p:spTgt spid="18"/>
                                        </p:tgtEl>
                                      </p:cBhvr>
                                    </p:animEffect>
                                    <p:anim calcmode="lin" valueType="num">
                                      <p:cBhvr>
                                        <p:cTn id="24" dur="400" fill="hold"/>
                                        <p:tgtEl>
                                          <p:spTgt spid="18"/>
                                        </p:tgtEl>
                                        <p:attrNameLst>
                                          <p:attrName>ppt_x</p:attrName>
                                        </p:attrNameLst>
                                      </p:cBhvr>
                                      <p:tavLst>
                                        <p:tav tm="0">
                                          <p:val>
                                            <p:strVal val="#ppt_x"/>
                                          </p:val>
                                        </p:tav>
                                        <p:tav tm="100000">
                                          <p:val>
                                            <p:strVal val="#ppt_x"/>
                                          </p:val>
                                        </p:tav>
                                      </p:tavLst>
                                    </p:anim>
                                    <p:anim calcmode="lin" valueType="num">
                                      <p:cBhvr>
                                        <p:cTn id="25" dur="400" fill="hold"/>
                                        <p:tgtEl>
                                          <p:spTgt spid="18"/>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8" fill="hold">
                            <p:stCondLst>
                              <p:cond delay="3000"/>
                            </p:stCondLst>
                            <p:childTnLst>
                              <p:par>
                                <p:cTn id="29" presetID="43" presetClass="entr" presetSubtype="0"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100"/>
                                        <p:tgtEl>
                                          <p:spTgt spid="19"/>
                                        </p:tgtEl>
                                      </p:cBhvr>
                                    </p:animEffect>
                                    <p:anim calcmode="lin" valueType="num">
                                      <p:cBhvr>
                                        <p:cTn id="32" dur="400" fill="hold"/>
                                        <p:tgtEl>
                                          <p:spTgt spid="19"/>
                                        </p:tgtEl>
                                        <p:attrNameLst>
                                          <p:attrName>ppt_x</p:attrName>
                                        </p:attrNameLst>
                                      </p:cBhvr>
                                      <p:tavLst>
                                        <p:tav tm="0">
                                          <p:val>
                                            <p:strVal val="#ppt_x"/>
                                          </p:val>
                                        </p:tav>
                                        <p:tav tm="100000">
                                          <p:val>
                                            <p:strVal val="#ppt_x"/>
                                          </p:val>
                                        </p:tav>
                                      </p:tavLst>
                                    </p:anim>
                                    <p:anim calcmode="lin" valueType="num">
                                      <p:cBhvr>
                                        <p:cTn id="33" dur="400" fill="hold"/>
                                        <p:tgtEl>
                                          <p:spTgt spid="19"/>
                                        </p:tgtEl>
                                        <p:attrNameLst>
                                          <p:attrName>ppt_y</p:attrName>
                                        </p:attrNameLst>
                                      </p:cBhvr>
                                      <p:tavLst>
                                        <p:tav tm="0">
                                          <p:val>
                                            <p:strVal val="#ppt_y+0.31"/>
                                          </p:val>
                                        </p:tav>
                                        <p:tav tm="100000">
                                          <p:val>
                                            <p:strVal val="#ppt_y+0.31"/>
                                          </p:val>
                                        </p:tav>
                                      </p:tavLst>
                                    </p:anim>
                                    <p:anim calcmode="lin" valueType="num">
                                      <p:cBhvr>
                                        <p:cTn id="34" dur="600" decel="50000" fill="hold">
                                          <p:stCondLst>
                                            <p:cond delay="400"/>
                                          </p:stCondLst>
                                        </p:cTn>
                                        <p:tgtEl>
                                          <p:spTgt spid="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5" dur="600" decel="50000" fill="hold">
                                          <p:stCondLst>
                                            <p:cond delay="400"/>
                                          </p:stCondLst>
                                        </p:cTn>
                                        <p:tgtEl>
                                          <p:spTgt spid="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1000" fill="hold"/>
                                        <p:tgtEl>
                                          <p:spTgt spid="2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1000"/>
                                        <p:tgtEl>
                                          <p:spTgt spid="23"/>
                                        </p:tgtEl>
                                      </p:cBhvr>
                                    </p:animEffect>
                                    <p:anim calcmode="lin" valueType="num">
                                      <p:cBhvr>
                                        <p:cTn id="46" dur="1000" fill="hold"/>
                                        <p:tgtEl>
                                          <p:spTgt spid="23"/>
                                        </p:tgtEl>
                                        <p:attrNameLst>
                                          <p:attrName>ppt_x</p:attrName>
                                        </p:attrNameLst>
                                      </p:cBhvr>
                                      <p:tavLst>
                                        <p:tav tm="0">
                                          <p:val>
                                            <p:strVal val="#ppt_x"/>
                                          </p:val>
                                        </p:tav>
                                        <p:tav tm="100000">
                                          <p:val>
                                            <p:strVal val="#ppt_x"/>
                                          </p:val>
                                        </p:tav>
                                      </p:tavLst>
                                    </p:anim>
                                    <p:anim calcmode="lin" valueType="num">
                                      <p:cBhvr>
                                        <p:cTn id="47" dur="1000" fill="hold"/>
                                        <p:tgtEl>
                                          <p:spTgt spid="23"/>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42" presetClass="entr" presetSubtype="0"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fade">
                                      <p:cBhvr>
                                        <p:cTn id="51" dur="1000"/>
                                        <p:tgtEl>
                                          <p:spTgt spid="24"/>
                                        </p:tgtEl>
                                      </p:cBhvr>
                                    </p:animEffect>
                                    <p:anim calcmode="lin" valueType="num">
                                      <p:cBhvr>
                                        <p:cTn id="52" dur="1000" fill="hold"/>
                                        <p:tgtEl>
                                          <p:spTgt spid="24"/>
                                        </p:tgtEl>
                                        <p:attrNameLst>
                                          <p:attrName>ppt_x</p:attrName>
                                        </p:attrNameLst>
                                      </p:cBhvr>
                                      <p:tavLst>
                                        <p:tav tm="0">
                                          <p:val>
                                            <p:strVal val="#ppt_x"/>
                                          </p:val>
                                        </p:tav>
                                        <p:tav tm="100000">
                                          <p:val>
                                            <p:strVal val="#ppt_x"/>
                                          </p:val>
                                        </p:tav>
                                      </p:tavLst>
                                    </p:anim>
                                    <p:anim calcmode="lin" valueType="num">
                                      <p:cBhvr>
                                        <p:cTn id="53" dur="1000" fill="hold"/>
                                        <p:tgtEl>
                                          <p:spTgt spid="24"/>
                                        </p:tgtEl>
                                        <p:attrNameLst>
                                          <p:attrName>ppt_y</p:attrName>
                                        </p:attrNameLst>
                                      </p:cBhvr>
                                      <p:tavLst>
                                        <p:tav tm="0">
                                          <p:val>
                                            <p:strVal val="#ppt_y+.1"/>
                                          </p:val>
                                        </p:tav>
                                        <p:tav tm="100000">
                                          <p:val>
                                            <p:strVal val="#ppt_y"/>
                                          </p:val>
                                        </p:tav>
                                      </p:tavLst>
                                    </p:anim>
                                  </p:childTnLst>
                                </p:cTn>
                              </p:par>
                            </p:childTnLst>
                          </p:cTn>
                        </p:par>
                        <p:par>
                          <p:cTn id="54" fill="hold">
                            <p:stCondLst>
                              <p:cond delay="7000"/>
                            </p:stCondLst>
                            <p:childTnLst>
                              <p:par>
                                <p:cTn id="55" presetID="42" presetClass="entr" presetSubtype="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fade">
                                      <p:cBhvr>
                                        <p:cTn id="57" dur="1000"/>
                                        <p:tgtEl>
                                          <p:spTgt spid="25"/>
                                        </p:tgtEl>
                                      </p:cBhvr>
                                    </p:animEffect>
                                    <p:anim calcmode="lin" valueType="num">
                                      <p:cBhvr>
                                        <p:cTn id="58" dur="1000" fill="hold"/>
                                        <p:tgtEl>
                                          <p:spTgt spid="25"/>
                                        </p:tgtEl>
                                        <p:attrNameLst>
                                          <p:attrName>ppt_x</p:attrName>
                                        </p:attrNameLst>
                                      </p:cBhvr>
                                      <p:tavLst>
                                        <p:tav tm="0">
                                          <p:val>
                                            <p:strVal val="#ppt_x"/>
                                          </p:val>
                                        </p:tav>
                                        <p:tav tm="100000">
                                          <p:val>
                                            <p:strVal val="#ppt_x"/>
                                          </p:val>
                                        </p:tav>
                                      </p:tavLst>
                                    </p:anim>
                                    <p:anim calcmode="lin" valueType="num">
                                      <p:cBhvr>
                                        <p:cTn id="59"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animBg="1"/>
      <p:bldP spid="22" grpId="0"/>
      <p:bldP spid="23" grpId="0"/>
      <p:bldP spid="24" grpId="0"/>
      <p:bldP spid="2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5"/>
          <p:cNvSpPr>
            <a:spLocks noEditPoints="1"/>
          </p:cNvSpPr>
          <p:nvPr/>
        </p:nvSpPr>
        <p:spPr bwMode="auto">
          <a:xfrm>
            <a:off x="5941348" y="1774878"/>
            <a:ext cx="2927222" cy="3536911"/>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49" name="组合 48"/>
          <p:cNvGrpSpPr/>
          <p:nvPr/>
        </p:nvGrpSpPr>
        <p:grpSpPr>
          <a:xfrm>
            <a:off x="7772199" y="4607616"/>
            <a:ext cx="1777370" cy="620385"/>
            <a:chOff x="8264201" y="3670938"/>
            <a:chExt cx="1777370" cy="620385"/>
          </a:xfrm>
        </p:grpSpPr>
        <p:sp>
          <p:nvSpPr>
            <p:cNvPr id="50" name="Freeform 6"/>
            <p:cNvSpPr>
              <a:spLocks/>
            </p:cNvSpPr>
            <p:nvPr/>
          </p:nvSpPr>
          <p:spPr bwMode="auto">
            <a:xfrm>
              <a:off x="9886474" y="4098790"/>
              <a:ext cx="112312" cy="108746"/>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1" name="Freeform 7"/>
            <p:cNvSpPr>
              <a:spLocks/>
            </p:cNvSpPr>
            <p:nvPr/>
          </p:nvSpPr>
          <p:spPr bwMode="auto">
            <a:xfrm>
              <a:off x="9914998" y="3670938"/>
              <a:ext cx="126573" cy="408243"/>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2" name="Freeform 8"/>
            <p:cNvSpPr>
              <a:spLocks noEditPoints="1"/>
            </p:cNvSpPr>
            <p:nvPr/>
          </p:nvSpPr>
          <p:spPr bwMode="auto">
            <a:xfrm>
              <a:off x="8264201" y="3886646"/>
              <a:ext cx="287018" cy="404677"/>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1">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3" name="Freeform 9"/>
            <p:cNvSpPr>
              <a:spLocks noEditPoints="1"/>
            </p:cNvSpPr>
            <p:nvPr/>
          </p:nvSpPr>
          <p:spPr bwMode="auto">
            <a:xfrm>
              <a:off x="8558349" y="3865254"/>
              <a:ext cx="518771" cy="374371"/>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4" name="Freeform 10"/>
            <p:cNvSpPr>
              <a:spLocks noEditPoints="1"/>
            </p:cNvSpPr>
            <p:nvPr/>
          </p:nvSpPr>
          <p:spPr bwMode="auto">
            <a:xfrm>
              <a:off x="9053945" y="3795728"/>
              <a:ext cx="369023" cy="411808"/>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5" name="Freeform 11"/>
            <p:cNvSpPr>
              <a:spLocks noEditPoints="1"/>
            </p:cNvSpPr>
            <p:nvPr/>
          </p:nvSpPr>
          <p:spPr bwMode="auto">
            <a:xfrm>
              <a:off x="9437229" y="3777901"/>
              <a:ext cx="317324" cy="415374"/>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nvGrpSpPr>
          <p:cNvPr id="56" name="组合 55"/>
          <p:cNvGrpSpPr/>
          <p:nvPr/>
        </p:nvGrpSpPr>
        <p:grpSpPr>
          <a:xfrm>
            <a:off x="6301457" y="5359923"/>
            <a:ext cx="3708052" cy="1552746"/>
            <a:chOff x="6793459" y="4423245"/>
            <a:chExt cx="3708052" cy="1552746"/>
          </a:xfrm>
        </p:grpSpPr>
        <p:sp>
          <p:nvSpPr>
            <p:cNvPr id="57" name="Freeform 12"/>
            <p:cNvSpPr>
              <a:spLocks/>
            </p:cNvSpPr>
            <p:nvPr/>
          </p:nvSpPr>
          <p:spPr bwMode="auto">
            <a:xfrm>
              <a:off x="10038004" y="5961729"/>
              <a:ext cx="417156" cy="14262"/>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8" name="Freeform 13"/>
            <p:cNvSpPr>
              <a:spLocks/>
            </p:cNvSpPr>
            <p:nvPr/>
          </p:nvSpPr>
          <p:spPr bwMode="auto">
            <a:xfrm>
              <a:off x="10414158" y="5961729"/>
              <a:ext cx="51699" cy="3565"/>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9" name="Freeform 14"/>
            <p:cNvSpPr>
              <a:spLocks/>
            </p:cNvSpPr>
            <p:nvPr/>
          </p:nvSpPr>
          <p:spPr bwMode="auto">
            <a:xfrm>
              <a:off x="9736726" y="5943902"/>
              <a:ext cx="160445" cy="14262"/>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0" name="Freeform 15"/>
            <p:cNvSpPr>
              <a:spLocks/>
            </p:cNvSpPr>
            <p:nvPr/>
          </p:nvSpPr>
          <p:spPr bwMode="auto">
            <a:xfrm>
              <a:off x="8827540" y="5589142"/>
              <a:ext cx="106963" cy="171141"/>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9"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1" name="Freeform 16"/>
            <p:cNvSpPr>
              <a:spLocks/>
            </p:cNvSpPr>
            <p:nvPr/>
          </p:nvSpPr>
          <p:spPr bwMode="auto">
            <a:xfrm>
              <a:off x="7613509" y="4426810"/>
              <a:ext cx="2888002" cy="1545616"/>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2" name="Freeform 17"/>
            <p:cNvSpPr>
              <a:spLocks/>
            </p:cNvSpPr>
            <p:nvPr/>
          </p:nvSpPr>
          <p:spPr bwMode="auto">
            <a:xfrm>
              <a:off x="9004028" y="4458899"/>
              <a:ext cx="283453" cy="24958"/>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3" name="Freeform 18"/>
            <p:cNvSpPr>
              <a:spLocks/>
            </p:cNvSpPr>
            <p:nvPr/>
          </p:nvSpPr>
          <p:spPr bwMode="auto">
            <a:xfrm>
              <a:off x="10134271" y="4423245"/>
              <a:ext cx="133704" cy="356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4" name="Freeform 19"/>
            <p:cNvSpPr>
              <a:spLocks/>
            </p:cNvSpPr>
            <p:nvPr/>
          </p:nvSpPr>
          <p:spPr bwMode="auto">
            <a:xfrm>
              <a:off x="7117913" y="4649649"/>
              <a:ext cx="547295" cy="67743"/>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5" name="Freeform 20"/>
            <p:cNvSpPr>
              <a:spLocks/>
            </p:cNvSpPr>
            <p:nvPr/>
          </p:nvSpPr>
          <p:spPr bwMode="auto">
            <a:xfrm>
              <a:off x="6939642" y="4633606"/>
              <a:ext cx="896707" cy="128356"/>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6" name="Freeform 21"/>
            <p:cNvSpPr>
              <a:spLocks/>
            </p:cNvSpPr>
            <p:nvPr/>
          </p:nvSpPr>
          <p:spPr bwMode="auto">
            <a:xfrm>
              <a:off x="6793459" y="4754830"/>
              <a:ext cx="156879" cy="24958"/>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nvGrpSpPr>
          <p:cNvPr id="67" name="组合 66"/>
          <p:cNvGrpSpPr/>
          <p:nvPr/>
        </p:nvGrpSpPr>
        <p:grpSpPr>
          <a:xfrm>
            <a:off x="2236237" y="2743565"/>
            <a:ext cx="514169" cy="472394"/>
            <a:chOff x="3265488" y="3252788"/>
            <a:chExt cx="3614738" cy="3321049"/>
          </a:xfrm>
          <a:solidFill>
            <a:sysClr val="windowText" lastClr="000000"/>
          </a:solidFill>
        </p:grpSpPr>
        <p:sp>
          <p:nvSpPr>
            <p:cNvPr id="6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75" name="文本框 27"/>
          <p:cNvSpPr txBox="1"/>
          <p:nvPr/>
        </p:nvSpPr>
        <p:spPr>
          <a:xfrm>
            <a:off x="2910973" y="2743565"/>
            <a:ext cx="2912940"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76" name="组合 75"/>
          <p:cNvGrpSpPr/>
          <p:nvPr/>
        </p:nvGrpSpPr>
        <p:grpSpPr>
          <a:xfrm>
            <a:off x="2236237" y="4050206"/>
            <a:ext cx="514169" cy="472394"/>
            <a:chOff x="3265488" y="3252788"/>
            <a:chExt cx="3614738" cy="3321049"/>
          </a:xfrm>
          <a:solidFill>
            <a:sysClr val="windowText" lastClr="000000"/>
          </a:solidFill>
        </p:grpSpPr>
        <p:sp>
          <p:nvSpPr>
            <p:cNvPr id="7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84" name="文本框 31"/>
          <p:cNvSpPr txBox="1"/>
          <p:nvPr/>
        </p:nvSpPr>
        <p:spPr>
          <a:xfrm>
            <a:off x="2910973" y="4050206"/>
            <a:ext cx="2912940"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85" name="组合 84"/>
          <p:cNvGrpSpPr/>
          <p:nvPr/>
        </p:nvGrpSpPr>
        <p:grpSpPr>
          <a:xfrm>
            <a:off x="2236237" y="5356846"/>
            <a:ext cx="514169" cy="472394"/>
            <a:chOff x="3265488" y="3252788"/>
            <a:chExt cx="3614738" cy="3321049"/>
          </a:xfrm>
          <a:solidFill>
            <a:sysClr val="windowText" lastClr="000000"/>
          </a:solidFill>
        </p:grpSpPr>
        <p:sp>
          <p:nvSpPr>
            <p:cNvPr id="86"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7"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8"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9"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0"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1"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2"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93" name="文本框 41"/>
          <p:cNvSpPr txBox="1"/>
          <p:nvPr/>
        </p:nvSpPr>
        <p:spPr>
          <a:xfrm>
            <a:off x="2910973" y="5356846"/>
            <a:ext cx="2912940"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Tree>
    <p:extLst>
      <p:ext uri="{BB962C8B-B14F-4D97-AF65-F5344CB8AC3E}">
        <p14:creationId xmlns:p14="http://schemas.microsoft.com/office/powerpoint/2010/main" xmlns="" val="736589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down)">
                                      <p:cBhvr>
                                        <p:cTn id="7" dur="2000"/>
                                        <p:tgtEl>
                                          <p:spTgt spid="56"/>
                                        </p:tgtEl>
                                      </p:cBhvr>
                                    </p:animEffect>
                                  </p:childTnLst>
                                </p:cTn>
                              </p:par>
                            </p:childTnLst>
                          </p:cTn>
                        </p:par>
                        <p:par>
                          <p:cTn id="8" fill="hold">
                            <p:stCondLst>
                              <p:cond delay="2000"/>
                            </p:stCondLst>
                            <p:childTnLst>
                              <p:par>
                                <p:cTn id="9" presetID="2" presetClass="entr" presetSubtype="2"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1000" fill="hold"/>
                                        <p:tgtEl>
                                          <p:spTgt spid="49"/>
                                        </p:tgtEl>
                                        <p:attrNameLst>
                                          <p:attrName>ppt_x</p:attrName>
                                        </p:attrNameLst>
                                      </p:cBhvr>
                                      <p:tavLst>
                                        <p:tav tm="0">
                                          <p:val>
                                            <p:strVal val="1+#ppt_w/2"/>
                                          </p:val>
                                        </p:tav>
                                        <p:tav tm="100000">
                                          <p:val>
                                            <p:strVal val="#ppt_x"/>
                                          </p:val>
                                        </p:tav>
                                      </p:tavLst>
                                    </p:anim>
                                    <p:anim calcmode="lin" valueType="num">
                                      <p:cBhvr additive="base">
                                        <p:cTn id="12" dur="1000" fill="hold"/>
                                        <p:tgtEl>
                                          <p:spTgt spid="49"/>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42" presetClass="entr" presetSubtype="0" fill="hold" grpId="0" nodeType="afterEffect">
                                  <p:stCondLst>
                                    <p:cond delay="0"/>
                                  </p:stCondLst>
                                  <p:childTnLst>
                                    <p:set>
                                      <p:cBhvr>
                                        <p:cTn id="15" dur="1" fill="hold">
                                          <p:stCondLst>
                                            <p:cond delay="0"/>
                                          </p:stCondLst>
                                        </p:cTn>
                                        <p:tgtEl>
                                          <p:spTgt spid="48"/>
                                        </p:tgtEl>
                                        <p:attrNameLst>
                                          <p:attrName>style.visibility</p:attrName>
                                        </p:attrNameLst>
                                      </p:cBhvr>
                                      <p:to>
                                        <p:strVal val="visible"/>
                                      </p:to>
                                    </p:set>
                                    <p:animEffect transition="in" filter="fade">
                                      <p:cBhvr>
                                        <p:cTn id="16" dur="1000"/>
                                        <p:tgtEl>
                                          <p:spTgt spid="48"/>
                                        </p:tgtEl>
                                      </p:cBhvr>
                                    </p:animEffect>
                                    <p:anim calcmode="lin" valueType="num">
                                      <p:cBhvr>
                                        <p:cTn id="17" dur="1000" fill="hold"/>
                                        <p:tgtEl>
                                          <p:spTgt spid="48"/>
                                        </p:tgtEl>
                                        <p:attrNameLst>
                                          <p:attrName>ppt_x</p:attrName>
                                        </p:attrNameLst>
                                      </p:cBhvr>
                                      <p:tavLst>
                                        <p:tav tm="0">
                                          <p:val>
                                            <p:strVal val="#ppt_x"/>
                                          </p:val>
                                        </p:tav>
                                        <p:tav tm="100000">
                                          <p:val>
                                            <p:strVal val="#ppt_x"/>
                                          </p:val>
                                        </p:tav>
                                      </p:tavLst>
                                    </p:anim>
                                    <p:anim calcmode="lin" valueType="num">
                                      <p:cBhvr>
                                        <p:cTn id="18" dur="1000" fill="hold"/>
                                        <p:tgtEl>
                                          <p:spTgt spid="48"/>
                                        </p:tgtEl>
                                        <p:attrNameLst>
                                          <p:attrName>ppt_y</p:attrName>
                                        </p:attrNameLst>
                                      </p:cBhvr>
                                      <p:tavLst>
                                        <p:tav tm="0">
                                          <p:val>
                                            <p:strVal val="#ppt_y+.1"/>
                                          </p:val>
                                        </p:tav>
                                        <p:tav tm="100000">
                                          <p:val>
                                            <p:strVal val="#ppt_y"/>
                                          </p:val>
                                        </p:tav>
                                      </p:tavLst>
                                    </p:anim>
                                  </p:childTnLst>
                                </p:cTn>
                              </p:par>
                            </p:childTnLst>
                          </p:cTn>
                        </p:par>
                        <p:par>
                          <p:cTn id="19" fill="hold">
                            <p:stCondLst>
                              <p:cond delay="4000"/>
                            </p:stCondLst>
                            <p:childTnLst>
                              <p:par>
                                <p:cTn id="20" presetID="26" presetClass="entr" presetSubtype="0" fill="hold" nodeType="after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wipe(down)">
                                      <p:cBhvr>
                                        <p:cTn id="22" dur="580">
                                          <p:stCondLst>
                                            <p:cond delay="0"/>
                                          </p:stCondLst>
                                        </p:cTn>
                                        <p:tgtEl>
                                          <p:spTgt spid="67"/>
                                        </p:tgtEl>
                                      </p:cBhvr>
                                    </p:animEffect>
                                    <p:anim calcmode="lin" valueType="num">
                                      <p:cBhvr>
                                        <p:cTn id="23" dur="1822" tmFilter="0,0; 0.14,0.36; 0.43,0.73; 0.71,0.91; 1.0,1.0">
                                          <p:stCondLst>
                                            <p:cond delay="0"/>
                                          </p:stCondLst>
                                        </p:cTn>
                                        <p:tgtEl>
                                          <p:spTgt spid="67"/>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67"/>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67"/>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67"/>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67"/>
                                        </p:tgtEl>
                                        <p:attrNameLst>
                                          <p:attrName>ppt_y</p:attrName>
                                        </p:attrNameLst>
                                      </p:cBhvr>
                                      <p:tavLst>
                                        <p:tav tm="0" fmla="#ppt_y-sin(pi*$)/81">
                                          <p:val>
                                            <p:fltVal val="0"/>
                                          </p:val>
                                        </p:tav>
                                        <p:tav tm="100000">
                                          <p:val>
                                            <p:fltVal val="1"/>
                                          </p:val>
                                        </p:tav>
                                      </p:tavLst>
                                    </p:anim>
                                    <p:animScale>
                                      <p:cBhvr>
                                        <p:cTn id="28" dur="26">
                                          <p:stCondLst>
                                            <p:cond delay="650"/>
                                          </p:stCondLst>
                                        </p:cTn>
                                        <p:tgtEl>
                                          <p:spTgt spid="67"/>
                                        </p:tgtEl>
                                      </p:cBhvr>
                                      <p:to x="100000" y="60000"/>
                                    </p:animScale>
                                    <p:animScale>
                                      <p:cBhvr>
                                        <p:cTn id="29" dur="166" decel="50000">
                                          <p:stCondLst>
                                            <p:cond delay="676"/>
                                          </p:stCondLst>
                                        </p:cTn>
                                        <p:tgtEl>
                                          <p:spTgt spid="67"/>
                                        </p:tgtEl>
                                      </p:cBhvr>
                                      <p:to x="100000" y="100000"/>
                                    </p:animScale>
                                    <p:animScale>
                                      <p:cBhvr>
                                        <p:cTn id="30" dur="26">
                                          <p:stCondLst>
                                            <p:cond delay="1312"/>
                                          </p:stCondLst>
                                        </p:cTn>
                                        <p:tgtEl>
                                          <p:spTgt spid="67"/>
                                        </p:tgtEl>
                                      </p:cBhvr>
                                      <p:to x="100000" y="80000"/>
                                    </p:animScale>
                                    <p:animScale>
                                      <p:cBhvr>
                                        <p:cTn id="31" dur="166" decel="50000">
                                          <p:stCondLst>
                                            <p:cond delay="1338"/>
                                          </p:stCondLst>
                                        </p:cTn>
                                        <p:tgtEl>
                                          <p:spTgt spid="67"/>
                                        </p:tgtEl>
                                      </p:cBhvr>
                                      <p:to x="100000" y="100000"/>
                                    </p:animScale>
                                    <p:animScale>
                                      <p:cBhvr>
                                        <p:cTn id="32" dur="26">
                                          <p:stCondLst>
                                            <p:cond delay="1642"/>
                                          </p:stCondLst>
                                        </p:cTn>
                                        <p:tgtEl>
                                          <p:spTgt spid="67"/>
                                        </p:tgtEl>
                                      </p:cBhvr>
                                      <p:to x="100000" y="90000"/>
                                    </p:animScale>
                                    <p:animScale>
                                      <p:cBhvr>
                                        <p:cTn id="33" dur="166" decel="50000">
                                          <p:stCondLst>
                                            <p:cond delay="1668"/>
                                          </p:stCondLst>
                                        </p:cTn>
                                        <p:tgtEl>
                                          <p:spTgt spid="67"/>
                                        </p:tgtEl>
                                      </p:cBhvr>
                                      <p:to x="100000" y="100000"/>
                                    </p:animScale>
                                    <p:animScale>
                                      <p:cBhvr>
                                        <p:cTn id="34" dur="26">
                                          <p:stCondLst>
                                            <p:cond delay="1808"/>
                                          </p:stCondLst>
                                        </p:cTn>
                                        <p:tgtEl>
                                          <p:spTgt spid="67"/>
                                        </p:tgtEl>
                                      </p:cBhvr>
                                      <p:to x="100000" y="95000"/>
                                    </p:animScale>
                                    <p:animScale>
                                      <p:cBhvr>
                                        <p:cTn id="35" dur="166" decel="50000">
                                          <p:stCondLst>
                                            <p:cond delay="1834"/>
                                          </p:stCondLst>
                                        </p:cTn>
                                        <p:tgtEl>
                                          <p:spTgt spid="67"/>
                                        </p:tgtEl>
                                      </p:cBhvr>
                                      <p:to x="100000" y="100000"/>
                                    </p:animScale>
                                  </p:childTnLst>
                                </p:cTn>
                              </p:par>
                            </p:childTnLst>
                          </p:cTn>
                        </p:par>
                        <p:par>
                          <p:cTn id="36" fill="hold">
                            <p:stCondLst>
                              <p:cond delay="6000"/>
                            </p:stCondLst>
                            <p:childTnLst>
                              <p:par>
                                <p:cTn id="37" presetID="26"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Effect transition="in" filter="wipe(down)">
                                      <p:cBhvr>
                                        <p:cTn id="39" dur="580">
                                          <p:stCondLst>
                                            <p:cond delay="0"/>
                                          </p:stCondLst>
                                        </p:cTn>
                                        <p:tgtEl>
                                          <p:spTgt spid="76"/>
                                        </p:tgtEl>
                                      </p:cBhvr>
                                    </p:animEffect>
                                    <p:anim calcmode="lin" valueType="num">
                                      <p:cBhvr>
                                        <p:cTn id="40" dur="1822" tmFilter="0,0; 0.14,0.36; 0.43,0.73; 0.71,0.91; 1.0,1.0">
                                          <p:stCondLst>
                                            <p:cond delay="0"/>
                                          </p:stCondLst>
                                        </p:cTn>
                                        <p:tgtEl>
                                          <p:spTgt spid="76"/>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76"/>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76"/>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76"/>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76"/>
                                        </p:tgtEl>
                                        <p:attrNameLst>
                                          <p:attrName>ppt_y</p:attrName>
                                        </p:attrNameLst>
                                      </p:cBhvr>
                                      <p:tavLst>
                                        <p:tav tm="0" fmla="#ppt_y-sin(pi*$)/81">
                                          <p:val>
                                            <p:fltVal val="0"/>
                                          </p:val>
                                        </p:tav>
                                        <p:tav tm="100000">
                                          <p:val>
                                            <p:fltVal val="1"/>
                                          </p:val>
                                        </p:tav>
                                      </p:tavLst>
                                    </p:anim>
                                    <p:animScale>
                                      <p:cBhvr>
                                        <p:cTn id="45" dur="26">
                                          <p:stCondLst>
                                            <p:cond delay="650"/>
                                          </p:stCondLst>
                                        </p:cTn>
                                        <p:tgtEl>
                                          <p:spTgt spid="76"/>
                                        </p:tgtEl>
                                      </p:cBhvr>
                                      <p:to x="100000" y="60000"/>
                                    </p:animScale>
                                    <p:animScale>
                                      <p:cBhvr>
                                        <p:cTn id="46" dur="166" decel="50000">
                                          <p:stCondLst>
                                            <p:cond delay="676"/>
                                          </p:stCondLst>
                                        </p:cTn>
                                        <p:tgtEl>
                                          <p:spTgt spid="76"/>
                                        </p:tgtEl>
                                      </p:cBhvr>
                                      <p:to x="100000" y="100000"/>
                                    </p:animScale>
                                    <p:animScale>
                                      <p:cBhvr>
                                        <p:cTn id="47" dur="26">
                                          <p:stCondLst>
                                            <p:cond delay="1312"/>
                                          </p:stCondLst>
                                        </p:cTn>
                                        <p:tgtEl>
                                          <p:spTgt spid="76"/>
                                        </p:tgtEl>
                                      </p:cBhvr>
                                      <p:to x="100000" y="80000"/>
                                    </p:animScale>
                                    <p:animScale>
                                      <p:cBhvr>
                                        <p:cTn id="48" dur="166" decel="50000">
                                          <p:stCondLst>
                                            <p:cond delay="1338"/>
                                          </p:stCondLst>
                                        </p:cTn>
                                        <p:tgtEl>
                                          <p:spTgt spid="76"/>
                                        </p:tgtEl>
                                      </p:cBhvr>
                                      <p:to x="100000" y="100000"/>
                                    </p:animScale>
                                    <p:animScale>
                                      <p:cBhvr>
                                        <p:cTn id="49" dur="26">
                                          <p:stCondLst>
                                            <p:cond delay="1642"/>
                                          </p:stCondLst>
                                        </p:cTn>
                                        <p:tgtEl>
                                          <p:spTgt spid="76"/>
                                        </p:tgtEl>
                                      </p:cBhvr>
                                      <p:to x="100000" y="90000"/>
                                    </p:animScale>
                                    <p:animScale>
                                      <p:cBhvr>
                                        <p:cTn id="50" dur="166" decel="50000">
                                          <p:stCondLst>
                                            <p:cond delay="1668"/>
                                          </p:stCondLst>
                                        </p:cTn>
                                        <p:tgtEl>
                                          <p:spTgt spid="76"/>
                                        </p:tgtEl>
                                      </p:cBhvr>
                                      <p:to x="100000" y="100000"/>
                                    </p:animScale>
                                    <p:animScale>
                                      <p:cBhvr>
                                        <p:cTn id="51" dur="26">
                                          <p:stCondLst>
                                            <p:cond delay="1808"/>
                                          </p:stCondLst>
                                        </p:cTn>
                                        <p:tgtEl>
                                          <p:spTgt spid="76"/>
                                        </p:tgtEl>
                                      </p:cBhvr>
                                      <p:to x="100000" y="95000"/>
                                    </p:animScale>
                                    <p:animScale>
                                      <p:cBhvr>
                                        <p:cTn id="52" dur="166" decel="50000">
                                          <p:stCondLst>
                                            <p:cond delay="1834"/>
                                          </p:stCondLst>
                                        </p:cTn>
                                        <p:tgtEl>
                                          <p:spTgt spid="76"/>
                                        </p:tgtEl>
                                      </p:cBhvr>
                                      <p:to x="100000" y="100000"/>
                                    </p:animScale>
                                  </p:childTnLst>
                                </p:cTn>
                              </p:par>
                            </p:childTnLst>
                          </p:cTn>
                        </p:par>
                        <p:par>
                          <p:cTn id="53" fill="hold">
                            <p:stCondLst>
                              <p:cond delay="8000"/>
                            </p:stCondLst>
                            <p:childTnLst>
                              <p:par>
                                <p:cTn id="54" presetID="26" presetClass="entr" presetSubtype="0" fill="hold" nodeType="afterEffect">
                                  <p:stCondLst>
                                    <p:cond delay="0"/>
                                  </p:stCondLst>
                                  <p:childTnLst>
                                    <p:set>
                                      <p:cBhvr>
                                        <p:cTn id="55" dur="1" fill="hold">
                                          <p:stCondLst>
                                            <p:cond delay="0"/>
                                          </p:stCondLst>
                                        </p:cTn>
                                        <p:tgtEl>
                                          <p:spTgt spid="85"/>
                                        </p:tgtEl>
                                        <p:attrNameLst>
                                          <p:attrName>style.visibility</p:attrName>
                                        </p:attrNameLst>
                                      </p:cBhvr>
                                      <p:to>
                                        <p:strVal val="visible"/>
                                      </p:to>
                                    </p:set>
                                    <p:animEffect transition="in" filter="wipe(down)">
                                      <p:cBhvr>
                                        <p:cTn id="56" dur="580">
                                          <p:stCondLst>
                                            <p:cond delay="0"/>
                                          </p:stCondLst>
                                        </p:cTn>
                                        <p:tgtEl>
                                          <p:spTgt spid="85"/>
                                        </p:tgtEl>
                                      </p:cBhvr>
                                    </p:animEffect>
                                    <p:anim calcmode="lin" valueType="num">
                                      <p:cBhvr>
                                        <p:cTn id="57" dur="1822" tmFilter="0,0; 0.14,0.36; 0.43,0.73; 0.71,0.91; 1.0,1.0">
                                          <p:stCondLst>
                                            <p:cond delay="0"/>
                                          </p:stCondLst>
                                        </p:cTn>
                                        <p:tgtEl>
                                          <p:spTgt spid="85"/>
                                        </p:tgtEl>
                                        <p:attrNameLst>
                                          <p:attrName>ppt_x</p:attrName>
                                        </p:attrNameLst>
                                      </p:cBhvr>
                                      <p:tavLst>
                                        <p:tav tm="0">
                                          <p:val>
                                            <p:strVal val="#ppt_x-0.25"/>
                                          </p:val>
                                        </p:tav>
                                        <p:tav tm="100000">
                                          <p:val>
                                            <p:strVal val="#ppt_x"/>
                                          </p:val>
                                        </p:tav>
                                      </p:tavLst>
                                    </p:anim>
                                    <p:anim calcmode="lin" valueType="num">
                                      <p:cBhvr>
                                        <p:cTn id="58" dur="664" tmFilter="0.0,0.0; 0.25,0.07; 0.50,0.2; 0.75,0.467; 1.0,1.0">
                                          <p:stCondLst>
                                            <p:cond delay="0"/>
                                          </p:stCondLst>
                                        </p:cTn>
                                        <p:tgtEl>
                                          <p:spTgt spid="85"/>
                                        </p:tgtEl>
                                        <p:attrNameLst>
                                          <p:attrName>ppt_y</p:attrName>
                                        </p:attrNameLst>
                                      </p:cBhvr>
                                      <p:tavLst>
                                        <p:tav tm="0" fmla="#ppt_y-sin(pi*$)/3">
                                          <p:val>
                                            <p:fltVal val="0.5"/>
                                          </p:val>
                                        </p:tav>
                                        <p:tav tm="100000">
                                          <p:val>
                                            <p:fltVal val="1"/>
                                          </p:val>
                                        </p:tav>
                                      </p:tavLst>
                                    </p:anim>
                                    <p:anim calcmode="lin" valueType="num">
                                      <p:cBhvr>
                                        <p:cTn id="59" dur="664" tmFilter="0, 0; 0.125,0.2665; 0.25,0.4; 0.375,0.465; 0.5,0.5;  0.625,0.535; 0.75,0.6; 0.875,0.7335; 1,1">
                                          <p:stCondLst>
                                            <p:cond delay="664"/>
                                          </p:stCondLst>
                                        </p:cTn>
                                        <p:tgtEl>
                                          <p:spTgt spid="85"/>
                                        </p:tgtEl>
                                        <p:attrNameLst>
                                          <p:attrName>ppt_y</p:attrName>
                                        </p:attrNameLst>
                                      </p:cBhvr>
                                      <p:tavLst>
                                        <p:tav tm="0" fmla="#ppt_y-sin(pi*$)/9">
                                          <p:val>
                                            <p:fltVal val="0"/>
                                          </p:val>
                                        </p:tav>
                                        <p:tav tm="100000">
                                          <p:val>
                                            <p:fltVal val="1"/>
                                          </p:val>
                                        </p:tav>
                                      </p:tavLst>
                                    </p:anim>
                                    <p:anim calcmode="lin" valueType="num">
                                      <p:cBhvr>
                                        <p:cTn id="60" dur="332" tmFilter="0, 0; 0.125,0.2665; 0.25,0.4; 0.375,0.465; 0.5,0.5;  0.625,0.535; 0.75,0.6; 0.875,0.7335; 1,1">
                                          <p:stCondLst>
                                            <p:cond delay="1324"/>
                                          </p:stCondLst>
                                        </p:cTn>
                                        <p:tgtEl>
                                          <p:spTgt spid="85"/>
                                        </p:tgtEl>
                                        <p:attrNameLst>
                                          <p:attrName>ppt_y</p:attrName>
                                        </p:attrNameLst>
                                      </p:cBhvr>
                                      <p:tavLst>
                                        <p:tav tm="0" fmla="#ppt_y-sin(pi*$)/27">
                                          <p:val>
                                            <p:fltVal val="0"/>
                                          </p:val>
                                        </p:tav>
                                        <p:tav tm="100000">
                                          <p:val>
                                            <p:fltVal val="1"/>
                                          </p:val>
                                        </p:tav>
                                      </p:tavLst>
                                    </p:anim>
                                    <p:anim calcmode="lin" valueType="num">
                                      <p:cBhvr>
                                        <p:cTn id="61" dur="164" tmFilter="0, 0; 0.125,0.2665; 0.25,0.4; 0.375,0.465; 0.5,0.5;  0.625,0.535; 0.75,0.6; 0.875,0.7335; 1,1">
                                          <p:stCondLst>
                                            <p:cond delay="1656"/>
                                          </p:stCondLst>
                                        </p:cTn>
                                        <p:tgtEl>
                                          <p:spTgt spid="85"/>
                                        </p:tgtEl>
                                        <p:attrNameLst>
                                          <p:attrName>ppt_y</p:attrName>
                                        </p:attrNameLst>
                                      </p:cBhvr>
                                      <p:tavLst>
                                        <p:tav tm="0" fmla="#ppt_y-sin(pi*$)/81">
                                          <p:val>
                                            <p:fltVal val="0"/>
                                          </p:val>
                                        </p:tav>
                                        <p:tav tm="100000">
                                          <p:val>
                                            <p:fltVal val="1"/>
                                          </p:val>
                                        </p:tav>
                                      </p:tavLst>
                                    </p:anim>
                                    <p:animScale>
                                      <p:cBhvr>
                                        <p:cTn id="62" dur="26">
                                          <p:stCondLst>
                                            <p:cond delay="650"/>
                                          </p:stCondLst>
                                        </p:cTn>
                                        <p:tgtEl>
                                          <p:spTgt spid="85"/>
                                        </p:tgtEl>
                                      </p:cBhvr>
                                      <p:to x="100000" y="60000"/>
                                    </p:animScale>
                                    <p:animScale>
                                      <p:cBhvr>
                                        <p:cTn id="63" dur="166" decel="50000">
                                          <p:stCondLst>
                                            <p:cond delay="676"/>
                                          </p:stCondLst>
                                        </p:cTn>
                                        <p:tgtEl>
                                          <p:spTgt spid="85"/>
                                        </p:tgtEl>
                                      </p:cBhvr>
                                      <p:to x="100000" y="100000"/>
                                    </p:animScale>
                                    <p:animScale>
                                      <p:cBhvr>
                                        <p:cTn id="64" dur="26">
                                          <p:stCondLst>
                                            <p:cond delay="1312"/>
                                          </p:stCondLst>
                                        </p:cTn>
                                        <p:tgtEl>
                                          <p:spTgt spid="85"/>
                                        </p:tgtEl>
                                      </p:cBhvr>
                                      <p:to x="100000" y="80000"/>
                                    </p:animScale>
                                    <p:animScale>
                                      <p:cBhvr>
                                        <p:cTn id="65" dur="166" decel="50000">
                                          <p:stCondLst>
                                            <p:cond delay="1338"/>
                                          </p:stCondLst>
                                        </p:cTn>
                                        <p:tgtEl>
                                          <p:spTgt spid="85"/>
                                        </p:tgtEl>
                                      </p:cBhvr>
                                      <p:to x="100000" y="100000"/>
                                    </p:animScale>
                                    <p:animScale>
                                      <p:cBhvr>
                                        <p:cTn id="66" dur="26">
                                          <p:stCondLst>
                                            <p:cond delay="1642"/>
                                          </p:stCondLst>
                                        </p:cTn>
                                        <p:tgtEl>
                                          <p:spTgt spid="85"/>
                                        </p:tgtEl>
                                      </p:cBhvr>
                                      <p:to x="100000" y="90000"/>
                                    </p:animScale>
                                    <p:animScale>
                                      <p:cBhvr>
                                        <p:cTn id="67" dur="166" decel="50000">
                                          <p:stCondLst>
                                            <p:cond delay="1668"/>
                                          </p:stCondLst>
                                        </p:cTn>
                                        <p:tgtEl>
                                          <p:spTgt spid="85"/>
                                        </p:tgtEl>
                                      </p:cBhvr>
                                      <p:to x="100000" y="100000"/>
                                    </p:animScale>
                                    <p:animScale>
                                      <p:cBhvr>
                                        <p:cTn id="68" dur="26">
                                          <p:stCondLst>
                                            <p:cond delay="1808"/>
                                          </p:stCondLst>
                                        </p:cTn>
                                        <p:tgtEl>
                                          <p:spTgt spid="85"/>
                                        </p:tgtEl>
                                      </p:cBhvr>
                                      <p:to x="100000" y="95000"/>
                                    </p:animScale>
                                    <p:animScale>
                                      <p:cBhvr>
                                        <p:cTn id="69" dur="166" decel="50000">
                                          <p:stCondLst>
                                            <p:cond delay="1834"/>
                                          </p:stCondLst>
                                        </p:cTn>
                                        <p:tgtEl>
                                          <p:spTgt spid="85"/>
                                        </p:tgtEl>
                                      </p:cBhvr>
                                      <p:to x="100000" y="100000"/>
                                    </p:animScale>
                                  </p:childTnLst>
                                </p:cTn>
                              </p:par>
                            </p:childTnLst>
                          </p:cTn>
                        </p:par>
                        <p:par>
                          <p:cTn id="70" fill="hold">
                            <p:stCondLst>
                              <p:cond delay="10000"/>
                            </p:stCondLst>
                            <p:childTnLst>
                              <p:par>
                                <p:cTn id="71" presetID="42" presetClass="entr" presetSubtype="0" fill="hold" grpId="0" nodeType="afterEffect">
                                  <p:stCondLst>
                                    <p:cond delay="0"/>
                                  </p:stCondLst>
                                  <p:childTnLst>
                                    <p:set>
                                      <p:cBhvr>
                                        <p:cTn id="72" dur="1" fill="hold">
                                          <p:stCondLst>
                                            <p:cond delay="0"/>
                                          </p:stCondLst>
                                        </p:cTn>
                                        <p:tgtEl>
                                          <p:spTgt spid="75"/>
                                        </p:tgtEl>
                                        <p:attrNameLst>
                                          <p:attrName>style.visibility</p:attrName>
                                        </p:attrNameLst>
                                      </p:cBhvr>
                                      <p:to>
                                        <p:strVal val="visible"/>
                                      </p:to>
                                    </p:set>
                                    <p:animEffect transition="in" filter="fade">
                                      <p:cBhvr>
                                        <p:cTn id="73" dur="1000"/>
                                        <p:tgtEl>
                                          <p:spTgt spid="75"/>
                                        </p:tgtEl>
                                      </p:cBhvr>
                                    </p:animEffect>
                                    <p:anim calcmode="lin" valueType="num">
                                      <p:cBhvr>
                                        <p:cTn id="74" dur="1000" fill="hold"/>
                                        <p:tgtEl>
                                          <p:spTgt spid="75"/>
                                        </p:tgtEl>
                                        <p:attrNameLst>
                                          <p:attrName>ppt_x</p:attrName>
                                        </p:attrNameLst>
                                      </p:cBhvr>
                                      <p:tavLst>
                                        <p:tav tm="0">
                                          <p:val>
                                            <p:strVal val="#ppt_x"/>
                                          </p:val>
                                        </p:tav>
                                        <p:tav tm="100000">
                                          <p:val>
                                            <p:strVal val="#ppt_x"/>
                                          </p:val>
                                        </p:tav>
                                      </p:tavLst>
                                    </p:anim>
                                    <p:anim calcmode="lin" valueType="num">
                                      <p:cBhvr>
                                        <p:cTn id="75" dur="1000" fill="hold"/>
                                        <p:tgtEl>
                                          <p:spTgt spid="75"/>
                                        </p:tgtEl>
                                        <p:attrNameLst>
                                          <p:attrName>ppt_y</p:attrName>
                                        </p:attrNameLst>
                                      </p:cBhvr>
                                      <p:tavLst>
                                        <p:tav tm="0">
                                          <p:val>
                                            <p:strVal val="#ppt_y+.1"/>
                                          </p:val>
                                        </p:tav>
                                        <p:tav tm="100000">
                                          <p:val>
                                            <p:strVal val="#ppt_y"/>
                                          </p:val>
                                        </p:tav>
                                      </p:tavLst>
                                    </p:anim>
                                  </p:childTnLst>
                                </p:cTn>
                              </p:par>
                            </p:childTnLst>
                          </p:cTn>
                        </p:par>
                        <p:par>
                          <p:cTn id="76" fill="hold">
                            <p:stCondLst>
                              <p:cond delay="11000"/>
                            </p:stCondLst>
                            <p:childTnLst>
                              <p:par>
                                <p:cTn id="77" presetID="42" presetClass="entr" presetSubtype="0" fill="hold" grpId="0" nodeType="afterEffect">
                                  <p:stCondLst>
                                    <p:cond delay="0"/>
                                  </p:stCondLst>
                                  <p:childTnLst>
                                    <p:set>
                                      <p:cBhvr>
                                        <p:cTn id="78" dur="1" fill="hold">
                                          <p:stCondLst>
                                            <p:cond delay="0"/>
                                          </p:stCondLst>
                                        </p:cTn>
                                        <p:tgtEl>
                                          <p:spTgt spid="84"/>
                                        </p:tgtEl>
                                        <p:attrNameLst>
                                          <p:attrName>style.visibility</p:attrName>
                                        </p:attrNameLst>
                                      </p:cBhvr>
                                      <p:to>
                                        <p:strVal val="visible"/>
                                      </p:to>
                                    </p:set>
                                    <p:animEffect transition="in" filter="fade">
                                      <p:cBhvr>
                                        <p:cTn id="79" dur="1000"/>
                                        <p:tgtEl>
                                          <p:spTgt spid="84"/>
                                        </p:tgtEl>
                                      </p:cBhvr>
                                    </p:animEffect>
                                    <p:anim calcmode="lin" valueType="num">
                                      <p:cBhvr>
                                        <p:cTn id="80" dur="1000" fill="hold"/>
                                        <p:tgtEl>
                                          <p:spTgt spid="84"/>
                                        </p:tgtEl>
                                        <p:attrNameLst>
                                          <p:attrName>ppt_x</p:attrName>
                                        </p:attrNameLst>
                                      </p:cBhvr>
                                      <p:tavLst>
                                        <p:tav tm="0">
                                          <p:val>
                                            <p:strVal val="#ppt_x"/>
                                          </p:val>
                                        </p:tav>
                                        <p:tav tm="100000">
                                          <p:val>
                                            <p:strVal val="#ppt_x"/>
                                          </p:val>
                                        </p:tav>
                                      </p:tavLst>
                                    </p:anim>
                                    <p:anim calcmode="lin" valueType="num">
                                      <p:cBhvr>
                                        <p:cTn id="81" dur="1000" fill="hold"/>
                                        <p:tgtEl>
                                          <p:spTgt spid="84"/>
                                        </p:tgtEl>
                                        <p:attrNameLst>
                                          <p:attrName>ppt_y</p:attrName>
                                        </p:attrNameLst>
                                      </p:cBhvr>
                                      <p:tavLst>
                                        <p:tav tm="0">
                                          <p:val>
                                            <p:strVal val="#ppt_y+.1"/>
                                          </p:val>
                                        </p:tav>
                                        <p:tav tm="100000">
                                          <p:val>
                                            <p:strVal val="#ppt_y"/>
                                          </p:val>
                                        </p:tav>
                                      </p:tavLst>
                                    </p:anim>
                                  </p:childTnLst>
                                </p:cTn>
                              </p:par>
                            </p:childTnLst>
                          </p:cTn>
                        </p:par>
                        <p:par>
                          <p:cTn id="82" fill="hold">
                            <p:stCondLst>
                              <p:cond delay="12000"/>
                            </p:stCondLst>
                            <p:childTnLst>
                              <p:par>
                                <p:cTn id="83" presetID="42" presetClass="entr" presetSubtype="0" fill="hold" grpId="0" nodeType="afterEffect">
                                  <p:stCondLst>
                                    <p:cond delay="0"/>
                                  </p:stCondLst>
                                  <p:childTnLst>
                                    <p:set>
                                      <p:cBhvr>
                                        <p:cTn id="84" dur="1" fill="hold">
                                          <p:stCondLst>
                                            <p:cond delay="0"/>
                                          </p:stCondLst>
                                        </p:cTn>
                                        <p:tgtEl>
                                          <p:spTgt spid="93"/>
                                        </p:tgtEl>
                                        <p:attrNameLst>
                                          <p:attrName>style.visibility</p:attrName>
                                        </p:attrNameLst>
                                      </p:cBhvr>
                                      <p:to>
                                        <p:strVal val="visible"/>
                                      </p:to>
                                    </p:set>
                                    <p:animEffect transition="in" filter="fade">
                                      <p:cBhvr>
                                        <p:cTn id="85" dur="1000"/>
                                        <p:tgtEl>
                                          <p:spTgt spid="93"/>
                                        </p:tgtEl>
                                      </p:cBhvr>
                                    </p:animEffect>
                                    <p:anim calcmode="lin" valueType="num">
                                      <p:cBhvr>
                                        <p:cTn id="86" dur="1000" fill="hold"/>
                                        <p:tgtEl>
                                          <p:spTgt spid="93"/>
                                        </p:tgtEl>
                                        <p:attrNameLst>
                                          <p:attrName>ppt_x</p:attrName>
                                        </p:attrNameLst>
                                      </p:cBhvr>
                                      <p:tavLst>
                                        <p:tav tm="0">
                                          <p:val>
                                            <p:strVal val="#ppt_x"/>
                                          </p:val>
                                        </p:tav>
                                        <p:tav tm="100000">
                                          <p:val>
                                            <p:strVal val="#ppt_x"/>
                                          </p:val>
                                        </p:tav>
                                      </p:tavLst>
                                    </p:anim>
                                    <p:anim calcmode="lin" valueType="num">
                                      <p:cBhvr>
                                        <p:cTn id="8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75" grpId="0"/>
      <p:bldP spid="84" grpId="0"/>
      <p:bldP spid="9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Freeform 5"/>
          <p:cNvSpPr>
            <a:spLocks noEditPoints="1"/>
          </p:cNvSpPr>
          <p:nvPr/>
        </p:nvSpPr>
        <p:spPr bwMode="auto">
          <a:xfrm flipH="1">
            <a:off x="1656581" y="2287375"/>
            <a:ext cx="3215021" cy="4193246"/>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6" name="Freeform 548"/>
          <p:cNvSpPr>
            <a:spLocks noEditPoints="1"/>
          </p:cNvSpPr>
          <p:nvPr/>
        </p:nvSpPr>
        <p:spPr bwMode="auto">
          <a:xfrm rot="16200000" flipV="1">
            <a:off x="5070961" y="2719596"/>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7" name="Freeform 548"/>
          <p:cNvSpPr>
            <a:spLocks noEditPoints="1"/>
          </p:cNvSpPr>
          <p:nvPr/>
        </p:nvSpPr>
        <p:spPr bwMode="auto">
          <a:xfrm rot="16200000" flipV="1">
            <a:off x="5070961" y="3137024"/>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8" name="Freeform 548"/>
          <p:cNvSpPr>
            <a:spLocks noEditPoints="1"/>
          </p:cNvSpPr>
          <p:nvPr/>
        </p:nvSpPr>
        <p:spPr bwMode="auto">
          <a:xfrm rot="16200000" flipV="1">
            <a:off x="5070961" y="3554452"/>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9" name="Freeform 548"/>
          <p:cNvSpPr>
            <a:spLocks noEditPoints="1"/>
          </p:cNvSpPr>
          <p:nvPr/>
        </p:nvSpPr>
        <p:spPr bwMode="auto">
          <a:xfrm rot="16200000" flipV="1">
            <a:off x="5070961" y="3971880"/>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0" name="Freeform 548"/>
          <p:cNvSpPr>
            <a:spLocks noEditPoints="1"/>
          </p:cNvSpPr>
          <p:nvPr/>
        </p:nvSpPr>
        <p:spPr bwMode="auto">
          <a:xfrm rot="16200000" flipV="1">
            <a:off x="5070961" y="4389308"/>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1" name="Freeform 548"/>
          <p:cNvSpPr>
            <a:spLocks noEditPoints="1"/>
          </p:cNvSpPr>
          <p:nvPr/>
        </p:nvSpPr>
        <p:spPr bwMode="auto">
          <a:xfrm rot="16200000" flipV="1">
            <a:off x="5070961" y="4806736"/>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2" name="Freeform 548"/>
          <p:cNvSpPr>
            <a:spLocks noEditPoints="1"/>
          </p:cNvSpPr>
          <p:nvPr/>
        </p:nvSpPr>
        <p:spPr bwMode="auto">
          <a:xfrm rot="16200000" flipV="1">
            <a:off x="5070961" y="5224164"/>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3" name="Freeform 548"/>
          <p:cNvSpPr>
            <a:spLocks noEditPoints="1"/>
          </p:cNvSpPr>
          <p:nvPr/>
        </p:nvSpPr>
        <p:spPr bwMode="auto">
          <a:xfrm rot="16200000" flipV="1">
            <a:off x="5070961" y="5641592"/>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4" name="Freeform 548"/>
          <p:cNvSpPr>
            <a:spLocks noEditPoints="1"/>
          </p:cNvSpPr>
          <p:nvPr/>
        </p:nvSpPr>
        <p:spPr bwMode="auto">
          <a:xfrm rot="16200000" flipV="1">
            <a:off x="5070961" y="6059018"/>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5" name="文本框 12"/>
          <p:cNvSpPr txBox="1"/>
          <p:nvPr/>
        </p:nvSpPr>
        <p:spPr>
          <a:xfrm>
            <a:off x="7298400" y="2824191"/>
            <a:ext cx="2973534"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56" name="Freeform 7"/>
          <p:cNvSpPr>
            <a:spLocks noEditPoints="1"/>
          </p:cNvSpPr>
          <p:nvPr/>
        </p:nvSpPr>
        <p:spPr bwMode="auto">
          <a:xfrm>
            <a:off x="6908088" y="2892906"/>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57" name="组合 56"/>
          <p:cNvGrpSpPr/>
          <p:nvPr/>
        </p:nvGrpSpPr>
        <p:grpSpPr>
          <a:xfrm>
            <a:off x="6271024" y="2793531"/>
            <a:ext cx="198029" cy="630550"/>
            <a:chOff x="2022476" y="5602288"/>
            <a:chExt cx="500062" cy="1592263"/>
          </a:xfrm>
          <a:solidFill>
            <a:sysClr val="windowText" lastClr="000000"/>
          </a:solidFill>
        </p:grpSpPr>
        <p:sp>
          <p:nvSpPr>
            <p:cNvPr id="58"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9"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0"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1"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2"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3"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64" name="文本框 13"/>
          <p:cNvSpPr txBox="1"/>
          <p:nvPr/>
        </p:nvSpPr>
        <p:spPr>
          <a:xfrm>
            <a:off x="7298400" y="4172308"/>
            <a:ext cx="2973534"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65" name="Freeform 5"/>
          <p:cNvSpPr>
            <a:spLocks noEditPoints="1"/>
          </p:cNvSpPr>
          <p:nvPr/>
        </p:nvSpPr>
        <p:spPr bwMode="auto">
          <a:xfrm>
            <a:off x="6897240" y="4226736"/>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66" name="组合 65"/>
          <p:cNvGrpSpPr/>
          <p:nvPr/>
        </p:nvGrpSpPr>
        <p:grpSpPr>
          <a:xfrm>
            <a:off x="6190240" y="4133161"/>
            <a:ext cx="351423" cy="647524"/>
            <a:chOff x="2665413" y="5559425"/>
            <a:chExt cx="887413" cy="1635125"/>
          </a:xfrm>
          <a:solidFill>
            <a:sysClr val="windowText" lastClr="000000"/>
          </a:solidFill>
        </p:grpSpPr>
        <p:sp>
          <p:nvSpPr>
            <p:cNvPr id="67"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8"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9"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0"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1"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2"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77" name="文本框 14"/>
          <p:cNvSpPr txBox="1"/>
          <p:nvPr/>
        </p:nvSpPr>
        <p:spPr>
          <a:xfrm>
            <a:off x="7298400" y="5532833"/>
            <a:ext cx="2973534"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78" name="Freeform 8"/>
          <p:cNvSpPr>
            <a:spLocks noEditPoints="1"/>
          </p:cNvSpPr>
          <p:nvPr/>
        </p:nvSpPr>
        <p:spPr bwMode="auto">
          <a:xfrm>
            <a:off x="6897240" y="559202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79" name="组合 78"/>
          <p:cNvGrpSpPr/>
          <p:nvPr/>
        </p:nvGrpSpPr>
        <p:grpSpPr>
          <a:xfrm>
            <a:off x="6138690" y="5518204"/>
            <a:ext cx="354566" cy="598488"/>
            <a:chOff x="3675063" y="5611813"/>
            <a:chExt cx="895350" cy="1511300"/>
          </a:xfrm>
          <a:solidFill>
            <a:sysClr val="windowText" lastClr="000000"/>
          </a:solidFill>
        </p:grpSpPr>
        <p:sp>
          <p:nvSpPr>
            <p:cNvPr id="8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Tree>
    <p:extLst>
      <p:ext uri="{BB962C8B-B14F-4D97-AF65-F5344CB8AC3E}">
        <p14:creationId xmlns:p14="http://schemas.microsoft.com/office/powerpoint/2010/main" xmlns="" val="3491342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2000"/>
                                        <p:tgtEl>
                                          <p:spTgt spid="45"/>
                                        </p:tgtEl>
                                      </p:cBhvr>
                                    </p:animEffect>
                                    <p:anim calcmode="lin" valueType="num">
                                      <p:cBhvr>
                                        <p:cTn id="8" dur="2000" fill="hold"/>
                                        <p:tgtEl>
                                          <p:spTgt spid="45"/>
                                        </p:tgtEl>
                                        <p:attrNameLst>
                                          <p:attrName>ppt_x</p:attrName>
                                        </p:attrNameLst>
                                      </p:cBhvr>
                                      <p:tavLst>
                                        <p:tav tm="0">
                                          <p:val>
                                            <p:strVal val="#ppt_x"/>
                                          </p:val>
                                        </p:tav>
                                        <p:tav tm="100000">
                                          <p:val>
                                            <p:strVal val="#ppt_x"/>
                                          </p:val>
                                        </p:tav>
                                      </p:tavLst>
                                    </p:anim>
                                    <p:anim calcmode="lin" valueType="num">
                                      <p:cBhvr>
                                        <p:cTn id="9" dur="2000" fill="hold"/>
                                        <p:tgtEl>
                                          <p:spTgt spid="45"/>
                                        </p:tgtEl>
                                        <p:attrNameLst>
                                          <p:attrName>ppt_y</p:attrName>
                                        </p:attrNameLst>
                                      </p:cBhvr>
                                      <p:tavLst>
                                        <p:tav tm="0">
                                          <p:val>
                                            <p:strVal val="#ppt_y+.1"/>
                                          </p:val>
                                        </p:tav>
                                        <p:tav tm="100000">
                                          <p:val>
                                            <p:strVal val="#ppt_y"/>
                                          </p:val>
                                        </p:tav>
                                      </p:tavLst>
                                    </p:anim>
                                  </p:childTnLst>
                                </p:cTn>
                              </p:par>
                            </p:childTnLst>
                          </p:cTn>
                        </p:par>
                        <p:par>
                          <p:cTn id="10" fill="hold">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46"/>
                                        </p:tgtEl>
                                        <p:attrNameLst>
                                          <p:attrName>style.visibility</p:attrName>
                                        </p:attrNameLst>
                                      </p:cBhvr>
                                      <p:to>
                                        <p:strVal val="visible"/>
                                      </p:to>
                                    </p:set>
                                    <p:animEffect transition="in" filter="wipe(down)">
                                      <p:cBhvr>
                                        <p:cTn id="13" dur="500"/>
                                        <p:tgtEl>
                                          <p:spTgt spid="46"/>
                                        </p:tgtEl>
                                      </p:cBhvr>
                                    </p:animEffect>
                                  </p:childTnLst>
                                </p:cTn>
                              </p:par>
                            </p:childTnLst>
                          </p:cTn>
                        </p:par>
                        <p:par>
                          <p:cTn id="14" fill="hold">
                            <p:stCondLst>
                              <p:cond delay="2500"/>
                            </p:stCondLst>
                            <p:childTnLst>
                              <p:par>
                                <p:cTn id="15" presetID="26" presetClass="entr" presetSubtype="0" fill="hold"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down)">
                                      <p:cBhvr>
                                        <p:cTn id="17" dur="290">
                                          <p:stCondLst>
                                            <p:cond delay="0"/>
                                          </p:stCondLst>
                                        </p:cTn>
                                        <p:tgtEl>
                                          <p:spTgt spid="57"/>
                                        </p:tgtEl>
                                      </p:cBhvr>
                                    </p:animEffect>
                                    <p:anim calcmode="lin" valueType="num">
                                      <p:cBhvr>
                                        <p:cTn id="18" dur="911" tmFilter="0,0; 0.14,0.36; 0.43,0.73; 0.71,0.91; 1.0,1.0">
                                          <p:stCondLst>
                                            <p:cond delay="0"/>
                                          </p:stCondLst>
                                        </p:cTn>
                                        <p:tgtEl>
                                          <p:spTgt spid="57"/>
                                        </p:tgtEl>
                                        <p:attrNameLst>
                                          <p:attrName>ppt_x</p:attrName>
                                        </p:attrNameLst>
                                      </p:cBhvr>
                                      <p:tavLst>
                                        <p:tav tm="0">
                                          <p:val>
                                            <p:strVal val="#ppt_x-0.25"/>
                                          </p:val>
                                        </p:tav>
                                        <p:tav tm="100000">
                                          <p:val>
                                            <p:strVal val="#ppt_x"/>
                                          </p:val>
                                        </p:tav>
                                      </p:tavLst>
                                    </p:anim>
                                    <p:anim calcmode="lin" valueType="num">
                                      <p:cBhvr>
                                        <p:cTn id="19" dur="332" tmFilter="0.0,0.0; 0.25,0.07; 0.50,0.2; 0.75,0.467; 1.0,1.0">
                                          <p:stCondLst>
                                            <p:cond delay="0"/>
                                          </p:stCondLst>
                                        </p:cTn>
                                        <p:tgtEl>
                                          <p:spTgt spid="57"/>
                                        </p:tgtEl>
                                        <p:attrNameLst>
                                          <p:attrName>ppt_y</p:attrName>
                                        </p:attrNameLst>
                                      </p:cBhvr>
                                      <p:tavLst>
                                        <p:tav tm="0" fmla="#ppt_y-sin(pi*$)/3">
                                          <p:val>
                                            <p:fltVal val="0.5"/>
                                          </p:val>
                                        </p:tav>
                                        <p:tav tm="100000">
                                          <p:val>
                                            <p:fltVal val="1"/>
                                          </p:val>
                                        </p:tav>
                                      </p:tavLst>
                                    </p:anim>
                                    <p:anim calcmode="lin" valueType="num">
                                      <p:cBhvr>
                                        <p:cTn id="20" dur="332" tmFilter="0, 0; 0.125,0.2665; 0.25,0.4; 0.375,0.465; 0.5,0.5;  0.625,0.535; 0.75,0.6; 0.875,0.7335; 1,1">
                                          <p:stCondLst>
                                            <p:cond delay="332"/>
                                          </p:stCondLst>
                                        </p:cTn>
                                        <p:tgtEl>
                                          <p:spTgt spid="57"/>
                                        </p:tgtEl>
                                        <p:attrNameLst>
                                          <p:attrName>ppt_y</p:attrName>
                                        </p:attrNameLst>
                                      </p:cBhvr>
                                      <p:tavLst>
                                        <p:tav tm="0" fmla="#ppt_y-sin(pi*$)/9">
                                          <p:val>
                                            <p:fltVal val="0"/>
                                          </p:val>
                                        </p:tav>
                                        <p:tav tm="100000">
                                          <p:val>
                                            <p:fltVal val="1"/>
                                          </p:val>
                                        </p:tav>
                                      </p:tavLst>
                                    </p:anim>
                                    <p:anim calcmode="lin" valueType="num">
                                      <p:cBhvr>
                                        <p:cTn id="21" dur="166" tmFilter="0, 0; 0.125,0.2665; 0.25,0.4; 0.375,0.465; 0.5,0.5;  0.625,0.535; 0.75,0.6; 0.875,0.7335; 1,1">
                                          <p:stCondLst>
                                            <p:cond delay="662"/>
                                          </p:stCondLst>
                                        </p:cTn>
                                        <p:tgtEl>
                                          <p:spTgt spid="57"/>
                                        </p:tgtEl>
                                        <p:attrNameLst>
                                          <p:attrName>ppt_y</p:attrName>
                                        </p:attrNameLst>
                                      </p:cBhvr>
                                      <p:tavLst>
                                        <p:tav tm="0" fmla="#ppt_y-sin(pi*$)/27">
                                          <p:val>
                                            <p:fltVal val="0"/>
                                          </p:val>
                                        </p:tav>
                                        <p:tav tm="100000">
                                          <p:val>
                                            <p:fltVal val="1"/>
                                          </p:val>
                                        </p:tav>
                                      </p:tavLst>
                                    </p:anim>
                                    <p:anim calcmode="lin" valueType="num">
                                      <p:cBhvr>
                                        <p:cTn id="22" dur="82" tmFilter="0, 0; 0.125,0.2665; 0.25,0.4; 0.375,0.465; 0.5,0.5;  0.625,0.535; 0.75,0.6; 0.875,0.7335; 1,1">
                                          <p:stCondLst>
                                            <p:cond delay="828"/>
                                          </p:stCondLst>
                                        </p:cTn>
                                        <p:tgtEl>
                                          <p:spTgt spid="57"/>
                                        </p:tgtEl>
                                        <p:attrNameLst>
                                          <p:attrName>ppt_y</p:attrName>
                                        </p:attrNameLst>
                                      </p:cBhvr>
                                      <p:tavLst>
                                        <p:tav tm="0" fmla="#ppt_y-sin(pi*$)/81">
                                          <p:val>
                                            <p:fltVal val="0"/>
                                          </p:val>
                                        </p:tav>
                                        <p:tav tm="100000">
                                          <p:val>
                                            <p:fltVal val="1"/>
                                          </p:val>
                                        </p:tav>
                                      </p:tavLst>
                                    </p:anim>
                                    <p:animScale>
                                      <p:cBhvr>
                                        <p:cTn id="23" dur="13">
                                          <p:stCondLst>
                                            <p:cond delay="325"/>
                                          </p:stCondLst>
                                        </p:cTn>
                                        <p:tgtEl>
                                          <p:spTgt spid="57"/>
                                        </p:tgtEl>
                                      </p:cBhvr>
                                      <p:to x="100000" y="60000"/>
                                    </p:animScale>
                                    <p:animScale>
                                      <p:cBhvr>
                                        <p:cTn id="24" dur="83" decel="50000">
                                          <p:stCondLst>
                                            <p:cond delay="338"/>
                                          </p:stCondLst>
                                        </p:cTn>
                                        <p:tgtEl>
                                          <p:spTgt spid="57"/>
                                        </p:tgtEl>
                                      </p:cBhvr>
                                      <p:to x="100000" y="100000"/>
                                    </p:animScale>
                                    <p:animScale>
                                      <p:cBhvr>
                                        <p:cTn id="25" dur="13">
                                          <p:stCondLst>
                                            <p:cond delay="656"/>
                                          </p:stCondLst>
                                        </p:cTn>
                                        <p:tgtEl>
                                          <p:spTgt spid="57"/>
                                        </p:tgtEl>
                                      </p:cBhvr>
                                      <p:to x="100000" y="80000"/>
                                    </p:animScale>
                                    <p:animScale>
                                      <p:cBhvr>
                                        <p:cTn id="26" dur="83" decel="50000">
                                          <p:stCondLst>
                                            <p:cond delay="669"/>
                                          </p:stCondLst>
                                        </p:cTn>
                                        <p:tgtEl>
                                          <p:spTgt spid="57"/>
                                        </p:tgtEl>
                                      </p:cBhvr>
                                      <p:to x="100000" y="100000"/>
                                    </p:animScale>
                                    <p:animScale>
                                      <p:cBhvr>
                                        <p:cTn id="27" dur="13">
                                          <p:stCondLst>
                                            <p:cond delay="821"/>
                                          </p:stCondLst>
                                        </p:cTn>
                                        <p:tgtEl>
                                          <p:spTgt spid="57"/>
                                        </p:tgtEl>
                                      </p:cBhvr>
                                      <p:to x="100000" y="90000"/>
                                    </p:animScale>
                                    <p:animScale>
                                      <p:cBhvr>
                                        <p:cTn id="28" dur="83" decel="50000">
                                          <p:stCondLst>
                                            <p:cond delay="834"/>
                                          </p:stCondLst>
                                        </p:cTn>
                                        <p:tgtEl>
                                          <p:spTgt spid="57"/>
                                        </p:tgtEl>
                                      </p:cBhvr>
                                      <p:to x="100000" y="100000"/>
                                    </p:animScale>
                                    <p:animScale>
                                      <p:cBhvr>
                                        <p:cTn id="29" dur="13">
                                          <p:stCondLst>
                                            <p:cond delay="904"/>
                                          </p:stCondLst>
                                        </p:cTn>
                                        <p:tgtEl>
                                          <p:spTgt spid="57"/>
                                        </p:tgtEl>
                                      </p:cBhvr>
                                      <p:to x="100000" y="95000"/>
                                    </p:animScale>
                                    <p:animScale>
                                      <p:cBhvr>
                                        <p:cTn id="30" dur="83" decel="50000">
                                          <p:stCondLst>
                                            <p:cond delay="917"/>
                                          </p:stCondLst>
                                        </p:cTn>
                                        <p:tgtEl>
                                          <p:spTgt spid="57"/>
                                        </p:tgtEl>
                                      </p:cBhvr>
                                      <p:to x="100000" y="100000"/>
                                    </p:animScale>
                                  </p:childTnLst>
                                </p:cTn>
                              </p:par>
                            </p:childTnLst>
                          </p:cTn>
                        </p:par>
                        <p:par>
                          <p:cTn id="31" fill="hold">
                            <p:stCondLst>
                              <p:cond delay="3500"/>
                            </p:stCondLst>
                            <p:childTnLst>
                              <p:par>
                                <p:cTn id="32" presetID="26" presetClass="entr" presetSubtype="0" fill="hold" nodeType="afterEffect">
                                  <p:stCondLst>
                                    <p:cond delay="0"/>
                                  </p:stCondLst>
                                  <p:childTnLst>
                                    <p:set>
                                      <p:cBhvr>
                                        <p:cTn id="33" dur="1" fill="hold">
                                          <p:stCondLst>
                                            <p:cond delay="0"/>
                                          </p:stCondLst>
                                        </p:cTn>
                                        <p:tgtEl>
                                          <p:spTgt spid="66"/>
                                        </p:tgtEl>
                                        <p:attrNameLst>
                                          <p:attrName>style.visibility</p:attrName>
                                        </p:attrNameLst>
                                      </p:cBhvr>
                                      <p:to>
                                        <p:strVal val="visible"/>
                                      </p:to>
                                    </p:set>
                                    <p:animEffect transition="in" filter="wipe(down)">
                                      <p:cBhvr>
                                        <p:cTn id="34" dur="290">
                                          <p:stCondLst>
                                            <p:cond delay="0"/>
                                          </p:stCondLst>
                                        </p:cTn>
                                        <p:tgtEl>
                                          <p:spTgt spid="66"/>
                                        </p:tgtEl>
                                      </p:cBhvr>
                                    </p:animEffect>
                                    <p:anim calcmode="lin" valueType="num">
                                      <p:cBhvr>
                                        <p:cTn id="35" dur="911" tmFilter="0,0; 0.14,0.36; 0.43,0.73; 0.71,0.91; 1.0,1.0">
                                          <p:stCondLst>
                                            <p:cond delay="0"/>
                                          </p:stCondLst>
                                        </p:cTn>
                                        <p:tgtEl>
                                          <p:spTgt spid="66"/>
                                        </p:tgtEl>
                                        <p:attrNameLst>
                                          <p:attrName>ppt_x</p:attrName>
                                        </p:attrNameLst>
                                      </p:cBhvr>
                                      <p:tavLst>
                                        <p:tav tm="0">
                                          <p:val>
                                            <p:strVal val="#ppt_x-0.25"/>
                                          </p:val>
                                        </p:tav>
                                        <p:tav tm="100000">
                                          <p:val>
                                            <p:strVal val="#ppt_x"/>
                                          </p:val>
                                        </p:tav>
                                      </p:tavLst>
                                    </p:anim>
                                    <p:anim calcmode="lin" valueType="num">
                                      <p:cBhvr>
                                        <p:cTn id="36" dur="332" tmFilter="0.0,0.0; 0.25,0.07; 0.50,0.2; 0.75,0.467; 1.0,1.0">
                                          <p:stCondLst>
                                            <p:cond delay="0"/>
                                          </p:stCondLst>
                                        </p:cTn>
                                        <p:tgtEl>
                                          <p:spTgt spid="66"/>
                                        </p:tgtEl>
                                        <p:attrNameLst>
                                          <p:attrName>ppt_y</p:attrName>
                                        </p:attrNameLst>
                                      </p:cBhvr>
                                      <p:tavLst>
                                        <p:tav tm="0" fmla="#ppt_y-sin(pi*$)/3">
                                          <p:val>
                                            <p:fltVal val="0.5"/>
                                          </p:val>
                                        </p:tav>
                                        <p:tav tm="100000">
                                          <p:val>
                                            <p:fltVal val="1"/>
                                          </p:val>
                                        </p:tav>
                                      </p:tavLst>
                                    </p:anim>
                                    <p:anim calcmode="lin" valueType="num">
                                      <p:cBhvr>
                                        <p:cTn id="37" dur="332" tmFilter="0, 0; 0.125,0.2665; 0.25,0.4; 0.375,0.465; 0.5,0.5;  0.625,0.535; 0.75,0.6; 0.875,0.7335; 1,1">
                                          <p:stCondLst>
                                            <p:cond delay="332"/>
                                          </p:stCondLst>
                                        </p:cTn>
                                        <p:tgtEl>
                                          <p:spTgt spid="66"/>
                                        </p:tgtEl>
                                        <p:attrNameLst>
                                          <p:attrName>ppt_y</p:attrName>
                                        </p:attrNameLst>
                                      </p:cBhvr>
                                      <p:tavLst>
                                        <p:tav tm="0" fmla="#ppt_y-sin(pi*$)/9">
                                          <p:val>
                                            <p:fltVal val="0"/>
                                          </p:val>
                                        </p:tav>
                                        <p:tav tm="100000">
                                          <p:val>
                                            <p:fltVal val="1"/>
                                          </p:val>
                                        </p:tav>
                                      </p:tavLst>
                                    </p:anim>
                                    <p:anim calcmode="lin" valueType="num">
                                      <p:cBhvr>
                                        <p:cTn id="38" dur="166" tmFilter="0, 0; 0.125,0.2665; 0.25,0.4; 0.375,0.465; 0.5,0.5;  0.625,0.535; 0.75,0.6; 0.875,0.7335; 1,1">
                                          <p:stCondLst>
                                            <p:cond delay="662"/>
                                          </p:stCondLst>
                                        </p:cTn>
                                        <p:tgtEl>
                                          <p:spTgt spid="66"/>
                                        </p:tgtEl>
                                        <p:attrNameLst>
                                          <p:attrName>ppt_y</p:attrName>
                                        </p:attrNameLst>
                                      </p:cBhvr>
                                      <p:tavLst>
                                        <p:tav tm="0" fmla="#ppt_y-sin(pi*$)/27">
                                          <p:val>
                                            <p:fltVal val="0"/>
                                          </p:val>
                                        </p:tav>
                                        <p:tav tm="100000">
                                          <p:val>
                                            <p:fltVal val="1"/>
                                          </p:val>
                                        </p:tav>
                                      </p:tavLst>
                                    </p:anim>
                                    <p:anim calcmode="lin" valueType="num">
                                      <p:cBhvr>
                                        <p:cTn id="39" dur="82" tmFilter="0, 0; 0.125,0.2665; 0.25,0.4; 0.375,0.465; 0.5,0.5;  0.625,0.535; 0.75,0.6; 0.875,0.7335; 1,1">
                                          <p:stCondLst>
                                            <p:cond delay="828"/>
                                          </p:stCondLst>
                                        </p:cTn>
                                        <p:tgtEl>
                                          <p:spTgt spid="66"/>
                                        </p:tgtEl>
                                        <p:attrNameLst>
                                          <p:attrName>ppt_y</p:attrName>
                                        </p:attrNameLst>
                                      </p:cBhvr>
                                      <p:tavLst>
                                        <p:tav tm="0" fmla="#ppt_y-sin(pi*$)/81">
                                          <p:val>
                                            <p:fltVal val="0"/>
                                          </p:val>
                                        </p:tav>
                                        <p:tav tm="100000">
                                          <p:val>
                                            <p:fltVal val="1"/>
                                          </p:val>
                                        </p:tav>
                                      </p:tavLst>
                                    </p:anim>
                                    <p:animScale>
                                      <p:cBhvr>
                                        <p:cTn id="40" dur="13">
                                          <p:stCondLst>
                                            <p:cond delay="325"/>
                                          </p:stCondLst>
                                        </p:cTn>
                                        <p:tgtEl>
                                          <p:spTgt spid="66"/>
                                        </p:tgtEl>
                                      </p:cBhvr>
                                      <p:to x="100000" y="60000"/>
                                    </p:animScale>
                                    <p:animScale>
                                      <p:cBhvr>
                                        <p:cTn id="41" dur="83" decel="50000">
                                          <p:stCondLst>
                                            <p:cond delay="338"/>
                                          </p:stCondLst>
                                        </p:cTn>
                                        <p:tgtEl>
                                          <p:spTgt spid="66"/>
                                        </p:tgtEl>
                                      </p:cBhvr>
                                      <p:to x="100000" y="100000"/>
                                    </p:animScale>
                                    <p:animScale>
                                      <p:cBhvr>
                                        <p:cTn id="42" dur="13">
                                          <p:stCondLst>
                                            <p:cond delay="656"/>
                                          </p:stCondLst>
                                        </p:cTn>
                                        <p:tgtEl>
                                          <p:spTgt spid="66"/>
                                        </p:tgtEl>
                                      </p:cBhvr>
                                      <p:to x="100000" y="80000"/>
                                    </p:animScale>
                                    <p:animScale>
                                      <p:cBhvr>
                                        <p:cTn id="43" dur="83" decel="50000">
                                          <p:stCondLst>
                                            <p:cond delay="669"/>
                                          </p:stCondLst>
                                        </p:cTn>
                                        <p:tgtEl>
                                          <p:spTgt spid="66"/>
                                        </p:tgtEl>
                                      </p:cBhvr>
                                      <p:to x="100000" y="100000"/>
                                    </p:animScale>
                                    <p:animScale>
                                      <p:cBhvr>
                                        <p:cTn id="44" dur="13">
                                          <p:stCondLst>
                                            <p:cond delay="821"/>
                                          </p:stCondLst>
                                        </p:cTn>
                                        <p:tgtEl>
                                          <p:spTgt spid="66"/>
                                        </p:tgtEl>
                                      </p:cBhvr>
                                      <p:to x="100000" y="90000"/>
                                    </p:animScale>
                                    <p:animScale>
                                      <p:cBhvr>
                                        <p:cTn id="45" dur="83" decel="50000">
                                          <p:stCondLst>
                                            <p:cond delay="834"/>
                                          </p:stCondLst>
                                        </p:cTn>
                                        <p:tgtEl>
                                          <p:spTgt spid="66"/>
                                        </p:tgtEl>
                                      </p:cBhvr>
                                      <p:to x="100000" y="100000"/>
                                    </p:animScale>
                                    <p:animScale>
                                      <p:cBhvr>
                                        <p:cTn id="46" dur="13">
                                          <p:stCondLst>
                                            <p:cond delay="904"/>
                                          </p:stCondLst>
                                        </p:cTn>
                                        <p:tgtEl>
                                          <p:spTgt spid="66"/>
                                        </p:tgtEl>
                                      </p:cBhvr>
                                      <p:to x="100000" y="95000"/>
                                    </p:animScale>
                                    <p:animScale>
                                      <p:cBhvr>
                                        <p:cTn id="47" dur="83" decel="50000">
                                          <p:stCondLst>
                                            <p:cond delay="917"/>
                                          </p:stCondLst>
                                        </p:cTn>
                                        <p:tgtEl>
                                          <p:spTgt spid="66"/>
                                        </p:tgtEl>
                                      </p:cBhvr>
                                      <p:to x="100000" y="100000"/>
                                    </p:animScale>
                                  </p:childTnLst>
                                </p:cTn>
                              </p:par>
                            </p:childTnLst>
                          </p:cTn>
                        </p:par>
                        <p:par>
                          <p:cTn id="48" fill="hold">
                            <p:stCondLst>
                              <p:cond delay="4500"/>
                            </p:stCondLst>
                            <p:childTnLst>
                              <p:par>
                                <p:cTn id="49" presetID="26" presetClass="entr" presetSubtype="0"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down)">
                                      <p:cBhvr>
                                        <p:cTn id="51" dur="290">
                                          <p:stCondLst>
                                            <p:cond delay="0"/>
                                          </p:stCondLst>
                                        </p:cTn>
                                        <p:tgtEl>
                                          <p:spTgt spid="79"/>
                                        </p:tgtEl>
                                      </p:cBhvr>
                                    </p:animEffect>
                                    <p:anim calcmode="lin" valueType="num">
                                      <p:cBhvr>
                                        <p:cTn id="52" dur="911" tmFilter="0,0; 0.14,0.36; 0.43,0.73; 0.71,0.91; 1.0,1.0">
                                          <p:stCondLst>
                                            <p:cond delay="0"/>
                                          </p:stCondLst>
                                        </p:cTn>
                                        <p:tgtEl>
                                          <p:spTgt spid="79"/>
                                        </p:tgtEl>
                                        <p:attrNameLst>
                                          <p:attrName>ppt_x</p:attrName>
                                        </p:attrNameLst>
                                      </p:cBhvr>
                                      <p:tavLst>
                                        <p:tav tm="0">
                                          <p:val>
                                            <p:strVal val="#ppt_x-0.25"/>
                                          </p:val>
                                        </p:tav>
                                        <p:tav tm="100000">
                                          <p:val>
                                            <p:strVal val="#ppt_x"/>
                                          </p:val>
                                        </p:tav>
                                      </p:tavLst>
                                    </p:anim>
                                    <p:anim calcmode="lin" valueType="num">
                                      <p:cBhvr>
                                        <p:cTn id="53" dur="332" tmFilter="0.0,0.0; 0.25,0.07; 0.50,0.2; 0.75,0.467; 1.0,1.0">
                                          <p:stCondLst>
                                            <p:cond delay="0"/>
                                          </p:stCondLst>
                                        </p:cTn>
                                        <p:tgtEl>
                                          <p:spTgt spid="79"/>
                                        </p:tgtEl>
                                        <p:attrNameLst>
                                          <p:attrName>ppt_y</p:attrName>
                                        </p:attrNameLst>
                                      </p:cBhvr>
                                      <p:tavLst>
                                        <p:tav tm="0" fmla="#ppt_y-sin(pi*$)/3">
                                          <p:val>
                                            <p:fltVal val="0.5"/>
                                          </p:val>
                                        </p:tav>
                                        <p:tav tm="100000">
                                          <p:val>
                                            <p:fltVal val="1"/>
                                          </p:val>
                                        </p:tav>
                                      </p:tavLst>
                                    </p:anim>
                                    <p:anim calcmode="lin" valueType="num">
                                      <p:cBhvr>
                                        <p:cTn id="54" dur="332" tmFilter="0, 0; 0.125,0.2665; 0.25,0.4; 0.375,0.465; 0.5,0.5;  0.625,0.535; 0.75,0.6; 0.875,0.7335; 1,1">
                                          <p:stCondLst>
                                            <p:cond delay="332"/>
                                          </p:stCondLst>
                                        </p:cTn>
                                        <p:tgtEl>
                                          <p:spTgt spid="79"/>
                                        </p:tgtEl>
                                        <p:attrNameLst>
                                          <p:attrName>ppt_y</p:attrName>
                                        </p:attrNameLst>
                                      </p:cBhvr>
                                      <p:tavLst>
                                        <p:tav tm="0" fmla="#ppt_y-sin(pi*$)/9">
                                          <p:val>
                                            <p:fltVal val="0"/>
                                          </p:val>
                                        </p:tav>
                                        <p:tav tm="100000">
                                          <p:val>
                                            <p:fltVal val="1"/>
                                          </p:val>
                                        </p:tav>
                                      </p:tavLst>
                                    </p:anim>
                                    <p:anim calcmode="lin" valueType="num">
                                      <p:cBhvr>
                                        <p:cTn id="55" dur="166" tmFilter="0, 0; 0.125,0.2665; 0.25,0.4; 0.375,0.465; 0.5,0.5;  0.625,0.535; 0.75,0.6; 0.875,0.7335; 1,1">
                                          <p:stCondLst>
                                            <p:cond delay="662"/>
                                          </p:stCondLst>
                                        </p:cTn>
                                        <p:tgtEl>
                                          <p:spTgt spid="79"/>
                                        </p:tgtEl>
                                        <p:attrNameLst>
                                          <p:attrName>ppt_y</p:attrName>
                                        </p:attrNameLst>
                                      </p:cBhvr>
                                      <p:tavLst>
                                        <p:tav tm="0" fmla="#ppt_y-sin(pi*$)/27">
                                          <p:val>
                                            <p:fltVal val="0"/>
                                          </p:val>
                                        </p:tav>
                                        <p:tav tm="100000">
                                          <p:val>
                                            <p:fltVal val="1"/>
                                          </p:val>
                                        </p:tav>
                                      </p:tavLst>
                                    </p:anim>
                                    <p:anim calcmode="lin" valueType="num">
                                      <p:cBhvr>
                                        <p:cTn id="56" dur="82" tmFilter="0, 0; 0.125,0.2665; 0.25,0.4; 0.375,0.465; 0.5,0.5;  0.625,0.535; 0.75,0.6; 0.875,0.7335; 1,1">
                                          <p:stCondLst>
                                            <p:cond delay="828"/>
                                          </p:stCondLst>
                                        </p:cTn>
                                        <p:tgtEl>
                                          <p:spTgt spid="79"/>
                                        </p:tgtEl>
                                        <p:attrNameLst>
                                          <p:attrName>ppt_y</p:attrName>
                                        </p:attrNameLst>
                                      </p:cBhvr>
                                      <p:tavLst>
                                        <p:tav tm="0" fmla="#ppt_y-sin(pi*$)/81">
                                          <p:val>
                                            <p:fltVal val="0"/>
                                          </p:val>
                                        </p:tav>
                                        <p:tav tm="100000">
                                          <p:val>
                                            <p:fltVal val="1"/>
                                          </p:val>
                                        </p:tav>
                                      </p:tavLst>
                                    </p:anim>
                                    <p:animScale>
                                      <p:cBhvr>
                                        <p:cTn id="57" dur="13">
                                          <p:stCondLst>
                                            <p:cond delay="325"/>
                                          </p:stCondLst>
                                        </p:cTn>
                                        <p:tgtEl>
                                          <p:spTgt spid="79"/>
                                        </p:tgtEl>
                                      </p:cBhvr>
                                      <p:to x="100000" y="60000"/>
                                    </p:animScale>
                                    <p:animScale>
                                      <p:cBhvr>
                                        <p:cTn id="58" dur="83" decel="50000">
                                          <p:stCondLst>
                                            <p:cond delay="338"/>
                                          </p:stCondLst>
                                        </p:cTn>
                                        <p:tgtEl>
                                          <p:spTgt spid="79"/>
                                        </p:tgtEl>
                                      </p:cBhvr>
                                      <p:to x="100000" y="100000"/>
                                    </p:animScale>
                                    <p:animScale>
                                      <p:cBhvr>
                                        <p:cTn id="59" dur="13">
                                          <p:stCondLst>
                                            <p:cond delay="656"/>
                                          </p:stCondLst>
                                        </p:cTn>
                                        <p:tgtEl>
                                          <p:spTgt spid="79"/>
                                        </p:tgtEl>
                                      </p:cBhvr>
                                      <p:to x="100000" y="80000"/>
                                    </p:animScale>
                                    <p:animScale>
                                      <p:cBhvr>
                                        <p:cTn id="60" dur="83" decel="50000">
                                          <p:stCondLst>
                                            <p:cond delay="669"/>
                                          </p:stCondLst>
                                        </p:cTn>
                                        <p:tgtEl>
                                          <p:spTgt spid="79"/>
                                        </p:tgtEl>
                                      </p:cBhvr>
                                      <p:to x="100000" y="100000"/>
                                    </p:animScale>
                                    <p:animScale>
                                      <p:cBhvr>
                                        <p:cTn id="61" dur="13">
                                          <p:stCondLst>
                                            <p:cond delay="821"/>
                                          </p:stCondLst>
                                        </p:cTn>
                                        <p:tgtEl>
                                          <p:spTgt spid="79"/>
                                        </p:tgtEl>
                                      </p:cBhvr>
                                      <p:to x="100000" y="90000"/>
                                    </p:animScale>
                                    <p:animScale>
                                      <p:cBhvr>
                                        <p:cTn id="62" dur="83" decel="50000">
                                          <p:stCondLst>
                                            <p:cond delay="834"/>
                                          </p:stCondLst>
                                        </p:cTn>
                                        <p:tgtEl>
                                          <p:spTgt spid="79"/>
                                        </p:tgtEl>
                                      </p:cBhvr>
                                      <p:to x="100000" y="100000"/>
                                    </p:animScale>
                                    <p:animScale>
                                      <p:cBhvr>
                                        <p:cTn id="63" dur="13">
                                          <p:stCondLst>
                                            <p:cond delay="904"/>
                                          </p:stCondLst>
                                        </p:cTn>
                                        <p:tgtEl>
                                          <p:spTgt spid="79"/>
                                        </p:tgtEl>
                                      </p:cBhvr>
                                      <p:to x="100000" y="95000"/>
                                    </p:animScale>
                                    <p:animScale>
                                      <p:cBhvr>
                                        <p:cTn id="64" dur="83" decel="50000">
                                          <p:stCondLst>
                                            <p:cond delay="917"/>
                                          </p:stCondLst>
                                        </p:cTn>
                                        <p:tgtEl>
                                          <p:spTgt spid="79"/>
                                        </p:tgtEl>
                                      </p:cBhvr>
                                      <p:to x="100000" y="100000"/>
                                    </p:animScale>
                                  </p:childTnLst>
                                </p:cTn>
                              </p:par>
                            </p:childTnLst>
                          </p:cTn>
                        </p:par>
                        <p:par>
                          <p:cTn id="65" fill="hold">
                            <p:stCondLst>
                              <p:cond delay="5500"/>
                            </p:stCondLst>
                            <p:childTnLst>
                              <p:par>
                                <p:cTn id="66" presetID="22" presetClass="entr" presetSubtype="8" fill="hold" grpId="0" nodeType="after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wipe(left)">
                                      <p:cBhvr>
                                        <p:cTn id="68" dur="500"/>
                                        <p:tgtEl>
                                          <p:spTgt spid="56"/>
                                        </p:tgtEl>
                                      </p:cBhvr>
                                    </p:animEffect>
                                  </p:childTnLst>
                                </p:cTn>
                              </p:par>
                            </p:childTnLst>
                          </p:cTn>
                        </p:par>
                        <p:par>
                          <p:cTn id="69" fill="hold">
                            <p:stCondLst>
                              <p:cond delay="6000"/>
                            </p:stCondLst>
                            <p:childTnLst>
                              <p:par>
                                <p:cTn id="70" presetID="22" presetClass="entr" presetSubtype="8" fill="hold" grpId="0" nodeType="afterEffect">
                                  <p:stCondLst>
                                    <p:cond delay="0"/>
                                  </p:stCondLst>
                                  <p:childTnLst>
                                    <p:set>
                                      <p:cBhvr>
                                        <p:cTn id="71" dur="1" fill="hold">
                                          <p:stCondLst>
                                            <p:cond delay="0"/>
                                          </p:stCondLst>
                                        </p:cTn>
                                        <p:tgtEl>
                                          <p:spTgt spid="65"/>
                                        </p:tgtEl>
                                        <p:attrNameLst>
                                          <p:attrName>style.visibility</p:attrName>
                                        </p:attrNameLst>
                                      </p:cBhvr>
                                      <p:to>
                                        <p:strVal val="visible"/>
                                      </p:to>
                                    </p:set>
                                    <p:animEffect transition="in" filter="wipe(left)">
                                      <p:cBhvr>
                                        <p:cTn id="72" dur="500"/>
                                        <p:tgtEl>
                                          <p:spTgt spid="65"/>
                                        </p:tgtEl>
                                      </p:cBhvr>
                                    </p:animEffect>
                                  </p:childTnLst>
                                </p:cTn>
                              </p:par>
                            </p:childTnLst>
                          </p:cTn>
                        </p:par>
                        <p:par>
                          <p:cTn id="73" fill="hold">
                            <p:stCondLst>
                              <p:cond delay="6500"/>
                            </p:stCondLst>
                            <p:childTnLst>
                              <p:par>
                                <p:cTn id="74" presetID="22" presetClass="entr" presetSubtype="8" fill="hold" grpId="0" nodeType="afterEffect">
                                  <p:stCondLst>
                                    <p:cond delay="0"/>
                                  </p:stCondLst>
                                  <p:childTnLst>
                                    <p:set>
                                      <p:cBhvr>
                                        <p:cTn id="75" dur="1" fill="hold">
                                          <p:stCondLst>
                                            <p:cond delay="0"/>
                                          </p:stCondLst>
                                        </p:cTn>
                                        <p:tgtEl>
                                          <p:spTgt spid="78"/>
                                        </p:tgtEl>
                                        <p:attrNameLst>
                                          <p:attrName>style.visibility</p:attrName>
                                        </p:attrNameLst>
                                      </p:cBhvr>
                                      <p:to>
                                        <p:strVal val="visible"/>
                                      </p:to>
                                    </p:set>
                                    <p:animEffect transition="in" filter="wipe(left)">
                                      <p:cBhvr>
                                        <p:cTn id="76" dur="500"/>
                                        <p:tgtEl>
                                          <p:spTgt spid="78"/>
                                        </p:tgtEl>
                                      </p:cBhvr>
                                    </p:animEffect>
                                  </p:childTnLst>
                                </p:cTn>
                              </p:par>
                            </p:childTnLst>
                          </p:cTn>
                        </p:par>
                        <p:par>
                          <p:cTn id="77" fill="hold">
                            <p:stCondLst>
                              <p:cond delay="7000"/>
                            </p:stCondLst>
                            <p:childTnLst>
                              <p:par>
                                <p:cTn id="78" presetID="42" presetClass="entr" presetSubtype="0" fill="hold" grpId="0" nodeType="afterEffect">
                                  <p:stCondLst>
                                    <p:cond delay="0"/>
                                  </p:stCondLst>
                                  <p:childTnLst>
                                    <p:set>
                                      <p:cBhvr>
                                        <p:cTn id="79" dur="1" fill="hold">
                                          <p:stCondLst>
                                            <p:cond delay="0"/>
                                          </p:stCondLst>
                                        </p:cTn>
                                        <p:tgtEl>
                                          <p:spTgt spid="55"/>
                                        </p:tgtEl>
                                        <p:attrNameLst>
                                          <p:attrName>style.visibility</p:attrName>
                                        </p:attrNameLst>
                                      </p:cBhvr>
                                      <p:to>
                                        <p:strVal val="visible"/>
                                      </p:to>
                                    </p:set>
                                    <p:animEffect transition="in" filter="fade">
                                      <p:cBhvr>
                                        <p:cTn id="80" dur="1000"/>
                                        <p:tgtEl>
                                          <p:spTgt spid="55"/>
                                        </p:tgtEl>
                                      </p:cBhvr>
                                    </p:animEffect>
                                    <p:anim calcmode="lin" valueType="num">
                                      <p:cBhvr>
                                        <p:cTn id="81" dur="1000" fill="hold"/>
                                        <p:tgtEl>
                                          <p:spTgt spid="55"/>
                                        </p:tgtEl>
                                        <p:attrNameLst>
                                          <p:attrName>ppt_x</p:attrName>
                                        </p:attrNameLst>
                                      </p:cBhvr>
                                      <p:tavLst>
                                        <p:tav tm="0">
                                          <p:val>
                                            <p:strVal val="#ppt_x"/>
                                          </p:val>
                                        </p:tav>
                                        <p:tav tm="100000">
                                          <p:val>
                                            <p:strVal val="#ppt_x"/>
                                          </p:val>
                                        </p:tav>
                                      </p:tavLst>
                                    </p:anim>
                                    <p:anim calcmode="lin" valueType="num">
                                      <p:cBhvr>
                                        <p:cTn id="82" dur="1000" fill="hold"/>
                                        <p:tgtEl>
                                          <p:spTgt spid="55"/>
                                        </p:tgtEl>
                                        <p:attrNameLst>
                                          <p:attrName>ppt_y</p:attrName>
                                        </p:attrNameLst>
                                      </p:cBhvr>
                                      <p:tavLst>
                                        <p:tav tm="0">
                                          <p:val>
                                            <p:strVal val="#ppt_y+.1"/>
                                          </p:val>
                                        </p:tav>
                                        <p:tav tm="100000">
                                          <p:val>
                                            <p:strVal val="#ppt_y"/>
                                          </p:val>
                                        </p:tav>
                                      </p:tavLst>
                                    </p:anim>
                                  </p:childTnLst>
                                </p:cTn>
                              </p:par>
                            </p:childTnLst>
                          </p:cTn>
                        </p:par>
                        <p:par>
                          <p:cTn id="83" fill="hold">
                            <p:stCondLst>
                              <p:cond delay="8000"/>
                            </p:stCondLst>
                            <p:childTnLst>
                              <p:par>
                                <p:cTn id="84" presetID="42" presetClass="entr" presetSubtype="0" fill="hold" grpId="0" nodeType="afterEffect">
                                  <p:stCondLst>
                                    <p:cond delay="0"/>
                                  </p:stCondLst>
                                  <p:childTnLst>
                                    <p:set>
                                      <p:cBhvr>
                                        <p:cTn id="85" dur="1" fill="hold">
                                          <p:stCondLst>
                                            <p:cond delay="0"/>
                                          </p:stCondLst>
                                        </p:cTn>
                                        <p:tgtEl>
                                          <p:spTgt spid="64"/>
                                        </p:tgtEl>
                                        <p:attrNameLst>
                                          <p:attrName>style.visibility</p:attrName>
                                        </p:attrNameLst>
                                      </p:cBhvr>
                                      <p:to>
                                        <p:strVal val="visible"/>
                                      </p:to>
                                    </p:set>
                                    <p:animEffect transition="in" filter="fade">
                                      <p:cBhvr>
                                        <p:cTn id="86" dur="1000"/>
                                        <p:tgtEl>
                                          <p:spTgt spid="64"/>
                                        </p:tgtEl>
                                      </p:cBhvr>
                                    </p:animEffect>
                                    <p:anim calcmode="lin" valueType="num">
                                      <p:cBhvr>
                                        <p:cTn id="87" dur="1000" fill="hold"/>
                                        <p:tgtEl>
                                          <p:spTgt spid="64"/>
                                        </p:tgtEl>
                                        <p:attrNameLst>
                                          <p:attrName>ppt_x</p:attrName>
                                        </p:attrNameLst>
                                      </p:cBhvr>
                                      <p:tavLst>
                                        <p:tav tm="0">
                                          <p:val>
                                            <p:strVal val="#ppt_x"/>
                                          </p:val>
                                        </p:tav>
                                        <p:tav tm="100000">
                                          <p:val>
                                            <p:strVal val="#ppt_x"/>
                                          </p:val>
                                        </p:tav>
                                      </p:tavLst>
                                    </p:anim>
                                    <p:anim calcmode="lin" valueType="num">
                                      <p:cBhvr>
                                        <p:cTn id="88" dur="1000" fill="hold"/>
                                        <p:tgtEl>
                                          <p:spTgt spid="64"/>
                                        </p:tgtEl>
                                        <p:attrNameLst>
                                          <p:attrName>ppt_y</p:attrName>
                                        </p:attrNameLst>
                                      </p:cBhvr>
                                      <p:tavLst>
                                        <p:tav tm="0">
                                          <p:val>
                                            <p:strVal val="#ppt_y+.1"/>
                                          </p:val>
                                        </p:tav>
                                        <p:tav tm="100000">
                                          <p:val>
                                            <p:strVal val="#ppt_y"/>
                                          </p:val>
                                        </p:tav>
                                      </p:tavLst>
                                    </p:anim>
                                  </p:childTnLst>
                                </p:cTn>
                              </p:par>
                            </p:childTnLst>
                          </p:cTn>
                        </p:par>
                        <p:par>
                          <p:cTn id="89" fill="hold">
                            <p:stCondLst>
                              <p:cond delay="9000"/>
                            </p:stCondLst>
                            <p:childTnLst>
                              <p:par>
                                <p:cTn id="90" presetID="42" presetClass="entr" presetSubtype="0" fill="hold" grpId="0" nodeType="afterEffect">
                                  <p:stCondLst>
                                    <p:cond delay="0"/>
                                  </p:stCondLst>
                                  <p:childTnLst>
                                    <p:set>
                                      <p:cBhvr>
                                        <p:cTn id="91" dur="1" fill="hold">
                                          <p:stCondLst>
                                            <p:cond delay="0"/>
                                          </p:stCondLst>
                                        </p:cTn>
                                        <p:tgtEl>
                                          <p:spTgt spid="77"/>
                                        </p:tgtEl>
                                        <p:attrNameLst>
                                          <p:attrName>style.visibility</p:attrName>
                                        </p:attrNameLst>
                                      </p:cBhvr>
                                      <p:to>
                                        <p:strVal val="visible"/>
                                      </p:to>
                                    </p:set>
                                    <p:animEffect transition="in" filter="fade">
                                      <p:cBhvr>
                                        <p:cTn id="92" dur="1000"/>
                                        <p:tgtEl>
                                          <p:spTgt spid="77"/>
                                        </p:tgtEl>
                                      </p:cBhvr>
                                    </p:animEffect>
                                    <p:anim calcmode="lin" valueType="num">
                                      <p:cBhvr>
                                        <p:cTn id="93" dur="1000" fill="hold"/>
                                        <p:tgtEl>
                                          <p:spTgt spid="77"/>
                                        </p:tgtEl>
                                        <p:attrNameLst>
                                          <p:attrName>ppt_x</p:attrName>
                                        </p:attrNameLst>
                                      </p:cBhvr>
                                      <p:tavLst>
                                        <p:tav tm="0">
                                          <p:val>
                                            <p:strVal val="#ppt_x"/>
                                          </p:val>
                                        </p:tav>
                                        <p:tav tm="100000">
                                          <p:val>
                                            <p:strVal val="#ppt_x"/>
                                          </p:val>
                                        </p:tav>
                                      </p:tavLst>
                                    </p:anim>
                                    <p:anim calcmode="lin" valueType="num">
                                      <p:cBhvr>
                                        <p:cTn id="94"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55" grpId="0"/>
      <p:bldP spid="56" grpId="0" animBg="1"/>
      <p:bldP spid="64" grpId="0"/>
      <p:bldP spid="65" grpId="0" animBg="1"/>
      <p:bldP spid="77" grpId="0"/>
      <p:bldP spid="7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组合 71"/>
          <p:cNvGrpSpPr/>
          <p:nvPr/>
        </p:nvGrpSpPr>
        <p:grpSpPr>
          <a:xfrm>
            <a:off x="1509414" y="2255325"/>
            <a:ext cx="376824" cy="1199855"/>
            <a:chOff x="2022476" y="5602288"/>
            <a:chExt cx="500062" cy="1592263"/>
          </a:xfrm>
          <a:solidFill>
            <a:sysClr val="windowText" lastClr="000000"/>
          </a:solidFill>
        </p:grpSpPr>
        <p:sp>
          <p:nvSpPr>
            <p:cNvPr id="73"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4"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5"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6"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7"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8"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79" name="文本框 121"/>
          <p:cNvSpPr txBox="1"/>
          <p:nvPr/>
        </p:nvSpPr>
        <p:spPr>
          <a:xfrm>
            <a:off x="2359559" y="2832780"/>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80" name="组合 79"/>
          <p:cNvGrpSpPr/>
          <p:nvPr/>
        </p:nvGrpSpPr>
        <p:grpSpPr>
          <a:xfrm>
            <a:off x="6599076" y="2247559"/>
            <a:ext cx="728526" cy="1222583"/>
            <a:chOff x="4699001" y="5565775"/>
            <a:chExt cx="966788" cy="1622425"/>
          </a:xfrm>
          <a:solidFill>
            <a:sysClr val="windowText" lastClr="000000"/>
          </a:solidFill>
        </p:grpSpPr>
        <p:sp>
          <p:nvSpPr>
            <p:cNvPr id="81"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2"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3"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84" name="组合 83"/>
            <p:cNvGrpSpPr/>
            <p:nvPr/>
          </p:nvGrpSpPr>
          <p:grpSpPr>
            <a:xfrm>
              <a:off x="4732338" y="5618163"/>
              <a:ext cx="912813" cy="1498600"/>
              <a:chOff x="4732338" y="5618163"/>
              <a:chExt cx="912813" cy="1498600"/>
            </a:xfrm>
            <a:grpFill/>
          </p:grpSpPr>
          <p:sp>
            <p:nvSpPr>
              <p:cNvPr id="85"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6"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7"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8"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9"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0"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1"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2"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3"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sp>
        <p:nvSpPr>
          <p:cNvPr id="94" name="文本框 122"/>
          <p:cNvSpPr txBox="1"/>
          <p:nvPr/>
        </p:nvSpPr>
        <p:spPr>
          <a:xfrm>
            <a:off x="7731505" y="2832780"/>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95" name="组合 94"/>
          <p:cNvGrpSpPr/>
          <p:nvPr/>
        </p:nvGrpSpPr>
        <p:grpSpPr>
          <a:xfrm>
            <a:off x="1300813" y="3687349"/>
            <a:ext cx="668714" cy="1232155"/>
            <a:chOff x="2665413" y="5559425"/>
            <a:chExt cx="887413" cy="1635125"/>
          </a:xfrm>
          <a:solidFill>
            <a:sysClr val="windowText" lastClr="000000"/>
          </a:solidFill>
        </p:grpSpPr>
        <p:sp>
          <p:nvSpPr>
            <p:cNvPr id="96"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7"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8"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9"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0"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1"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2"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3"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4"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5"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06" name="文本框 123"/>
          <p:cNvSpPr txBox="1"/>
          <p:nvPr/>
        </p:nvSpPr>
        <p:spPr>
          <a:xfrm>
            <a:off x="2359559" y="4317860"/>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07" name="组合 106"/>
          <p:cNvGrpSpPr/>
          <p:nvPr/>
        </p:nvGrpSpPr>
        <p:grpSpPr>
          <a:xfrm>
            <a:off x="1296541" y="5278243"/>
            <a:ext cx="674694" cy="1138846"/>
            <a:chOff x="3675063" y="5611813"/>
            <a:chExt cx="895350" cy="1511300"/>
          </a:xfrm>
          <a:solidFill>
            <a:sysClr val="windowText" lastClr="000000"/>
          </a:solidFill>
        </p:grpSpPr>
        <p:sp>
          <p:nvSpPr>
            <p:cNvPr id="10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16" name="文本框 124"/>
          <p:cNvSpPr txBox="1"/>
          <p:nvPr/>
        </p:nvSpPr>
        <p:spPr>
          <a:xfrm>
            <a:off x="2359559" y="5802938"/>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17" name="组合 116"/>
          <p:cNvGrpSpPr/>
          <p:nvPr/>
        </p:nvGrpSpPr>
        <p:grpSpPr>
          <a:xfrm>
            <a:off x="6622157" y="3759297"/>
            <a:ext cx="696227" cy="1196266"/>
            <a:chOff x="5772151" y="5565775"/>
            <a:chExt cx="923925" cy="1587500"/>
          </a:xfrm>
          <a:solidFill>
            <a:sysClr val="windowText" lastClr="000000"/>
          </a:solidFill>
        </p:grpSpPr>
        <p:sp>
          <p:nvSpPr>
            <p:cNvPr id="118"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9" name="Freeform 308"/>
            <p:cNvSpPr>
              <a:spLocks/>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0" name="Freeform 309"/>
            <p:cNvSpPr>
              <a:spLocks/>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1" name="Freeform 310"/>
            <p:cNvSpPr>
              <a:spLocks/>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2"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3"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4"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5"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26" name="文本框 125"/>
          <p:cNvSpPr txBox="1"/>
          <p:nvPr/>
        </p:nvSpPr>
        <p:spPr>
          <a:xfrm>
            <a:off x="7731505" y="4317859"/>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27" name="组合 126"/>
          <p:cNvGrpSpPr/>
          <p:nvPr/>
        </p:nvGrpSpPr>
        <p:grpSpPr>
          <a:xfrm>
            <a:off x="6631561" y="5262692"/>
            <a:ext cx="683068" cy="1154397"/>
            <a:chOff x="6777038" y="5591175"/>
            <a:chExt cx="906463" cy="1531938"/>
          </a:xfrm>
          <a:solidFill>
            <a:sysClr val="windowText" lastClr="000000"/>
          </a:solidFill>
        </p:grpSpPr>
        <p:sp>
          <p:nvSpPr>
            <p:cNvPr id="128" name="Freeform 315"/>
            <p:cNvSpPr>
              <a:spLocks/>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9" name="Freeform 316"/>
            <p:cNvSpPr>
              <a:spLocks/>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0" name="Freeform 317"/>
            <p:cNvSpPr>
              <a:spLocks/>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1" name="Freeform 318"/>
            <p:cNvSpPr>
              <a:spLocks/>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2"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3"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4"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5"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6"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7"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8"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9"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40" name="文本框 126"/>
          <p:cNvSpPr txBox="1"/>
          <p:nvPr/>
        </p:nvSpPr>
        <p:spPr>
          <a:xfrm>
            <a:off x="7731505" y="5802938"/>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141" name="Freeform 376"/>
          <p:cNvSpPr>
            <a:spLocks noEditPoints="1"/>
          </p:cNvSpPr>
          <p:nvPr/>
        </p:nvSpPr>
        <p:spPr bwMode="auto">
          <a:xfrm rot="18448416">
            <a:off x="6038138" y="2128644"/>
            <a:ext cx="2174586" cy="1258094"/>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436127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down)">
                                      <p:cBhvr>
                                        <p:cTn id="7" dur="145">
                                          <p:stCondLst>
                                            <p:cond delay="0"/>
                                          </p:stCondLst>
                                        </p:cTn>
                                        <p:tgtEl>
                                          <p:spTgt spid="72"/>
                                        </p:tgtEl>
                                      </p:cBhvr>
                                    </p:animEffect>
                                    <p:anim calcmode="lin" valueType="num">
                                      <p:cBhvr>
                                        <p:cTn id="8" dur="456" tmFilter="0,0; 0.14,0.36; 0.43,0.73; 0.71,0.91; 1.0,1.0">
                                          <p:stCondLst>
                                            <p:cond delay="0"/>
                                          </p:stCondLst>
                                        </p:cTn>
                                        <p:tgtEl>
                                          <p:spTgt spid="72"/>
                                        </p:tgtEl>
                                        <p:attrNameLst>
                                          <p:attrName>ppt_x</p:attrName>
                                        </p:attrNameLst>
                                      </p:cBhvr>
                                      <p:tavLst>
                                        <p:tav tm="0">
                                          <p:val>
                                            <p:strVal val="#ppt_x-0.25"/>
                                          </p:val>
                                        </p:tav>
                                        <p:tav tm="100000">
                                          <p:val>
                                            <p:strVal val="#ppt_x"/>
                                          </p:val>
                                        </p:tav>
                                      </p:tavLst>
                                    </p:anim>
                                    <p:anim calcmode="lin" valueType="num">
                                      <p:cBhvr>
                                        <p:cTn id="9" dur="166" tmFilter="0.0,0.0; 0.25,0.07; 0.50,0.2; 0.75,0.467; 1.0,1.0">
                                          <p:stCondLst>
                                            <p:cond delay="0"/>
                                          </p:stCondLst>
                                        </p:cTn>
                                        <p:tgtEl>
                                          <p:spTgt spid="72"/>
                                        </p:tgtEl>
                                        <p:attrNameLst>
                                          <p:attrName>ppt_y</p:attrName>
                                        </p:attrNameLst>
                                      </p:cBhvr>
                                      <p:tavLst>
                                        <p:tav tm="0" fmla="#ppt_y-sin(pi*$)/3">
                                          <p:val>
                                            <p:fltVal val="0.5"/>
                                          </p:val>
                                        </p:tav>
                                        <p:tav tm="100000">
                                          <p:val>
                                            <p:fltVal val="1"/>
                                          </p:val>
                                        </p:tav>
                                      </p:tavLst>
                                    </p:anim>
                                    <p:anim calcmode="lin" valueType="num">
                                      <p:cBhvr>
                                        <p:cTn id="10" dur="166" tmFilter="0, 0; 0.125,0.2665; 0.25,0.4; 0.375,0.465; 0.5,0.5;  0.625,0.535; 0.75,0.6; 0.875,0.7335; 1,1">
                                          <p:stCondLst>
                                            <p:cond delay="166"/>
                                          </p:stCondLst>
                                        </p:cTn>
                                        <p:tgtEl>
                                          <p:spTgt spid="72"/>
                                        </p:tgtEl>
                                        <p:attrNameLst>
                                          <p:attrName>ppt_y</p:attrName>
                                        </p:attrNameLst>
                                      </p:cBhvr>
                                      <p:tavLst>
                                        <p:tav tm="0" fmla="#ppt_y-sin(pi*$)/9">
                                          <p:val>
                                            <p:fltVal val="0"/>
                                          </p:val>
                                        </p:tav>
                                        <p:tav tm="100000">
                                          <p:val>
                                            <p:fltVal val="1"/>
                                          </p:val>
                                        </p:tav>
                                      </p:tavLst>
                                    </p:anim>
                                    <p:anim calcmode="lin" valueType="num">
                                      <p:cBhvr>
                                        <p:cTn id="11" dur="83" tmFilter="0, 0; 0.125,0.2665; 0.25,0.4; 0.375,0.465; 0.5,0.5;  0.625,0.535; 0.75,0.6; 0.875,0.7335; 1,1">
                                          <p:stCondLst>
                                            <p:cond delay="331"/>
                                          </p:stCondLst>
                                        </p:cTn>
                                        <p:tgtEl>
                                          <p:spTgt spid="72"/>
                                        </p:tgtEl>
                                        <p:attrNameLst>
                                          <p:attrName>ppt_y</p:attrName>
                                        </p:attrNameLst>
                                      </p:cBhvr>
                                      <p:tavLst>
                                        <p:tav tm="0" fmla="#ppt_y-sin(pi*$)/27">
                                          <p:val>
                                            <p:fltVal val="0"/>
                                          </p:val>
                                        </p:tav>
                                        <p:tav tm="100000">
                                          <p:val>
                                            <p:fltVal val="1"/>
                                          </p:val>
                                        </p:tav>
                                      </p:tavLst>
                                    </p:anim>
                                    <p:anim calcmode="lin" valueType="num">
                                      <p:cBhvr>
                                        <p:cTn id="12" dur="41" tmFilter="0, 0; 0.125,0.2665; 0.25,0.4; 0.375,0.465; 0.5,0.5;  0.625,0.535; 0.75,0.6; 0.875,0.7335; 1,1">
                                          <p:stCondLst>
                                            <p:cond delay="414"/>
                                          </p:stCondLst>
                                        </p:cTn>
                                        <p:tgtEl>
                                          <p:spTgt spid="72"/>
                                        </p:tgtEl>
                                        <p:attrNameLst>
                                          <p:attrName>ppt_y</p:attrName>
                                        </p:attrNameLst>
                                      </p:cBhvr>
                                      <p:tavLst>
                                        <p:tav tm="0" fmla="#ppt_y-sin(pi*$)/81">
                                          <p:val>
                                            <p:fltVal val="0"/>
                                          </p:val>
                                        </p:tav>
                                        <p:tav tm="100000">
                                          <p:val>
                                            <p:fltVal val="1"/>
                                          </p:val>
                                        </p:tav>
                                      </p:tavLst>
                                    </p:anim>
                                    <p:animScale>
                                      <p:cBhvr>
                                        <p:cTn id="13" dur="7">
                                          <p:stCondLst>
                                            <p:cond delay="162"/>
                                          </p:stCondLst>
                                        </p:cTn>
                                        <p:tgtEl>
                                          <p:spTgt spid="72"/>
                                        </p:tgtEl>
                                      </p:cBhvr>
                                      <p:to x="100000" y="60000"/>
                                    </p:animScale>
                                    <p:animScale>
                                      <p:cBhvr>
                                        <p:cTn id="14" dur="41" decel="50000">
                                          <p:stCondLst>
                                            <p:cond delay="169"/>
                                          </p:stCondLst>
                                        </p:cTn>
                                        <p:tgtEl>
                                          <p:spTgt spid="72"/>
                                        </p:tgtEl>
                                      </p:cBhvr>
                                      <p:to x="100000" y="100000"/>
                                    </p:animScale>
                                    <p:animScale>
                                      <p:cBhvr>
                                        <p:cTn id="15" dur="7">
                                          <p:stCondLst>
                                            <p:cond delay="328"/>
                                          </p:stCondLst>
                                        </p:cTn>
                                        <p:tgtEl>
                                          <p:spTgt spid="72"/>
                                        </p:tgtEl>
                                      </p:cBhvr>
                                      <p:to x="100000" y="80000"/>
                                    </p:animScale>
                                    <p:animScale>
                                      <p:cBhvr>
                                        <p:cTn id="16" dur="41" decel="50000">
                                          <p:stCondLst>
                                            <p:cond delay="335"/>
                                          </p:stCondLst>
                                        </p:cTn>
                                        <p:tgtEl>
                                          <p:spTgt spid="72"/>
                                        </p:tgtEl>
                                      </p:cBhvr>
                                      <p:to x="100000" y="100000"/>
                                    </p:animScale>
                                    <p:animScale>
                                      <p:cBhvr>
                                        <p:cTn id="17" dur="7">
                                          <p:stCondLst>
                                            <p:cond delay="410"/>
                                          </p:stCondLst>
                                        </p:cTn>
                                        <p:tgtEl>
                                          <p:spTgt spid="72"/>
                                        </p:tgtEl>
                                      </p:cBhvr>
                                      <p:to x="100000" y="90000"/>
                                    </p:animScale>
                                    <p:animScale>
                                      <p:cBhvr>
                                        <p:cTn id="18" dur="41" decel="50000">
                                          <p:stCondLst>
                                            <p:cond delay="417"/>
                                          </p:stCondLst>
                                        </p:cTn>
                                        <p:tgtEl>
                                          <p:spTgt spid="72"/>
                                        </p:tgtEl>
                                      </p:cBhvr>
                                      <p:to x="100000" y="100000"/>
                                    </p:animScale>
                                    <p:animScale>
                                      <p:cBhvr>
                                        <p:cTn id="19" dur="7">
                                          <p:stCondLst>
                                            <p:cond delay="452"/>
                                          </p:stCondLst>
                                        </p:cTn>
                                        <p:tgtEl>
                                          <p:spTgt spid="72"/>
                                        </p:tgtEl>
                                      </p:cBhvr>
                                      <p:to x="100000" y="95000"/>
                                    </p:animScale>
                                    <p:animScale>
                                      <p:cBhvr>
                                        <p:cTn id="20" dur="41" decel="50000">
                                          <p:stCondLst>
                                            <p:cond delay="459"/>
                                          </p:stCondLst>
                                        </p:cTn>
                                        <p:tgtEl>
                                          <p:spTgt spid="72"/>
                                        </p:tgtEl>
                                      </p:cBhvr>
                                      <p:to x="100000" y="100000"/>
                                    </p:animScale>
                                  </p:childTnLst>
                                </p:cTn>
                              </p:par>
                            </p:childTnLst>
                          </p:cTn>
                        </p:par>
                        <p:par>
                          <p:cTn id="21" fill="hold">
                            <p:stCondLst>
                              <p:cond delay="500"/>
                            </p:stCondLst>
                            <p:childTnLst>
                              <p:par>
                                <p:cTn id="22" presetID="26" presetClass="entr" presetSubtype="0" fill="hold" nodeType="afterEffect">
                                  <p:stCondLst>
                                    <p:cond delay="0"/>
                                  </p:stCondLst>
                                  <p:childTnLst>
                                    <p:set>
                                      <p:cBhvr>
                                        <p:cTn id="23" dur="1" fill="hold">
                                          <p:stCondLst>
                                            <p:cond delay="0"/>
                                          </p:stCondLst>
                                        </p:cTn>
                                        <p:tgtEl>
                                          <p:spTgt spid="95"/>
                                        </p:tgtEl>
                                        <p:attrNameLst>
                                          <p:attrName>style.visibility</p:attrName>
                                        </p:attrNameLst>
                                      </p:cBhvr>
                                      <p:to>
                                        <p:strVal val="visible"/>
                                      </p:to>
                                    </p:set>
                                    <p:animEffect transition="in" filter="wipe(down)">
                                      <p:cBhvr>
                                        <p:cTn id="24" dur="145">
                                          <p:stCondLst>
                                            <p:cond delay="0"/>
                                          </p:stCondLst>
                                        </p:cTn>
                                        <p:tgtEl>
                                          <p:spTgt spid="95"/>
                                        </p:tgtEl>
                                      </p:cBhvr>
                                    </p:animEffect>
                                    <p:anim calcmode="lin" valueType="num">
                                      <p:cBhvr>
                                        <p:cTn id="25" dur="456" tmFilter="0,0; 0.14,0.36; 0.43,0.73; 0.71,0.91; 1.0,1.0">
                                          <p:stCondLst>
                                            <p:cond delay="0"/>
                                          </p:stCondLst>
                                        </p:cTn>
                                        <p:tgtEl>
                                          <p:spTgt spid="95"/>
                                        </p:tgtEl>
                                        <p:attrNameLst>
                                          <p:attrName>ppt_x</p:attrName>
                                        </p:attrNameLst>
                                      </p:cBhvr>
                                      <p:tavLst>
                                        <p:tav tm="0">
                                          <p:val>
                                            <p:strVal val="#ppt_x-0.25"/>
                                          </p:val>
                                        </p:tav>
                                        <p:tav tm="100000">
                                          <p:val>
                                            <p:strVal val="#ppt_x"/>
                                          </p:val>
                                        </p:tav>
                                      </p:tavLst>
                                    </p:anim>
                                    <p:anim calcmode="lin" valueType="num">
                                      <p:cBhvr>
                                        <p:cTn id="26" dur="166" tmFilter="0.0,0.0; 0.25,0.07; 0.50,0.2; 0.75,0.467; 1.0,1.0">
                                          <p:stCondLst>
                                            <p:cond delay="0"/>
                                          </p:stCondLst>
                                        </p:cTn>
                                        <p:tgtEl>
                                          <p:spTgt spid="95"/>
                                        </p:tgtEl>
                                        <p:attrNameLst>
                                          <p:attrName>ppt_y</p:attrName>
                                        </p:attrNameLst>
                                      </p:cBhvr>
                                      <p:tavLst>
                                        <p:tav tm="0" fmla="#ppt_y-sin(pi*$)/3">
                                          <p:val>
                                            <p:fltVal val="0.5"/>
                                          </p:val>
                                        </p:tav>
                                        <p:tav tm="100000">
                                          <p:val>
                                            <p:fltVal val="1"/>
                                          </p:val>
                                        </p:tav>
                                      </p:tavLst>
                                    </p:anim>
                                    <p:anim calcmode="lin" valueType="num">
                                      <p:cBhvr>
                                        <p:cTn id="27" dur="166" tmFilter="0, 0; 0.125,0.2665; 0.25,0.4; 0.375,0.465; 0.5,0.5;  0.625,0.535; 0.75,0.6; 0.875,0.7335; 1,1">
                                          <p:stCondLst>
                                            <p:cond delay="166"/>
                                          </p:stCondLst>
                                        </p:cTn>
                                        <p:tgtEl>
                                          <p:spTgt spid="95"/>
                                        </p:tgtEl>
                                        <p:attrNameLst>
                                          <p:attrName>ppt_y</p:attrName>
                                        </p:attrNameLst>
                                      </p:cBhvr>
                                      <p:tavLst>
                                        <p:tav tm="0" fmla="#ppt_y-sin(pi*$)/9">
                                          <p:val>
                                            <p:fltVal val="0"/>
                                          </p:val>
                                        </p:tav>
                                        <p:tav tm="100000">
                                          <p:val>
                                            <p:fltVal val="1"/>
                                          </p:val>
                                        </p:tav>
                                      </p:tavLst>
                                    </p:anim>
                                    <p:anim calcmode="lin" valueType="num">
                                      <p:cBhvr>
                                        <p:cTn id="28" dur="83" tmFilter="0, 0; 0.125,0.2665; 0.25,0.4; 0.375,0.465; 0.5,0.5;  0.625,0.535; 0.75,0.6; 0.875,0.7335; 1,1">
                                          <p:stCondLst>
                                            <p:cond delay="331"/>
                                          </p:stCondLst>
                                        </p:cTn>
                                        <p:tgtEl>
                                          <p:spTgt spid="95"/>
                                        </p:tgtEl>
                                        <p:attrNameLst>
                                          <p:attrName>ppt_y</p:attrName>
                                        </p:attrNameLst>
                                      </p:cBhvr>
                                      <p:tavLst>
                                        <p:tav tm="0" fmla="#ppt_y-sin(pi*$)/27">
                                          <p:val>
                                            <p:fltVal val="0"/>
                                          </p:val>
                                        </p:tav>
                                        <p:tav tm="100000">
                                          <p:val>
                                            <p:fltVal val="1"/>
                                          </p:val>
                                        </p:tav>
                                      </p:tavLst>
                                    </p:anim>
                                    <p:anim calcmode="lin" valueType="num">
                                      <p:cBhvr>
                                        <p:cTn id="29" dur="41" tmFilter="0, 0; 0.125,0.2665; 0.25,0.4; 0.375,0.465; 0.5,0.5;  0.625,0.535; 0.75,0.6; 0.875,0.7335; 1,1">
                                          <p:stCondLst>
                                            <p:cond delay="414"/>
                                          </p:stCondLst>
                                        </p:cTn>
                                        <p:tgtEl>
                                          <p:spTgt spid="95"/>
                                        </p:tgtEl>
                                        <p:attrNameLst>
                                          <p:attrName>ppt_y</p:attrName>
                                        </p:attrNameLst>
                                      </p:cBhvr>
                                      <p:tavLst>
                                        <p:tav tm="0" fmla="#ppt_y-sin(pi*$)/81">
                                          <p:val>
                                            <p:fltVal val="0"/>
                                          </p:val>
                                        </p:tav>
                                        <p:tav tm="100000">
                                          <p:val>
                                            <p:fltVal val="1"/>
                                          </p:val>
                                        </p:tav>
                                      </p:tavLst>
                                    </p:anim>
                                    <p:animScale>
                                      <p:cBhvr>
                                        <p:cTn id="30" dur="7">
                                          <p:stCondLst>
                                            <p:cond delay="162"/>
                                          </p:stCondLst>
                                        </p:cTn>
                                        <p:tgtEl>
                                          <p:spTgt spid="95"/>
                                        </p:tgtEl>
                                      </p:cBhvr>
                                      <p:to x="100000" y="60000"/>
                                    </p:animScale>
                                    <p:animScale>
                                      <p:cBhvr>
                                        <p:cTn id="31" dur="41" decel="50000">
                                          <p:stCondLst>
                                            <p:cond delay="169"/>
                                          </p:stCondLst>
                                        </p:cTn>
                                        <p:tgtEl>
                                          <p:spTgt spid="95"/>
                                        </p:tgtEl>
                                      </p:cBhvr>
                                      <p:to x="100000" y="100000"/>
                                    </p:animScale>
                                    <p:animScale>
                                      <p:cBhvr>
                                        <p:cTn id="32" dur="7">
                                          <p:stCondLst>
                                            <p:cond delay="328"/>
                                          </p:stCondLst>
                                        </p:cTn>
                                        <p:tgtEl>
                                          <p:spTgt spid="95"/>
                                        </p:tgtEl>
                                      </p:cBhvr>
                                      <p:to x="100000" y="80000"/>
                                    </p:animScale>
                                    <p:animScale>
                                      <p:cBhvr>
                                        <p:cTn id="33" dur="41" decel="50000">
                                          <p:stCondLst>
                                            <p:cond delay="335"/>
                                          </p:stCondLst>
                                        </p:cTn>
                                        <p:tgtEl>
                                          <p:spTgt spid="95"/>
                                        </p:tgtEl>
                                      </p:cBhvr>
                                      <p:to x="100000" y="100000"/>
                                    </p:animScale>
                                    <p:animScale>
                                      <p:cBhvr>
                                        <p:cTn id="34" dur="7">
                                          <p:stCondLst>
                                            <p:cond delay="410"/>
                                          </p:stCondLst>
                                        </p:cTn>
                                        <p:tgtEl>
                                          <p:spTgt spid="95"/>
                                        </p:tgtEl>
                                      </p:cBhvr>
                                      <p:to x="100000" y="90000"/>
                                    </p:animScale>
                                    <p:animScale>
                                      <p:cBhvr>
                                        <p:cTn id="35" dur="41" decel="50000">
                                          <p:stCondLst>
                                            <p:cond delay="417"/>
                                          </p:stCondLst>
                                        </p:cTn>
                                        <p:tgtEl>
                                          <p:spTgt spid="95"/>
                                        </p:tgtEl>
                                      </p:cBhvr>
                                      <p:to x="100000" y="100000"/>
                                    </p:animScale>
                                    <p:animScale>
                                      <p:cBhvr>
                                        <p:cTn id="36" dur="7">
                                          <p:stCondLst>
                                            <p:cond delay="452"/>
                                          </p:stCondLst>
                                        </p:cTn>
                                        <p:tgtEl>
                                          <p:spTgt spid="95"/>
                                        </p:tgtEl>
                                      </p:cBhvr>
                                      <p:to x="100000" y="95000"/>
                                    </p:animScale>
                                    <p:animScale>
                                      <p:cBhvr>
                                        <p:cTn id="37" dur="41" decel="50000">
                                          <p:stCondLst>
                                            <p:cond delay="459"/>
                                          </p:stCondLst>
                                        </p:cTn>
                                        <p:tgtEl>
                                          <p:spTgt spid="95"/>
                                        </p:tgtEl>
                                      </p:cBhvr>
                                      <p:to x="100000" y="100000"/>
                                    </p:animScale>
                                  </p:childTnLst>
                                </p:cTn>
                              </p:par>
                            </p:childTnLst>
                          </p:cTn>
                        </p:par>
                        <p:par>
                          <p:cTn id="38" fill="hold">
                            <p:stCondLst>
                              <p:cond delay="1000"/>
                            </p:stCondLst>
                            <p:childTnLst>
                              <p:par>
                                <p:cTn id="39" presetID="26" presetClass="entr" presetSubtype="0" fill="hold" nodeType="afterEffect">
                                  <p:stCondLst>
                                    <p:cond delay="0"/>
                                  </p:stCondLst>
                                  <p:childTnLst>
                                    <p:set>
                                      <p:cBhvr>
                                        <p:cTn id="40" dur="1" fill="hold">
                                          <p:stCondLst>
                                            <p:cond delay="0"/>
                                          </p:stCondLst>
                                        </p:cTn>
                                        <p:tgtEl>
                                          <p:spTgt spid="107"/>
                                        </p:tgtEl>
                                        <p:attrNameLst>
                                          <p:attrName>style.visibility</p:attrName>
                                        </p:attrNameLst>
                                      </p:cBhvr>
                                      <p:to>
                                        <p:strVal val="visible"/>
                                      </p:to>
                                    </p:set>
                                    <p:animEffect transition="in" filter="wipe(down)">
                                      <p:cBhvr>
                                        <p:cTn id="41" dur="145">
                                          <p:stCondLst>
                                            <p:cond delay="0"/>
                                          </p:stCondLst>
                                        </p:cTn>
                                        <p:tgtEl>
                                          <p:spTgt spid="107"/>
                                        </p:tgtEl>
                                      </p:cBhvr>
                                    </p:animEffect>
                                    <p:anim calcmode="lin" valueType="num">
                                      <p:cBhvr>
                                        <p:cTn id="42" dur="456" tmFilter="0,0; 0.14,0.36; 0.43,0.73; 0.71,0.91; 1.0,1.0">
                                          <p:stCondLst>
                                            <p:cond delay="0"/>
                                          </p:stCondLst>
                                        </p:cTn>
                                        <p:tgtEl>
                                          <p:spTgt spid="107"/>
                                        </p:tgtEl>
                                        <p:attrNameLst>
                                          <p:attrName>ppt_x</p:attrName>
                                        </p:attrNameLst>
                                      </p:cBhvr>
                                      <p:tavLst>
                                        <p:tav tm="0">
                                          <p:val>
                                            <p:strVal val="#ppt_x-0.25"/>
                                          </p:val>
                                        </p:tav>
                                        <p:tav tm="100000">
                                          <p:val>
                                            <p:strVal val="#ppt_x"/>
                                          </p:val>
                                        </p:tav>
                                      </p:tavLst>
                                    </p:anim>
                                    <p:anim calcmode="lin" valueType="num">
                                      <p:cBhvr>
                                        <p:cTn id="43" dur="166" tmFilter="0.0,0.0; 0.25,0.07; 0.50,0.2; 0.75,0.467; 1.0,1.0">
                                          <p:stCondLst>
                                            <p:cond delay="0"/>
                                          </p:stCondLst>
                                        </p:cTn>
                                        <p:tgtEl>
                                          <p:spTgt spid="107"/>
                                        </p:tgtEl>
                                        <p:attrNameLst>
                                          <p:attrName>ppt_y</p:attrName>
                                        </p:attrNameLst>
                                      </p:cBhvr>
                                      <p:tavLst>
                                        <p:tav tm="0" fmla="#ppt_y-sin(pi*$)/3">
                                          <p:val>
                                            <p:fltVal val="0.5"/>
                                          </p:val>
                                        </p:tav>
                                        <p:tav tm="100000">
                                          <p:val>
                                            <p:fltVal val="1"/>
                                          </p:val>
                                        </p:tav>
                                      </p:tavLst>
                                    </p:anim>
                                    <p:anim calcmode="lin" valueType="num">
                                      <p:cBhvr>
                                        <p:cTn id="44" dur="166" tmFilter="0, 0; 0.125,0.2665; 0.25,0.4; 0.375,0.465; 0.5,0.5;  0.625,0.535; 0.75,0.6; 0.875,0.7335; 1,1">
                                          <p:stCondLst>
                                            <p:cond delay="166"/>
                                          </p:stCondLst>
                                        </p:cTn>
                                        <p:tgtEl>
                                          <p:spTgt spid="107"/>
                                        </p:tgtEl>
                                        <p:attrNameLst>
                                          <p:attrName>ppt_y</p:attrName>
                                        </p:attrNameLst>
                                      </p:cBhvr>
                                      <p:tavLst>
                                        <p:tav tm="0" fmla="#ppt_y-sin(pi*$)/9">
                                          <p:val>
                                            <p:fltVal val="0"/>
                                          </p:val>
                                        </p:tav>
                                        <p:tav tm="100000">
                                          <p:val>
                                            <p:fltVal val="1"/>
                                          </p:val>
                                        </p:tav>
                                      </p:tavLst>
                                    </p:anim>
                                    <p:anim calcmode="lin" valueType="num">
                                      <p:cBhvr>
                                        <p:cTn id="45" dur="83" tmFilter="0, 0; 0.125,0.2665; 0.25,0.4; 0.375,0.465; 0.5,0.5;  0.625,0.535; 0.75,0.6; 0.875,0.7335; 1,1">
                                          <p:stCondLst>
                                            <p:cond delay="331"/>
                                          </p:stCondLst>
                                        </p:cTn>
                                        <p:tgtEl>
                                          <p:spTgt spid="107"/>
                                        </p:tgtEl>
                                        <p:attrNameLst>
                                          <p:attrName>ppt_y</p:attrName>
                                        </p:attrNameLst>
                                      </p:cBhvr>
                                      <p:tavLst>
                                        <p:tav tm="0" fmla="#ppt_y-sin(pi*$)/27">
                                          <p:val>
                                            <p:fltVal val="0"/>
                                          </p:val>
                                        </p:tav>
                                        <p:tav tm="100000">
                                          <p:val>
                                            <p:fltVal val="1"/>
                                          </p:val>
                                        </p:tav>
                                      </p:tavLst>
                                    </p:anim>
                                    <p:anim calcmode="lin" valueType="num">
                                      <p:cBhvr>
                                        <p:cTn id="46" dur="41" tmFilter="0, 0; 0.125,0.2665; 0.25,0.4; 0.375,0.465; 0.5,0.5;  0.625,0.535; 0.75,0.6; 0.875,0.7335; 1,1">
                                          <p:stCondLst>
                                            <p:cond delay="414"/>
                                          </p:stCondLst>
                                        </p:cTn>
                                        <p:tgtEl>
                                          <p:spTgt spid="107"/>
                                        </p:tgtEl>
                                        <p:attrNameLst>
                                          <p:attrName>ppt_y</p:attrName>
                                        </p:attrNameLst>
                                      </p:cBhvr>
                                      <p:tavLst>
                                        <p:tav tm="0" fmla="#ppt_y-sin(pi*$)/81">
                                          <p:val>
                                            <p:fltVal val="0"/>
                                          </p:val>
                                        </p:tav>
                                        <p:tav tm="100000">
                                          <p:val>
                                            <p:fltVal val="1"/>
                                          </p:val>
                                        </p:tav>
                                      </p:tavLst>
                                    </p:anim>
                                    <p:animScale>
                                      <p:cBhvr>
                                        <p:cTn id="47" dur="7">
                                          <p:stCondLst>
                                            <p:cond delay="162"/>
                                          </p:stCondLst>
                                        </p:cTn>
                                        <p:tgtEl>
                                          <p:spTgt spid="107"/>
                                        </p:tgtEl>
                                      </p:cBhvr>
                                      <p:to x="100000" y="60000"/>
                                    </p:animScale>
                                    <p:animScale>
                                      <p:cBhvr>
                                        <p:cTn id="48" dur="41" decel="50000">
                                          <p:stCondLst>
                                            <p:cond delay="169"/>
                                          </p:stCondLst>
                                        </p:cTn>
                                        <p:tgtEl>
                                          <p:spTgt spid="107"/>
                                        </p:tgtEl>
                                      </p:cBhvr>
                                      <p:to x="100000" y="100000"/>
                                    </p:animScale>
                                    <p:animScale>
                                      <p:cBhvr>
                                        <p:cTn id="49" dur="7">
                                          <p:stCondLst>
                                            <p:cond delay="328"/>
                                          </p:stCondLst>
                                        </p:cTn>
                                        <p:tgtEl>
                                          <p:spTgt spid="107"/>
                                        </p:tgtEl>
                                      </p:cBhvr>
                                      <p:to x="100000" y="80000"/>
                                    </p:animScale>
                                    <p:animScale>
                                      <p:cBhvr>
                                        <p:cTn id="50" dur="41" decel="50000">
                                          <p:stCondLst>
                                            <p:cond delay="335"/>
                                          </p:stCondLst>
                                        </p:cTn>
                                        <p:tgtEl>
                                          <p:spTgt spid="107"/>
                                        </p:tgtEl>
                                      </p:cBhvr>
                                      <p:to x="100000" y="100000"/>
                                    </p:animScale>
                                    <p:animScale>
                                      <p:cBhvr>
                                        <p:cTn id="51" dur="7">
                                          <p:stCondLst>
                                            <p:cond delay="410"/>
                                          </p:stCondLst>
                                        </p:cTn>
                                        <p:tgtEl>
                                          <p:spTgt spid="107"/>
                                        </p:tgtEl>
                                      </p:cBhvr>
                                      <p:to x="100000" y="90000"/>
                                    </p:animScale>
                                    <p:animScale>
                                      <p:cBhvr>
                                        <p:cTn id="52" dur="41" decel="50000">
                                          <p:stCondLst>
                                            <p:cond delay="417"/>
                                          </p:stCondLst>
                                        </p:cTn>
                                        <p:tgtEl>
                                          <p:spTgt spid="107"/>
                                        </p:tgtEl>
                                      </p:cBhvr>
                                      <p:to x="100000" y="100000"/>
                                    </p:animScale>
                                    <p:animScale>
                                      <p:cBhvr>
                                        <p:cTn id="53" dur="7">
                                          <p:stCondLst>
                                            <p:cond delay="452"/>
                                          </p:stCondLst>
                                        </p:cTn>
                                        <p:tgtEl>
                                          <p:spTgt spid="107"/>
                                        </p:tgtEl>
                                      </p:cBhvr>
                                      <p:to x="100000" y="95000"/>
                                    </p:animScale>
                                    <p:animScale>
                                      <p:cBhvr>
                                        <p:cTn id="54" dur="41" decel="50000">
                                          <p:stCondLst>
                                            <p:cond delay="459"/>
                                          </p:stCondLst>
                                        </p:cTn>
                                        <p:tgtEl>
                                          <p:spTgt spid="107"/>
                                        </p:tgtEl>
                                      </p:cBhvr>
                                      <p:to x="100000" y="100000"/>
                                    </p:animScale>
                                  </p:childTnLst>
                                </p:cTn>
                              </p:par>
                            </p:childTnLst>
                          </p:cTn>
                        </p:par>
                        <p:par>
                          <p:cTn id="55" fill="hold">
                            <p:stCondLst>
                              <p:cond delay="1500"/>
                            </p:stCondLst>
                            <p:childTnLst>
                              <p:par>
                                <p:cTn id="56" presetID="26" presetClass="entr" presetSubtype="0" fill="hold" nodeType="afterEffect">
                                  <p:stCondLst>
                                    <p:cond delay="0"/>
                                  </p:stCondLst>
                                  <p:childTnLst>
                                    <p:set>
                                      <p:cBhvr>
                                        <p:cTn id="57" dur="1" fill="hold">
                                          <p:stCondLst>
                                            <p:cond delay="0"/>
                                          </p:stCondLst>
                                        </p:cTn>
                                        <p:tgtEl>
                                          <p:spTgt spid="80"/>
                                        </p:tgtEl>
                                        <p:attrNameLst>
                                          <p:attrName>style.visibility</p:attrName>
                                        </p:attrNameLst>
                                      </p:cBhvr>
                                      <p:to>
                                        <p:strVal val="visible"/>
                                      </p:to>
                                    </p:set>
                                    <p:animEffect transition="in" filter="wipe(down)">
                                      <p:cBhvr>
                                        <p:cTn id="58" dur="145">
                                          <p:stCondLst>
                                            <p:cond delay="0"/>
                                          </p:stCondLst>
                                        </p:cTn>
                                        <p:tgtEl>
                                          <p:spTgt spid="80"/>
                                        </p:tgtEl>
                                      </p:cBhvr>
                                    </p:animEffect>
                                    <p:anim calcmode="lin" valueType="num">
                                      <p:cBhvr>
                                        <p:cTn id="59" dur="456" tmFilter="0,0; 0.14,0.36; 0.43,0.73; 0.71,0.91; 1.0,1.0">
                                          <p:stCondLst>
                                            <p:cond delay="0"/>
                                          </p:stCondLst>
                                        </p:cTn>
                                        <p:tgtEl>
                                          <p:spTgt spid="80"/>
                                        </p:tgtEl>
                                        <p:attrNameLst>
                                          <p:attrName>ppt_x</p:attrName>
                                        </p:attrNameLst>
                                      </p:cBhvr>
                                      <p:tavLst>
                                        <p:tav tm="0">
                                          <p:val>
                                            <p:strVal val="#ppt_x-0.25"/>
                                          </p:val>
                                        </p:tav>
                                        <p:tav tm="100000">
                                          <p:val>
                                            <p:strVal val="#ppt_x"/>
                                          </p:val>
                                        </p:tav>
                                      </p:tavLst>
                                    </p:anim>
                                    <p:anim calcmode="lin" valueType="num">
                                      <p:cBhvr>
                                        <p:cTn id="60" dur="166" tmFilter="0.0,0.0; 0.25,0.07; 0.50,0.2; 0.75,0.467; 1.0,1.0">
                                          <p:stCondLst>
                                            <p:cond delay="0"/>
                                          </p:stCondLst>
                                        </p:cTn>
                                        <p:tgtEl>
                                          <p:spTgt spid="80"/>
                                        </p:tgtEl>
                                        <p:attrNameLst>
                                          <p:attrName>ppt_y</p:attrName>
                                        </p:attrNameLst>
                                      </p:cBhvr>
                                      <p:tavLst>
                                        <p:tav tm="0" fmla="#ppt_y-sin(pi*$)/3">
                                          <p:val>
                                            <p:fltVal val="0.5"/>
                                          </p:val>
                                        </p:tav>
                                        <p:tav tm="100000">
                                          <p:val>
                                            <p:fltVal val="1"/>
                                          </p:val>
                                        </p:tav>
                                      </p:tavLst>
                                    </p:anim>
                                    <p:anim calcmode="lin" valueType="num">
                                      <p:cBhvr>
                                        <p:cTn id="61" dur="166" tmFilter="0, 0; 0.125,0.2665; 0.25,0.4; 0.375,0.465; 0.5,0.5;  0.625,0.535; 0.75,0.6; 0.875,0.7335; 1,1">
                                          <p:stCondLst>
                                            <p:cond delay="166"/>
                                          </p:stCondLst>
                                        </p:cTn>
                                        <p:tgtEl>
                                          <p:spTgt spid="80"/>
                                        </p:tgtEl>
                                        <p:attrNameLst>
                                          <p:attrName>ppt_y</p:attrName>
                                        </p:attrNameLst>
                                      </p:cBhvr>
                                      <p:tavLst>
                                        <p:tav tm="0" fmla="#ppt_y-sin(pi*$)/9">
                                          <p:val>
                                            <p:fltVal val="0"/>
                                          </p:val>
                                        </p:tav>
                                        <p:tav tm="100000">
                                          <p:val>
                                            <p:fltVal val="1"/>
                                          </p:val>
                                        </p:tav>
                                      </p:tavLst>
                                    </p:anim>
                                    <p:anim calcmode="lin" valueType="num">
                                      <p:cBhvr>
                                        <p:cTn id="62" dur="83" tmFilter="0, 0; 0.125,0.2665; 0.25,0.4; 0.375,0.465; 0.5,0.5;  0.625,0.535; 0.75,0.6; 0.875,0.7335; 1,1">
                                          <p:stCondLst>
                                            <p:cond delay="331"/>
                                          </p:stCondLst>
                                        </p:cTn>
                                        <p:tgtEl>
                                          <p:spTgt spid="80"/>
                                        </p:tgtEl>
                                        <p:attrNameLst>
                                          <p:attrName>ppt_y</p:attrName>
                                        </p:attrNameLst>
                                      </p:cBhvr>
                                      <p:tavLst>
                                        <p:tav tm="0" fmla="#ppt_y-sin(pi*$)/27">
                                          <p:val>
                                            <p:fltVal val="0"/>
                                          </p:val>
                                        </p:tav>
                                        <p:tav tm="100000">
                                          <p:val>
                                            <p:fltVal val="1"/>
                                          </p:val>
                                        </p:tav>
                                      </p:tavLst>
                                    </p:anim>
                                    <p:anim calcmode="lin" valueType="num">
                                      <p:cBhvr>
                                        <p:cTn id="63" dur="41" tmFilter="0, 0; 0.125,0.2665; 0.25,0.4; 0.375,0.465; 0.5,0.5;  0.625,0.535; 0.75,0.6; 0.875,0.7335; 1,1">
                                          <p:stCondLst>
                                            <p:cond delay="414"/>
                                          </p:stCondLst>
                                        </p:cTn>
                                        <p:tgtEl>
                                          <p:spTgt spid="80"/>
                                        </p:tgtEl>
                                        <p:attrNameLst>
                                          <p:attrName>ppt_y</p:attrName>
                                        </p:attrNameLst>
                                      </p:cBhvr>
                                      <p:tavLst>
                                        <p:tav tm="0" fmla="#ppt_y-sin(pi*$)/81">
                                          <p:val>
                                            <p:fltVal val="0"/>
                                          </p:val>
                                        </p:tav>
                                        <p:tav tm="100000">
                                          <p:val>
                                            <p:fltVal val="1"/>
                                          </p:val>
                                        </p:tav>
                                      </p:tavLst>
                                    </p:anim>
                                    <p:animScale>
                                      <p:cBhvr>
                                        <p:cTn id="64" dur="7">
                                          <p:stCondLst>
                                            <p:cond delay="162"/>
                                          </p:stCondLst>
                                        </p:cTn>
                                        <p:tgtEl>
                                          <p:spTgt spid="80"/>
                                        </p:tgtEl>
                                      </p:cBhvr>
                                      <p:to x="100000" y="60000"/>
                                    </p:animScale>
                                    <p:animScale>
                                      <p:cBhvr>
                                        <p:cTn id="65" dur="41" decel="50000">
                                          <p:stCondLst>
                                            <p:cond delay="169"/>
                                          </p:stCondLst>
                                        </p:cTn>
                                        <p:tgtEl>
                                          <p:spTgt spid="80"/>
                                        </p:tgtEl>
                                      </p:cBhvr>
                                      <p:to x="100000" y="100000"/>
                                    </p:animScale>
                                    <p:animScale>
                                      <p:cBhvr>
                                        <p:cTn id="66" dur="7">
                                          <p:stCondLst>
                                            <p:cond delay="328"/>
                                          </p:stCondLst>
                                        </p:cTn>
                                        <p:tgtEl>
                                          <p:spTgt spid="80"/>
                                        </p:tgtEl>
                                      </p:cBhvr>
                                      <p:to x="100000" y="80000"/>
                                    </p:animScale>
                                    <p:animScale>
                                      <p:cBhvr>
                                        <p:cTn id="67" dur="41" decel="50000">
                                          <p:stCondLst>
                                            <p:cond delay="335"/>
                                          </p:stCondLst>
                                        </p:cTn>
                                        <p:tgtEl>
                                          <p:spTgt spid="80"/>
                                        </p:tgtEl>
                                      </p:cBhvr>
                                      <p:to x="100000" y="100000"/>
                                    </p:animScale>
                                    <p:animScale>
                                      <p:cBhvr>
                                        <p:cTn id="68" dur="7">
                                          <p:stCondLst>
                                            <p:cond delay="410"/>
                                          </p:stCondLst>
                                        </p:cTn>
                                        <p:tgtEl>
                                          <p:spTgt spid="80"/>
                                        </p:tgtEl>
                                      </p:cBhvr>
                                      <p:to x="100000" y="90000"/>
                                    </p:animScale>
                                    <p:animScale>
                                      <p:cBhvr>
                                        <p:cTn id="69" dur="41" decel="50000">
                                          <p:stCondLst>
                                            <p:cond delay="417"/>
                                          </p:stCondLst>
                                        </p:cTn>
                                        <p:tgtEl>
                                          <p:spTgt spid="80"/>
                                        </p:tgtEl>
                                      </p:cBhvr>
                                      <p:to x="100000" y="100000"/>
                                    </p:animScale>
                                    <p:animScale>
                                      <p:cBhvr>
                                        <p:cTn id="70" dur="7">
                                          <p:stCondLst>
                                            <p:cond delay="452"/>
                                          </p:stCondLst>
                                        </p:cTn>
                                        <p:tgtEl>
                                          <p:spTgt spid="80"/>
                                        </p:tgtEl>
                                      </p:cBhvr>
                                      <p:to x="100000" y="95000"/>
                                    </p:animScale>
                                    <p:animScale>
                                      <p:cBhvr>
                                        <p:cTn id="71" dur="41" decel="50000">
                                          <p:stCondLst>
                                            <p:cond delay="459"/>
                                          </p:stCondLst>
                                        </p:cTn>
                                        <p:tgtEl>
                                          <p:spTgt spid="80"/>
                                        </p:tgtEl>
                                      </p:cBhvr>
                                      <p:to x="100000" y="100000"/>
                                    </p:animScale>
                                  </p:childTnLst>
                                </p:cTn>
                              </p:par>
                            </p:childTnLst>
                          </p:cTn>
                        </p:par>
                        <p:par>
                          <p:cTn id="72" fill="hold">
                            <p:stCondLst>
                              <p:cond delay="2000"/>
                            </p:stCondLst>
                            <p:childTnLst>
                              <p:par>
                                <p:cTn id="73" presetID="26" presetClass="entr" presetSubtype="0" fill="hold" nodeType="afterEffect">
                                  <p:stCondLst>
                                    <p:cond delay="0"/>
                                  </p:stCondLst>
                                  <p:childTnLst>
                                    <p:set>
                                      <p:cBhvr>
                                        <p:cTn id="74" dur="1" fill="hold">
                                          <p:stCondLst>
                                            <p:cond delay="0"/>
                                          </p:stCondLst>
                                        </p:cTn>
                                        <p:tgtEl>
                                          <p:spTgt spid="117"/>
                                        </p:tgtEl>
                                        <p:attrNameLst>
                                          <p:attrName>style.visibility</p:attrName>
                                        </p:attrNameLst>
                                      </p:cBhvr>
                                      <p:to>
                                        <p:strVal val="visible"/>
                                      </p:to>
                                    </p:set>
                                    <p:animEffect transition="in" filter="wipe(down)">
                                      <p:cBhvr>
                                        <p:cTn id="75" dur="145">
                                          <p:stCondLst>
                                            <p:cond delay="0"/>
                                          </p:stCondLst>
                                        </p:cTn>
                                        <p:tgtEl>
                                          <p:spTgt spid="117"/>
                                        </p:tgtEl>
                                      </p:cBhvr>
                                    </p:animEffect>
                                    <p:anim calcmode="lin" valueType="num">
                                      <p:cBhvr>
                                        <p:cTn id="76" dur="456" tmFilter="0,0; 0.14,0.36; 0.43,0.73; 0.71,0.91; 1.0,1.0">
                                          <p:stCondLst>
                                            <p:cond delay="0"/>
                                          </p:stCondLst>
                                        </p:cTn>
                                        <p:tgtEl>
                                          <p:spTgt spid="117"/>
                                        </p:tgtEl>
                                        <p:attrNameLst>
                                          <p:attrName>ppt_x</p:attrName>
                                        </p:attrNameLst>
                                      </p:cBhvr>
                                      <p:tavLst>
                                        <p:tav tm="0">
                                          <p:val>
                                            <p:strVal val="#ppt_x-0.25"/>
                                          </p:val>
                                        </p:tav>
                                        <p:tav tm="100000">
                                          <p:val>
                                            <p:strVal val="#ppt_x"/>
                                          </p:val>
                                        </p:tav>
                                      </p:tavLst>
                                    </p:anim>
                                    <p:anim calcmode="lin" valueType="num">
                                      <p:cBhvr>
                                        <p:cTn id="77" dur="166" tmFilter="0.0,0.0; 0.25,0.07; 0.50,0.2; 0.75,0.467; 1.0,1.0">
                                          <p:stCondLst>
                                            <p:cond delay="0"/>
                                          </p:stCondLst>
                                        </p:cTn>
                                        <p:tgtEl>
                                          <p:spTgt spid="117"/>
                                        </p:tgtEl>
                                        <p:attrNameLst>
                                          <p:attrName>ppt_y</p:attrName>
                                        </p:attrNameLst>
                                      </p:cBhvr>
                                      <p:tavLst>
                                        <p:tav tm="0" fmla="#ppt_y-sin(pi*$)/3">
                                          <p:val>
                                            <p:fltVal val="0.5"/>
                                          </p:val>
                                        </p:tav>
                                        <p:tav tm="100000">
                                          <p:val>
                                            <p:fltVal val="1"/>
                                          </p:val>
                                        </p:tav>
                                      </p:tavLst>
                                    </p:anim>
                                    <p:anim calcmode="lin" valueType="num">
                                      <p:cBhvr>
                                        <p:cTn id="78" dur="166" tmFilter="0, 0; 0.125,0.2665; 0.25,0.4; 0.375,0.465; 0.5,0.5;  0.625,0.535; 0.75,0.6; 0.875,0.7335; 1,1">
                                          <p:stCondLst>
                                            <p:cond delay="166"/>
                                          </p:stCondLst>
                                        </p:cTn>
                                        <p:tgtEl>
                                          <p:spTgt spid="117"/>
                                        </p:tgtEl>
                                        <p:attrNameLst>
                                          <p:attrName>ppt_y</p:attrName>
                                        </p:attrNameLst>
                                      </p:cBhvr>
                                      <p:tavLst>
                                        <p:tav tm="0" fmla="#ppt_y-sin(pi*$)/9">
                                          <p:val>
                                            <p:fltVal val="0"/>
                                          </p:val>
                                        </p:tav>
                                        <p:tav tm="100000">
                                          <p:val>
                                            <p:fltVal val="1"/>
                                          </p:val>
                                        </p:tav>
                                      </p:tavLst>
                                    </p:anim>
                                    <p:anim calcmode="lin" valueType="num">
                                      <p:cBhvr>
                                        <p:cTn id="79" dur="83" tmFilter="0, 0; 0.125,0.2665; 0.25,0.4; 0.375,0.465; 0.5,0.5;  0.625,0.535; 0.75,0.6; 0.875,0.7335; 1,1">
                                          <p:stCondLst>
                                            <p:cond delay="331"/>
                                          </p:stCondLst>
                                        </p:cTn>
                                        <p:tgtEl>
                                          <p:spTgt spid="117"/>
                                        </p:tgtEl>
                                        <p:attrNameLst>
                                          <p:attrName>ppt_y</p:attrName>
                                        </p:attrNameLst>
                                      </p:cBhvr>
                                      <p:tavLst>
                                        <p:tav tm="0" fmla="#ppt_y-sin(pi*$)/27">
                                          <p:val>
                                            <p:fltVal val="0"/>
                                          </p:val>
                                        </p:tav>
                                        <p:tav tm="100000">
                                          <p:val>
                                            <p:fltVal val="1"/>
                                          </p:val>
                                        </p:tav>
                                      </p:tavLst>
                                    </p:anim>
                                    <p:anim calcmode="lin" valueType="num">
                                      <p:cBhvr>
                                        <p:cTn id="80" dur="41" tmFilter="0, 0; 0.125,0.2665; 0.25,0.4; 0.375,0.465; 0.5,0.5;  0.625,0.535; 0.75,0.6; 0.875,0.7335; 1,1">
                                          <p:stCondLst>
                                            <p:cond delay="414"/>
                                          </p:stCondLst>
                                        </p:cTn>
                                        <p:tgtEl>
                                          <p:spTgt spid="117"/>
                                        </p:tgtEl>
                                        <p:attrNameLst>
                                          <p:attrName>ppt_y</p:attrName>
                                        </p:attrNameLst>
                                      </p:cBhvr>
                                      <p:tavLst>
                                        <p:tav tm="0" fmla="#ppt_y-sin(pi*$)/81">
                                          <p:val>
                                            <p:fltVal val="0"/>
                                          </p:val>
                                        </p:tav>
                                        <p:tav tm="100000">
                                          <p:val>
                                            <p:fltVal val="1"/>
                                          </p:val>
                                        </p:tav>
                                      </p:tavLst>
                                    </p:anim>
                                    <p:animScale>
                                      <p:cBhvr>
                                        <p:cTn id="81" dur="7">
                                          <p:stCondLst>
                                            <p:cond delay="162"/>
                                          </p:stCondLst>
                                        </p:cTn>
                                        <p:tgtEl>
                                          <p:spTgt spid="117"/>
                                        </p:tgtEl>
                                      </p:cBhvr>
                                      <p:to x="100000" y="60000"/>
                                    </p:animScale>
                                    <p:animScale>
                                      <p:cBhvr>
                                        <p:cTn id="82" dur="41" decel="50000">
                                          <p:stCondLst>
                                            <p:cond delay="169"/>
                                          </p:stCondLst>
                                        </p:cTn>
                                        <p:tgtEl>
                                          <p:spTgt spid="117"/>
                                        </p:tgtEl>
                                      </p:cBhvr>
                                      <p:to x="100000" y="100000"/>
                                    </p:animScale>
                                    <p:animScale>
                                      <p:cBhvr>
                                        <p:cTn id="83" dur="7">
                                          <p:stCondLst>
                                            <p:cond delay="328"/>
                                          </p:stCondLst>
                                        </p:cTn>
                                        <p:tgtEl>
                                          <p:spTgt spid="117"/>
                                        </p:tgtEl>
                                      </p:cBhvr>
                                      <p:to x="100000" y="80000"/>
                                    </p:animScale>
                                    <p:animScale>
                                      <p:cBhvr>
                                        <p:cTn id="84" dur="41" decel="50000">
                                          <p:stCondLst>
                                            <p:cond delay="335"/>
                                          </p:stCondLst>
                                        </p:cTn>
                                        <p:tgtEl>
                                          <p:spTgt spid="117"/>
                                        </p:tgtEl>
                                      </p:cBhvr>
                                      <p:to x="100000" y="100000"/>
                                    </p:animScale>
                                    <p:animScale>
                                      <p:cBhvr>
                                        <p:cTn id="85" dur="7">
                                          <p:stCondLst>
                                            <p:cond delay="410"/>
                                          </p:stCondLst>
                                        </p:cTn>
                                        <p:tgtEl>
                                          <p:spTgt spid="117"/>
                                        </p:tgtEl>
                                      </p:cBhvr>
                                      <p:to x="100000" y="90000"/>
                                    </p:animScale>
                                    <p:animScale>
                                      <p:cBhvr>
                                        <p:cTn id="86" dur="41" decel="50000">
                                          <p:stCondLst>
                                            <p:cond delay="417"/>
                                          </p:stCondLst>
                                        </p:cTn>
                                        <p:tgtEl>
                                          <p:spTgt spid="117"/>
                                        </p:tgtEl>
                                      </p:cBhvr>
                                      <p:to x="100000" y="100000"/>
                                    </p:animScale>
                                    <p:animScale>
                                      <p:cBhvr>
                                        <p:cTn id="87" dur="7">
                                          <p:stCondLst>
                                            <p:cond delay="452"/>
                                          </p:stCondLst>
                                        </p:cTn>
                                        <p:tgtEl>
                                          <p:spTgt spid="117"/>
                                        </p:tgtEl>
                                      </p:cBhvr>
                                      <p:to x="100000" y="95000"/>
                                    </p:animScale>
                                    <p:animScale>
                                      <p:cBhvr>
                                        <p:cTn id="88" dur="41" decel="50000">
                                          <p:stCondLst>
                                            <p:cond delay="459"/>
                                          </p:stCondLst>
                                        </p:cTn>
                                        <p:tgtEl>
                                          <p:spTgt spid="117"/>
                                        </p:tgtEl>
                                      </p:cBhvr>
                                      <p:to x="100000" y="100000"/>
                                    </p:animScale>
                                  </p:childTnLst>
                                </p:cTn>
                              </p:par>
                            </p:childTnLst>
                          </p:cTn>
                        </p:par>
                        <p:par>
                          <p:cTn id="89" fill="hold">
                            <p:stCondLst>
                              <p:cond delay="2500"/>
                            </p:stCondLst>
                            <p:childTnLst>
                              <p:par>
                                <p:cTn id="90" presetID="26" presetClass="entr" presetSubtype="0" fill="hold" nodeType="afterEffect">
                                  <p:stCondLst>
                                    <p:cond delay="0"/>
                                  </p:stCondLst>
                                  <p:childTnLst>
                                    <p:set>
                                      <p:cBhvr>
                                        <p:cTn id="91" dur="1" fill="hold">
                                          <p:stCondLst>
                                            <p:cond delay="0"/>
                                          </p:stCondLst>
                                        </p:cTn>
                                        <p:tgtEl>
                                          <p:spTgt spid="127"/>
                                        </p:tgtEl>
                                        <p:attrNameLst>
                                          <p:attrName>style.visibility</p:attrName>
                                        </p:attrNameLst>
                                      </p:cBhvr>
                                      <p:to>
                                        <p:strVal val="visible"/>
                                      </p:to>
                                    </p:set>
                                    <p:animEffect transition="in" filter="wipe(down)">
                                      <p:cBhvr>
                                        <p:cTn id="92" dur="145">
                                          <p:stCondLst>
                                            <p:cond delay="0"/>
                                          </p:stCondLst>
                                        </p:cTn>
                                        <p:tgtEl>
                                          <p:spTgt spid="127"/>
                                        </p:tgtEl>
                                      </p:cBhvr>
                                    </p:animEffect>
                                    <p:anim calcmode="lin" valueType="num">
                                      <p:cBhvr>
                                        <p:cTn id="93" dur="456" tmFilter="0,0; 0.14,0.36; 0.43,0.73; 0.71,0.91; 1.0,1.0">
                                          <p:stCondLst>
                                            <p:cond delay="0"/>
                                          </p:stCondLst>
                                        </p:cTn>
                                        <p:tgtEl>
                                          <p:spTgt spid="127"/>
                                        </p:tgtEl>
                                        <p:attrNameLst>
                                          <p:attrName>ppt_x</p:attrName>
                                        </p:attrNameLst>
                                      </p:cBhvr>
                                      <p:tavLst>
                                        <p:tav tm="0">
                                          <p:val>
                                            <p:strVal val="#ppt_x-0.25"/>
                                          </p:val>
                                        </p:tav>
                                        <p:tav tm="100000">
                                          <p:val>
                                            <p:strVal val="#ppt_x"/>
                                          </p:val>
                                        </p:tav>
                                      </p:tavLst>
                                    </p:anim>
                                    <p:anim calcmode="lin" valueType="num">
                                      <p:cBhvr>
                                        <p:cTn id="94" dur="166" tmFilter="0.0,0.0; 0.25,0.07; 0.50,0.2; 0.75,0.467; 1.0,1.0">
                                          <p:stCondLst>
                                            <p:cond delay="0"/>
                                          </p:stCondLst>
                                        </p:cTn>
                                        <p:tgtEl>
                                          <p:spTgt spid="127"/>
                                        </p:tgtEl>
                                        <p:attrNameLst>
                                          <p:attrName>ppt_y</p:attrName>
                                        </p:attrNameLst>
                                      </p:cBhvr>
                                      <p:tavLst>
                                        <p:tav tm="0" fmla="#ppt_y-sin(pi*$)/3">
                                          <p:val>
                                            <p:fltVal val="0.5"/>
                                          </p:val>
                                        </p:tav>
                                        <p:tav tm="100000">
                                          <p:val>
                                            <p:fltVal val="1"/>
                                          </p:val>
                                        </p:tav>
                                      </p:tavLst>
                                    </p:anim>
                                    <p:anim calcmode="lin" valueType="num">
                                      <p:cBhvr>
                                        <p:cTn id="95" dur="166" tmFilter="0, 0; 0.125,0.2665; 0.25,0.4; 0.375,0.465; 0.5,0.5;  0.625,0.535; 0.75,0.6; 0.875,0.7335; 1,1">
                                          <p:stCondLst>
                                            <p:cond delay="166"/>
                                          </p:stCondLst>
                                        </p:cTn>
                                        <p:tgtEl>
                                          <p:spTgt spid="127"/>
                                        </p:tgtEl>
                                        <p:attrNameLst>
                                          <p:attrName>ppt_y</p:attrName>
                                        </p:attrNameLst>
                                      </p:cBhvr>
                                      <p:tavLst>
                                        <p:tav tm="0" fmla="#ppt_y-sin(pi*$)/9">
                                          <p:val>
                                            <p:fltVal val="0"/>
                                          </p:val>
                                        </p:tav>
                                        <p:tav tm="100000">
                                          <p:val>
                                            <p:fltVal val="1"/>
                                          </p:val>
                                        </p:tav>
                                      </p:tavLst>
                                    </p:anim>
                                    <p:anim calcmode="lin" valueType="num">
                                      <p:cBhvr>
                                        <p:cTn id="96" dur="83" tmFilter="0, 0; 0.125,0.2665; 0.25,0.4; 0.375,0.465; 0.5,0.5;  0.625,0.535; 0.75,0.6; 0.875,0.7335; 1,1">
                                          <p:stCondLst>
                                            <p:cond delay="331"/>
                                          </p:stCondLst>
                                        </p:cTn>
                                        <p:tgtEl>
                                          <p:spTgt spid="127"/>
                                        </p:tgtEl>
                                        <p:attrNameLst>
                                          <p:attrName>ppt_y</p:attrName>
                                        </p:attrNameLst>
                                      </p:cBhvr>
                                      <p:tavLst>
                                        <p:tav tm="0" fmla="#ppt_y-sin(pi*$)/27">
                                          <p:val>
                                            <p:fltVal val="0"/>
                                          </p:val>
                                        </p:tav>
                                        <p:tav tm="100000">
                                          <p:val>
                                            <p:fltVal val="1"/>
                                          </p:val>
                                        </p:tav>
                                      </p:tavLst>
                                    </p:anim>
                                    <p:anim calcmode="lin" valueType="num">
                                      <p:cBhvr>
                                        <p:cTn id="97" dur="41" tmFilter="0, 0; 0.125,0.2665; 0.25,0.4; 0.375,0.465; 0.5,0.5;  0.625,0.535; 0.75,0.6; 0.875,0.7335; 1,1">
                                          <p:stCondLst>
                                            <p:cond delay="414"/>
                                          </p:stCondLst>
                                        </p:cTn>
                                        <p:tgtEl>
                                          <p:spTgt spid="127"/>
                                        </p:tgtEl>
                                        <p:attrNameLst>
                                          <p:attrName>ppt_y</p:attrName>
                                        </p:attrNameLst>
                                      </p:cBhvr>
                                      <p:tavLst>
                                        <p:tav tm="0" fmla="#ppt_y-sin(pi*$)/81">
                                          <p:val>
                                            <p:fltVal val="0"/>
                                          </p:val>
                                        </p:tav>
                                        <p:tav tm="100000">
                                          <p:val>
                                            <p:fltVal val="1"/>
                                          </p:val>
                                        </p:tav>
                                      </p:tavLst>
                                    </p:anim>
                                    <p:animScale>
                                      <p:cBhvr>
                                        <p:cTn id="98" dur="7">
                                          <p:stCondLst>
                                            <p:cond delay="162"/>
                                          </p:stCondLst>
                                        </p:cTn>
                                        <p:tgtEl>
                                          <p:spTgt spid="127"/>
                                        </p:tgtEl>
                                      </p:cBhvr>
                                      <p:to x="100000" y="60000"/>
                                    </p:animScale>
                                    <p:animScale>
                                      <p:cBhvr>
                                        <p:cTn id="99" dur="41" decel="50000">
                                          <p:stCondLst>
                                            <p:cond delay="169"/>
                                          </p:stCondLst>
                                        </p:cTn>
                                        <p:tgtEl>
                                          <p:spTgt spid="127"/>
                                        </p:tgtEl>
                                      </p:cBhvr>
                                      <p:to x="100000" y="100000"/>
                                    </p:animScale>
                                    <p:animScale>
                                      <p:cBhvr>
                                        <p:cTn id="100" dur="7">
                                          <p:stCondLst>
                                            <p:cond delay="328"/>
                                          </p:stCondLst>
                                        </p:cTn>
                                        <p:tgtEl>
                                          <p:spTgt spid="127"/>
                                        </p:tgtEl>
                                      </p:cBhvr>
                                      <p:to x="100000" y="80000"/>
                                    </p:animScale>
                                    <p:animScale>
                                      <p:cBhvr>
                                        <p:cTn id="101" dur="41" decel="50000">
                                          <p:stCondLst>
                                            <p:cond delay="335"/>
                                          </p:stCondLst>
                                        </p:cTn>
                                        <p:tgtEl>
                                          <p:spTgt spid="127"/>
                                        </p:tgtEl>
                                      </p:cBhvr>
                                      <p:to x="100000" y="100000"/>
                                    </p:animScale>
                                    <p:animScale>
                                      <p:cBhvr>
                                        <p:cTn id="102" dur="7">
                                          <p:stCondLst>
                                            <p:cond delay="410"/>
                                          </p:stCondLst>
                                        </p:cTn>
                                        <p:tgtEl>
                                          <p:spTgt spid="127"/>
                                        </p:tgtEl>
                                      </p:cBhvr>
                                      <p:to x="100000" y="90000"/>
                                    </p:animScale>
                                    <p:animScale>
                                      <p:cBhvr>
                                        <p:cTn id="103" dur="41" decel="50000">
                                          <p:stCondLst>
                                            <p:cond delay="417"/>
                                          </p:stCondLst>
                                        </p:cTn>
                                        <p:tgtEl>
                                          <p:spTgt spid="127"/>
                                        </p:tgtEl>
                                      </p:cBhvr>
                                      <p:to x="100000" y="100000"/>
                                    </p:animScale>
                                    <p:animScale>
                                      <p:cBhvr>
                                        <p:cTn id="104" dur="7">
                                          <p:stCondLst>
                                            <p:cond delay="452"/>
                                          </p:stCondLst>
                                        </p:cTn>
                                        <p:tgtEl>
                                          <p:spTgt spid="127"/>
                                        </p:tgtEl>
                                      </p:cBhvr>
                                      <p:to x="100000" y="95000"/>
                                    </p:animScale>
                                    <p:animScale>
                                      <p:cBhvr>
                                        <p:cTn id="105" dur="41" decel="50000">
                                          <p:stCondLst>
                                            <p:cond delay="459"/>
                                          </p:stCondLst>
                                        </p:cTn>
                                        <p:tgtEl>
                                          <p:spTgt spid="127"/>
                                        </p:tgtEl>
                                      </p:cBhvr>
                                      <p:to x="100000" y="100000"/>
                                    </p:animScale>
                                  </p:childTnLst>
                                </p:cTn>
                              </p:par>
                            </p:childTnLst>
                          </p:cTn>
                        </p:par>
                        <p:par>
                          <p:cTn id="106" fill="hold">
                            <p:stCondLst>
                              <p:cond delay="3000"/>
                            </p:stCondLst>
                            <p:childTnLst>
                              <p:par>
                                <p:cTn id="107" presetID="42" presetClass="entr" presetSubtype="0" fill="hold" grpId="0" nodeType="afterEffect">
                                  <p:stCondLst>
                                    <p:cond delay="0"/>
                                  </p:stCondLst>
                                  <p:childTnLst>
                                    <p:set>
                                      <p:cBhvr>
                                        <p:cTn id="108" dur="1" fill="hold">
                                          <p:stCondLst>
                                            <p:cond delay="0"/>
                                          </p:stCondLst>
                                        </p:cTn>
                                        <p:tgtEl>
                                          <p:spTgt spid="79"/>
                                        </p:tgtEl>
                                        <p:attrNameLst>
                                          <p:attrName>style.visibility</p:attrName>
                                        </p:attrNameLst>
                                      </p:cBhvr>
                                      <p:to>
                                        <p:strVal val="visible"/>
                                      </p:to>
                                    </p:set>
                                    <p:animEffect transition="in" filter="fade">
                                      <p:cBhvr>
                                        <p:cTn id="109" dur="1000"/>
                                        <p:tgtEl>
                                          <p:spTgt spid="79"/>
                                        </p:tgtEl>
                                      </p:cBhvr>
                                    </p:animEffect>
                                    <p:anim calcmode="lin" valueType="num">
                                      <p:cBhvr>
                                        <p:cTn id="110" dur="1000" fill="hold"/>
                                        <p:tgtEl>
                                          <p:spTgt spid="79"/>
                                        </p:tgtEl>
                                        <p:attrNameLst>
                                          <p:attrName>ppt_x</p:attrName>
                                        </p:attrNameLst>
                                      </p:cBhvr>
                                      <p:tavLst>
                                        <p:tav tm="0">
                                          <p:val>
                                            <p:strVal val="#ppt_x"/>
                                          </p:val>
                                        </p:tav>
                                        <p:tav tm="100000">
                                          <p:val>
                                            <p:strVal val="#ppt_x"/>
                                          </p:val>
                                        </p:tav>
                                      </p:tavLst>
                                    </p:anim>
                                    <p:anim calcmode="lin" valueType="num">
                                      <p:cBhvr>
                                        <p:cTn id="111" dur="1000" fill="hold"/>
                                        <p:tgtEl>
                                          <p:spTgt spid="79"/>
                                        </p:tgtEl>
                                        <p:attrNameLst>
                                          <p:attrName>ppt_y</p:attrName>
                                        </p:attrNameLst>
                                      </p:cBhvr>
                                      <p:tavLst>
                                        <p:tav tm="0">
                                          <p:val>
                                            <p:strVal val="#ppt_y+.1"/>
                                          </p:val>
                                        </p:tav>
                                        <p:tav tm="100000">
                                          <p:val>
                                            <p:strVal val="#ppt_y"/>
                                          </p:val>
                                        </p:tav>
                                      </p:tavLst>
                                    </p:anim>
                                  </p:childTnLst>
                                </p:cTn>
                              </p:par>
                            </p:childTnLst>
                          </p:cTn>
                        </p:par>
                        <p:par>
                          <p:cTn id="112" fill="hold">
                            <p:stCondLst>
                              <p:cond delay="4000"/>
                            </p:stCondLst>
                            <p:childTnLst>
                              <p:par>
                                <p:cTn id="113" presetID="42" presetClass="entr" presetSubtype="0" fill="hold" grpId="0" nodeType="afterEffect">
                                  <p:stCondLst>
                                    <p:cond delay="0"/>
                                  </p:stCondLst>
                                  <p:childTnLst>
                                    <p:set>
                                      <p:cBhvr>
                                        <p:cTn id="114" dur="1" fill="hold">
                                          <p:stCondLst>
                                            <p:cond delay="0"/>
                                          </p:stCondLst>
                                        </p:cTn>
                                        <p:tgtEl>
                                          <p:spTgt spid="106"/>
                                        </p:tgtEl>
                                        <p:attrNameLst>
                                          <p:attrName>style.visibility</p:attrName>
                                        </p:attrNameLst>
                                      </p:cBhvr>
                                      <p:to>
                                        <p:strVal val="visible"/>
                                      </p:to>
                                    </p:set>
                                    <p:animEffect transition="in" filter="fade">
                                      <p:cBhvr>
                                        <p:cTn id="115" dur="1000"/>
                                        <p:tgtEl>
                                          <p:spTgt spid="106"/>
                                        </p:tgtEl>
                                      </p:cBhvr>
                                    </p:animEffect>
                                    <p:anim calcmode="lin" valueType="num">
                                      <p:cBhvr>
                                        <p:cTn id="116" dur="1000" fill="hold"/>
                                        <p:tgtEl>
                                          <p:spTgt spid="106"/>
                                        </p:tgtEl>
                                        <p:attrNameLst>
                                          <p:attrName>ppt_x</p:attrName>
                                        </p:attrNameLst>
                                      </p:cBhvr>
                                      <p:tavLst>
                                        <p:tav tm="0">
                                          <p:val>
                                            <p:strVal val="#ppt_x"/>
                                          </p:val>
                                        </p:tav>
                                        <p:tav tm="100000">
                                          <p:val>
                                            <p:strVal val="#ppt_x"/>
                                          </p:val>
                                        </p:tav>
                                      </p:tavLst>
                                    </p:anim>
                                    <p:anim calcmode="lin" valueType="num">
                                      <p:cBhvr>
                                        <p:cTn id="117" dur="1000" fill="hold"/>
                                        <p:tgtEl>
                                          <p:spTgt spid="106"/>
                                        </p:tgtEl>
                                        <p:attrNameLst>
                                          <p:attrName>ppt_y</p:attrName>
                                        </p:attrNameLst>
                                      </p:cBhvr>
                                      <p:tavLst>
                                        <p:tav tm="0">
                                          <p:val>
                                            <p:strVal val="#ppt_y+.1"/>
                                          </p:val>
                                        </p:tav>
                                        <p:tav tm="100000">
                                          <p:val>
                                            <p:strVal val="#ppt_y"/>
                                          </p:val>
                                        </p:tav>
                                      </p:tavLst>
                                    </p:anim>
                                  </p:childTnLst>
                                </p:cTn>
                              </p:par>
                            </p:childTnLst>
                          </p:cTn>
                        </p:par>
                        <p:par>
                          <p:cTn id="118" fill="hold">
                            <p:stCondLst>
                              <p:cond delay="5000"/>
                            </p:stCondLst>
                            <p:childTnLst>
                              <p:par>
                                <p:cTn id="119" presetID="42" presetClass="entr" presetSubtype="0" fill="hold" grpId="0" nodeType="afterEffect">
                                  <p:stCondLst>
                                    <p:cond delay="0"/>
                                  </p:stCondLst>
                                  <p:childTnLst>
                                    <p:set>
                                      <p:cBhvr>
                                        <p:cTn id="120" dur="1" fill="hold">
                                          <p:stCondLst>
                                            <p:cond delay="0"/>
                                          </p:stCondLst>
                                        </p:cTn>
                                        <p:tgtEl>
                                          <p:spTgt spid="116"/>
                                        </p:tgtEl>
                                        <p:attrNameLst>
                                          <p:attrName>style.visibility</p:attrName>
                                        </p:attrNameLst>
                                      </p:cBhvr>
                                      <p:to>
                                        <p:strVal val="visible"/>
                                      </p:to>
                                    </p:set>
                                    <p:animEffect transition="in" filter="fade">
                                      <p:cBhvr>
                                        <p:cTn id="121" dur="1000"/>
                                        <p:tgtEl>
                                          <p:spTgt spid="116"/>
                                        </p:tgtEl>
                                      </p:cBhvr>
                                    </p:animEffect>
                                    <p:anim calcmode="lin" valueType="num">
                                      <p:cBhvr>
                                        <p:cTn id="122" dur="1000" fill="hold"/>
                                        <p:tgtEl>
                                          <p:spTgt spid="116"/>
                                        </p:tgtEl>
                                        <p:attrNameLst>
                                          <p:attrName>ppt_x</p:attrName>
                                        </p:attrNameLst>
                                      </p:cBhvr>
                                      <p:tavLst>
                                        <p:tav tm="0">
                                          <p:val>
                                            <p:strVal val="#ppt_x"/>
                                          </p:val>
                                        </p:tav>
                                        <p:tav tm="100000">
                                          <p:val>
                                            <p:strVal val="#ppt_x"/>
                                          </p:val>
                                        </p:tav>
                                      </p:tavLst>
                                    </p:anim>
                                    <p:anim calcmode="lin" valueType="num">
                                      <p:cBhvr>
                                        <p:cTn id="123" dur="1000" fill="hold"/>
                                        <p:tgtEl>
                                          <p:spTgt spid="116"/>
                                        </p:tgtEl>
                                        <p:attrNameLst>
                                          <p:attrName>ppt_y</p:attrName>
                                        </p:attrNameLst>
                                      </p:cBhvr>
                                      <p:tavLst>
                                        <p:tav tm="0">
                                          <p:val>
                                            <p:strVal val="#ppt_y+.1"/>
                                          </p:val>
                                        </p:tav>
                                        <p:tav tm="100000">
                                          <p:val>
                                            <p:strVal val="#ppt_y"/>
                                          </p:val>
                                        </p:tav>
                                      </p:tavLst>
                                    </p:anim>
                                  </p:childTnLst>
                                </p:cTn>
                              </p:par>
                            </p:childTnLst>
                          </p:cTn>
                        </p:par>
                        <p:par>
                          <p:cTn id="124" fill="hold">
                            <p:stCondLst>
                              <p:cond delay="6000"/>
                            </p:stCondLst>
                            <p:childTnLst>
                              <p:par>
                                <p:cTn id="125" presetID="42" presetClass="entr" presetSubtype="0" fill="hold" grpId="0" nodeType="afterEffect">
                                  <p:stCondLst>
                                    <p:cond delay="0"/>
                                  </p:stCondLst>
                                  <p:childTnLst>
                                    <p:set>
                                      <p:cBhvr>
                                        <p:cTn id="126" dur="1" fill="hold">
                                          <p:stCondLst>
                                            <p:cond delay="0"/>
                                          </p:stCondLst>
                                        </p:cTn>
                                        <p:tgtEl>
                                          <p:spTgt spid="94"/>
                                        </p:tgtEl>
                                        <p:attrNameLst>
                                          <p:attrName>style.visibility</p:attrName>
                                        </p:attrNameLst>
                                      </p:cBhvr>
                                      <p:to>
                                        <p:strVal val="visible"/>
                                      </p:to>
                                    </p:set>
                                    <p:animEffect transition="in" filter="fade">
                                      <p:cBhvr>
                                        <p:cTn id="127" dur="1000"/>
                                        <p:tgtEl>
                                          <p:spTgt spid="94"/>
                                        </p:tgtEl>
                                      </p:cBhvr>
                                    </p:animEffect>
                                    <p:anim calcmode="lin" valueType="num">
                                      <p:cBhvr>
                                        <p:cTn id="128" dur="1000" fill="hold"/>
                                        <p:tgtEl>
                                          <p:spTgt spid="94"/>
                                        </p:tgtEl>
                                        <p:attrNameLst>
                                          <p:attrName>ppt_x</p:attrName>
                                        </p:attrNameLst>
                                      </p:cBhvr>
                                      <p:tavLst>
                                        <p:tav tm="0">
                                          <p:val>
                                            <p:strVal val="#ppt_x"/>
                                          </p:val>
                                        </p:tav>
                                        <p:tav tm="100000">
                                          <p:val>
                                            <p:strVal val="#ppt_x"/>
                                          </p:val>
                                        </p:tav>
                                      </p:tavLst>
                                    </p:anim>
                                    <p:anim calcmode="lin" valueType="num">
                                      <p:cBhvr>
                                        <p:cTn id="129" dur="1000" fill="hold"/>
                                        <p:tgtEl>
                                          <p:spTgt spid="94"/>
                                        </p:tgtEl>
                                        <p:attrNameLst>
                                          <p:attrName>ppt_y</p:attrName>
                                        </p:attrNameLst>
                                      </p:cBhvr>
                                      <p:tavLst>
                                        <p:tav tm="0">
                                          <p:val>
                                            <p:strVal val="#ppt_y+.1"/>
                                          </p:val>
                                        </p:tav>
                                        <p:tav tm="100000">
                                          <p:val>
                                            <p:strVal val="#ppt_y"/>
                                          </p:val>
                                        </p:tav>
                                      </p:tavLst>
                                    </p:anim>
                                  </p:childTnLst>
                                </p:cTn>
                              </p:par>
                            </p:childTnLst>
                          </p:cTn>
                        </p:par>
                        <p:par>
                          <p:cTn id="130" fill="hold">
                            <p:stCondLst>
                              <p:cond delay="7000"/>
                            </p:stCondLst>
                            <p:childTnLst>
                              <p:par>
                                <p:cTn id="131" presetID="42" presetClass="entr" presetSubtype="0" fill="hold" grpId="0" nodeType="afterEffect">
                                  <p:stCondLst>
                                    <p:cond delay="0"/>
                                  </p:stCondLst>
                                  <p:childTnLst>
                                    <p:set>
                                      <p:cBhvr>
                                        <p:cTn id="132" dur="1" fill="hold">
                                          <p:stCondLst>
                                            <p:cond delay="0"/>
                                          </p:stCondLst>
                                        </p:cTn>
                                        <p:tgtEl>
                                          <p:spTgt spid="126"/>
                                        </p:tgtEl>
                                        <p:attrNameLst>
                                          <p:attrName>style.visibility</p:attrName>
                                        </p:attrNameLst>
                                      </p:cBhvr>
                                      <p:to>
                                        <p:strVal val="visible"/>
                                      </p:to>
                                    </p:set>
                                    <p:animEffect transition="in" filter="fade">
                                      <p:cBhvr>
                                        <p:cTn id="133" dur="1000"/>
                                        <p:tgtEl>
                                          <p:spTgt spid="126"/>
                                        </p:tgtEl>
                                      </p:cBhvr>
                                    </p:animEffect>
                                    <p:anim calcmode="lin" valueType="num">
                                      <p:cBhvr>
                                        <p:cTn id="134" dur="1000" fill="hold"/>
                                        <p:tgtEl>
                                          <p:spTgt spid="126"/>
                                        </p:tgtEl>
                                        <p:attrNameLst>
                                          <p:attrName>ppt_x</p:attrName>
                                        </p:attrNameLst>
                                      </p:cBhvr>
                                      <p:tavLst>
                                        <p:tav tm="0">
                                          <p:val>
                                            <p:strVal val="#ppt_x"/>
                                          </p:val>
                                        </p:tav>
                                        <p:tav tm="100000">
                                          <p:val>
                                            <p:strVal val="#ppt_x"/>
                                          </p:val>
                                        </p:tav>
                                      </p:tavLst>
                                    </p:anim>
                                    <p:anim calcmode="lin" valueType="num">
                                      <p:cBhvr>
                                        <p:cTn id="135" dur="1000" fill="hold"/>
                                        <p:tgtEl>
                                          <p:spTgt spid="126"/>
                                        </p:tgtEl>
                                        <p:attrNameLst>
                                          <p:attrName>ppt_y</p:attrName>
                                        </p:attrNameLst>
                                      </p:cBhvr>
                                      <p:tavLst>
                                        <p:tav tm="0">
                                          <p:val>
                                            <p:strVal val="#ppt_y+.1"/>
                                          </p:val>
                                        </p:tav>
                                        <p:tav tm="100000">
                                          <p:val>
                                            <p:strVal val="#ppt_y"/>
                                          </p:val>
                                        </p:tav>
                                      </p:tavLst>
                                    </p:anim>
                                  </p:childTnLst>
                                </p:cTn>
                              </p:par>
                            </p:childTnLst>
                          </p:cTn>
                        </p:par>
                        <p:par>
                          <p:cTn id="136" fill="hold">
                            <p:stCondLst>
                              <p:cond delay="8000"/>
                            </p:stCondLst>
                            <p:childTnLst>
                              <p:par>
                                <p:cTn id="137" presetID="42" presetClass="entr" presetSubtype="0" fill="hold" grpId="0" nodeType="afterEffect">
                                  <p:stCondLst>
                                    <p:cond delay="0"/>
                                  </p:stCondLst>
                                  <p:childTnLst>
                                    <p:set>
                                      <p:cBhvr>
                                        <p:cTn id="138" dur="1" fill="hold">
                                          <p:stCondLst>
                                            <p:cond delay="0"/>
                                          </p:stCondLst>
                                        </p:cTn>
                                        <p:tgtEl>
                                          <p:spTgt spid="140"/>
                                        </p:tgtEl>
                                        <p:attrNameLst>
                                          <p:attrName>style.visibility</p:attrName>
                                        </p:attrNameLst>
                                      </p:cBhvr>
                                      <p:to>
                                        <p:strVal val="visible"/>
                                      </p:to>
                                    </p:set>
                                    <p:animEffect transition="in" filter="fade">
                                      <p:cBhvr>
                                        <p:cTn id="139" dur="1000"/>
                                        <p:tgtEl>
                                          <p:spTgt spid="140"/>
                                        </p:tgtEl>
                                      </p:cBhvr>
                                    </p:animEffect>
                                    <p:anim calcmode="lin" valueType="num">
                                      <p:cBhvr>
                                        <p:cTn id="140" dur="1000" fill="hold"/>
                                        <p:tgtEl>
                                          <p:spTgt spid="140"/>
                                        </p:tgtEl>
                                        <p:attrNameLst>
                                          <p:attrName>ppt_x</p:attrName>
                                        </p:attrNameLst>
                                      </p:cBhvr>
                                      <p:tavLst>
                                        <p:tav tm="0">
                                          <p:val>
                                            <p:strVal val="#ppt_x"/>
                                          </p:val>
                                        </p:tav>
                                        <p:tav tm="100000">
                                          <p:val>
                                            <p:strVal val="#ppt_x"/>
                                          </p:val>
                                        </p:tav>
                                      </p:tavLst>
                                    </p:anim>
                                    <p:anim calcmode="lin" valueType="num">
                                      <p:cBhvr>
                                        <p:cTn id="141" dur="1000" fill="hold"/>
                                        <p:tgtEl>
                                          <p:spTgt spid="140"/>
                                        </p:tgtEl>
                                        <p:attrNameLst>
                                          <p:attrName>ppt_y</p:attrName>
                                        </p:attrNameLst>
                                      </p:cBhvr>
                                      <p:tavLst>
                                        <p:tav tm="0">
                                          <p:val>
                                            <p:strVal val="#ppt_y+.1"/>
                                          </p:val>
                                        </p:tav>
                                        <p:tav tm="100000">
                                          <p:val>
                                            <p:strVal val="#ppt_y"/>
                                          </p:val>
                                        </p:tav>
                                      </p:tavLst>
                                    </p:anim>
                                  </p:childTnLst>
                                </p:cTn>
                              </p:par>
                            </p:childTnLst>
                          </p:cTn>
                        </p:par>
                        <p:par>
                          <p:cTn id="142" fill="hold">
                            <p:stCondLst>
                              <p:cond delay="9000"/>
                            </p:stCondLst>
                            <p:childTnLst>
                              <p:par>
                                <p:cTn id="143" presetID="21" presetClass="entr" presetSubtype="1" fill="hold" grpId="0" nodeType="afterEffect">
                                  <p:stCondLst>
                                    <p:cond delay="0"/>
                                  </p:stCondLst>
                                  <p:childTnLst>
                                    <p:set>
                                      <p:cBhvr>
                                        <p:cTn id="144" dur="1" fill="hold">
                                          <p:stCondLst>
                                            <p:cond delay="0"/>
                                          </p:stCondLst>
                                        </p:cTn>
                                        <p:tgtEl>
                                          <p:spTgt spid="141"/>
                                        </p:tgtEl>
                                        <p:attrNameLst>
                                          <p:attrName>style.visibility</p:attrName>
                                        </p:attrNameLst>
                                      </p:cBhvr>
                                      <p:to>
                                        <p:strVal val="visible"/>
                                      </p:to>
                                    </p:set>
                                    <p:animEffect transition="in" filter="wheel(1)">
                                      <p:cBhvr>
                                        <p:cTn id="145" dur="2000"/>
                                        <p:tgtEl>
                                          <p:spTgt spid="141"/>
                                        </p:tgtEl>
                                      </p:cBhvr>
                                    </p:animEffect>
                                  </p:childTnLst>
                                  <p:subTnLst>
                                    <p:audio>
                                      <p:cMediaNode>
                                        <p:cTn display="0" masterRel="sameClick">
                                          <p:stCondLst>
                                            <p:cond evt="begin" delay="0">
                                              <p:tn val="143"/>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p:bldP spid="106" grpId="0"/>
      <p:bldP spid="116" grpId="0"/>
      <p:bldP spid="126" grpId="0"/>
      <p:bldP spid="140" grpId="0"/>
      <p:bldP spid="14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98"/>
          <p:cNvSpPr>
            <a:spLocks noEditPoints="1"/>
          </p:cNvSpPr>
          <p:nvPr/>
        </p:nvSpPr>
        <p:spPr bwMode="auto">
          <a:xfrm>
            <a:off x="6557259" y="2039496"/>
            <a:ext cx="3193919" cy="4564017"/>
          </a:xfrm>
          <a:custGeom>
            <a:avLst/>
            <a:gdLst>
              <a:gd name="T0" fmla="*/ 190 w 197"/>
              <a:gd name="T1" fmla="*/ 227 h 282"/>
              <a:gd name="T2" fmla="*/ 107 w 197"/>
              <a:gd name="T3" fmla="*/ 240 h 282"/>
              <a:gd name="T4" fmla="*/ 28 w 197"/>
              <a:gd name="T5" fmla="*/ 55 h 282"/>
              <a:gd name="T6" fmla="*/ 75 w 197"/>
              <a:gd name="T7" fmla="*/ 19 h 282"/>
              <a:gd name="T8" fmla="*/ 106 w 197"/>
              <a:gd name="T9" fmla="*/ 135 h 282"/>
              <a:gd name="T10" fmla="*/ 65 w 197"/>
              <a:gd name="T11" fmla="*/ 91 h 282"/>
              <a:gd name="T12" fmla="*/ 93 w 197"/>
              <a:gd name="T13" fmla="*/ 155 h 282"/>
              <a:gd name="T14" fmla="*/ 106 w 197"/>
              <a:gd name="T15" fmla="*/ 118 h 282"/>
              <a:gd name="T16" fmla="*/ 14 w 197"/>
              <a:gd name="T17" fmla="*/ 31 h 282"/>
              <a:gd name="T18" fmla="*/ 139 w 197"/>
              <a:gd name="T19" fmla="*/ 212 h 282"/>
              <a:gd name="T20" fmla="*/ 94 w 197"/>
              <a:gd name="T21" fmla="*/ 131 h 282"/>
              <a:gd name="T22" fmla="*/ 185 w 197"/>
              <a:gd name="T23" fmla="*/ 131 h 282"/>
              <a:gd name="T24" fmla="*/ 73 w 197"/>
              <a:gd name="T25" fmla="*/ 19 h 282"/>
              <a:gd name="T26" fmla="*/ 121 w 197"/>
              <a:gd name="T27" fmla="*/ 100 h 282"/>
              <a:gd name="T28" fmla="*/ 117 w 197"/>
              <a:gd name="T29" fmla="*/ 237 h 282"/>
              <a:gd name="T30" fmla="*/ 59 w 197"/>
              <a:gd name="T31" fmla="*/ 95 h 282"/>
              <a:gd name="T32" fmla="*/ 18 w 197"/>
              <a:gd name="T33" fmla="*/ 55 h 282"/>
              <a:gd name="T34" fmla="*/ 30 w 197"/>
              <a:gd name="T35" fmla="*/ 36 h 282"/>
              <a:gd name="T36" fmla="*/ 20 w 197"/>
              <a:gd name="T37" fmla="*/ 33 h 282"/>
              <a:gd name="T38" fmla="*/ 82 w 197"/>
              <a:gd name="T39" fmla="*/ 144 h 282"/>
              <a:gd name="T40" fmla="*/ 133 w 197"/>
              <a:gd name="T41" fmla="*/ 241 h 282"/>
              <a:gd name="T42" fmla="*/ 133 w 197"/>
              <a:gd name="T43" fmla="*/ 123 h 282"/>
              <a:gd name="T44" fmla="*/ 67 w 197"/>
              <a:gd name="T45" fmla="*/ 32 h 282"/>
              <a:gd name="T46" fmla="*/ 175 w 197"/>
              <a:gd name="T47" fmla="*/ 232 h 282"/>
              <a:gd name="T48" fmla="*/ 112 w 197"/>
              <a:gd name="T49" fmla="*/ 86 h 282"/>
              <a:gd name="T50" fmla="*/ 124 w 197"/>
              <a:gd name="T51" fmla="*/ 240 h 282"/>
              <a:gd name="T52" fmla="*/ 151 w 197"/>
              <a:gd name="T53" fmla="*/ 279 h 282"/>
              <a:gd name="T54" fmla="*/ 183 w 197"/>
              <a:gd name="T55" fmla="*/ 151 h 282"/>
              <a:gd name="T56" fmla="*/ 108 w 197"/>
              <a:gd name="T57" fmla="*/ 102 h 282"/>
              <a:gd name="T58" fmla="*/ 146 w 197"/>
              <a:gd name="T59" fmla="*/ 168 h 282"/>
              <a:gd name="T60" fmla="*/ 146 w 197"/>
              <a:gd name="T61" fmla="*/ 190 h 282"/>
              <a:gd name="T62" fmla="*/ 45 w 197"/>
              <a:gd name="T63" fmla="*/ 23 h 282"/>
              <a:gd name="T64" fmla="*/ 102 w 197"/>
              <a:gd name="T65" fmla="*/ 76 h 282"/>
              <a:gd name="T66" fmla="*/ 130 w 197"/>
              <a:gd name="T67" fmla="*/ 173 h 282"/>
              <a:gd name="T68" fmla="*/ 87 w 197"/>
              <a:gd name="T69" fmla="*/ 141 h 282"/>
              <a:gd name="T70" fmla="*/ 51 w 197"/>
              <a:gd name="T71" fmla="*/ 128 h 282"/>
              <a:gd name="T72" fmla="*/ 85 w 197"/>
              <a:gd name="T73" fmla="*/ 145 h 282"/>
              <a:gd name="T74" fmla="*/ 164 w 197"/>
              <a:gd name="T75" fmla="*/ 95 h 282"/>
              <a:gd name="T76" fmla="*/ 145 w 197"/>
              <a:gd name="T77" fmla="*/ 204 h 282"/>
              <a:gd name="T78" fmla="*/ 53 w 197"/>
              <a:gd name="T79" fmla="*/ 30 h 282"/>
              <a:gd name="T80" fmla="*/ 140 w 197"/>
              <a:gd name="T81" fmla="*/ 94 h 282"/>
              <a:gd name="T82" fmla="*/ 124 w 197"/>
              <a:gd name="T83" fmla="*/ 114 h 282"/>
              <a:gd name="T84" fmla="*/ 114 w 197"/>
              <a:gd name="T85" fmla="*/ 137 h 282"/>
              <a:gd name="T86" fmla="*/ 118 w 197"/>
              <a:gd name="T87" fmla="*/ 95 h 282"/>
              <a:gd name="T88" fmla="*/ 17 w 197"/>
              <a:gd name="T89" fmla="*/ 12 h 282"/>
              <a:gd name="T90" fmla="*/ 67 w 197"/>
              <a:gd name="T91" fmla="*/ 137 h 282"/>
              <a:gd name="T92" fmla="*/ 103 w 197"/>
              <a:gd name="T93" fmla="*/ 110 h 282"/>
              <a:gd name="T94" fmla="*/ 139 w 197"/>
              <a:gd name="T95" fmla="*/ 91 h 282"/>
              <a:gd name="T96" fmla="*/ 56 w 197"/>
              <a:gd name="T97" fmla="*/ 61 h 282"/>
              <a:gd name="T98" fmla="*/ 143 w 197"/>
              <a:gd name="T99" fmla="*/ 242 h 282"/>
              <a:gd name="T100" fmla="*/ 104 w 197"/>
              <a:gd name="T101" fmla="*/ 116 h 282"/>
              <a:gd name="T102" fmla="*/ 75 w 197"/>
              <a:gd name="T103" fmla="*/ 142 h 282"/>
              <a:gd name="T104" fmla="*/ 107 w 197"/>
              <a:gd name="T105" fmla="*/ 70 h 282"/>
              <a:gd name="T106" fmla="*/ 123 w 197"/>
              <a:gd name="T107" fmla="*/ 136 h 282"/>
              <a:gd name="T108" fmla="*/ 53 w 197"/>
              <a:gd name="T109" fmla="*/ 134 h 282"/>
              <a:gd name="T110" fmla="*/ 79 w 197"/>
              <a:gd name="T111" fmla="*/ 136 h 282"/>
              <a:gd name="T112" fmla="*/ 40 w 197"/>
              <a:gd name="T113" fmla="*/ 59 h 282"/>
              <a:gd name="T114" fmla="*/ 153 w 197"/>
              <a:gd name="T115" fmla="*/ 236 h 282"/>
              <a:gd name="T116" fmla="*/ 185 w 197"/>
              <a:gd name="T117" fmla="*/ 138 h 282"/>
              <a:gd name="T118" fmla="*/ 55 w 197"/>
              <a:gd name="T119" fmla="*/ 65 h 282"/>
              <a:gd name="T120" fmla="*/ 95 w 197"/>
              <a:gd name="T121" fmla="*/ 74 h 282"/>
              <a:gd name="T122" fmla="*/ 4 w 197"/>
              <a:gd name="T123" fmla="*/ 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282">
                <a:moveTo>
                  <a:pt x="44" y="40"/>
                </a:moveTo>
                <a:cubicBezTo>
                  <a:pt x="46" y="42"/>
                  <a:pt x="66" y="63"/>
                  <a:pt x="71" y="65"/>
                </a:cubicBezTo>
                <a:cubicBezTo>
                  <a:pt x="71" y="65"/>
                  <a:pt x="71" y="65"/>
                  <a:pt x="72" y="65"/>
                </a:cubicBezTo>
                <a:cubicBezTo>
                  <a:pt x="77" y="63"/>
                  <a:pt x="82" y="62"/>
                  <a:pt x="87" y="62"/>
                </a:cubicBezTo>
                <a:cubicBezTo>
                  <a:pt x="90" y="61"/>
                  <a:pt x="92" y="62"/>
                  <a:pt x="95" y="62"/>
                </a:cubicBezTo>
                <a:cubicBezTo>
                  <a:pt x="100" y="62"/>
                  <a:pt x="105" y="63"/>
                  <a:pt x="109" y="65"/>
                </a:cubicBezTo>
                <a:cubicBezTo>
                  <a:pt x="115" y="67"/>
                  <a:pt x="119" y="70"/>
                  <a:pt x="123" y="74"/>
                </a:cubicBezTo>
                <a:cubicBezTo>
                  <a:pt x="125" y="76"/>
                  <a:pt x="128" y="79"/>
                  <a:pt x="130" y="82"/>
                </a:cubicBezTo>
                <a:cubicBezTo>
                  <a:pt x="130" y="82"/>
                  <a:pt x="130" y="82"/>
                  <a:pt x="130" y="82"/>
                </a:cubicBezTo>
                <a:cubicBezTo>
                  <a:pt x="130" y="82"/>
                  <a:pt x="130" y="82"/>
                  <a:pt x="131" y="82"/>
                </a:cubicBezTo>
                <a:cubicBezTo>
                  <a:pt x="136" y="81"/>
                  <a:pt x="142" y="80"/>
                  <a:pt x="147" y="81"/>
                </a:cubicBezTo>
                <a:cubicBezTo>
                  <a:pt x="151" y="81"/>
                  <a:pt x="154" y="81"/>
                  <a:pt x="157" y="82"/>
                </a:cubicBezTo>
                <a:cubicBezTo>
                  <a:pt x="163" y="83"/>
                  <a:pt x="169" y="85"/>
                  <a:pt x="174" y="89"/>
                </a:cubicBezTo>
                <a:cubicBezTo>
                  <a:pt x="179" y="93"/>
                  <a:pt x="184" y="96"/>
                  <a:pt x="187" y="101"/>
                </a:cubicBezTo>
                <a:cubicBezTo>
                  <a:pt x="191" y="107"/>
                  <a:pt x="194" y="113"/>
                  <a:pt x="196" y="119"/>
                </a:cubicBezTo>
                <a:cubicBezTo>
                  <a:pt x="196" y="123"/>
                  <a:pt x="197" y="127"/>
                  <a:pt x="197" y="131"/>
                </a:cubicBezTo>
                <a:cubicBezTo>
                  <a:pt x="197" y="137"/>
                  <a:pt x="197" y="143"/>
                  <a:pt x="195" y="150"/>
                </a:cubicBezTo>
                <a:cubicBezTo>
                  <a:pt x="194" y="155"/>
                  <a:pt x="192" y="160"/>
                  <a:pt x="189" y="164"/>
                </a:cubicBezTo>
                <a:cubicBezTo>
                  <a:pt x="189" y="164"/>
                  <a:pt x="189" y="165"/>
                  <a:pt x="189" y="165"/>
                </a:cubicBezTo>
                <a:cubicBezTo>
                  <a:pt x="184" y="171"/>
                  <a:pt x="179" y="176"/>
                  <a:pt x="172" y="180"/>
                </a:cubicBezTo>
                <a:cubicBezTo>
                  <a:pt x="169" y="182"/>
                  <a:pt x="165" y="183"/>
                  <a:pt x="162" y="184"/>
                </a:cubicBezTo>
                <a:cubicBezTo>
                  <a:pt x="161" y="184"/>
                  <a:pt x="161" y="184"/>
                  <a:pt x="160" y="184"/>
                </a:cubicBezTo>
                <a:cubicBezTo>
                  <a:pt x="160" y="184"/>
                  <a:pt x="160" y="184"/>
                  <a:pt x="160" y="185"/>
                </a:cubicBezTo>
                <a:cubicBezTo>
                  <a:pt x="160" y="185"/>
                  <a:pt x="160" y="185"/>
                  <a:pt x="160" y="186"/>
                </a:cubicBezTo>
                <a:cubicBezTo>
                  <a:pt x="160" y="190"/>
                  <a:pt x="160" y="194"/>
                  <a:pt x="160" y="198"/>
                </a:cubicBezTo>
                <a:cubicBezTo>
                  <a:pt x="160" y="200"/>
                  <a:pt x="160" y="202"/>
                  <a:pt x="160" y="204"/>
                </a:cubicBezTo>
                <a:cubicBezTo>
                  <a:pt x="160" y="206"/>
                  <a:pt x="160" y="208"/>
                  <a:pt x="160" y="209"/>
                </a:cubicBezTo>
                <a:cubicBezTo>
                  <a:pt x="161" y="213"/>
                  <a:pt x="161" y="216"/>
                  <a:pt x="161" y="220"/>
                </a:cubicBezTo>
                <a:cubicBezTo>
                  <a:pt x="161" y="220"/>
                  <a:pt x="161" y="221"/>
                  <a:pt x="161" y="221"/>
                </a:cubicBezTo>
                <a:cubicBezTo>
                  <a:pt x="162" y="221"/>
                  <a:pt x="162" y="221"/>
                  <a:pt x="163" y="221"/>
                </a:cubicBezTo>
                <a:cubicBezTo>
                  <a:pt x="163" y="220"/>
                  <a:pt x="164" y="220"/>
                  <a:pt x="165" y="220"/>
                </a:cubicBezTo>
                <a:cubicBezTo>
                  <a:pt x="166" y="220"/>
                  <a:pt x="167" y="221"/>
                  <a:pt x="167" y="222"/>
                </a:cubicBezTo>
                <a:cubicBezTo>
                  <a:pt x="167" y="222"/>
                  <a:pt x="168" y="222"/>
                  <a:pt x="168" y="222"/>
                </a:cubicBezTo>
                <a:cubicBezTo>
                  <a:pt x="173" y="222"/>
                  <a:pt x="177" y="222"/>
                  <a:pt x="182" y="222"/>
                </a:cubicBezTo>
                <a:cubicBezTo>
                  <a:pt x="183" y="222"/>
                  <a:pt x="184" y="222"/>
                  <a:pt x="185" y="222"/>
                </a:cubicBezTo>
                <a:cubicBezTo>
                  <a:pt x="186" y="222"/>
                  <a:pt x="186" y="222"/>
                  <a:pt x="187" y="223"/>
                </a:cubicBezTo>
                <a:cubicBezTo>
                  <a:pt x="187" y="223"/>
                  <a:pt x="187" y="223"/>
                  <a:pt x="188" y="224"/>
                </a:cubicBezTo>
                <a:cubicBezTo>
                  <a:pt x="188" y="224"/>
                  <a:pt x="188" y="224"/>
                  <a:pt x="188" y="224"/>
                </a:cubicBezTo>
                <a:cubicBezTo>
                  <a:pt x="189" y="223"/>
                  <a:pt x="190" y="223"/>
                  <a:pt x="190" y="224"/>
                </a:cubicBezTo>
                <a:cubicBezTo>
                  <a:pt x="190" y="225"/>
                  <a:pt x="190" y="226"/>
                  <a:pt x="190" y="227"/>
                </a:cubicBezTo>
                <a:cubicBezTo>
                  <a:pt x="191" y="230"/>
                  <a:pt x="192" y="234"/>
                  <a:pt x="192" y="238"/>
                </a:cubicBezTo>
                <a:cubicBezTo>
                  <a:pt x="193" y="239"/>
                  <a:pt x="192" y="240"/>
                  <a:pt x="192" y="240"/>
                </a:cubicBezTo>
                <a:cubicBezTo>
                  <a:pt x="192" y="241"/>
                  <a:pt x="192" y="241"/>
                  <a:pt x="192" y="241"/>
                </a:cubicBezTo>
                <a:cubicBezTo>
                  <a:pt x="191" y="241"/>
                  <a:pt x="191" y="242"/>
                  <a:pt x="191" y="242"/>
                </a:cubicBezTo>
                <a:cubicBezTo>
                  <a:pt x="190" y="243"/>
                  <a:pt x="190" y="243"/>
                  <a:pt x="189" y="243"/>
                </a:cubicBezTo>
                <a:cubicBezTo>
                  <a:pt x="189" y="243"/>
                  <a:pt x="189" y="243"/>
                  <a:pt x="189" y="244"/>
                </a:cubicBezTo>
                <a:cubicBezTo>
                  <a:pt x="189" y="244"/>
                  <a:pt x="189" y="245"/>
                  <a:pt x="188" y="245"/>
                </a:cubicBezTo>
                <a:cubicBezTo>
                  <a:pt x="188" y="245"/>
                  <a:pt x="187" y="245"/>
                  <a:pt x="187" y="244"/>
                </a:cubicBezTo>
                <a:cubicBezTo>
                  <a:pt x="187" y="244"/>
                  <a:pt x="187" y="244"/>
                  <a:pt x="187" y="244"/>
                </a:cubicBezTo>
                <a:cubicBezTo>
                  <a:pt x="181" y="245"/>
                  <a:pt x="176" y="244"/>
                  <a:pt x="171" y="245"/>
                </a:cubicBezTo>
                <a:cubicBezTo>
                  <a:pt x="169" y="245"/>
                  <a:pt x="168" y="245"/>
                  <a:pt x="166" y="245"/>
                </a:cubicBezTo>
                <a:cubicBezTo>
                  <a:pt x="165" y="245"/>
                  <a:pt x="164" y="245"/>
                  <a:pt x="163" y="245"/>
                </a:cubicBezTo>
                <a:cubicBezTo>
                  <a:pt x="162" y="245"/>
                  <a:pt x="162" y="245"/>
                  <a:pt x="162" y="245"/>
                </a:cubicBezTo>
                <a:cubicBezTo>
                  <a:pt x="162" y="247"/>
                  <a:pt x="162" y="248"/>
                  <a:pt x="162" y="250"/>
                </a:cubicBezTo>
                <a:cubicBezTo>
                  <a:pt x="163" y="254"/>
                  <a:pt x="163" y="258"/>
                  <a:pt x="164" y="261"/>
                </a:cubicBezTo>
                <a:cubicBezTo>
                  <a:pt x="164" y="265"/>
                  <a:pt x="165" y="268"/>
                  <a:pt x="165" y="271"/>
                </a:cubicBezTo>
                <a:cubicBezTo>
                  <a:pt x="165" y="273"/>
                  <a:pt x="165" y="276"/>
                  <a:pt x="165" y="278"/>
                </a:cubicBezTo>
                <a:cubicBezTo>
                  <a:pt x="165" y="279"/>
                  <a:pt x="164" y="280"/>
                  <a:pt x="163" y="281"/>
                </a:cubicBezTo>
                <a:cubicBezTo>
                  <a:pt x="161" y="281"/>
                  <a:pt x="160" y="281"/>
                  <a:pt x="159" y="281"/>
                </a:cubicBezTo>
                <a:cubicBezTo>
                  <a:pt x="159" y="281"/>
                  <a:pt x="158" y="281"/>
                  <a:pt x="158" y="281"/>
                </a:cubicBezTo>
                <a:cubicBezTo>
                  <a:pt x="153" y="281"/>
                  <a:pt x="149" y="281"/>
                  <a:pt x="144" y="282"/>
                </a:cubicBezTo>
                <a:cubicBezTo>
                  <a:pt x="143" y="282"/>
                  <a:pt x="142" y="282"/>
                  <a:pt x="141" y="281"/>
                </a:cubicBezTo>
                <a:cubicBezTo>
                  <a:pt x="140" y="281"/>
                  <a:pt x="140" y="281"/>
                  <a:pt x="139" y="281"/>
                </a:cubicBezTo>
                <a:cubicBezTo>
                  <a:pt x="138" y="280"/>
                  <a:pt x="138" y="280"/>
                  <a:pt x="138" y="279"/>
                </a:cubicBezTo>
                <a:cubicBezTo>
                  <a:pt x="138" y="278"/>
                  <a:pt x="138" y="278"/>
                  <a:pt x="138" y="277"/>
                </a:cubicBezTo>
                <a:cubicBezTo>
                  <a:pt x="138" y="274"/>
                  <a:pt x="138" y="272"/>
                  <a:pt x="138" y="270"/>
                </a:cubicBezTo>
                <a:cubicBezTo>
                  <a:pt x="137" y="267"/>
                  <a:pt x="137" y="263"/>
                  <a:pt x="136" y="260"/>
                </a:cubicBezTo>
                <a:cubicBezTo>
                  <a:pt x="136" y="256"/>
                  <a:pt x="135" y="252"/>
                  <a:pt x="135" y="248"/>
                </a:cubicBezTo>
                <a:cubicBezTo>
                  <a:pt x="135" y="248"/>
                  <a:pt x="135" y="247"/>
                  <a:pt x="135" y="247"/>
                </a:cubicBezTo>
                <a:cubicBezTo>
                  <a:pt x="135" y="247"/>
                  <a:pt x="135" y="247"/>
                  <a:pt x="134" y="247"/>
                </a:cubicBezTo>
                <a:cubicBezTo>
                  <a:pt x="131" y="247"/>
                  <a:pt x="128" y="247"/>
                  <a:pt x="125" y="247"/>
                </a:cubicBezTo>
                <a:cubicBezTo>
                  <a:pt x="123" y="247"/>
                  <a:pt x="121" y="247"/>
                  <a:pt x="119" y="247"/>
                </a:cubicBezTo>
                <a:cubicBezTo>
                  <a:pt x="118" y="247"/>
                  <a:pt x="118" y="247"/>
                  <a:pt x="117" y="247"/>
                </a:cubicBezTo>
                <a:cubicBezTo>
                  <a:pt x="116" y="247"/>
                  <a:pt x="115" y="248"/>
                  <a:pt x="114" y="248"/>
                </a:cubicBezTo>
                <a:cubicBezTo>
                  <a:pt x="113" y="249"/>
                  <a:pt x="112" y="248"/>
                  <a:pt x="111" y="247"/>
                </a:cubicBezTo>
                <a:cubicBezTo>
                  <a:pt x="111" y="247"/>
                  <a:pt x="111" y="247"/>
                  <a:pt x="111" y="247"/>
                </a:cubicBezTo>
                <a:cubicBezTo>
                  <a:pt x="110" y="247"/>
                  <a:pt x="110" y="247"/>
                  <a:pt x="110" y="246"/>
                </a:cubicBezTo>
                <a:cubicBezTo>
                  <a:pt x="109" y="246"/>
                  <a:pt x="109" y="246"/>
                  <a:pt x="109" y="246"/>
                </a:cubicBezTo>
                <a:cubicBezTo>
                  <a:pt x="108" y="245"/>
                  <a:pt x="108" y="245"/>
                  <a:pt x="107" y="244"/>
                </a:cubicBezTo>
                <a:cubicBezTo>
                  <a:pt x="107" y="243"/>
                  <a:pt x="107" y="242"/>
                  <a:pt x="107" y="240"/>
                </a:cubicBezTo>
                <a:cubicBezTo>
                  <a:pt x="107" y="237"/>
                  <a:pt x="107" y="234"/>
                  <a:pt x="106" y="231"/>
                </a:cubicBezTo>
                <a:cubicBezTo>
                  <a:pt x="106" y="230"/>
                  <a:pt x="105" y="230"/>
                  <a:pt x="105" y="229"/>
                </a:cubicBezTo>
                <a:cubicBezTo>
                  <a:pt x="105" y="229"/>
                  <a:pt x="105" y="228"/>
                  <a:pt x="105" y="228"/>
                </a:cubicBezTo>
                <a:cubicBezTo>
                  <a:pt x="105" y="228"/>
                  <a:pt x="105" y="228"/>
                  <a:pt x="106" y="227"/>
                </a:cubicBezTo>
                <a:cubicBezTo>
                  <a:pt x="106" y="227"/>
                  <a:pt x="106" y="227"/>
                  <a:pt x="107" y="227"/>
                </a:cubicBezTo>
                <a:cubicBezTo>
                  <a:pt x="107" y="227"/>
                  <a:pt x="107" y="227"/>
                  <a:pt x="108" y="227"/>
                </a:cubicBezTo>
                <a:cubicBezTo>
                  <a:pt x="108" y="227"/>
                  <a:pt x="108" y="226"/>
                  <a:pt x="109" y="226"/>
                </a:cubicBezTo>
                <a:cubicBezTo>
                  <a:pt x="109" y="226"/>
                  <a:pt x="110" y="226"/>
                  <a:pt x="111" y="226"/>
                </a:cubicBezTo>
                <a:cubicBezTo>
                  <a:pt x="114" y="226"/>
                  <a:pt x="118" y="226"/>
                  <a:pt x="122" y="226"/>
                </a:cubicBezTo>
                <a:cubicBezTo>
                  <a:pt x="126" y="226"/>
                  <a:pt x="130" y="226"/>
                  <a:pt x="134" y="226"/>
                </a:cubicBezTo>
                <a:cubicBezTo>
                  <a:pt x="134" y="226"/>
                  <a:pt x="134" y="226"/>
                  <a:pt x="135" y="226"/>
                </a:cubicBezTo>
                <a:cubicBezTo>
                  <a:pt x="135" y="224"/>
                  <a:pt x="135" y="192"/>
                  <a:pt x="134" y="187"/>
                </a:cubicBezTo>
                <a:cubicBezTo>
                  <a:pt x="134" y="187"/>
                  <a:pt x="134" y="187"/>
                  <a:pt x="134" y="187"/>
                </a:cubicBezTo>
                <a:cubicBezTo>
                  <a:pt x="131" y="187"/>
                  <a:pt x="129" y="186"/>
                  <a:pt x="127" y="185"/>
                </a:cubicBezTo>
                <a:cubicBezTo>
                  <a:pt x="122" y="184"/>
                  <a:pt x="118" y="182"/>
                  <a:pt x="114" y="180"/>
                </a:cubicBezTo>
                <a:cubicBezTo>
                  <a:pt x="110" y="178"/>
                  <a:pt x="107" y="175"/>
                  <a:pt x="104" y="172"/>
                </a:cubicBezTo>
                <a:cubicBezTo>
                  <a:pt x="102" y="171"/>
                  <a:pt x="101" y="169"/>
                  <a:pt x="100" y="168"/>
                </a:cubicBezTo>
                <a:cubicBezTo>
                  <a:pt x="98" y="165"/>
                  <a:pt x="96" y="162"/>
                  <a:pt x="94" y="159"/>
                </a:cubicBezTo>
                <a:cubicBezTo>
                  <a:pt x="94" y="159"/>
                  <a:pt x="94" y="159"/>
                  <a:pt x="94" y="159"/>
                </a:cubicBezTo>
                <a:cubicBezTo>
                  <a:pt x="94" y="159"/>
                  <a:pt x="93" y="159"/>
                  <a:pt x="93" y="159"/>
                </a:cubicBezTo>
                <a:cubicBezTo>
                  <a:pt x="88" y="159"/>
                  <a:pt x="82" y="159"/>
                  <a:pt x="77" y="157"/>
                </a:cubicBezTo>
                <a:cubicBezTo>
                  <a:pt x="73" y="156"/>
                  <a:pt x="69" y="155"/>
                  <a:pt x="65" y="153"/>
                </a:cubicBezTo>
                <a:cubicBezTo>
                  <a:pt x="62" y="152"/>
                  <a:pt x="60" y="150"/>
                  <a:pt x="57" y="147"/>
                </a:cubicBezTo>
                <a:cubicBezTo>
                  <a:pt x="57" y="147"/>
                  <a:pt x="57" y="147"/>
                  <a:pt x="57" y="147"/>
                </a:cubicBezTo>
                <a:cubicBezTo>
                  <a:pt x="56" y="147"/>
                  <a:pt x="56" y="147"/>
                  <a:pt x="55" y="146"/>
                </a:cubicBezTo>
                <a:cubicBezTo>
                  <a:pt x="54" y="145"/>
                  <a:pt x="52" y="144"/>
                  <a:pt x="51" y="143"/>
                </a:cubicBezTo>
                <a:cubicBezTo>
                  <a:pt x="49" y="141"/>
                  <a:pt x="48" y="139"/>
                  <a:pt x="47" y="138"/>
                </a:cubicBezTo>
                <a:cubicBezTo>
                  <a:pt x="44" y="135"/>
                  <a:pt x="43" y="132"/>
                  <a:pt x="41" y="129"/>
                </a:cubicBezTo>
                <a:cubicBezTo>
                  <a:pt x="40" y="125"/>
                  <a:pt x="39" y="120"/>
                  <a:pt x="39" y="115"/>
                </a:cubicBezTo>
                <a:cubicBezTo>
                  <a:pt x="39" y="112"/>
                  <a:pt x="39" y="108"/>
                  <a:pt x="40" y="104"/>
                </a:cubicBezTo>
                <a:cubicBezTo>
                  <a:pt x="41" y="97"/>
                  <a:pt x="43" y="91"/>
                  <a:pt x="47" y="86"/>
                </a:cubicBezTo>
                <a:cubicBezTo>
                  <a:pt x="47" y="86"/>
                  <a:pt x="47" y="85"/>
                  <a:pt x="47" y="85"/>
                </a:cubicBezTo>
                <a:cubicBezTo>
                  <a:pt x="48" y="83"/>
                  <a:pt x="50" y="81"/>
                  <a:pt x="51" y="79"/>
                </a:cubicBezTo>
                <a:cubicBezTo>
                  <a:pt x="51" y="78"/>
                  <a:pt x="51" y="78"/>
                  <a:pt x="50" y="77"/>
                </a:cubicBezTo>
                <a:cubicBezTo>
                  <a:pt x="49" y="76"/>
                  <a:pt x="48" y="74"/>
                  <a:pt x="47" y="73"/>
                </a:cubicBezTo>
                <a:cubicBezTo>
                  <a:pt x="44" y="70"/>
                  <a:pt x="42" y="68"/>
                  <a:pt x="39" y="65"/>
                </a:cubicBezTo>
                <a:cubicBezTo>
                  <a:pt x="38" y="64"/>
                  <a:pt x="37" y="62"/>
                  <a:pt x="36" y="61"/>
                </a:cubicBezTo>
                <a:cubicBezTo>
                  <a:pt x="35" y="59"/>
                  <a:pt x="33" y="58"/>
                  <a:pt x="32" y="56"/>
                </a:cubicBezTo>
                <a:cubicBezTo>
                  <a:pt x="31" y="55"/>
                  <a:pt x="30" y="54"/>
                  <a:pt x="29" y="54"/>
                </a:cubicBezTo>
                <a:cubicBezTo>
                  <a:pt x="28" y="54"/>
                  <a:pt x="28" y="55"/>
                  <a:pt x="28" y="55"/>
                </a:cubicBezTo>
                <a:cubicBezTo>
                  <a:pt x="29" y="57"/>
                  <a:pt x="29" y="59"/>
                  <a:pt x="30" y="61"/>
                </a:cubicBezTo>
                <a:cubicBezTo>
                  <a:pt x="30" y="62"/>
                  <a:pt x="30" y="63"/>
                  <a:pt x="30" y="63"/>
                </a:cubicBezTo>
                <a:cubicBezTo>
                  <a:pt x="30" y="66"/>
                  <a:pt x="31" y="69"/>
                  <a:pt x="32" y="71"/>
                </a:cubicBezTo>
                <a:cubicBezTo>
                  <a:pt x="32" y="73"/>
                  <a:pt x="32" y="74"/>
                  <a:pt x="32" y="75"/>
                </a:cubicBezTo>
                <a:cubicBezTo>
                  <a:pt x="32" y="76"/>
                  <a:pt x="32" y="76"/>
                  <a:pt x="32" y="77"/>
                </a:cubicBezTo>
                <a:cubicBezTo>
                  <a:pt x="33" y="78"/>
                  <a:pt x="32" y="78"/>
                  <a:pt x="31" y="79"/>
                </a:cubicBezTo>
                <a:cubicBezTo>
                  <a:pt x="31" y="79"/>
                  <a:pt x="31" y="79"/>
                  <a:pt x="31" y="79"/>
                </a:cubicBezTo>
                <a:cubicBezTo>
                  <a:pt x="30" y="80"/>
                  <a:pt x="30" y="80"/>
                  <a:pt x="29" y="79"/>
                </a:cubicBezTo>
                <a:cubicBezTo>
                  <a:pt x="29" y="79"/>
                  <a:pt x="29" y="79"/>
                  <a:pt x="29" y="79"/>
                </a:cubicBezTo>
                <a:cubicBezTo>
                  <a:pt x="28" y="79"/>
                  <a:pt x="26" y="80"/>
                  <a:pt x="25" y="80"/>
                </a:cubicBezTo>
                <a:cubicBezTo>
                  <a:pt x="24" y="80"/>
                  <a:pt x="22" y="81"/>
                  <a:pt x="20" y="81"/>
                </a:cubicBezTo>
                <a:cubicBezTo>
                  <a:pt x="18" y="82"/>
                  <a:pt x="15" y="81"/>
                  <a:pt x="13" y="81"/>
                </a:cubicBezTo>
                <a:cubicBezTo>
                  <a:pt x="12" y="81"/>
                  <a:pt x="12" y="81"/>
                  <a:pt x="12" y="81"/>
                </a:cubicBezTo>
                <a:cubicBezTo>
                  <a:pt x="11" y="80"/>
                  <a:pt x="10" y="79"/>
                  <a:pt x="10" y="78"/>
                </a:cubicBezTo>
                <a:cubicBezTo>
                  <a:pt x="10" y="74"/>
                  <a:pt x="9" y="69"/>
                  <a:pt x="9" y="65"/>
                </a:cubicBezTo>
                <a:cubicBezTo>
                  <a:pt x="9" y="61"/>
                  <a:pt x="8" y="57"/>
                  <a:pt x="8" y="53"/>
                </a:cubicBezTo>
                <a:cubicBezTo>
                  <a:pt x="7" y="51"/>
                  <a:pt x="7" y="50"/>
                  <a:pt x="7" y="48"/>
                </a:cubicBezTo>
                <a:cubicBezTo>
                  <a:pt x="6" y="43"/>
                  <a:pt x="5" y="39"/>
                  <a:pt x="4" y="34"/>
                </a:cubicBezTo>
                <a:cubicBezTo>
                  <a:pt x="4" y="31"/>
                  <a:pt x="3" y="28"/>
                  <a:pt x="3" y="25"/>
                </a:cubicBezTo>
                <a:cubicBezTo>
                  <a:pt x="2" y="24"/>
                  <a:pt x="2" y="22"/>
                  <a:pt x="2" y="20"/>
                </a:cubicBezTo>
                <a:cubicBezTo>
                  <a:pt x="2" y="18"/>
                  <a:pt x="1" y="16"/>
                  <a:pt x="1" y="14"/>
                </a:cubicBezTo>
                <a:cubicBezTo>
                  <a:pt x="0" y="10"/>
                  <a:pt x="0" y="6"/>
                  <a:pt x="0" y="2"/>
                </a:cubicBezTo>
                <a:cubicBezTo>
                  <a:pt x="0" y="2"/>
                  <a:pt x="0" y="2"/>
                  <a:pt x="0" y="1"/>
                </a:cubicBezTo>
                <a:cubicBezTo>
                  <a:pt x="1" y="0"/>
                  <a:pt x="1" y="0"/>
                  <a:pt x="2" y="0"/>
                </a:cubicBezTo>
                <a:cubicBezTo>
                  <a:pt x="3" y="0"/>
                  <a:pt x="3" y="1"/>
                  <a:pt x="4" y="1"/>
                </a:cubicBezTo>
                <a:cubicBezTo>
                  <a:pt x="4" y="1"/>
                  <a:pt x="5" y="0"/>
                  <a:pt x="5" y="0"/>
                </a:cubicBezTo>
                <a:cubicBezTo>
                  <a:pt x="6" y="1"/>
                  <a:pt x="6" y="1"/>
                  <a:pt x="6" y="1"/>
                </a:cubicBezTo>
                <a:cubicBezTo>
                  <a:pt x="6" y="2"/>
                  <a:pt x="6" y="2"/>
                  <a:pt x="7" y="2"/>
                </a:cubicBezTo>
                <a:cubicBezTo>
                  <a:pt x="9" y="3"/>
                  <a:pt x="12" y="4"/>
                  <a:pt x="15" y="5"/>
                </a:cubicBezTo>
                <a:cubicBezTo>
                  <a:pt x="17" y="6"/>
                  <a:pt x="19" y="6"/>
                  <a:pt x="21" y="6"/>
                </a:cubicBezTo>
                <a:cubicBezTo>
                  <a:pt x="22" y="7"/>
                  <a:pt x="23" y="7"/>
                  <a:pt x="24" y="7"/>
                </a:cubicBezTo>
                <a:cubicBezTo>
                  <a:pt x="25" y="7"/>
                  <a:pt x="25" y="8"/>
                  <a:pt x="26" y="8"/>
                </a:cubicBezTo>
                <a:cubicBezTo>
                  <a:pt x="26" y="8"/>
                  <a:pt x="26" y="9"/>
                  <a:pt x="27" y="9"/>
                </a:cubicBezTo>
                <a:cubicBezTo>
                  <a:pt x="30" y="10"/>
                  <a:pt x="33" y="11"/>
                  <a:pt x="36" y="12"/>
                </a:cubicBezTo>
                <a:cubicBezTo>
                  <a:pt x="37" y="12"/>
                  <a:pt x="39" y="12"/>
                  <a:pt x="40" y="13"/>
                </a:cubicBezTo>
                <a:cubicBezTo>
                  <a:pt x="44" y="13"/>
                  <a:pt x="48" y="14"/>
                  <a:pt x="52" y="15"/>
                </a:cubicBezTo>
                <a:cubicBezTo>
                  <a:pt x="57" y="15"/>
                  <a:pt x="62" y="16"/>
                  <a:pt x="67" y="16"/>
                </a:cubicBezTo>
                <a:cubicBezTo>
                  <a:pt x="68" y="16"/>
                  <a:pt x="70" y="16"/>
                  <a:pt x="71" y="16"/>
                </a:cubicBezTo>
                <a:cubicBezTo>
                  <a:pt x="72" y="16"/>
                  <a:pt x="73" y="17"/>
                  <a:pt x="73" y="17"/>
                </a:cubicBezTo>
                <a:cubicBezTo>
                  <a:pt x="74" y="17"/>
                  <a:pt x="75" y="18"/>
                  <a:pt x="75" y="19"/>
                </a:cubicBezTo>
                <a:cubicBezTo>
                  <a:pt x="75" y="20"/>
                  <a:pt x="75" y="22"/>
                  <a:pt x="75" y="23"/>
                </a:cubicBezTo>
                <a:cubicBezTo>
                  <a:pt x="74" y="24"/>
                  <a:pt x="74" y="26"/>
                  <a:pt x="74" y="27"/>
                </a:cubicBezTo>
                <a:cubicBezTo>
                  <a:pt x="74" y="29"/>
                  <a:pt x="74" y="31"/>
                  <a:pt x="74" y="33"/>
                </a:cubicBezTo>
                <a:cubicBezTo>
                  <a:pt x="74" y="35"/>
                  <a:pt x="73" y="36"/>
                  <a:pt x="73" y="37"/>
                </a:cubicBezTo>
                <a:cubicBezTo>
                  <a:pt x="73" y="39"/>
                  <a:pt x="73" y="39"/>
                  <a:pt x="71" y="40"/>
                </a:cubicBezTo>
                <a:cubicBezTo>
                  <a:pt x="71" y="40"/>
                  <a:pt x="71" y="40"/>
                  <a:pt x="71" y="40"/>
                </a:cubicBezTo>
                <a:cubicBezTo>
                  <a:pt x="70" y="40"/>
                  <a:pt x="69" y="40"/>
                  <a:pt x="67" y="40"/>
                </a:cubicBezTo>
                <a:cubicBezTo>
                  <a:pt x="64" y="40"/>
                  <a:pt x="61" y="40"/>
                  <a:pt x="58" y="40"/>
                </a:cubicBezTo>
                <a:cubicBezTo>
                  <a:pt x="55" y="39"/>
                  <a:pt x="52" y="39"/>
                  <a:pt x="49" y="39"/>
                </a:cubicBezTo>
                <a:cubicBezTo>
                  <a:pt x="47" y="39"/>
                  <a:pt x="46" y="40"/>
                  <a:pt x="44" y="40"/>
                </a:cubicBezTo>
                <a:close/>
                <a:moveTo>
                  <a:pt x="52" y="83"/>
                </a:moveTo>
                <a:cubicBezTo>
                  <a:pt x="52" y="83"/>
                  <a:pt x="53" y="82"/>
                  <a:pt x="53" y="82"/>
                </a:cubicBezTo>
                <a:cubicBezTo>
                  <a:pt x="53" y="82"/>
                  <a:pt x="53" y="81"/>
                  <a:pt x="53" y="81"/>
                </a:cubicBezTo>
                <a:cubicBezTo>
                  <a:pt x="53" y="81"/>
                  <a:pt x="53" y="81"/>
                  <a:pt x="53" y="81"/>
                </a:cubicBezTo>
                <a:cubicBezTo>
                  <a:pt x="53" y="81"/>
                  <a:pt x="53" y="82"/>
                  <a:pt x="53" y="82"/>
                </a:cubicBezTo>
                <a:cubicBezTo>
                  <a:pt x="52" y="82"/>
                  <a:pt x="52" y="83"/>
                  <a:pt x="52" y="83"/>
                </a:cubicBezTo>
                <a:cubicBezTo>
                  <a:pt x="51" y="83"/>
                  <a:pt x="51" y="84"/>
                  <a:pt x="51" y="84"/>
                </a:cubicBezTo>
                <a:cubicBezTo>
                  <a:pt x="51" y="84"/>
                  <a:pt x="51" y="84"/>
                  <a:pt x="51" y="84"/>
                </a:cubicBezTo>
                <a:cubicBezTo>
                  <a:pt x="51" y="84"/>
                  <a:pt x="52" y="84"/>
                  <a:pt x="52" y="83"/>
                </a:cubicBezTo>
                <a:close/>
                <a:moveTo>
                  <a:pt x="27" y="38"/>
                </a:moveTo>
                <a:cubicBezTo>
                  <a:pt x="28" y="37"/>
                  <a:pt x="28" y="37"/>
                  <a:pt x="28" y="36"/>
                </a:cubicBezTo>
                <a:cubicBezTo>
                  <a:pt x="28" y="36"/>
                  <a:pt x="27" y="37"/>
                  <a:pt x="27" y="38"/>
                </a:cubicBezTo>
                <a:cubicBezTo>
                  <a:pt x="27" y="38"/>
                  <a:pt x="27" y="38"/>
                  <a:pt x="27" y="39"/>
                </a:cubicBezTo>
                <a:cubicBezTo>
                  <a:pt x="27" y="39"/>
                  <a:pt x="27" y="39"/>
                  <a:pt x="27" y="39"/>
                </a:cubicBezTo>
                <a:cubicBezTo>
                  <a:pt x="27" y="39"/>
                  <a:pt x="27" y="38"/>
                  <a:pt x="27" y="38"/>
                </a:cubicBezTo>
                <a:close/>
                <a:moveTo>
                  <a:pt x="45" y="110"/>
                </a:moveTo>
                <a:cubicBezTo>
                  <a:pt x="45" y="110"/>
                  <a:pt x="45" y="110"/>
                  <a:pt x="45" y="110"/>
                </a:cubicBezTo>
                <a:cubicBezTo>
                  <a:pt x="45" y="111"/>
                  <a:pt x="45" y="112"/>
                  <a:pt x="45" y="113"/>
                </a:cubicBezTo>
                <a:cubicBezTo>
                  <a:pt x="45" y="114"/>
                  <a:pt x="45" y="114"/>
                  <a:pt x="45" y="114"/>
                </a:cubicBezTo>
                <a:cubicBezTo>
                  <a:pt x="45" y="114"/>
                  <a:pt x="46" y="113"/>
                  <a:pt x="46" y="112"/>
                </a:cubicBezTo>
                <a:cubicBezTo>
                  <a:pt x="45" y="112"/>
                  <a:pt x="45" y="111"/>
                  <a:pt x="45" y="110"/>
                </a:cubicBezTo>
                <a:cubicBezTo>
                  <a:pt x="45" y="109"/>
                  <a:pt x="45" y="109"/>
                  <a:pt x="45" y="108"/>
                </a:cubicBezTo>
                <a:cubicBezTo>
                  <a:pt x="45" y="109"/>
                  <a:pt x="45" y="109"/>
                  <a:pt x="45" y="110"/>
                </a:cubicBezTo>
                <a:close/>
                <a:moveTo>
                  <a:pt x="105" y="138"/>
                </a:moveTo>
                <a:cubicBezTo>
                  <a:pt x="104" y="138"/>
                  <a:pt x="104" y="139"/>
                  <a:pt x="104" y="139"/>
                </a:cubicBezTo>
                <a:cubicBezTo>
                  <a:pt x="103" y="139"/>
                  <a:pt x="103" y="138"/>
                  <a:pt x="103" y="138"/>
                </a:cubicBezTo>
                <a:cubicBezTo>
                  <a:pt x="102" y="140"/>
                  <a:pt x="102" y="143"/>
                  <a:pt x="102" y="145"/>
                </a:cubicBezTo>
                <a:cubicBezTo>
                  <a:pt x="103" y="143"/>
                  <a:pt x="104" y="141"/>
                  <a:pt x="105" y="138"/>
                </a:cubicBezTo>
                <a:cubicBezTo>
                  <a:pt x="105" y="137"/>
                  <a:pt x="106" y="136"/>
                  <a:pt x="106" y="135"/>
                </a:cubicBezTo>
                <a:cubicBezTo>
                  <a:pt x="106" y="135"/>
                  <a:pt x="106" y="135"/>
                  <a:pt x="106" y="135"/>
                </a:cubicBezTo>
                <a:cubicBezTo>
                  <a:pt x="105" y="136"/>
                  <a:pt x="105" y="136"/>
                  <a:pt x="104" y="136"/>
                </a:cubicBezTo>
                <a:cubicBezTo>
                  <a:pt x="105" y="137"/>
                  <a:pt x="105" y="138"/>
                  <a:pt x="105" y="138"/>
                </a:cubicBezTo>
                <a:close/>
                <a:moveTo>
                  <a:pt x="118" y="151"/>
                </a:moveTo>
                <a:cubicBezTo>
                  <a:pt x="119" y="152"/>
                  <a:pt x="119" y="152"/>
                  <a:pt x="119" y="152"/>
                </a:cubicBezTo>
                <a:cubicBezTo>
                  <a:pt x="120" y="153"/>
                  <a:pt x="121" y="154"/>
                  <a:pt x="122" y="155"/>
                </a:cubicBezTo>
                <a:cubicBezTo>
                  <a:pt x="123" y="156"/>
                  <a:pt x="126" y="158"/>
                  <a:pt x="128" y="159"/>
                </a:cubicBezTo>
                <a:cubicBezTo>
                  <a:pt x="132" y="161"/>
                  <a:pt x="136" y="162"/>
                  <a:pt x="141" y="163"/>
                </a:cubicBezTo>
                <a:cubicBezTo>
                  <a:pt x="143" y="163"/>
                  <a:pt x="144" y="164"/>
                  <a:pt x="146" y="164"/>
                </a:cubicBezTo>
                <a:cubicBezTo>
                  <a:pt x="147" y="163"/>
                  <a:pt x="148" y="163"/>
                  <a:pt x="150" y="163"/>
                </a:cubicBezTo>
                <a:cubicBezTo>
                  <a:pt x="154" y="162"/>
                  <a:pt x="158" y="161"/>
                  <a:pt x="162" y="158"/>
                </a:cubicBezTo>
                <a:cubicBezTo>
                  <a:pt x="163" y="157"/>
                  <a:pt x="165" y="156"/>
                  <a:pt x="167" y="154"/>
                </a:cubicBezTo>
                <a:cubicBezTo>
                  <a:pt x="167" y="154"/>
                  <a:pt x="168" y="153"/>
                  <a:pt x="169" y="152"/>
                </a:cubicBezTo>
                <a:cubicBezTo>
                  <a:pt x="171" y="150"/>
                  <a:pt x="173" y="146"/>
                  <a:pt x="175" y="143"/>
                </a:cubicBezTo>
                <a:cubicBezTo>
                  <a:pt x="175" y="143"/>
                  <a:pt x="175" y="142"/>
                  <a:pt x="175" y="142"/>
                </a:cubicBezTo>
                <a:cubicBezTo>
                  <a:pt x="175" y="141"/>
                  <a:pt x="175" y="141"/>
                  <a:pt x="176" y="140"/>
                </a:cubicBezTo>
                <a:cubicBezTo>
                  <a:pt x="177" y="138"/>
                  <a:pt x="178" y="136"/>
                  <a:pt x="178" y="133"/>
                </a:cubicBezTo>
                <a:cubicBezTo>
                  <a:pt x="179" y="129"/>
                  <a:pt x="179" y="125"/>
                  <a:pt x="177" y="121"/>
                </a:cubicBezTo>
                <a:cubicBezTo>
                  <a:pt x="176" y="118"/>
                  <a:pt x="174" y="116"/>
                  <a:pt x="173" y="113"/>
                </a:cubicBezTo>
                <a:cubicBezTo>
                  <a:pt x="171" y="112"/>
                  <a:pt x="170" y="110"/>
                  <a:pt x="168" y="108"/>
                </a:cubicBezTo>
                <a:cubicBezTo>
                  <a:pt x="167" y="107"/>
                  <a:pt x="166" y="106"/>
                  <a:pt x="165" y="105"/>
                </a:cubicBezTo>
                <a:cubicBezTo>
                  <a:pt x="163" y="104"/>
                  <a:pt x="161" y="103"/>
                  <a:pt x="159" y="103"/>
                </a:cubicBezTo>
                <a:cubicBezTo>
                  <a:pt x="157" y="102"/>
                  <a:pt x="155" y="101"/>
                  <a:pt x="153" y="101"/>
                </a:cubicBezTo>
                <a:cubicBezTo>
                  <a:pt x="149" y="100"/>
                  <a:pt x="146" y="100"/>
                  <a:pt x="142" y="100"/>
                </a:cubicBezTo>
                <a:cubicBezTo>
                  <a:pt x="141" y="100"/>
                  <a:pt x="140" y="101"/>
                  <a:pt x="138" y="101"/>
                </a:cubicBezTo>
                <a:cubicBezTo>
                  <a:pt x="138" y="101"/>
                  <a:pt x="138" y="101"/>
                  <a:pt x="138" y="101"/>
                </a:cubicBezTo>
                <a:cubicBezTo>
                  <a:pt x="138" y="101"/>
                  <a:pt x="138" y="102"/>
                  <a:pt x="138" y="102"/>
                </a:cubicBezTo>
                <a:cubicBezTo>
                  <a:pt x="138" y="105"/>
                  <a:pt x="139" y="108"/>
                  <a:pt x="138" y="112"/>
                </a:cubicBezTo>
                <a:cubicBezTo>
                  <a:pt x="138" y="115"/>
                  <a:pt x="138" y="117"/>
                  <a:pt x="137" y="120"/>
                </a:cubicBezTo>
                <a:cubicBezTo>
                  <a:pt x="137" y="123"/>
                  <a:pt x="136" y="126"/>
                  <a:pt x="135" y="128"/>
                </a:cubicBezTo>
                <a:cubicBezTo>
                  <a:pt x="133" y="133"/>
                  <a:pt x="131" y="137"/>
                  <a:pt x="127" y="141"/>
                </a:cubicBezTo>
                <a:cubicBezTo>
                  <a:pt x="127" y="141"/>
                  <a:pt x="126" y="141"/>
                  <a:pt x="126" y="141"/>
                </a:cubicBezTo>
                <a:cubicBezTo>
                  <a:pt x="124" y="145"/>
                  <a:pt x="121" y="148"/>
                  <a:pt x="118" y="151"/>
                </a:cubicBezTo>
                <a:close/>
                <a:moveTo>
                  <a:pt x="113" y="91"/>
                </a:moveTo>
                <a:cubicBezTo>
                  <a:pt x="113" y="91"/>
                  <a:pt x="113" y="91"/>
                  <a:pt x="112" y="91"/>
                </a:cubicBezTo>
                <a:cubicBezTo>
                  <a:pt x="111" y="89"/>
                  <a:pt x="110" y="88"/>
                  <a:pt x="108" y="87"/>
                </a:cubicBezTo>
                <a:cubicBezTo>
                  <a:pt x="105" y="85"/>
                  <a:pt x="101" y="83"/>
                  <a:pt x="98" y="83"/>
                </a:cubicBezTo>
                <a:cubicBezTo>
                  <a:pt x="96" y="82"/>
                  <a:pt x="95" y="82"/>
                  <a:pt x="93" y="82"/>
                </a:cubicBezTo>
                <a:cubicBezTo>
                  <a:pt x="89" y="81"/>
                  <a:pt x="84" y="82"/>
                  <a:pt x="80" y="83"/>
                </a:cubicBezTo>
                <a:cubicBezTo>
                  <a:pt x="78" y="83"/>
                  <a:pt x="75" y="84"/>
                  <a:pt x="73" y="85"/>
                </a:cubicBezTo>
                <a:cubicBezTo>
                  <a:pt x="70" y="86"/>
                  <a:pt x="68" y="88"/>
                  <a:pt x="65" y="91"/>
                </a:cubicBezTo>
                <a:cubicBezTo>
                  <a:pt x="63" y="93"/>
                  <a:pt x="61" y="96"/>
                  <a:pt x="61" y="100"/>
                </a:cubicBezTo>
                <a:cubicBezTo>
                  <a:pt x="60" y="103"/>
                  <a:pt x="60" y="106"/>
                  <a:pt x="60" y="109"/>
                </a:cubicBezTo>
                <a:cubicBezTo>
                  <a:pt x="60" y="111"/>
                  <a:pt x="60" y="113"/>
                  <a:pt x="61" y="115"/>
                </a:cubicBezTo>
                <a:cubicBezTo>
                  <a:pt x="62" y="119"/>
                  <a:pt x="64" y="121"/>
                  <a:pt x="66" y="124"/>
                </a:cubicBezTo>
                <a:cubicBezTo>
                  <a:pt x="67" y="124"/>
                  <a:pt x="67" y="124"/>
                  <a:pt x="67" y="124"/>
                </a:cubicBezTo>
                <a:cubicBezTo>
                  <a:pt x="68" y="124"/>
                  <a:pt x="69" y="125"/>
                  <a:pt x="69" y="126"/>
                </a:cubicBezTo>
                <a:cubicBezTo>
                  <a:pt x="69" y="126"/>
                  <a:pt x="69" y="127"/>
                  <a:pt x="69" y="127"/>
                </a:cubicBezTo>
                <a:cubicBezTo>
                  <a:pt x="71" y="128"/>
                  <a:pt x="73" y="129"/>
                  <a:pt x="75" y="130"/>
                </a:cubicBezTo>
                <a:cubicBezTo>
                  <a:pt x="76" y="131"/>
                  <a:pt x="78" y="131"/>
                  <a:pt x="79" y="132"/>
                </a:cubicBezTo>
                <a:cubicBezTo>
                  <a:pt x="82" y="133"/>
                  <a:pt x="86" y="133"/>
                  <a:pt x="90" y="134"/>
                </a:cubicBezTo>
                <a:cubicBezTo>
                  <a:pt x="90" y="134"/>
                  <a:pt x="90" y="133"/>
                  <a:pt x="90" y="133"/>
                </a:cubicBezTo>
                <a:cubicBezTo>
                  <a:pt x="90" y="133"/>
                  <a:pt x="90" y="133"/>
                  <a:pt x="90" y="133"/>
                </a:cubicBezTo>
                <a:cubicBezTo>
                  <a:pt x="91" y="130"/>
                  <a:pt x="91" y="127"/>
                  <a:pt x="92" y="124"/>
                </a:cubicBezTo>
                <a:cubicBezTo>
                  <a:pt x="93" y="123"/>
                  <a:pt x="93" y="123"/>
                  <a:pt x="93" y="122"/>
                </a:cubicBezTo>
                <a:cubicBezTo>
                  <a:pt x="94" y="117"/>
                  <a:pt x="96" y="112"/>
                  <a:pt x="99" y="107"/>
                </a:cubicBezTo>
                <a:cubicBezTo>
                  <a:pt x="101" y="104"/>
                  <a:pt x="103" y="101"/>
                  <a:pt x="105" y="98"/>
                </a:cubicBezTo>
                <a:cubicBezTo>
                  <a:pt x="107" y="96"/>
                  <a:pt x="110" y="93"/>
                  <a:pt x="113" y="91"/>
                </a:cubicBezTo>
                <a:close/>
                <a:moveTo>
                  <a:pt x="96" y="158"/>
                </a:moveTo>
                <a:cubicBezTo>
                  <a:pt x="96" y="158"/>
                  <a:pt x="96" y="159"/>
                  <a:pt x="96" y="159"/>
                </a:cubicBezTo>
                <a:cubicBezTo>
                  <a:pt x="97" y="161"/>
                  <a:pt x="98" y="162"/>
                  <a:pt x="99" y="164"/>
                </a:cubicBezTo>
                <a:cubicBezTo>
                  <a:pt x="102" y="167"/>
                  <a:pt x="104" y="170"/>
                  <a:pt x="107" y="173"/>
                </a:cubicBezTo>
                <a:cubicBezTo>
                  <a:pt x="110" y="176"/>
                  <a:pt x="113" y="178"/>
                  <a:pt x="116" y="179"/>
                </a:cubicBezTo>
                <a:cubicBezTo>
                  <a:pt x="119" y="180"/>
                  <a:pt x="122" y="182"/>
                  <a:pt x="125" y="183"/>
                </a:cubicBezTo>
                <a:cubicBezTo>
                  <a:pt x="128" y="184"/>
                  <a:pt x="130" y="184"/>
                  <a:pt x="132" y="185"/>
                </a:cubicBezTo>
                <a:cubicBezTo>
                  <a:pt x="133" y="185"/>
                  <a:pt x="133" y="185"/>
                  <a:pt x="134" y="185"/>
                </a:cubicBezTo>
                <a:cubicBezTo>
                  <a:pt x="134" y="184"/>
                  <a:pt x="134" y="184"/>
                  <a:pt x="134" y="183"/>
                </a:cubicBezTo>
                <a:cubicBezTo>
                  <a:pt x="133" y="183"/>
                  <a:pt x="133" y="183"/>
                  <a:pt x="132" y="183"/>
                </a:cubicBezTo>
                <a:cubicBezTo>
                  <a:pt x="127" y="182"/>
                  <a:pt x="122" y="181"/>
                  <a:pt x="118" y="179"/>
                </a:cubicBezTo>
                <a:cubicBezTo>
                  <a:pt x="116" y="178"/>
                  <a:pt x="115" y="177"/>
                  <a:pt x="114" y="176"/>
                </a:cubicBezTo>
                <a:cubicBezTo>
                  <a:pt x="112" y="175"/>
                  <a:pt x="110" y="173"/>
                  <a:pt x="108" y="171"/>
                </a:cubicBezTo>
                <a:cubicBezTo>
                  <a:pt x="107" y="170"/>
                  <a:pt x="106" y="170"/>
                  <a:pt x="105" y="169"/>
                </a:cubicBezTo>
                <a:cubicBezTo>
                  <a:pt x="103" y="166"/>
                  <a:pt x="101" y="163"/>
                  <a:pt x="99" y="161"/>
                </a:cubicBezTo>
                <a:cubicBezTo>
                  <a:pt x="99" y="160"/>
                  <a:pt x="98" y="159"/>
                  <a:pt x="98" y="158"/>
                </a:cubicBezTo>
                <a:cubicBezTo>
                  <a:pt x="98" y="158"/>
                  <a:pt x="98" y="158"/>
                  <a:pt x="98" y="158"/>
                </a:cubicBezTo>
                <a:cubicBezTo>
                  <a:pt x="97" y="158"/>
                  <a:pt x="97" y="158"/>
                  <a:pt x="96" y="158"/>
                </a:cubicBezTo>
                <a:close/>
                <a:moveTo>
                  <a:pt x="93" y="155"/>
                </a:moveTo>
                <a:cubicBezTo>
                  <a:pt x="83" y="155"/>
                  <a:pt x="73" y="154"/>
                  <a:pt x="64" y="150"/>
                </a:cubicBezTo>
                <a:cubicBezTo>
                  <a:pt x="69" y="153"/>
                  <a:pt x="75" y="155"/>
                  <a:pt x="80" y="156"/>
                </a:cubicBezTo>
                <a:cubicBezTo>
                  <a:pt x="84" y="157"/>
                  <a:pt x="92" y="157"/>
                  <a:pt x="93" y="157"/>
                </a:cubicBezTo>
                <a:cubicBezTo>
                  <a:pt x="93" y="156"/>
                  <a:pt x="93" y="156"/>
                  <a:pt x="93" y="155"/>
                </a:cubicBezTo>
                <a:close/>
                <a:moveTo>
                  <a:pt x="6" y="33"/>
                </a:moveTo>
                <a:cubicBezTo>
                  <a:pt x="6" y="33"/>
                  <a:pt x="6" y="33"/>
                  <a:pt x="6" y="34"/>
                </a:cubicBezTo>
                <a:cubicBezTo>
                  <a:pt x="6" y="34"/>
                  <a:pt x="6" y="34"/>
                  <a:pt x="6" y="35"/>
                </a:cubicBezTo>
                <a:cubicBezTo>
                  <a:pt x="8" y="39"/>
                  <a:pt x="8" y="43"/>
                  <a:pt x="9" y="47"/>
                </a:cubicBezTo>
                <a:cubicBezTo>
                  <a:pt x="9" y="52"/>
                  <a:pt x="10" y="57"/>
                  <a:pt x="11" y="63"/>
                </a:cubicBezTo>
                <a:cubicBezTo>
                  <a:pt x="11" y="67"/>
                  <a:pt x="11" y="70"/>
                  <a:pt x="12" y="74"/>
                </a:cubicBezTo>
                <a:cubicBezTo>
                  <a:pt x="12" y="75"/>
                  <a:pt x="12" y="76"/>
                  <a:pt x="12" y="77"/>
                </a:cubicBezTo>
                <a:cubicBezTo>
                  <a:pt x="12" y="78"/>
                  <a:pt x="12" y="78"/>
                  <a:pt x="12" y="78"/>
                </a:cubicBezTo>
                <a:cubicBezTo>
                  <a:pt x="12" y="77"/>
                  <a:pt x="12" y="77"/>
                  <a:pt x="12" y="76"/>
                </a:cubicBezTo>
                <a:cubicBezTo>
                  <a:pt x="12" y="75"/>
                  <a:pt x="12" y="75"/>
                  <a:pt x="12" y="74"/>
                </a:cubicBezTo>
                <a:cubicBezTo>
                  <a:pt x="12" y="71"/>
                  <a:pt x="12" y="69"/>
                  <a:pt x="12" y="66"/>
                </a:cubicBezTo>
                <a:cubicBezTo>
                  <a:pt x="12" y="65"/>
                  <a:pt x="11" y="64"/>
                  <a:pt x="11" y="62"/>
                </a:cubicBezTo>
                <a:cubicBezTo>
                  <a:pt x="11" y="61"/>
                  <a:pt x="11" y="60"/>
                  <a:pt x="11" y="59"/>
                </a:cubicBezTo>
                <a:cubicBezTo>
                  <a:pt x="11" y="57"/>
                  <a:pt x="11" y="56"/>
                  <a:pt x="11" y="54"/>
                </a:cubicBezTo>
                <a:cubicBezTo>
                  <a:pt x="10" y="52"/>
                  <a:pt x="10" y="49"/>
                  <a:pt x="10" y="47"/>
                </a:cubicBezTo>
                <a:cubicBezTo>
                  <a:pt x="9" y="44"/>
                  <a:pt x="8" y="40"/>
                  <a:pt x="8" y="37"/>
                </a:cubicBezTo>
                <a:cubicBezTo>
                  <a:pt x="7" y="36"/>
                  <a:pt x="7" y="35"/>
                  <a:pt x="6" y="33"/>
                </a:cubicBezTo>
                <a:close/>
                <a:moveTo>
                  <a:pt x="73" y="68"/>
                </a:moveTo>
                <a:cubicBezTo>
                  <a:pt x="73" y="68"/>
                  <a:pt x="74" y="67"/>
                  <a:pt x="74" y="67"/>
                </a:cubicBezTo>
                <a:cubicBezTo>
                  <a:pt x="75" y="67"/>
                  <a:pt x="75" y="67"/>
                  <a:pt x="75" y="67"/>
                </a:cubicBezTo>
                <a:cubicBezTo>
                  <a:pt x="76" y="67"/>
                  <a:pt x="76" y="67"/>
                  <a:pt x="76" y="67"/>
                </a:cubicBezTo>
                <a:cubicBezTo>
                  <a:pt x="76" y="67"/>
                  <a:pt x="77" y="67"/>
                  <a:pt x="77" y="66"/>
                </a:cubicBezTo>
                <a:cubicBezTo>
                  <a:pt x="79" y="66"/>
                  <a:pt x="81" y="66"/>
                  <a:pt x="83" y="66"/>
                </a:cubicBezTo>
                <a:cubicBezTo>
                  <a:pt x="84" y="66"/>
                  <a:pt x="85" y="66"/>
                  <a:pt x="85" y="65"/>
                </a:cubicBezTo>
                <a:cubicBezTo>
                  <a:pt x="86" y="65"/>
                  <a:pt x="86" y="65"/>
                  <a:pt x="87" y="66"/>
                </a:cubicBezTo>
                <a:cubicBezTo>
                  <a:pt x="87" y="66"/>
                  <a:pt x="88" y="66"/>
                  <a:pt x="89" y="66"/>
                </a:cubicBezTo>
                <a:cubicBezTo>
                  <a:pt x="89" y="66"/>
                  <a:pt x="90" y="66"/>
                  <a:pt x="90" y="66"/>
                </a:cubicBezTo>
                <a:cubicBezTo>
                  <a:pt x="91" y="66"/>
                  <a:pt x="91" y="66"/>
                  <a:pt x="92" y="66"/>
                </a:cubicBezTo>
                <a:cubicBezTo>
                  <a:pt x="93" y="65"/>
                  <a:pt x="93" y="65"/>
                  <a:pt x="94" y="66"/>
                </a:cubicBezTo>
                <a:cubicBezTo>
                  <a:pt x="94" y="67"/>
                  <a:pt x="94" y="67"/>
                  <a:pt x="95" y="67"/>
                </a:cubicBezTo>
                <a:cubicBezTo>
                  <a:pt x="96" y="67"/>
                  <a:pt x="96" y="67"/>
                  <a:pt x="97" y="67"/>
                </a:cubicBezTo>
                <a:cubicBezTo>
                  <a:pt x="98" y="67"/>
                  <a:pt x="98" y="67"/>
                  <a:pt x="98" y="67"/>
                </a:cubicBezTo>
                <a:cubicBezTo>
                  <a:pt x="99" y="67"/>
                  <a:pt x="99" y="67"/>
                  <a:pt x="100" y="68"/>
                </a:cubicBezTo>
                <a:cubicBezTo>
                  <a:pt x="100" y="68"/>
                  <a:pt x="100" y="68"/>
                  <a:pt x="100" y="68"/>
                </a:cubicBezTo>
                <a:cubicBezTo>
                  <a:pt x="101" y="68"/>
                  <a:pt x="102" y="69"/>
                  <a:pt x="103" y="69"/>
                </a:cubicBezTo>
                <a:cubicBezTo>
                  <a:pt x="103" y="68"/>
                  <a:pt x="103" y="68"/>
                  <a:pt x="103" y="68"/>
                </a:cubicBezTo>
                <a:cubicBezTo>
                  <a:pt x="93" y="64"/>
                  <a:pt x="83" y="64"/>
                  <a:pt x="72" y="67"/>
                </a:cubicBezTo>
                <a:cubicBezTo>
                  <a:pt x="72" y="67"/>
                  <a:pt x="73" y="68"/>
                  <a:pt x="73" y="68"/>
                </a:cubicBezTo>
                <a:close/>
                <a:moveTo>
                  <a:pt x="106" y="118"/>
                </a:moveTo>
                <a:cubicBezTo>
                  <a:pt x="106" y="118"/>
                  <a:pt x="106" y="118"/>
                  <a:pt x="106" y="118"/>
                </a:cubicBezTo>
                <a:cubicBezTo>
                  <a:pt x="106" y="120"/>
                  <a:pt x="106" y="121"/>
                  <a:pt x="106" y="123"/>
                </a:cubicBezTo>
                <a:cubicBezTo>
                  <a:pt x="106" y="123"/>
                  <a:pt x="106" y="124"/>
                  <a:pt x="106" y="125"/>
                </a:cubicBezTo>
                <a:cubicBezTo>
                  <a:pt x="107" y="126"/>
                  <a:pt x="107" y="128"/>
                  <a:pt x="108" y="130"/>
                </a:cubicBezTo>
                <a:cubicBezTo>
                  <a:pt x="108" y="130"/>
                  <a:pt x="108" y="130"/>
                  <a:pt x="108" y="130"/>
                </a:cubicBezTo>
                <a:cubicBezTo>
                  <a:pt x="108" y="130"/>
                  <a:pt x="108" y="130"/>
                  <a:pt x="109" y="130"/>
                </a:cubicBezTo>
                <a:cubicBezTo>
                  <a:pt x="109" y="129"/>
                  <a:pt x="110" y="129"/>
                  <a:pt x="110" y="128"/>
                </a:cubicBezTo>
                <a:cubicBezTo>
                  <a:pt x="110" y="127"/>
                  <a:pt x="110" y="127"/>
                  <a:pt x="110" y="126"/>
                </a:cubicBezTo>
                <a:cubicBezTo>
                  <a:pt x="110" y="125"/>
                  <a:pt x="110" y="124"/>
                  <a:pt x="110" y="123"/>
                </a:cubicBezTo>
                <a:cubicBezTo>
                  <a:pt x="110" y="123"/>
                  <a:pt x="109" y="123"/>
                  <a:pt x="109" y="122"/>
                </a:cubicBezTo>
                <a:cubicBezTo>
                  <a:pt x="108" y="121"/>
                  <a:pt x="107" y="120"/>
                  <a:pt x="107" y="119"/>
                </a:cubicBezTo>
                <a:cubicBezTo>
                  <a:pt x="106" y="118"/>
                  <a:pt x="106" y="118"/>
                  <a:pt x="106" y="118"/>
                </a:cubicBezTo>
                <a:close/>
                <a:moveTo>
                  <a:pt x="117" y="109"/>
                </a:moveTo>
                <a:cubicBezTo>
                  <a:pt x="116" y="107"/>
                  <a:pt x="114" y="105"/>
                  <a:pt x="113" y="103"/>
                </a:cubicBezTo>
                <a:cubicBezTo>
                  <a:pt x="113" y="103"/>
                  <a:pt x="112" y="103"/>
                  <a:pt x="113" y="104"/>
                </a:cubicBezTo>
                <a:cubicBezTo>
                  <a:pt x="113" y="107"/>
                  <a:pt x="113" y="110"/>
                  <a:pt x="114" y="112"/>
                </a:cubicBezTo>
                <a:cubicBezTo>
                  <a:pt x="114" y="113"/>
                  <a:pt x="114" y="113"/>
                  <a:pt x="114" y="113"/>
                </a:cubicBezTo>
                <a:cubicBezTo>
                  <a:pt x="115" y="112"/>
                  <a:pt x="116" y="110"/>
                  <a:pt x="117" y="109"/>
                </a:cubicBezTo>
                <a:close/>
                <a:moveTo>
                  <a:pt x="28" y="76"/>
                </a:moveTo>
                <a:cubicBezTo>
                  <a:pt x="28" y="75"/>
                  <a:pt x="28" y="75"/>
                  <a:pt x="28" y="75"/>
                </a:cubicBezTo>
                <a:cubicBezTo>
                  <a:pt x="28" y="73"/>
                  <a:pt x="27" y="71"/>
                  <a:pt x="27" y="69"/>
                </a:cubicBezTo>
                <a:cubicBezTo>
                  <a:pt x="26" y="66"/>
                  <a:pt x="25" y="63"/>
                  <a:pt x="24" y="60"/>
                </a:cubicBezTo>
                <a:cubicBezTo>
                  <a:pt x="24" y="60"/>
                  <a:pt x="24" y="60"/>
                  <a:pt x="24" y="59"/>
                </a:cubicBezTo>
                <a:cubicBezTo>
                  <a:pt x="24" y="62"/>
                  <a:pt x="23" y="64"/>
                  <a:pt x="23" y="67"/>
                </a:cubicBezTo>
                <a:cubicBezTo>
                  <a:pt x="23" y="67"/>
                  <a:pt x="23" y="67"/>
                  <a:pt x="23" y="67"/>
                </a:cubicBezTo>
                <a:cubicBezTo>
                  <a:pt x="24" y="66"/>
                  <a:pt x="25" y="67"/>
                  <a:pt x="25" y="67"/>
                </a:cubicBezTo>
                <a:cubicBezTo>
                  <a:pt x="25" y="68"/>
                  <a:pt x="26" y="68"/>
                  <a:pt x="26" y="68"/>
                </a:cubicBezTo>
                <a:cubicBezTo>
                  <a:pt x="26" y="69"/>
                  <a:pt x="26" y="70"/>
                  <a:pt x="26" y="71"/>
                </a:cubicBezTo>
                <a:cubicBezTo>
                  <a:pt x="26" y="72"/>
                  <a:pt x="26" y="73"/>
                  <a:pt x="26" y="74"/>
                </a:cubicBezTo>
                <a:cubicBezTo>
                  <a:pt x="26" y="74"/>
                  <a:pt x="26" y="74"/>
                  <a:pt x="26" y="74"/>
                </a:cubicBezTo>
                <a:cubicBezTo>
                  <a:pt x="27" y="74"/>
                  <a:pt x="27" y="75"/>
                  <a:pt x="27" y="76"/>
                </a:cubicBezTo>
                <a:cubicBezTo>
                  <a:pt x="28" y="76"/>
                  <a:pt x="28" y="76"/>
                  <a:pt x="28" y="76"/>
                </a:cubicBezTo>
                <a:close/>
                <a:moveTo>
                  <a:pt x="18" y="21"/>
                </a:moveTo>
                <a:cubicBezTo>
                  <a:pt x="18" y="21"/>
                  <a:pt x="18" y="21"/>
                  <a:pt x="18" y="21"/>
                </a:cubicBezTo>
                <a:cubicBezTo>
                  <a:pt x="18" y="21"/>
                  <a:pt x="18" y="21"/>
                  <a:pt x="18" y="21"/>
                </a:cubicBezTo>
                <a:cubicBezTo>
                  <a:pt x="17" y="22"/>
                  <a:pt x="17" y="22"/>
                  <a:pt x="17" y="22"/>
                </a:cubicBezTo>
                <a:cubicBezTo>
                  <a:pt x="16" y="24"/>
                  <a:pt x="14" y="26"/>
                  <a:pt x="13" y="27"/>
                </a:cubicBezTo>
                <a:cubicBezTo>
                  <a:pt x="12" y="27"/>
                  <a:pt x="12" y="27"/>
                  <a:pt x="12" y="28"/>
                </a:cubicBezTo>
                <a:cubicBezTo>
                  <a:pt x="12" y="29"/>
                  <a:pt x="12" y="31"/>
                  <a:pt x="13" y="32"/>
                </a:cubicBezTo>
                <a:cubicBezTo>
                  <a:pt x="13" y="32"/>
                  <a:pt x="13" y="32"/>
                  <a:pt x="13" y="33"/>
                </a:cubicBezTo>
                <a:cubicBezTo>
                  <a:pt x="13" y="32"/>
                  <a:pt x="14" y="31"/>
                  <a:pt x="14" y="31"/>
                </a:cubicBezTo>
                <a:cubicBezTo>
                  <a:pt x="14" y="30"/>
                  <a:pt x="14" y="29"/>
                  <a:pt x="15" y="29"/>
                </a:cubicBezTo>
                <a:cubicBezTo>
                  <a:pt x="15" y="28"/>
                  <a:pt x="15" y="27"/>
                  <a:pt x="16" y="27"/>
                </a:cubicBezTo>
                <a:cubicBezTo>
                  <a:pt x="16" y="26"/>
                  <a:pt x="16" y="25"/>
                  <a:pt x="17" y="25"/>
                </a:cubicBezTo>
                <a:cubicBezTo>
                  <a:pt x="17" y="24"/>
                  <a:pt x="17" y="24"/>
                  <a:pt x="17" y="23"/>
                </a:cubicBezTo>
                <a:cubicBezTo>
                  <a:pt x="18" y="22"/>
                  <a:pt x="18" y="22"/>
                  <a:pt x="18" y="21"/>
                </a:cubicBezTo>
                <a:close/>
                <a:moveTo>
                  <a:pt x="16" y="32"/>
                </a:moveTo>
                <a:cubicBezTo>
                  <a:pt x="16" y="31"/>
                  <a:pt x="17" y="31"/>
                  <a:pt x="17" y="30"/>
                </a:cubicBezTo>
                <a:cubicBezTo>
                  <a:pt x="17" y="30"/>
                  <a:pt x="17" y="29"/>
                  <a:pt x="18" y="29"/>
                </a:cubicBezTo>
                <a:cubicBezTo>
                  <a:pt x="18" y="29"/>
                  <a:pt x="19" y="28"/>
                  <a:pt x="19" y="27"/>
                </a:cubicBezTo>
                <a:cubicBezTo>
                  <a:pt x="20" y="26"/>
                  <a:pt x="21" y="24"/>
                  <a:pt x="22" y="23"/>
                </a:cubicBezTo>
                <a:cubicBezTo>
                  <a:pt x="22" y="23"/>
                  <a:pt x="22" y="22"/>
                  <a:pt x="22" y="22"/>
                </a:cubicBezTo>
                <a:cubicBezTo>
                  <a:pt x="22" y="22"/>
                  <a:pt x="22" y="21"/>
                  <a:pt x="22" y="21"/>
                </a:cubicBezTo>
                <a:cubicBezTo>
                  <a:pt x="21" y="21"/>
                  <a:pt x="21" y="21"/>
                  <a:pt x="20" y="22"/>
                </a:cubicBezTo>
                <a:cubicBezTo>
                  <a:pt x="19" y="25"/>
                  <a:pt x="17" y="28"/>
                  <a:pt x="16" y="31"/>
                </a:cubicBezTo>
                <a:cubicBezTo>
                  <a:pt x="16" y="31"/>
                  <a:pt x="16" y="31"/>
                  <a:pt x="16" y="32"/>
                </a:cubicBezTo>
                <a:close/>
                <a:moveTo>
                  <a:pt x="57" y="66"/>
                </a:moveTo>
                <a:cubicBezTo>
                  <a:pt x="57" y="66"/>
                  <a:pt x="57" y="66"/>
                  <a:pt x="56" y="66"/>
                </a:cubicBezTo>
                <a:cubicBezTo>
                  <a:pt x="55" y="68"/>
                  <a:pt x="54" y="70"/>
                  <a:pt x="53" y="72"/>
                </a:cubicBezTo>
                <a:cubicBezTo>
                  <a:pt x="53" y="72"/>
                  <a:pt x="53" y="73"/>
                  <a:pt x="53" y="74"/>
                </a:cubicBezTo>
                <a:cubicBezTo>
                  <a:pt x="53" y="74"/>
                  <a:pt x="53" y="74"/>
                  <a:pt x="53" y="74"/>
                </a:cubicBezTo>
                <a:cubicBezTo>
                  <a:pt x="53" y="74"/>
                  <a:pt x="54" y="75"/>
                  <a:pt x="54" y="75"/>
                </a:cubicBezTo>
                <a:cubicBezTo>
                  <a:pt x="55" y="75"/>
                  <a:pt x="55" y="74"/>
                  <a:pt x="56" y="74"/>
                </a:cubicBezTo>
                <a:cubicBezTo>
                  <a:pt x="56" y="73"/>
                  <a:pt x="56" y="72"/>
                  <a:pt x="56" y="71"/>
                </a:cubicBezTo>
                <a:cubicBezTo>
                  <a:pt x="56" y="70"/>
                  <a:pt x="56" y="68"/>
                  <a:pt x="57" y="67"/>
                </a:cubicBezTo>
                <a:cubicBezTo>
                  <a:pt x="57" y="67"/>
                  <a:pt x="57" y="66"/>
                  <a:pt x="57" y="66"/>
                </a:cubicBezTo>
                <a:close/>
                <a:moveTo>
                  <a:pt x="13" y="24"/>
                </a:moveTo>
                <a:cubicBezTo>
                  <a:pt x="13" y="24"/>
                  <a:pt x="13" y="24"/>
                  <a:pt x="13" y="24"/>
                </a:cubicBezTo>
                <a:cubicBezTo>
                  <a:pt x="16" y="21"/>
                  <a:pt x="18" y="18"/>
                  <a:pt x="20" y="15"/>
                </a:cubicBezTo>
                <a:cubicBezTo>
                  <a:pt x="19" y="15"/>
                  <a:pt x="18" y="15"/>
                  <a:pt x="17" y="14"/>
                </a:cubicBezTo>
                <a:cubicBezTo>
                  <a:pt x="15" y="18"/>
                  <a:pt x="14" y="21"/>
                  <a:pt x="13" y="24"/>
                </a:cubicBezTo>
                <a:close/>
                <a:moveTo>
                  <a:pt x="140" y="217"/>
                </a:moveTo>
                <a:cubicBezTo>
                  <a:pt x="141" y="217"/>
                  <a:pt x="141" y="216"/>
                  <a:pt x="141" y="216"/>
                </a:cubicBezTo>
                <a:cubicBezTo>
                  <a:pt x="142" y="216"/>
                  <a:pt x="142" y="215"/>
                  <a:pt x="142" y="215"/>
                </a:cubicBezTo>
                <a:cubicBezTo>
                  <a:pt x="142" y="215"/>
                  <a:pt x="142" y="215"/>
                  <a:pt x="143" y="215"/>
                </a:cubicBezTo>
                <a:cubicBezTo>
                  <a:pt x="143" y="214"/>
                  <a:pt x="143" y="214"/>
                  <a:pt x="142" y="214"/>
                </a:cubicBezTo>
                <a:cubicBezTo>
                  <a:pt x="142" y="214"/>
                  <a:pt x="142" y="214"/>
                  <a:pt x="141" y="214"/>
                </a:cubicBezTo>
                <a:cubicBezTo>
                  <a:pt x="141" y="214"/>
                  <a:pt x="141" y="214"/>
                  <a:pt x="141" y="214"/>
                </a:cubicBezTo>
                <a:cubicBezTo>
                  <a:pt x="140" y="214"/>
                  <a:pt x="140" y="214"/>
                  <a:pt x="139" y="214"/>
                </a:cubicBezTo>
                <a:cubicBezTo>
                  <a:pt x="139" y="214"/>
                  <a:pt x="139" y="213"/>
                  <a:pt x="139" y="212"/>
                </a:cubicBezTo>
                <a:cubicBezTo>
                  <a:pt x="139" y="212"/>
                  <a:pt x="139" y="212"/>
                  <a:pt x="139" y="212"/>
                </a:cubicBezTo>
                <a:cubicBezTo>
                  <a:pt x="140" y="211"/>
                  <a:pt x="140" y="210"/>
                  <a:pt x="141" y="210"/>
                </a:cubicBezTo>
                <a:cubicBezTo>
                  <a:pt x="141" y="210"/>
                  <a:pt x="141" y="209"/>
                  <a:pt x="141" y="209"/>
                </a:cubicBezTo>
                <a:cubicBezTo>
                  <a:pt x="141" y="209"/>
                  <a:pt x="141" y="208"/>
                  <a:pt x="141" y="208"/>
                </a:cubicBezTo>
                <a:cubicBezTo>
                  <a:pt x="140" y="208"/>
                  <a:pt x="139" y="209"/>
                  <a:pt x="138" y="209"/>
                </a:cubicBezTo>
                <a:cubicBezTo>
                  <a:pt x="138" y="210"/>
                  <a:pt x="138" y="211"/>
                  <a:pt x="138" y="213"/>
                </a:cubicBezTo>
                <a:cubicBezTo>
                  <a:pt x="138" y="213"/>
                  <a:pt x="138" y="214"/>
                  <a:pt x="138" y="214"/>
                </a:cubicBezTo>
                <a:cubicBezTo>
                  <a:pt x="139" y="214"/>
                  <a:pt x="139" y="215"/>
                  <a:pt x="139" y="215"/>
                </a:cubicBezTo>
                <a:cubicBezTo>
                  <a:pt x="139" y="216"/>
                  <a:pt x="140" y="216"/>
                  <a:pt x="140" y="217"/>
                </a:cubicBezTo>
                <a:close/>
                <a:moveTo>
                  <a:pt x="52" y="89"/>
                </a:moveTo>
                <a:cubicBezTo>
                  <a:pt x="52" y="90"/>
                  <a:pt x="53" y="90"/>
                  <a:pt x="53" y="90"/>
                </a:cubicBezTo>
                <a:cubicBezTo>
                  <a:pt x="54" y="89"/>
                  <a:pt x="55" y="89"/>
                  <a:pt x="56" y="89"/>
                </a:cubicBezTo>
                <a:cubicBezTo>
                  <a:pt x="56" y="89"/>
                  <a:pt x="56" y="89"/>
                  <a:pt x="57" y="89"/>
                </a:cubicBezTo>
                <a:cubicBezTo>
                  <a:pt x="57" y="88"/>
                  <a:pt x="57" y="88"/>
                  <a:pt x="57" y="88"/>
                </a:cubicBezTo>
                <a:cubicBezTo>
                  <a:pt x="58" y="87"/>
                  <a:pt x="58" y="86"/>
                  <a:pt x="59" y="85"/>
                </a:cubicBezTo>
                <a:cubicBezTo>
                  <a:pt x="59" y="85"/>
                  <a:pt x="59" y="84"/>
                  <a:pt x="59" y="84"/>
                </a:cubicBezTo>
                <a:cubicBezTo>
                  <a:pt x="57" y="85"/>
                  <a:pt x="56" y="86"/>
                  <a:pt x="54" y="87"/>
                </a:cubicBezTo>
                <a:cubicBezTo>
                  <a:pt x="54" y="87"/>
                  <a:pt x="53" y="87"/>
                  <a:pt x="53" y="87"/>
                </a:cubicBezTo>
                <a:cubicBezTo>
                  <a:pt x="53" y="88"/>
                  <a:pt x="53" y="89"/>
                  <a:pt x="52" y="89"/>
                </a:cubicBezTo>
                <a:close/>
                <a:moveTo>
                  <a:pt x="189" y="114"/>
                </a:moveTo>
                <a:cubicBezTo>
                  <a:pt x="189" y="115"/>
                  <a:pt x="189" y="115"/>
                  <a:pt x="189" y="116"/>
                </a:cubicBezTo>
                <a:cubicBezTo>
                  <a:pt x="189" y="116"/>
                  <a:pt x="189" y="116"/>
                  <a:pt x="189" y="116"/>
                </a:cubicBezTo>
                <a:cubicBezTo>
                  <a:pt x="189" y="119"/>
                  <a:pt x="190" y="121"/>
                  <a:pt x="191" y="123"/>
                </a:cubicBezTo>
                <a:cubicBezTo>
                  <a:pt x="191" y="124"/>
                  <a:pt x="191" y="125"/>
                  <a:pt x="192" y="125"/>
                </a:cubicBezTo>
                <a:cubicBezTo>
                  <a:pt x="192" y="126"/>
                  <a:pt x="192" y="127"/>
                  <a:pt x="191" y="128"/>
                </a:cubicBezTo>
                <a:cubicBezTo>
                  <a:pt x="191" y="128"/>
                  <a:pt x="191" y="128"/>
                  <a:pt x="191" y="128"/>
                </a:cubicBezTo>
                <a:cubicBezTo>
                  <a:pt x="191" y="129"/>
                  <a:pt x="191" y="130"/>
                  <a:pt x="192" y="131"/>
                </a:cubicBezTo>
                <a:cubicBezTo>
                  <a:pt x="192" y="131"/>
                  <a:pt x="192" y="132"/>
                  <a:pt x="192" y="133"/>
                </a:cubicBezTo>
                <a:cubicBezTo>
                  <a:pt x="192" y="132"/>
                  <a:pt x="192" y="132"/>
                  <a:pt x="192" y="132"/>
                </a:cubicBezTo>
                <a:cubicBezTo>
                  <a:pt x="192" y="130"/>
                  <a:pt x="192" y="129"/>
                  <a:pt x="192" y="128"/>
                </a:cubicBezTo>
                <a:cubicBezTo>
                  <a:pt x="192" y="125"/>
                  <a:pt x="192" y="122"/>
                  <a:pt x="191" y="119"/>
                </a:cubicBezTo>
                <a:cubicBezTo>
                  <a:pt x="191" y="117"/>
                  <a:pt x="190" y="116"/>
                  <a:pt x="189" y="114"/>
                </a:cubicBezTo>
                <a:close/>
                <a:moveTo>
                  <a:pt x="98" y="116"/>
                </a:moveTo>
                <a:cubicBezTo>
                  <a:pt x="98" y="116"/>
                  <a:pt x="98" y="116"/>
                  <a:pt x="98" y="116"/>
                </a:cubicBezTo>
                <a:cubicBezTo>
                  <a:pt x="98" y="116"/>
                  <a:pt x="98" y="116"/>
                  <a:pt x="98" y="116"/>
                </a:cubicBezTo>
                <a:cubicBezTo>
                  <a:pt x="97" y="117"/>
                  <a:pt x="97" y="118"/>
                  <a:pt x="96" y="119"/>
                </a:cubicBezTo>
                <a:cubicBezTo>
                  <a:pt x="95" y="122"/>
                  <a:pt x="94" y="125"/>
                  <a:pt x="94" y="128"/>
                </a:cubicBezTo>
                <a:cubicBezTo>
                  <a:pt x="94" y="129"/>
                  <a:pt x="94" y="131"/>
                  <a:pt x="94" y="133"/>
                </a:cubicBezTo>
                <a:cubicBezTo>
                  <a:pt x="94" y="133"/>
                  <a:pt x="94" y="134"/>
                  <a:pt x="94" y="134"/>
                </a:cubicBezTo>
                <a:cubicBezTo>
                  <a:pt x="94" y="133"/>
                  <a:pt x="94" y="133"/>
                  <a:pt x="94" y="133"/>
                </a:cubicBezTo>
                <a:cubicBezTo>
                  <a:pt x="94" y="132"/>
                  <a:pt x="94" y="132"/>
                  <a:pt x="94" y="131"/>
                </a:cubicBezTo>
                <a:cubicBezTo>
                  <a:pt x="94" y="130"/>
                  <a:pt x="95" y="129"/>
                  <a:pt x="95" y="128"/>
                </a:cubicBezTo>
                <a:cubicBezTo>
                  <a:pt x="95" y="128"/>
                  <a:pt x="95" y="127"/>
                  <a:pt x="95" y="126"/>
                </a:cubicBezTo>
                <a:cubicBezTo>
                  <a:pt x="95" y="125"/>
                  <a:pt x="95" y="125"/>
                  <a:pt x="96" y="125"/>
                </a:cubicBezTo>
                <a:cubicBezTo>
                  <a:pt x="96" y="124"/>
                  <a:pt x="96" y="124"/>
                  <a:pt x="96" y="124"/>
                </a:cubicBezTo>
                <a:cubicBezTo>
                  <a:pt x="97" y="123"/>
                  <a:pt x="97" y="123"/>
                  <a:pt x="97" y="122"/>
                </a:cubicBezTo>
                <a:cubicBezTo>
                  <a:pt x="97" y="122"/>
                  <a:pt x="97" y="122"/>
                  <a:pt x="97" y="122"/>
                </a:cubicBezTo>
                <a:cubicBezTo>
                  <a:pt x="97" y="121"/>
                  <a:pt x="97" y="120"/>
                  <a:pt x="97" y="119"/>
                </a:cubicBezTo>
                <a:cubicBezTo>
                  <a:pt x="97" y="118"/>
                  <a:pt x="98" y="117"/>
                  <a:pt x="98" y="116"/>
                </a:cubicBezTo>
                <a:close/>
                <a:moveTo>
                  <a:pt x="139" y="195"/>
                </a:moveTo>
                <a:cubicBezTo>
                  <a:pt x="138" y="197"/>
                  <a:pt x="138" y="198"/>
                  <a:pt x="137" y="200"/>
                </a:cubicBezTo>
                <a:cubicBezTo>
                  <a:pt x="137" y="200"/>
                  <a:pt x="137" y="200"/>
                  <a:pt x="137" y="201"/>
                </a:cubicBezTo>
                <a:cubicBezTo>
                  <a:pt x="137" y="201"/>
                  <a:pt x="137" y="202"/>
                  <a:pt x="137" y="203"/>
                </a:cubicBezTo>
                <a:cubicBezTo>
                  <a:pt x="137" y="204"/>
                  <a:pt x="138" y="205"/>
                  <a:pt x="138" y="206"/>
                </a:cubicBezTo>
                <a:cubicBezTo>
                  <a:pt x="138" y="205"/>
                  <a:pt x="139" y="205"/>
                  <a:pt x="139" y="204"/>
                </a:cubicBezTo>
                <a:cubicBezTo>
                  <a:pt x="139" y="202"/>
                  <a:pt x="139" y="201"/>
                  <a:pt x="140" y="199"/>
                </a:cubicBezTo>
                <a:cubicBezTo>
                  <a:pt x="140" y="198"/>
                  <a:pt x="140" y="198"/>
                  <a:pt x="140" y="198"/>
                </a:cubicBezTo>
                <a:cubicBezTo>
                  <a:pt x="140" y="197"/>
                  <a:pt x="140" y="196"/>
                  <a:pt x="140" y="196"/>
                </a:cubicBezTo>
                <a:cubicBezTo>
                  <a:pt x="140" y="196"/>
                  <a:pt x="140" y="195"/>
                  <a:pt x="140" y="195"/>
                </a:cubicBezTo>
                <a:cubicBezTo>
                  <a:pt x="140" y="195"/>
                  <a:pt x="139" y="195"/>
                  <a:pt x="139" y="195"/>
                </a:cubicBezTo>
                <a:close/>
                <a:moveTo>
                  <a:pt x="56" y="129"/>
                </a:moveTo>
                <a:cubicBezTo>
                  <a:pt x="56" y="128"/>
                  <a:pt x="56" y="127"/>
                  <a:pt x="55" y="126"/>
                </a:cubicBezTo>
                <a:cubicBezTo>
                  <a:pt x="55" y="125"/>
                  <a:pt x="54" y="124"/>
                  <a:pt x="54" y="124"/>
                </a:cubicBezTo>
                <a:cubicBezTo>
                  <a:pt x="53" y="123"/>
                  <a:pt x="53" y="122"/>
                  <a:pt x="52" y="121"/>
                </a:cubicBezTo>
                <a:cubicBezTo>
                  <a:pt x="52" y="121"/>
                  <a:pt x="51" y="121"/>
                  <a:pt x="51" y="121"/>
                </a:cubicBezTo>
                <a:cubicBezTo>
                  <a:pt x="52" y="124"/>
                  <a:pt x="54" y="129"/>
                  <a:pt x="55" y="130"/>
                </a:cubicBezTo>
                <a:cubicBezTo>
                  <a:pt x="56" y="129"/>
                  <a:pt x="56" y="129"/>
                  <a:pt x="56" y="129"/>
                </a:cubicBezTo>
                <a:close/>
                <a:moveTo>
                  <a:pt x="44" y="60"/>
                </a:moveTo>
                <a:cubicBezTo>
                  <a:pt x="44" y="59"/>
                  <a:pt x="44" y="59"/>
                  <a:pt x="44" y="59"/>
                </a:cubicBezTo>
                <a:cubicBezTo>
                  <a:pt x="44" y="57"/>
                  <a:pt x="45" y="55"/>
                  <a:pt x="45" y="53"/>
                </a:cubicBezTo>
                <a:cubicBezTo>
                  <a:pt x="45" y="53"/>
                  <a:pt x="45" y="53"/>
                  <a:pt x="45" y="53"/>
                </a:cubicBezTo>
                <a:cubicBezTo>
                  <a:pt x="45" y="52"/>
                  <a:pt x="44" y="52"/>
                  <a:pt x="44" y="52"/>
                </a:cubicBezTo>
                <a:cubicBezTo>
                  <a:pt x="44" y="53"/>
                  <a:pt x="43" y="53"/>
                  <a:pt x="42" y="54"/>
                </a:cubicBezTo>
                <a:cubicBezTo>
                  <a:pt x="42" y="55"/>
                  <a:pt x="42" y="55"/>
                  <a:pt x="41" y="55"/>
                </a:cubicBezTo>
                <a:cubicBezTo>
                  <a:pt x="42" y="57"/>
                  <a:pt x="43" y="58"/>
                  <a:pt x="44" y="60"/>
                </a:cubicBezTo>
                <a:close/>
                <a:moveTo>
                  <a:pt x="187" y="133"/>
                </a:moveTo>
                <a:cubicBezTo>
                  <a:pt x="187" y="133"/>
                  <a:pt x="188" y="133"/>
                  <a:pt x="188" y="132"/>
                </a:cubicBezTo>
                <a:cubicBezTo>
                  <a:pt x="188" y="130"/>
                  <a:pt x="187" y="128"/>
                  <a:pt x="186" y="126"/>
                </a:cubicBezTo>
                <a:cubicBezTo>
                  <a:pt x="186" y="126"/>
                  <a:pt x="185" y="126"/>
                  <a:pt x="185" y="126"/>
                </a:cubicBezTo>
                <a:cubicBezTo>
                  <a:pt x="185" y="127"/>
                  <a:pt x="185" y="127"/>
                  <a:pt x="185" y="127"/>
                </a:cubicBezTo>
                <a:cubicBezTo>
                  <a:pt x="185" y="128"/>
                  <a:pt x="185" y="130"/>
                  <a:pt x="185" y="131"/>
                </a:cubicBezTo>
                <a:cubicBezTo>
                  <a:pt x="185" y="131"/>
                  <a:pt x="185" y="131"/>
                  <a:pt x="185" y="132"/>
                </a:cubicBezTo>
                <a:cubicBezTo>
                  <a:pt x="186" y="132"/>
                  <a:pt x="186" y="133"/>
                  <a:pt x="187" y="133"/>
                </a:cubicBezTo>
                <a:close/>
                <a:moveTo>
                  <a:pt x="100" y="122"/>
                </a:moveTo>
                <a:cubicBezTo>
                  <a:pt x="100" y="122"/>
                  <a:pt x="100" y="122"/>
                  <a:pt x="100" y="122"/>
                </a:cubicBezTo>
                <a:cubicBezTo>
                  <a:pt x="101" y="126"/>
                  <a:pt x="102" y="129"/>
                  <a:pt x="103" y="133"/>
                </a:cubicBezTo>
                <a:cubicBezTo>
                  <a:pt x="104" y="132"/>
                  <a:pt x="105" y="132"/>
                  <a:pt x="106" y="131"/>
                </a:cubicBezTo>
                <a:cubicBezTo>
                  <a:pt x="104" y="128"/>
                  <a:pt x="102" y="125"/>
                  <a:pt x="100" y="122"/>
                </a:cubicBezTo>
                <a:close/>
                <a:moveTo>
                  <a:pt x="117" y="73"/>
                </a:moveTo>
                <a:cubicBezTo>
                  <a:pt x="117" y="74"/>
                  <a:pt x="116" y="74"/>
                  <a:pt x="117" y="74"/>
                </a:cubicBezTo>
                <a:cubicBezTo>
                  <a:pt x="118" y="75"/>
                  <a:pt x="118" y="76"/>
                  <a:pt x="119" y="77"/>
                </a:cubicBezTo>
                <a:cubicBezTo>
                  <a:pt x="119" y="77"/>
                  <a:pt x="120" y="77"/>
                  <a:pt x="120" y="77"/>
                </a:cubicBezTo>
                <a:cubicBezTo>
                  <a:pt x="121" y="77"/>
                  <a:pt x="122" y="77"/>
                  <a:pt x="122" y="78"/>
                </a:cubicBezTo>
                <a:cubicBezTo>
                  <a:pt x="122" y="78"/>
                  <a:pt x="122" y="79"/>
                  <a:pt x="122" y="79"/>
                </a:cubicBezTo>
                <a:cubicBezTo>
                  <a:pt x="123" y="80"/>
                  <a:pt x="123" y="81"/>
                  <a:pt x="124" y="81"/>
                </a:cubicBezTo>
                <a:cubicBezTo>
                  <a:pt x="125" y="81"/>
                  <a:pt x="125" y="82"/>
                  <a:pt x="125" y="82"/>
                </a:cubicBezTo>
                <a:cubicBezTo>
                  <a:pt x="125" y="82"/>
                  <a:pt x="125" y="83"/>
                  <a:pt x="126" y="83"/>
                </a:cubicBezTo>
                <a:cubicBezTo>
                  <a:pt x="126" y="83"/>
                  <a:pt x="126" y="83"/>
                  <a:pt x="127" y="83"/>
                </a:cubicBezTo>
                <a:cubicBezTo>
                  <a:pt x="125" y="80"/>
                  <a:pt x="119" y="74"/>
                  <a:pt x="117" y="73"/>
                </a:cubicBezTo>
                <a:close/>
                <a:moveTo>
                  <a:pt x="53" y="136"/>
                </a:moveTo>
                <a:cubicBezTo>
                  <a:pt x="53" y="137"/>
                  <a:pt x="54" y="138"/>
                  <a:pt x="54" y="138"/>
                </a:cubicBezTo>
                <a:cubicBezTo>
                  <a:pt x="54" y="139"/>
                  <a:pt x="55" y="140"/>
                  <a:pt x="56" y="140"/>
                </a:cubicBezTo>
                <a:cubicBezTo>
                  <a:pt x="57" y="142"/>
                  <a:pt x="59" y="143"/>
                  <a:pt x="61" y="144"/>
                </a:cubicBezTo>
                <a:cubicBezTo>
                  <a:pt x="61" y="144"/>
                  <a:pt x="61" y="144"/>
                  <a:pt x="61" y="144"/>
                </a:cubicBezTo>
                <a:cubicBezTo>
                  <a:pt x="62" y="143"/>
                  <a:pt x="61" y="143"/>
                  <a:pt x="60" y="142"/>
                </a:cubicBezTo>
                <a:cubicBezTo>
                  <a:pt x="59" y="142"/>
                  <a:pt x="59" y="142"/>
                  <a:pt x="58" y="141"/>
                </a:cubicBezTo>
                <a:cubicBezTo>
                  <a:pt x="58" y="141"/>
                  <a:pt x="57" y="140"/>
                  <a:pt x="56" y="139"/>
                </a:cubicBezTo>
                <a:cubicBezTo>
                  <a:pt x="56" y="138"/>
                  <a:pt x="55" y="137"/>
                  <a:pt x="55" y="136"/>
                </a:cubicBezTo>
                <a:cubicBezTo>
                  <a:pt x="55" y="136"/>
                  <a:pt x="55" y="136"/>
                  <a:pt x="54" y="136"/>
                </a:cubicBezTo>
                <a:cubicBezTo>
                  <a:pt x="54" y="136"/>
                  <a:pt x="54" y="136"/>
                  <a:pt x="53" y="136"/>
                </a:cubicBezTo>
                <a:close/>
                <a:moveTo>
                  <a:pt x="63" y="18"/>
                </a:moveTo>
                <a:cubicBezTo>
                  <a:pt x="63" y="18"/>
                  <a:pt x="63" y="18"/>
                  <a:pt x="63" y="18"/>
                </a:cubicBezTo>
                <a:cubicBezTo>
                  <a:pt x="63" y="18"/>
                  <a:pt x="63" y="18"/>
                  <a:pt x="64" y="18"/>
                </a:cubicBezTo>
                <a:cubicBezTo>
                  <a:pt x="65" y="19"/>
                  <a:pt x="67" y="19"/>
                  <a:pt x="68" y="19"/>
                </a:cubicBezTo>
                <a:cubicBezTo>
                  <a:pt x="69" y="18"/>
                  <a:pt x="69" y="18"/>
                  <a:pt x="70" y="18"/>
                </a:cubicBezTo>
                <a:cubicBezTo>
                  <a:pt x="70" y="18"/>
                  <a:pt x="71" y="19"/>
                  <a:pt x="71" y="19"/>
                </a:cubicBezTo>
                <a:cubicBezTo>
                  <a:pt x="71" y="20"/>
                  <a:pt x="71" y="20"/>
                  <a:pt x="71" y="21"/>
                </a:cubicBezTo>
                <a:cubicBezTo>
                  <a:pt x="71" y="21"/>
                  <a:pt x="71" y="21"/>
                  <a:pt x="71" y="21"/>
                </a:cubicBezTo>
                <a:cubicBezTo>
                  <a:pt x="71" y="23"/>
                  <a:pt x="72" y="24"/>
                  <a:pt x="72" y="25"/>
                </a:cubicBezTo>
                <a:cubicBezTo>
                  <a:pt x="72" y="25"/>
                  <a:pt x="72" y="25"/>
                  <a:pt x="72" y="25"/>
                </a:cubicBezTo>
                <a:cubicBezTo>
                  <a:pt x="73" y="23"/>
                  <a:pt x="73" y="21"/>
                  <a:pt x="73" y="19"/>
                </a:cubicBezTo>
                <a:cubicBezTo>
                  <a:pt x="70" y="18"/>
                  <a:pt x="66" y="18"/>
                  <a:pt x="63" y="18"/>
                </a:cubicBezTo>
                <a:close/>
                <a:moveTo>
                  <a:pt x="192" y="151"/>
                </a:moveTo>
                <a:cubicBezTo>
                  <a:pt x="192" y="151"/>
                  <a:pt x="192" y="151"/>
                  <a:pt x="192" y="151"/>
                </a:cubicBezTo>
                <a:cubicBezTo>
                  <a:pt x="192" y="151"/>
                  <a:pt x="192" y="151"/>
                  <a:pt x="192" y="151"/>
                </a:cubicBezTo>
                <a:cubicBezTo>
                  <a:pt x="191" y="154"/>
                  <a:pt x="190" y="156"/>
                  <a:pt x="188" y="158"/>
                </a:cubicBezTo>
                <a:cubicBezTo>
                  <a:pt x="187" y="160"/>
                  <a:pt x="186" y="162"/>
                  <a:pt x="184" y="164"/>
                </a:cubicBezTo>
                <a:cubicBezTo>
                  <a:pt x="182" y="167"/>
                  <a:pt x="179" y="171"/>
                  <a:pt x="175" y="173"/>
                </a:cubicBezTo>
                <a:cubicBezTo>
                  <a:pt x="175" y="173"/>
                  <a:pt x="175" y="174"/>
                  <a:pt x="175" y="174"/>
                </a:cubicBezTo>
                <a:cubicBezTo>
                  <a:pt x="175" y="174"/>
                  <a:pt x="176" y="174"/>
                  <a:pt x="176" y="173"/>
                </a:cubicBezTo>
                <a:cubicBezTo>
                  <a:pt x="177" y="173"/>
                  <a:pt x="178" y="172"/>
                  <a:pt x="179" y="171"/>
                </a:cubicBezTo>
                <a:cubicBezTo>
                  <a:pt x="182" y="168"/>
                  <a:pt x="185" y="164"/>
                  <a:pt x="188" y="160"/>
                </a:cubicBezTo>
                <a:cubicBezTo>
                  <a:pt x="189" y="157"/>
                  <a:pt x="191" y="155"/>
                  <a:pt x="191" y="152"/>
                </a:cubicBezTo>
                <a:cubicBezTo>
                  <a:pt x="192" y="152"/>
                  <a:pt x="192" y="151"/>
                  <a:pt x="192" y="151"/>
                </a:cubicBezTo>
                <a:close/>
                <a:moveTo>
                  <a:pt x="174" y="152"/>
                </a:moveTo>
                <a:cubicBezTo>
                  <a:pt x="179" y="147"/>
                  <a:pt x="181" y="140"/>
                  <a:pt x="182" y="132"/>
                </a:cubicBezTo>
                <a:cubicBezTo>
                  <a:pt x="181" y="133"/>
                  <a:pt x="181" y="134"/>
                  <a:pt x="181" y="135"/>
                </a:cubicBezTo>
                <a:cubicBezTo>
                  <a:pt x="181" y="139"/>
                  <a:pt x="179" y="142"/>
                  <a:pt x="177" y="146"/>
                </a:cubicBezTo>
                <a:cubicBezTo>
                  <a:pt x="177" y="146"/>
                  <a:pt x="177" y="146"/>
                  <a:pt x="177" y="147"/>
                </a:cubicBezTo>
                <a:cubicBezTo>
                  <a:pt x="176" y="148"/>
                  <a:pt x="175" y="150"/>
                  <a:pt x="174" y="152"/>
                </a:cubicBezTo>
                <a:cubicBezTo>
                  <a:pt x="174" y="152"/>
                  <a:pt x="174" y="152"/>
                  <a:pt x="174" y="152"/>
                </a:cubicBezTo>
                <a:close/>
                <a:moveTo>
                  <a:pt x="15" y="14"/>
                </a:moveTo>
                <a:cubicBezTo>
                  <a:pt x="14" y="14"/>
                  <a:pt x="13" y="14"/>
                  <a:pt x="13" y="14"/>
                </a:cubicBezTo>
                <a:cubicBezTo>
                  <a:pt x="12" y="15"/>
                  <a:pt x="11" y="15"/>
                  <a:pt x="11" y="16"/>
                </a:cubicBezTo>
                <a:cubicBezTo>
                  <a:pt x="11" y="18"/>
                  <a:pt x="11" y="20"/>
                  <a:pt x="12" y="21"/>
                </a:cubicBezTo>
                <a:cubicBezTo>
                  <a:pt x="13" y="19"/>
                  <a:pt x="14" y="17"/>
                  <a:pt x="15" y="14"/>
                </a:cubicBezTo>
                <a:close/>
                <a:moveTo>
                  <a:pt x="53" y="105"/>
                </a:moveTo>
                <a:cubicBezTo>
                  <a:pt x="53" y="103"/>
                  <a:pt x="54" y="102"/>
                  <a:pt x="54" y="100"/>
                </a:cubicBezTo>
                <a:cubicBezTo>
                  <a:pt x="54" y="100"/>
                  <a:pt x="54" y="100"/>
                  <a:pt x="54" y="100"/>
                </a:cubicBezTo>
                <a:cubicBezTo>
                  <a:pt x="53" y="101"/>
                  <a:pt x="52" y="101"/>
                  <a:pt x="51" y="102"/>
                </a:cubicBezTo>
                <a:cubicBezTo>
                  <a:pt x="51" y="102"/>
                  <a:pt x="51" y="102"/>
                  <a:pt x="51" y="103"/>
                </a:cubicBezTo>
                <a:cubicBezTo>
                  <a:pt x="50" y="104"/>
                  <a:pt x="50" y="105"/>
                  <a:pt x="50" y="106"/>
                </a:cubicBezTo>
                <a:cubicBezTo>
                  <a:pt x="51" y="106"/>
                  <a:pt x="52" y="105"/>
                  <a:pt x="53" y="105"/>
                </a:cubicBezTo>
                <a:close/>
                <a:moveTo>
                  <a:pt x="130" y="98"/>
                </a:moveTo>
                <a:cubicBezTo>
                  <a:pt x="130" y="97"/>
                  <a:pt x="129" y="95"/>
                  <a:pt x="129" y="94"/>
                </a:cubicBezTo>
                <a:cubicBezTo>
                  <a:pt x="129" y="94"/>
                  <a:pt x="129" y="94"/>
                  <a:pt x="129" y="94"/>
                </a:cubicBezTo>
                <a:cubicBezTo>
                  <a:pt x="127" y="95"/>
                  <a:pt x="125" y="96"/>
                  <a:pt x="123" y="96"/>
                </a:cubicBezTo>
                <a:cubicBezTo>
                  <a:pt x="123" y="96"/>
                  <a:pt x="123" y="97"/>
                  <a:pt x="122" y="97"/>
                </a:cubicBezTo>
                <a:cubicBezTo>
                  <a:pt x="122" y="98"/>
                  <a:pt x="122" y="98"/>
                  <a:pt x="121" y="99"/>
                </a:cubicBezTo>
                <a:cubicBezTo>
                  <a:pt x="121" y="99"/>
                  <a:pt x="121" y="100"/>
                  <a:pt x="121" y="100"/>
                </a:cubicBezTo>
                <a:cubicBezTo>
                  <a:pt x="121" y="100"/>
                  <a:pt x="121" y="100"/>
                  <a:pt x="121" y="100"/>
                </a:cubicBezTo>
                <a:cubicBezTo>
                  <a:pt x="122" y="100"/>
                  <a:pt x="122" y="99"/>
                  <a:pt x="122" y="99"/>
                </a:cubicBezTo>
                <a:cubicBezTo>
                  <a:pt x="124" y="98"/>
                  <a:pt x="125" y="97"/>
                  <a:pt x="127" y="96"/>
                </a:cubicBezTo>
                <a:cubicBezTo>
                  <a:pt x="127" y="96"/>
                  <a:pt x="127" y="95"/>
                  <a:pt x="128" y="95"/>
                </a:cubicBezTo>
                <a:cubicBezTo>
                  <a:pt x="128" y="95"/>
                  <a:pt x="129" y="95"/>
                  <a:pt x="129" y="95"/>
                </a:cubicBezTo>
                <a:cubicBezTo>
                  <a:pt x="129" y="96"/>
                  <a:pt x="129" y="96"/>
                  <a:pt x="129" y="96"/>
                </a:cubicBezTo>
                <a:cubicBezTo>
                  <a:pt x="129" y="97"/>
                  <a:pt x="129" y="97"/>
                  <a:pt x="129" y="97"/>
                </a:cubicBezTo>
                <a:cubicBezTo>
                  <a:pt x="129" y="98"/>
                  <a:pt x="129" y="98"/>
                  <a:pt x="129" y="98"/>
                </a:cubicBezTo>
                <a:cubicBezTo>
                  <a:pt x="129" y="98"/>
                  <a:pt x="130" y="98"/>
                  <a:pt x="130" y="98"/>
                </a:cubicBezTo>
                <a:close/>
                <a:moveTo>
                  <a:pt x="152" y="262"/>
                </a:moveTo>
                <a:cubicBezTo>
                  <a:pt x="151" y="263"/>
                  <a:pt x="150" y="263"/>
                  <a:pt x="149" y="264"/>
                </a:cubicBezTo>
                <a:cubicBezTo>
                  <a:pt x="149" y="264"/>
                  <a:pt x="149" y="265"/>
                  <a:pt x="149" y="265"/>
                </a:cubicBezTo>
                <a:cubicBezTo>
                  <a:pt x="149" y="266"/>
                  <a:pt x="149" y="267"/>
                  <a:pt x="149" y="268"/>
                </a:cubicBezTo>
                <a:cubicBezTo>
                  <a:pt x="150" y="267"/>
                  <a:pt x="151" y="267"/>
                  <a:pt x="152" y="266"/>
                </a:cubicBezTo>
                <a:cubicBezTo>
                  <a:pt x="152" y="266"/>
                  <a:pt x="152" y="266"/>
                  <a:pt x="152" y="265"/>
                </a:cubicBezTo>
                <a:cubicBezTo>
                  <a:pt x="152" y="264"/>
                  <a:pt x="152" y="263"/>
                  <a:pt x="152" y="262"/>
                </a:cubicBezTo>
                <a:close/>
                <a:moveTo>
                  <a:pt x="149" y="240"/>
                </a:moveTo>
                <a:cubicBezTo>
                  <a:pt x="148" y="238"/>
                  <a:pt x="148" y="237"/>
                  <a:pt x="148" y="236"/>
                </a:cubicBezTo>
                <a:cubicBezTo>
                  <a:pt x="147" y="236"/>
                  <a:pt x="147" y="236"/>
                  <a:pt x="147" y="237"/>
                </a:cubicBezTo>
                <a:cubicBezTo>
                  <a:pt x="147" y="238"/>
                  <a:pt x="146" y="238"/>
                  <a:pt x="145" y="238"/>
                </a:cubicBezTo>
                <a:cubicBezTo>
                  <a:pt x="145" y="238"/>
                  <a:pt x="145" y="238"/>
                  <a:pt x="145" y="238"/>
                </a:cubicBezTo>
                <a:cubicBezTo>
                  <a:pt x="145" y="238"/>
                  <a:pt x="144" y="239"/>
                  <a:pt x="144" y="239"/>
                </a:cubicBezTo>
                <a:cubicBezTo>
                  <a:pt x="145" y="240"/>
                  <a:pt x="145" y="241"/>
                  <a:pt x="145" y="241"/>
                </a:cubicBezTo>
                <a:cubicBezTo>
                  <a:pt x="146" y="241"/>
                  <a:pt x="148" y="240"/>
                  <a:pt x="149" y="240"/>
                </a:cubicBezTo>
                <a:close/>
                <a:moveTo>
                  <a:pt x="48" y="65"/>
                </a:moveTo>
                <a:cubicBezTo>
                  <a:pt x="48" y="65"/>
                  <a:pt x="48" y="65"/>
                  <a:pt x="48" y="65"/>
                </a:cubicBezTo>
                <a:cubicBezTo>
                  <a:pt x="48" y="65"/>
                  <a:pt x="48" y="65"/>
                  <a:pt x="49" y="64"/>
                </a:cubicBezTo>
                <a:cubicBezTo>
                  <a:pt x="49" y="62"/>
                  <a:pt x="49" y="60"/>
                  <a:pt x="50" y="59"/>
                </a:cubicBezTo>
                <a:cubicBezTo>
                  <a:pt x="50" y="58"/>
                  <a:pt x="50" y="58"/>
                  <a:pt x="49" y="57"/>
                </a:cubicBezTo>
                <a:cubicBezTo>
                  <a:pt x="48" y="59"/>
                  <a:pt x="47" y="61"/>
                  <a:pt x="46" y="63"/>
                </a:cubicBezTo>
                <a:cubicBezTo>
                  <a:pt x="47" y="64"/>
                  <a:pt x="47" y="65"/>
                  <a:pt x="48" y="65"/>
                </a:cubicBezTo>
                <a:close/>
                <a:moveTo>
                  <a:pt x="152" y="196"/>
                </a:moveTo>
                <a:cubicBezTo>
                  <a:pt x="152" y="195"/>
                  <a:pt x="150" y="190"/>
                  <a:pt x="150" y="190"/>
                </a:cubicBezTo>
                <a:cubicBezTo>
                  <a:pt x="150" y="191"/>
                  <a:pt x="149" y="192"/>
                  <a:pt x="150" y="192"/>
                </a:cubicBezTo>
                <a:cubicBezTo>
                  <a:pt x="150" y="193"/>
                  <a:pt x="149" y="193"/>
                  <a:pt x="149" y="193"/>
                </a:cubicBezTo>
                <a:cubicBezTo>
                  <a:pt x="149" y="193"/>
                  <a:pt x="149" y="194"/>
                  <a:pt x="149" y="194"/>
                </a:cubicBezTo>
                <a:cubicBezTo>
                  <a:pt x="149" y="195"/>
                  <a:pt x="148" y="196"/>
                  <a:pt x="148" y="197"/>
                </a:cubicBezTo>
                <a:cubicBezTo>
                  <a:pt x="149" y="197"/>
                  <a:pt x="149" y="197"/>
                  <a:pt x="149" y="196"/>
                </a:cubicBezTo>
                <a:cubicBezTo>
                  <a:pt x="150" y="196"/>
                  <a:pt x="150" y="196"/>
                  <a:pt x="151" y="196"/>
                </a:cubicBezTo>
                <a:cubicBezTo>
                  <a:pt x="151" y="197"/>
                  <a:pt x="151" y="197"/>
                  <a:pt x="152" y="196"/>
                </a:cubicBezTo>
                <a:close/>
                <a:moveTo>
                  <a:pt x="117" y="237"/>
                </a:moveTo>
                <a:cubicBezTo>
                  <a:pt x="117" y="237"/>
                  <a:pt x="117" y="237"/>
                  <a:pt x="117" y="237"/>
                </a:cubicBezTo>
                <a:cubicBezTo>
                  <a:pt x="119" y="234"/>
                  <a:pt x="120" y="232"/>
                  <a:pt x="121" y="230"/>
                </a:cubicBezTo>
                <a:cubicBezTo>
                  <a:pt x="120" y="230"/>
                  <a:pt x="119" y="230"/>
                  <a:pt x="118" y="230"/>
                </a:cubicBezTo>
                <a:cubicBezTo>
                  <a:pt x="118" y="232"/>
                  <a:pt x="117" y="234"/>
                  <a:pt x="117" y="237"/>
                </a:cubicBezTo>
                <a:close/>
                <a:moveTo>
                  <a:pt x="51" y="70"/>
                </a:moveTo>
                <a:cubicBezTo>
                  <a:pt x="51" y="69"/>
                  <a:pt x="51" y="69"/>
                  <a:pt x="52" y="69"/>
                </a:cubicBezTo>
                <a:cubicBezTo>
                  <a:pt x="52" y="67"/>
                  <a:pt x="52" y="66"/>
                  <a:pt x="53" y="64"/>
                </a:cubicBezTo>
                <a:cubicBezTo>
                  <a:pt x="53" y="64"/>
                  <a:pt x="53" y="63"/>
                  <a:pt x="53" y="63"/>
                </a:cubicBezTo>
                <a:cubicBezTo>
                  <a:pt x="53" y="62"/>
                  <a:pt x="54" y="62"/>
                  <a:pt x="53" y="62"/>
                </a:cubicBezTo>
                <a:cubicBezTo>
                  <a:pt x="53" y="62"/>
                  <a:pt x="53" y="62"/>
                  <a:pt x="53" y="62"/>
                </a:cubicBezTo>
                <a:cubicBezTo>
                  <a:pt x="52" y="63"/>
                  <a:pt x="51" y="64"/>
                  <a:pt x="51" y="65"/>
                </a:cubicBezTo>
                <a:cubicBezTo>
                  <a:pt x="50" y="66"/>
                  <a:pt x="50" y="67"/>
                  <a:pt x="49" y="67"/>
                </a:cubicBezTo>
                <a:cubicBezTo>
                  <a:pt x="50" y="68"/>
                  <a:pt x="50" y="69"/>
                  <a:pt x="51" y="70"/>
                </a:cubicBezTo>
                <a:close/>
                <a:moveTo>
                  <a:pt x="117" y="88"/>
                </a:moveTo>
                <a:cubicBezTo>
                  <a:pt x="117" y="86"/>
                  <a:pt x="118" y="84"/>
                  <a:pt x="118" y="82"/>
                </a:cubicBezTo>
                <a:cubicBezTo>
                  <a:pt x="119" y="82"/>
                  <a:pt x="118" y="82"/>
                  <a:pt x="118" y="81"/>
                </a:cubicBezTo>
                <a:cubicBezTo>
                  <a:pt x="117" y="83"/>
                  <a:pt x="116" y="84"/>
                  <a:pt x="115" y="85"/>
                </a:cubicBezTo>
                <a:cubicBezTo>
                  <a:pt x="115" y="86"/>
                  <a:pt x="116" y="87"/>
                  <a:pt x="117" y="88"/>
                </a:cubicBezTo>
                <a:close/>
                <a:moveTo>
                  <a:pt x="68" y="83"/>
                </a:moveTo>
                <a:cubicBezTo>
                  <a:pt x="71" y="81"/>
                  <a:pt x="74" y="81"/>
                  <a:pt x="77" y="80"/>
                </a:cubicBezTo>
                <a:cubicBezTo>
                  <a:pt x="76" y="80"/>
                  <a:pt x="74" y="79"/>
                  <a:pt x="73" y="79"/>
                </a:cubicBezTo>
                <a:cubicBezTo>
                  <a:pt x="73" y="79"/>
                  <a:pt x="73" y="79"/>
                  <a:pt x="73" y="79"/>
                </a:cubicBezTo>
                <a:cubicBezTo>
                  <a:pt x="71" y="80"/>
                  <a:pt x="70" y="81"/>
                  <a:pt x="69" y="81"/>
                </a:cubicBezTo>
                <a:cubicBezTo>
                  <a:pt x="68" y="82"/>
                  <a:pt x="68" y="82"/>
                  <a:pt x="68" y="83"/>
                </a:cubicBezTo>
                <a:close/>
                <a:moveTo>
                  <a:pt x="74" y="146"/>
                </a:moveTo>
                <a:cubicBezTo>
                  <a:pt x="73" y="145"/>
                  <a:pt x="73" y="145"/>
                  <a:pt x="72" y="145"/>
                </a:cubicBezTo>
                <a:cubicBezTo>
                  <a:pt x="71" y="146"/>
                  <a:pt x="71" y="146"/>
                  <a:pt x="69" y="147"/>
                </a:cubicBezTo>
                <a:cubicBezTo>
                  <a:pt x="71" y="148"/>
                  <a:pt x="72" y="148"/>
                  <a:pt x="73" y="149"/>
                </a:cubicBezTo>
                <a:cubicBezTo>
                  <a:pt x="74" y="148"/>
                  <a:pt x="74" y="147"/>
                  <a:pt x="74" y="146"/>
                </a:cubicBezTo>
                <a:close/>
                <a:moveTo>
                  <a:pt x="113" y="167"/>
                </a:moveTo>
                <a:cubicBezTo>
                  <a:pt x="114" y="167"/>
                  <a:pt x="115" y="168"/>
                  <a:pt x="116" y="168"/>
                </a:cubicBezTo>
                <a:cubicBezTo>
                  <a:pt x="116" y="168"/>
                  <a:pt x="116" y="168"/>
                  <a:pt x="116" y="168"/>
                </a:cubicBezTo>
                <a:cubicBezTo>
                  <a:pt x="116" y="167"/>
                  <a:pt x="117" y="166"/>
                  <a:pt x="117" y="165"/>
                </a:cubicBezTo>
                <a:cubicBezTo>
                  <a:pt x="117" y="164"/>
                  <a:pt x="117" y="164"/>
                  <a:pt x="116" y="164"/>
                </a:cubicBezTo>
                <a:cubicBezTo>
                  <a:pt x="116" y="164"/>
                  <a:pt x="116" y="163"/>
                  <a:pt x="116" y="163"/>
                </a:cubicBezTo>
                <a:cubicBezTo>
                  <a:pt x="115" y="164"/>
                  <a:pt x="114" y="166"/>
                  <a:pt x="113" y="167"/>
                </a:cubicBezTo>
                <a:close/>
                <a:moveTo>
                  <a:pt x="57" y="104"/>
                </a:moveTo>
                <a:cubicBezTo>
                  <a:pt x="58" y="100"/>
                  <a:pt x="59" y="95"/>
                  <a:pt x="62" y="92"/>
                </a:cubicBezTo>
                <a:cubicBezTo>
                  <a:pt x="61" y="92"/>
                  <a:pt x="61" y="92"/>
                  <a:pt x="60" y="92"/>
                </a:cubicBezTo>
                <a:cubicBezTo>
                  <a:pt x="60" y="93"/>
                  <a:pt x="59" y="94"/>
                  <a:pt x="59" y="95"/>
                </a:cubicBezTo>
                <a:cubicBezTo>
                  <a:pt x="59" y="96"/>
                  <a:pt x="59" y="96"/>
                  <a:pt x="59" y="96"/>
                </a:cubicBezTo>
                <a:cubicBezTo>
                  <a:pt x="59" y="96"/>
                  <a:pt x="58" y="97"/>
                  <a:pt x="58" y="97"/>
                </a:cubicBezTo>
                <a:cubicBezTo>
                  <a:pt x="58" y="98"/>
                  <a:pt x="58" y="99"/>
                  <a:pt x="57" y="99"/>
                </a:cubicBezTo>
                <a:cubicBezTo>
                  <a:pt x="57" y="99"/>
                  <a:pt x="57" y="99"/>
                  <a:pt x="57" y="100"/>
                </a:cubicBezTo>
                <a:cubicBezTo>
                  <a:pt x="57" y="101"/>
                  <a:pt x="57" y="102"/>
                  <a:pt x="57" y="104"/>
                </a:cubicBezTo>
                <a:close/>
                <a:moveTo>
                  <a:pt x="152" y="270"/>
                </a:moveTo>
                <a:cubicBezTo>
                  <a:pt x="152" y="270"/>
                  <a:pt x="152" y="270"/>
                  <a:pt x="152" y="270"/>
                </a:cubicBezTo>
                <a:cubicBezTo>
                  <a:pt x="151" y="271"/>
                  <a:pt x="150" y="271"/>
                  <a:pt x="149" y="272"/>
                </a:cubicBezTo>
                <a:cubicBezTo>
                  <a:pt x="148" y="273"/>
                  <a:pt x="149" y="273"/>
                  <a:pt x="149" y="275"/>
                </a:cubicBezTo>
                <a:cubicBezTo>
                  <a:pt x="150" y="274"/>
                  <a:pt x="151" y="273"/>
                  <a:pt x="153" y="272"/>
                </a:cubicBezTo>
                <a:cubicBezTo>
                  <a:pt x="153" y="271"/>
                  <a:pt x="152" y="270"/>
                  <a:pt x="152" y="270"/>
                </a:cubicBezTo>
                <a:close/>
                <a:moveTo>
                  <a:pt x="68" y="141"/>
                </a:moveTo>
                <a:cubicBezTo>
                  <a:pt x="67" y="142"/>
                  <a:pt x="66" y="143"/>
                  <a:pt x="65" y="144"/>
                </a:cubicBezTo>
                <a:cubicBezTo>
                  <a:pt x="66" y="145"/>
                  <a:pt x="67" y="146"/>
                  <a:pt x="68" y="146"/>
                </a:cubicBezTo>
                <a:cubicBezTo>
                  <a:pt x="68" y="146"/>
                  <a:pt x="68" y="145"/>
                  <a:pt x="68" y="145"/>
                </a:cubicBezTo>
                <a:cubicBezTo>
                  <a:pt x="68" y="144"/>
                  <a:pt x="69" y="143"/>
                  <a:pt x="69" y="142"/>
                </a:cubicBezTo>
                <a:cubicBezTo>
                  <a:pt x="69" y="142"/>
                  <a:pt x="69" y="142"/>
                  <a:pt x="68" y="141"/>
                </a:cubicBezTo>
                <a:close/>
                <a:moveTo>
                  <a:pt x="99" y="144"/>
                </a:moveTo>
                <a:cubicBezTo>
                  <a:pt x="99" y="145"/>
                  <a:pt x="98" y="146"/>
                  <a:pt x="98" y="146"/>
                </a:cubicBezTo>
                <a:cubicBezTo>
                  <a:pt x="99" y="147"/>
                  <a:pt x="99" y="148"/>
                  <a:pt x="99" y="149"/>
                </a:cubicBezTo>
                <a:cubicBezTo>
                  <a:pt x="99" y="150"/>
                  <a:pt x="99" y="150"/>
                  <a:pt x="100" y="150"/>
                </a:cubicBezTo>
                <a:cubicBezTo>
                  <a:pt x="100" y="147"/>
                  <a:pt x="100" y="143"/>
                  <a:pt x="101" y="140"/>
                </a:cubicBezTo>
                <a:cubicBezTo>
                  <a:pt x="101" y="140"/>
                  <a:pt x="101" y="140"/>
                  <a:pt x="100" y="140"/>
                </a:cubicBezTo>
                <a:cubicBezTo>
                  <a:pt x="100" y="141"/>
                  <a:pt x="100" y="141"/>
                  <a:pt x="100" y="142"/>
                </a:cubicBezTo>
                <a:cubicBezTo>
                  <a:pt x="100" y="143"/>
                  <a:pt x="100" y="144"/>
                  <a:pt x="99" y="144"/>
                </a:cubicBezTo>
                <a:close/>
                <a:moveTo>
                  <a:pt x="19" y="42"/>
                </a:moveTo>
                <a:cubicBezTo>
                  <a:pt x="19" y="42"/>
                  <a:pt x="19" y="42"/>
                  <a:pt x="19" y="42"/>
                </a:cubicBezTo>
                <a:cubicBezTo>
                  <a:pt x="20" y="41"/>
                  <a:pt x="21" y="40"/>
                  <a:pt x="22" y="39"/>
                </a:cubicBezTo>
                <a:cubicBezTo>
                  <a:pt x="22" y="38"/>
                  <a:pt x="22" y="38"/>
                  <a:pt x="22" y="38"/>
                </a:cubicBezTo>
                <a:cubicBezTo>
                  <a:pt x="22" y="37"/>
                  <a:pt x="23" y="36"/>
                  <a:pt x="23" y="35"/>
                </a:cubicBezTo>
                <a:cubicBezTo>
                  <a:pt x="23" y="34"/>
                  <a:pt x="23" y="33"/>
                  <a:pt x="23" y="32"/>
                </a:cubicBezTo>
                <a:cubicBezTo>
                  <a:pt x="22" y="33"/>
                  <a:pt x="22" y="34"/>
                  <a:pt x="21" y="35"/>
                </a:cubicBezTo>
                <a:cubicBezTo>
                  <a:pt x="22" y="35"/>
                  <a:pt x="22" y="36"/>
                  <a:pt x="22" y="37"/>
                </a:cubicBezTo>
                <a:cubicBezTo>
                  <a:pt x="21" y="37"/>
                  <a:pt x="21" y="38"/>
                  <a:pt x="21" y="38"/>
                </a:cubicBezTo>
                <a:cubicBezTo>
                  <a:pt x="21" y="39"/>
                  <a:pt x="20" y="40"/>
                  <a:pt x="20" y="41"/>
                </a:cubicBezTo>
                <a:cubicBezTo>
                  <a:pt x="20" y="41"/>
                  <a:pt x="19" y="42"/>
                  <a:pt x="19" y="42"/>
                </a:cubicBezTo>
                <a:close/>
                <a:moveTo>
                  <a:pt x="19" y="59"/>
                </a:moveTo>
                <a:cubicBezTo>
                  <a:pt x="20" y="57"/>
                  <a:pt x="21" y="52"/>
                  <a:pt x="21" y="51"/>
                </a:cubicBezTo>
                <a:cubicBezTo>
                  <a:pt x="20" y="52"/>
                  <a:pt x="19" y="53"/>
                  <a:pt x="19" y="54"/>
                </a:cubicBezTo>
                <a:cubicBezTo>
                  <a:pt x="19" y="54"/>
                  <a:pt x="19" y="55"/>
                  <a:pt x="18" y="55"/>
                </a:cubicBezTo>
                <a:cubicBezTo>
                  <a:pt x="18" y="55"/>
                  <a:pt x="18" y="55"/>
                  <a:pt x="18" y="55"/>
                </a:cubicBezTo>
                <a:cubicBezTo>
                  <a:pt x="18" y="57"/>
                  <a:pt x="19" y="58"/>
                  <a:pt x="19" y="59"/>
                </a:cubicBezTo>
                <a:close/>
                <a:moveTo>
                  <a:pt x="117" y="143"/>
                </a:moveTo>
                <a:cubicBezTo>
                  <a:pt x="119" y="142"/>
                  <a:pt x="120" y="140"/>
                  <a:pt x="121" y="139"/>
                </a:cubicBezTo>
                <a:cubicBezTo>
                  <a:pt x="121" y="138"/>
                  <a:pt x="121" y="138"/>
                  <a:pt x="121" y="138"/>
                </a:cubicBezTo>
                <a:cubicBezTo>
                  <a:pt x="120" y="138"/>
                  <a:pt x="119" y="139"/>
                  <a:pt x="118" y="140"/>
                </a:cubicBezTo>
                <a:cubicBezTo>
                  <a:pt x="118" y="140"/>
                  <a:pt x="118" y="140"/>
                  <a:pt x="117" y="140"/>
                </a:cubicBezTo>
                <a:cubicBezTo>
                  <a:pt x="117" y="141"/>
                  <a:pt x="117" y="142"/>
                  <a:pt x="117" y="143"/>
                </a:cubicBezTo>
                <a:close/>
                <a:moveTo>
                  <a:pt x="163" y="233"/>
                </a:moveTo>
                <a:cubicBezTo>
                  <a:pt x="164" y="233"/>
                  <a:pt x="164" y="233"/>
                  <a:pt x="165" y="233"/>
                </a:cubicBezTo>
                <a:cubicBezTo>
                  <a:pt x="165" y="233"/>
                  <a:pt x="165" y="233"/>
                  <a:pt x="165" y="232"/>
                </a:cubicBezTo>
                <a:cubicBezTo>
                  <a:pt x="165" y="231"/>
                  <a:pt x="165" y="230"/>
                  <a:pt x="165" y="229"/>
                </a:cubicBezTo>
                <a:cubicBezTo>
                  <a:pt x="164" y="229"/>
                  <a:pt x="164" y="229"/>
                  <a:pt x="164" y="229"/>
                </a:cubicBezTo>
                <a:cubicBezTo>
                  <a:pt x="164" y="229"/>
                  <a:pt x="163" y="229"/>
                  <a:pt x="163" y="229"/>
                </a:cubicBezTo>
                <a:cubicBezTo>
                  <a:pt x="162" y="229"/>
                  <a:pt x="162" y="230"/>
                  <a:pt x="162" y="230"/>
                </a:cubicBezTo>
                <a:cubicBezTo>
                  <a:pt x="163" y="231"/>
                  <a:pt x="163" y="232"/>
                  <a:pt x="163" y="233"/>
                </a:cubicBezTo>
                <a:close/>
                <a:moveTo>
                  <a:pt x="156" y="273"/>
                </a:moveTo>
                <a:cubicBezTo>
                  <a:pt x="155" y="274"/>
                  <a:pt x="153" y="276"/>
                  <a:pt x="152" y="277"/>
                </a:cubicBezTo>
                <a:cubicBezTo>
                  <a:pt x="154" y="277"/>
                  <a:pt x="155" y="276"/>
                  <a:pt x="157" y="276"/>
                </a:cubicBezTo>
                <a:cubicBezTo>
                  <a:pt x="157" y="275"/>
                  <a:pt x="156" y="274"/>
                  <a:pt x="156" y="273"/>
                </a:cubicBezTo>
                <a:close/>
                <a:moveTo>
                  <a:pt x="33" y="34"/>
                </a:moveTo>
                <a:cubicBezTo>
                  <a:pt x="33" y="35"/>
                  <a:pt x="33" y="35"/>
                  <a:pt x="33" y="36"/>
                </a:cubicBezTo>
                <a:cubicBezTo>
                  <a:pt x="34" y="35"/>
                  <a:pt x="34" y="34"/>
                  <a:pt x="35" y="33"/>
                </a:cubicBezTo>
                <a:cubicBezTo>
                  <a:pt x="34" y="33"/>
                  <a:pt x="34" y="32"/>
                  <a:pt x="34" y="31"/>
                </a:cubicBezTo>
                <a:cubicBezTo>
                  <a:pt x="34" y="31"/>
                  <a:pt x="33" y="30"/>
                  <a:pt x="32" y="30"/>
                </a:cubicBezTo>
                <a:cubicBezTo>
                  <a:pt x="32" y="31"/>
                  <a:pt x="32" y="32"/>
                  <a:pt x="32" y="32"/>
                </a:cubicBezTo>
                <a:cubicBezTo>
                  <a:pt x="33" y="33"/>
                  <a:pt x="33" y="33"/>
                  <a:pt x="33" y="34"/>
                </a:cubicBezTo>
                <a:cubicBezTo>
                  <a:pt x="33" y="34"/>
                  <a:pt x="33" y="34"/>
                  <a:pt x="33" y="34"/>
                </a:cubicBezTo>
                <a:close/>
                <a:moveTo>
                  <a:pt x="23" y="76"/>
                </a:moveTo>
                <a:cubicBezTo>
                  <a:pt x="24" y="73"/>
                  <a:pt x="24" y="70"/>
                  <a:pt x="24" y="69"/>
                </a:cubicBezTo>
                <a:cubicBezTo>
                  <a:pt x="23" y="70"/>
                  <a:pt x="23" y="70"/>
                  <a:pt x="22" y="71"/>
                </a:cubicBezTo>
                <a:cubicBezTo>
                  <a:pt x="22" y="71"/>
                  <a:pt x="22" y="71"/>
                  <a:pt x="22" y="72"/>
                </a:cubicBezTo>
                <a:cubicBezTo>
                  <a:pt x="22" y="72"/>
                  <a:pt x="23" y="73"/>
                  <a:pt x="23" y="73"/>
                </a:cubicBezTo>
                <a:cubicBezTo>
                  <a:pt x="23" y="74"/>
                  <a:pt x="23" y="75"/>
                  <a:pt x="22" y="76"/>
                </a:cubicBezTo>
                <a:cubicBezTo>
                  <a:pt x="22" y="76"/>
                  <a:pt x="22" y="76"/>
                  <a:pt x="22" y="76"/>
                </a:cubicBezTo>
                <a:cubicBezTo>
                  <a:pt x="22" y="76"/>
                  <a:pt x="22" y="76"/>
                  <a:pt x="22" y="76"/>
                </a:cubicBezTo>
                <a:cubicBezTo>
                  <a:pt x="22" y="76"/>
                  <a:pt x="23" y="76"/>
                  <a:pt x="23" y="76"/>
                </a:cubicBezTo>
                <a:close/>
                <a:moveTo>
                  <a:pt x="28" y="42"/>
                </a:moveTo>
                <a:cubicBezTo>
                  <a:pt x="30" y="41"/>
                  <a:pt x="31" y="39"/>
                  <a:pt x="32" y="37"/>
                </a:cubicBezTo>
                <a:cubicBezTo>
                  <a:pt x="31" y="37"/>
                  <a:pt x="31" y="36"/>
                  <a:pt x="30" y="36"/>
                </a:cubicBezTo>
                <a:cubicBezTo>
                  <a:pt x="29" y="38"/>
                  <a:pt x="29" y="40"/>
                  <a:pt x="28" y="42"/>
                </a:cubicBezTo>
                <a:close/>
                <a:moveTo>
                  <a:pt x="127" y="233"/>
                </a:moveTo>
                <a:cubicBezTo>
                  <a:pt x="126" y="235"/>
                  <a:pt x="126" y="236"/>
                  <a:pt x="125" y="237"/>
                </a:cubicBezTo>
                <a:cubicBezTo>
                  <a:pt x="125" y="237"/>
                  <a:pt x="125" y="237"/>
                  <a:pt x="125" y="237"/>
                </a:cubicBezTo>
                <a:cubicBezTo>
                  <a:pt x="126" y="238"/>
                  <a:pt x="126" y="239"/>
                  <a:pt x="127" y="240"/>
                </a:cubicBezTo>
                <a:cubicBezTo>
                  <a:pt x="127" y="238"/>
                  <a:pt x="127" y="237"/>
                  <a:pt x="127" y="236"/>
                </a:cubicBezTo>
                <a:cubicBezTo>
                  <a:pt x="128" y="235"/>
                  <a:pt x="127" y="234"/>
                  <a:pt x="127" y="233"/>
                </a:cubicBezTo>
                <a:close/>
                <a:moveTo>
                  <a:pt x="64" y="34"/>
                </a:moveTo>
                <a:cubicBezTo>
                  <a:pt x="64" y="34"/>
                  <a:pt x="65" y="34"/>
                  <a:pt x="65" y="35"/>
                </a:cubicBezTo>
                <a:cubicBezTo>
                  <a:pt x="66" y="35"/>
                  <a:pt x="67" y="35"/>
                  <a:pt x="67" y="36"/>
                </a:cubicBezTo>
                <a:cubicBezTo>
                  <a:pt x="67" y="36"/>
                  <a:pt x="67" y="37"/>
                  <a:pt x="67" y="37"/>
                </a:cubicBezTo>
                <a:cubicBezTo>
                  <a:pt x="67" y="37"/>
                  <a:pt x="68" y="37"/>
                  <a:pt x="68" y="37"/>
                </a:cubicBezTo>
                <a:cubicBezTo>
                  <a:pt x="69" y="36"/>
                  <a:pt x="69" y="36"/>
                  <a:pt x="69" y="35"/>
                </a:cubicBezTo>
                <a:cubicBezTo>
                  <a:pt x="68" y="35"/>
                  <a:pt x="67" y="35"/>
                  <a:pt x="67" y="34"/>
                </a:cubicBezTo>
                <a:cubicBezTo>
                  <a:pt x="66" y="34"/>
                  <a:pt x="66" y="34"/>
                  <a:pt x="65" y="34"/>
                </a:cubicBezTo>
                <a:cubicBezTo>
                  <a:pt x="64" y="34"/>
                  <a:pt x="64" y="34"/>
                  <a:pt x="64" y="34"/>
                </a:cubicBezTo>
                <a:close/>
                <a:moveTo>
                  <a:pt x="124" y="235"/>
                </a:moveTo>
                <a:cubicBezTo>
                  <a:pt x="125" y="233"/>
                  <a:pt x="125" y="232"/>
                  <a:pt x="126" y="230"/>
                </a:cubicBezTo>
                <a:cubicBezTo>
                  <a:pt x="125" y="230"/>
                  <a:pt x="125" y="230"/>
                  <a:pt x="124" y="230"/>
                </a:cubicBezTo>
                <a:cubicBezTo>
                  <a:pt x="124" y="231"/>
                  <a:pt x="124" y="233"/>
                  <a:pt x="123" y="234"/>
                </a:cubicBezTo>
                <a:cubicBezTo>
                  <a:pt x="123" y="235"/>
                  <a:pt x="124" y="235"/>
                  <a:pt x="124" y="235"/>
                </a:cubicBezTo>
                <a:close/>
                <a:moveTo>
                  <a:pt x="24" y="58"/>
                </a:moveTo>
                <a:cubicBezTo>
                  <a:pt x="24" y="56"/>
                  <a:pt x="23" y="54"/>
                  <a:pt x="23" y="52"/>
                </a:cubicBezTo>
                <a:cubicBezTo>
                  <a:pt x="23" y="53"/>
                  <a:pt x="22" y="54"/>
                  <a:pt x="22" y="55"/>
                </a:cubicBezTo>
                <a:cubicBezTo>
                  <a:pt x="22" y="56"/>
                  <a:pt x="22" y="57"/>
                  <a:pt x="21" y="58"/>
                </a:cubicBezTo>
                <a:cubicBezTo>
                  <a:pt x="22" y="57"/>
                  <a:pt x="23" y="57"/>
                  <a:pt x="24" y="58"/>
                </a:cubicBezTo>
                <a:close/>
                <a:moveTo>
                  <a:pt x="160" y="270"/>
                </a:moveTo>
                <a:cubicBezTo>
                  <a:pt x="159" y="271"/>
                  <a:pt x="159" y="271"/>
                  <a:pt x="158" y="272"/>
                </a:cubicBezTo>
                <a:cubicBezTo>
                  <a:pt x="158" y="272"/>
                  <a:pt x="158" y="272"/>
                  <a:pt x="158" y="272"/>
                </a:cubicBezTo>
                <a:cubicBezTo>
                  <a:pt x="158" y="273"/>
                  <a:pt x="158" y="274"/>
                  <a:pt x="159" y="276"/>
                </a:cubicBezTo>
                <a:cubicBezTo>
                  <a:pt x="159" y="275"/>
                  <a:pt x="159" y="275"/>
                  <a:pt x="160" y="275"/>
                </a:cubicBezTo>
                <a:cubicBezTo>
                  <a:pt x="160" y="275"/>
                  <a:pt x="160" y="275"/>
                  <a:pt x="160" y="275"/>
                </a:cubicBezTo>
                <a:cubicBezTo>
                  <a:pt x="160" y="275"/>
                  <a:pt x="160" y="275"/>
                  <a:pt x="160" y="275"/>
                </a:cubicBezTo>
                <a:cubicBezTo>
                  <a:pt x="159" y="274"/>
                  <a:pt x="159" y="273"/>
                  <a:pt x="160" y="272"/>
                </a:cubicBezTo>
                <a:cubicBezTo>
                  <a:pt x="160" y="272"/>
                  <a:pt x="160" y="272"/>
                  <a:pt x="160" y="272"/>
                </a:cubicBezTo>
                <a:cubicBezTo>
                  <a:pt x="160" y="271"/>
                  <a:pt x="160" y="271"/>
                  <a:pt x="160" y="270"/>
                </a:cubicBezTo>
                <a:close/>
                <a:moveTo>
                  <a:pt x="16" y="39"/>
                </a:moveTo>
                <a:cubicBezTo>
                  <a:pt x="16" y="39"/>
                  <a:pt x="16" y="39"/>
                  <a:pt x="16" y="39"/>
                </a:cubicBezTo>
                <a:cubicBezTo>
                  <a:pt x="17" y="38"/>
                  <a:pt x="19" y="36"/>
                  <a:pt x="20" y="35"/>
                </a:cubicBezTo>
                <a:cubicBezTo>
                  <a:pt x="20" y="34"/>
                  <a:pt x="19" y="34"/>
                  <a:pt x="20" y="33"/>
                </a:cubicBezTo>
                <a:cubicBezTo>
                  <a:pt x="19" y="33"/>
                  <a:pt x="19" y="33"/>
                  <a:pt x="19" y="33"/>
                </a:cubicBezTo>
                <a:cubicBezTo>
                  <a:pt x="18" y="35"/>
                  <a:pt x="17" y="36"/>
                  <a:pt x="16" y="38"/>
                </a:cubicBezTo>
                <a:cubicBezTo>
                  <a:pt x="16" y="38"/>
                  <a:pt x="16" y="39"/>
                  <a:pt x="16" y="39"/>
                </a:cubicBezTo>
                <a:close/>
                <a:moveTo>
                  <a:pt x="163" y="178"/>
                </a:moveTo>
                <a:cubicBezTo>
                  <a:pt x="163" y="177"/>
                  <a:pt x="163" y="177"/>
                  <a:pt x="163" y="176"/>
                </a:cubicBezTo>
                <a:cubicBezTo>
                  <a:pt x="161" y="177"/>
                  <a:pt x="160" y="177"/>
                  <a:pt x="159" y="177"/>
                </a:cubicBezTo>
                <a:cubicBezTo>
                  <a:pt x="159" y="178"/>
                  <a:pt x="159" y="178"/>
                  <a:pt x="159" y="179"/>
                </a:cubicBezTo>
                <a:cubicBezTo>
                  <a:pt x="161" y="179"/>
                  <a:pt x="162" y="178"/>
                  <a:pt x="163" y="178"/>
                </a:cubicBezTo>
                <a:close/>
                <a:moveTo>
                  <a:pt x="111" y="121"/>
                </a:moveTo>
                <a:cubicBezTo>
                  <a:pt x="112" y="119"/>
                  <a:pt x="112" y="117"/>
                  <a:pt x="113" y="115"/>
                </a:cubicBezTo>
                <a:cubicBezTo>
                  <a:pt x="113" y="115"/>
                  <a:pt x="113" y="115"/>
                  <a:pt x="112" y="114"/>
                </a:cubicBezTo>
                <a:cubicBezTo>
                  <a:pt x="112" y="114"/>
                  <a:pt x="112" y="115"/>
                  <a:pt x="112" y="115"/>
                </a:cubicBezTo>
                <a:cubicBezTo>
                  <a:pt x="112" y="115"/>
                  <a:pt x="112" y="116"/>
                  <a:pt x="112" y="116"/>
                </a:cubicBezTo>
                <a:cubicBezTo>
                  <a:pt x="112" y="117"/>
                  <a:pt x="111" y="118"/>
                  <a:pt x="110" y="117"/>
                </a:cubicBezTo>
                <a:cubicBezTo>
                  <a:pt x="110" y="117"/>
                  <a:pt x="110" y="117"/>
                  <a:pt x="110" y="117"/>
                </a:cubicBezTo>
                <a:cubicBezTo>
                  <a:pt x="110" y="117"/>
                  <a:pt x="110" y="117"/>
                  <a:pt x="110" y="117"/>
                </a:cubicBezTo>
                <a:cubicBezTo>
                  <a:pt x="110" y="118"/>
                  <a:pt x="110" y="120"/>
                  <a:pt x="111" y="121"/>
                </a:cubicBezTo>
                <a:close/>
                <a:moveTo>
                  <a:pt x="160" y="268"/>
                </a:moveTo>
                <a:cubicBezTo>
                  <a:pt x="159" y="265"/>
                  <a:pt x="159" y="262"/>
                  <a:pt x="159" y="259"/>
                </a:cubicBezTo>
                <a:cubicBezTo>
                  <a:pt x="158" y="262"/>
                  <a:pt x="158" y="265"/>
                  <a:pt x="158" y="269"/>
                </a:cubicBezTo>
                <a:cubicBezTo>
                  <a:pt x="159" y="268"/>
                  <a:pt x="159" y="268"/>
                  <a:pt x="160" y="268"/>
                </a:cubicBezTo>
                <a:close/>
                <a:moveTo>
                  <a:pt x="82" y="74"/>
                </a:moveTo>
                <a:cubicBezTo>
                  <a:pt x="83" y="75"/>
                  <a:pt x="84" y="75"/>
                  <a:pt x="85" y="75"/>
                </a:cubicBezTo>
                <a:cubicBezTo>
                  <a:pt x="85" y="74"/>
                  <a:pt x="85" y="73"/>
                  <a:pt x="85" y="72"/>
                </a:cubicBezTo>
                <a:cubicBezTo>
                  <a:pt x="85" y="72"/>
                  <a:pt x="84" y="72"/>
                  <a:pt x="83" y="72"/>
                </a:cubicBezTo>
                <a:cubicBezTo>
                  <a:pt x="83" y="73"/>
                  <a:pt x="82" y="74"/>
                  <a:pt x="82" y="74"/>
                </a:cubicBezTo>
                <a:close/>
                <a:moveTo>
                  <a:pt x="138" y="218"/>
                </a:moveTo>
                <a:cubicBezTo>
                  <a:pt x="138" y="218"/>
                  <a:pt x="138" y="218"/>
                  <a:pt x="138" y="218"/>
                </a:cubicBezTo>
                <a:cubicBezTo>
                  <a:pt x="138" y="220"/>
                  <a:pt x="138" y="222"/>
                  <a:pt x="138" y="224"/>
                </a:cubicBezTo>
                <a:cubicBezTo>
                  <a:pt x="139" y="224"/>
                  <a:pt x="140" y="223"/>
                  <a:pt x="140" y="223"/>
                </a:cubicBezTo>
                <a:cubicBezTo>
                  <a:pt x="139" y="221"/>
                  <a:pt x="139" y="220"/>
                  <a:pt x="138" y="218"/>
                </a:cubicBezTo>
                <a:close/>
                <a:moveTo>
                  <a:pt x="123" y="129"/>
                </a:moveTo>
                <a:cubicBezTo>
                  <a:pt x="123" y="129"/>
                  <a:pt x="122" y="130"/>
                  <a:pt x="121" y="131"/>
                </a:cubicBezTo>
                <a:cubicBezTo>
                  <a:pt x="120" y="132"/>
                  <a:pt x="120" y="132"/>
                  <a:pt x="121" y="133"/>
                </a:cubicBezTo>
                <a:cubicBezTo>
                  <a:pt x="121" y="133"/>
                  <a:pt x="121" y="133"/>
                  <a:pt x="121" y="133"/>
                </a:cubicBezTo>
                <a:cubicBezTo>
                  <a:pt x="123" y="132"/>
                  <a:pt x="124" y="131"/>
                  <a:pt x="123" y="129"/>
                </a:cubicBezTo>
                <a:close/>
                <a:moveTo>
                  <a:pt x="84" y="144"/>
                </a:moveTo>
                <a:cubicBezTo>
                  <a:pt x="84" y="143"/>
                  <a:pt x="84" y="142"/>
                  <a:pt x="85" y="141"/>
                </a:cubicBezTo>
                <a:cubicBezTo>
                  <a:pt x="84" y="141"/>
                  <a:pt x="83" y="140"/>
                  <a:pt x="83" y="140"/>
                </a:cubicBezTo>
                <a:cubicBezTo>
                  <a:pt x="82" y="142"/>
                  <a:pt x="82" y="143"/>
                  <a:pt x="82" y="144"/>
                </a:cubicBezTo>
                <a:cubicBezTo>
                  <a:pt x="83" y="144"/>
                  <a:pt x="83" y="144"/>
                  <a:pt x="84" y="144"/>
                </a:cubicBezTo>
                <a:close/>
                <a:moveTo>
                  <a:pt x="110" y="164"/>
                </a:moveTo>
                <a:cubicBezTo>
                  <a:pt x="110" y="162"/>
                  <a:pt x="111" y="161"/>
                  <a:pt x="111" y="160"/>
                </a:cubicBezTo>
                <a:cubicBezTo>
                  <a:pt x="111" y="160"/>
                  <a:pt x="110" y="159"/>
                  <a:pt x="110" y="159"/>
                </a:cubicBezTo>
                <a:cubicBezTo>
                  <a:pt x="109" y="160"/>
                  <a:pt x="109" y="161"/>
                  <a:pt x="108" y="161"/>
                </a:cubicBezTo>
                <a:cubicBezTo>
                  <a:pt x="109" y="162"/>
                  <a:pt x="109" y="163"/>
                  <a:pt x="110" y="164"/>
                </a:cubicBezTo>
                <a:close/>
                <a:moveTo>
                  <a:pt x="92" y="145"/>
                </a:moveTo>
                <a:cubicBezTo>
                  <a:pt x="92" y="147"/>
                  <a:pt x="92" y="148"/>
                  <a:pt x="93" y="150"/>
                </a:cubicBezTo>
                <a:cubicBezTo>
                  <a:pt x="93" y="150"/>
                  <a:pt x="93" y="150"/>
                  <a:pt x="93" y="150"/>
                </a:cubicBezTo>
                <a:cubicBezTo>
                  <a:pt x="94" y="148"/>
                  <a:pt x="94" y="147"/>
                  <a:pt x="94" y="145"/>
                </a:cubicBezTo>
                <a:cubicBezTo>
                  <a:pt x="93" y="145"/>
                  <a:pt x="93" y="145"/>
                  <a:pt x="92" y="145"/>
                </a:cubicBezTo>
                <a:close/>
                <a:moveTo>
                  <a:pt x="78" y="139"/>
                </a:moveTo>
                <a:cubicBezTo>
                  <a:pt x="78" y="140"/>
                  <a:pt x="77" y="141"/>
                  <a:pt x="77" y="143"/>
                </a:cubicBezTo>
                <a:cubicBezTo>
                  <a:pt x="77" y="143"/>
                  <a:pt x="77" y="143"/>
                  <a:pt x="78" y="143"/>
                </a:cubicBezTo>
                <a:cubicBezTo>
                  <a:pt x="78" y="143"/>
                  <a:pt x="78" y="143"/>
                  <a:pt x="78" y="143"/>
                </a:cubicBezTo>
                <a:cubicBezTo>
                  <a:pt x="79" y="142"/>
                  <a:pt x="79" y="141"/>
                  <a:pt x="80" y="139"/>
                </a:cubicBezTo>
                <a:cubicBezTo>
                  <a:pt x="79" y="139"/>
                  <a:pt x="79" y="139"/>
                  <a:pt x="78" y="139"/>
                </a:cubicBezTo>
                <a:close/>
                <a:moveTo>
                  <a:pt x="120" y="241"/>
                </a:moveTo>
                <a:cubicBezTo>
                  <a:pt x="121" y="240"/>
                  <a:pt x="121" y="239"/>
                  <a:pt x="121" y="238"/>
                </a:cubicBezTo>
                <a:cubicBezTo>
                  <a:pt x="121" y="237"/>
                  <a:pt x="121" y="236"/>
                  <a:pt x="120" y="235"/>
                </a:cubicBezTo>
                <a:cubicBezTo>
                  <a:pt x="120" y="236"/>
                  <a:pt x="119" y="237"/>
                  <a:pt x="119" y="238"/>
                </a:cubicBezTo>
                <a:cubicBezTo>
                  <a:pt x="119" y="238"/>
                  <a:pt x="119" y="239"/>
                  <a:pt x="119" y="239"/>
                </a:cubicBezTo>
                <a:cubicBezTo>
                  <a:pt x="119" y="239"/>
                  <a:pt x="120" y="240"/>
                  <a:pt x="120" y="241"/>
                </a:cubicBezTo>
                <a:close/>
                <a:moveTo>
                  <a:pt x="151" y="254"/>
                </a:moveTo>
                <a:cubicBezTo>
                  <a:pt x="150" y="254"/>
                  <a:pt x="149" y="254"/>
                  <a:pt x="149" y="255"/>
                </a:cubicBezTo>
                <a:cubicBezTo>
                  <a:pt x="149" y="256"/>
                  <a:pt x="149" y="257"/>
                  <a:pt x="149" y="258"/>
                </a:cubicBezTo>
                <a:cubicBezTo>
                  <a:pt x="150" y="258"/>
                  <a:pt x="150" y="258"/>
                  <a:pt x="150" y="257"/>
                </a:cubicBezTo>
                <a:cubicBezTo>
                  <a:pt x="151" y="257"/>
                  <a:pt x="151" y="257"/>
                  <a:pt x="151" y="255"/>
                </a:cubicBezTo>
                <a:cubicBezTo>
                  <a:pt x="151" y="254"/>
                  <a:pt x="151" y="254"/>
                  <a:pt x="151" y="254"/>
                </a:cubicBezTo>
                <a:close/>
                <a:moveTo>
                  <a:pt x="112" y="81"/>
                </a:moveTo>
                <a:cubicBezTo>
                  <a:pt x="113" y="80"/>
                  <a:pt x="113" y="79"/>
                  <a:pt x="113" y="78"/>
                </a:cubicBezTo>
                <a:cubicBezTo>
                  <a:pt x="113" y="78"/>
                  <a:pt x="113" y="78"/>
                  <a:pt x="112" y="77"/>
                </a:cubicBezTo>
                <a:cubicBezTo>
                  <a:pt x="112" y="78"/>
                  <a:pt x="111" y="79"/>
                  <a:pt x="110" y="80"/>
                </a:cubicBezTo>
                <a:cubicBezTo>
                  <a:pt x="111" y="80"/>
                  <a:pt x="112" y="81"/>
                  <a:pt x="112" y="81"/>
                </a:cubicBezTo>
                <a:close/>
                <a:moveTo>
                  <a:pt x="47" y="123"/>
                </a:moveTo>
                <a:cubicBezTo>
                  <a:pt x="47" y="121"/>
                  <a:pt x="47" y="119"/>
                  <a:pt x="47" y="117"/>
                </a:cubicBezTo>
                <a:cubicBezTo>
                  <a:pt x="46" y="117"/>
                  <a:pt x="46" y="116"/>
                  <a:pt x="45" y="116"/>
                </a:cubicBezTo>
                <a:cubicBezTo>
                  <a:pt x="46" y="118"/>
                  <a:pt x="46" y="121"/>
                  <a:pt x="47" y="123"/>
                </a:cubicBezTo>
                <a:close/>
                <a:moveTo>
                  <a:pt x="133" y="243"/>
                </a:moveTo>
                <a:cubicBezTo>
                  <a:pt x="133" y="243"/>
                  <a:pt x="133" y="242"/>
                  <a:pt x="133" y="241"/>
                </a:cubicBezTo>
                <a:cubicBezTo>
                  <a:pt x="133" y="241"/>
                  <a:pt x="133" y="241"/>
                  <a:pt x="133" y="241"/>
                </a:cubicBezTo>
                <a:cubicBezTo>
                  <a:pt x="132" y="240"/>
                  <a:pt x="131" y="239"/>
                  <a:pt x="131" y="238"/>
                </a:cubicBezTo>
                <a:cubicBezTo>
                  <a:pt x="131" y="237"/>
                  <a:pt x="131" y="237"/>
                  <a:pt x="130" y="237"/>
                </a:cubicBezTo>
                <a:cubicBezTo>
                  <a:pt x="131" y="239"/>
                  <a:pt x="131" y="241"/>
                  <a:pt x="132" y="243"/>
                </a:cubicBezTo>
                <a:cubicBezTo>
                  <a:pt x="132" y="243"/>
                  <a:pt x="132" y="243"/>
                  <a:pt x="133" y="243"/>
                </a:cubicBezTo>
                <a:close/>
                <a:moveTo>
                  <a:pt x="109" y="152"/>
                </a:moveTo>
                <a:cubicBezTo>
                  <a:pt x="109" y="153"/>
                  <a:pt x="108" y="154"/>
                  <a:pt x="108" y="155"/>
                </a:cubicBezTo>
                <a:cubicBezTo>
                  <a:pt x="109" y="156"/>
                  <a:pt x="109" y="156"/>
                  <a:pt x="110" y="156"/>
                </a:cubicBezTo>
                <a:cubicBezTo>
                  <a:pt x="110" y="156"/>
                  <a:pt x="110" y="155"/>
                  <a:pt x="111" y="155"/>
                </a:cubicBezTo>
                <a:cubicBezTo>
                  <a:pt x="110" y="154"/>
                  <a:pt x="110" y="153"/>
                  <a:pt x="109" y="152"/>
                </a:cubicBezTo>
                <a:close/>
                <a:moveTo>
                  <a:pt x="53" y="94"/>
                </a:moveTo>
                <a:cubicBezTo>
                  <a:pt x="53" y="95"/>
                  <a:pt x="53" y="95"/>
                  <a:pt x="53" y="96"/>
                </a:cubicBezTo>
                <a:cubicBezTo>
                  <a:pt x="53" y="96"/>
                  <a:pt x="53" y="96"/>
                  <a:pt x="53" y="97"/>
                </a:cubicBezTo>
                <a:cubicBezTo>
                  <a:pt x="53" y="97"/>
                  <a:pt x="53" y="97"/>
                  <a:pt x="54" y="97"/>
                </a:cubicBezTo>
                <a:cubicBezTo>
                  <a:pt x="54" y="97"/>
                  <a:pt x="54" y="96"/>
                  <a:pt x="54" y="96"/>
                </a:cubicBezTo>
                <a:cubicBezTo>
                  <a:pt x="55" y="95"/>
                  <a:pt x="55" y="94"/>
                  <a:pt x="56" y="93"/>
                </a:cubicBezTo>
                <a:cubicBezTo>
                  <a:pt x="55" y="93"/>
                  <a:pt x="54" y="94"/>
                  <a:pt x="53" y="94"/>
                </a:cubicBezTo>
                <a:close/>
                <a:moveTo>
                  <a:pt x="79" y="150"/>
                </a:moveTo>
                <a:cubicBezTo>
                  <a:pt x="80" y="149"/>
                  <a:pt x="80" y="147"/>
                  <a:pt x="80" y="146"/>
                </a:cubicBezTo>
                <a:cubicBezTo>
                  <a:pt x="79" y="146"/>
                  <a:pt x="79" y="146"/>
                  <a:pt x="79" y="146"/>
                </a:cubicBezTo>
                <a:cubicBezTo>
                  <a:pt x="78" y="147"/>
                  <a:pt x="78" y="148"/>
                  <a:pt x="77" y="149"/>
                </a:cubicBezTo>
                <a:cubicBezTo>
                  <a:pt x="78" y="149"/>
                  <a:pt x="79" y="150"/>
                  <a:pt x="79" y="150"/>
                </a:cubicBezTo>
                <a:close/>
                <a:moveTo>
                  <a:pt x="172" y="109"/>
                </a:moveTo>
                <a:cubicBezTo>
                  <a:pt x="172" y="110"/>
                  <a:pt x="172" y="110"/>
                  <a:pt x="172" y="110"/>
                </a:cubicBezTo>
                <a:cubicBezTo>
                  <a:pt x="174" y="112"/>
                  <a:pt x="175" y="113"/>
                  <a:pt x="176" y="115"/>
                </a:cubicBezTo>
                <a:cubicBezTo>
                  <a:pt x="178" y="117"/>
                  <a:pt x="178" y="119"/>
                  <a:pt x="180" y="121"/>
                </a:cubicBezTo>
                <a:cubicBezTo>
                  <a:pt x="179" y="120"/>
                  <a:pt x="179" y="119"/>
                  <a:pt x="179" y="119"/>
                </a:cubicBezTo>
                <a:cubicBezTo>
                  <a:pt x="178" y="119"/>
                  <a:pt x="178" y="118"/>
                  <a:pt x="178" y="118"/>
                </a:cubicBezTo>
                <a:cubicBezTo>
                  <a:pt x="178" y="118"/>
                  <a:pt x="178" y="117"/>
                  <a:pt x="178" y="117"/>
                </a:cubicBezTo>
                <a:cubicBezTo>
                  <a:pt x="177" y="116"/>
                  <a:pt x="177" y="115"/>
                  <a:pt x="176" y="114"/>
                </a:cubicBezTo>
                <a:cubicBezTo>
                  <a:pt x="175" y="113"/>
                  <a:pt x="175" y="112"/>
                  <a:pt x="174" y="111"/>
                </a:cubicBezTo>
                <a:cubicBezTo>
                  <a:pt x="173" y="110"/>
                  <a:pt x="173" y="110"/>
                  <a:pt x="172" y="109"/>
                </a:cubicBezTo>
                <a:close/>
                <a:moveTo>
                  <a:pt x="15" y="9"/>
                </a:moveTo>
                <a:cubicBezTo>
                  <a:pt x="13" y="7"/>
                  <a:pt x="11" y="7"/>
                  <a:pt x="9" y="6"/>
                </a:cubicBezTo>
                <a:cubicBezTo>
                  <a:pt x="8" y="6"/>
                  <a:pt x="8" y="7"/>
                  <a:pt x="8" y="7"/>
                </a:cubicBezTo>
                <a:cubicBezTo>
                  <a:pt x="8" y="7"/>
                  <a:pt x="9" y="8"/>
                  <a:pt x="10" y="7"/>
                </a:cubicBezTo>
                <a:cubicBezTo>
                  <a:pt x="11" y="7"/>
                  <a:pt x="11" y="7"/>
                  <a:pt x="12" y="8"/>
                </a:cubicBezTo>
                <a:cubicBezTo>
                  <a:pt x="12" y="8"/>
                  <a:pt x="13" y="8"/>
                  <a:pt x="13" y="8"/>
                </a:cubicBezTo>
                <a:cubicBezTo>
                  <a:pt x="14" y="8"/>
                  <a:pt x="14" y="8"/>
                  <a:pt x="15" y="9"/>
                </a:cubicBezTo>
                <a:close/>
                <a:moveTo>
                  <a:pt x="133" y="123"/>
                </a:moveTo>
                <a:cubicBezTo>
                  <a:pt x="132" y="125"/>
                  <a:pt x="131" y="127"/>
                  <a:pt x="130" y="128"/>
                </a:cubicBezTo>
                <a:cubicBezTo>
                  <a:pt x="129" y="130"/>
                  <a:pt x="128" y="132"/>
                  <a:pt x="127" y="134"/>
                </a:cubicBezTo>
                <a:cubicBezTo>
                  <a:pt x="130" y="131"/>
                  <a:pt x="133" y="125"/>
                  <a:pt x="133" y="123"/>
                </a:cubicBezTo>
                <a:close/>
                <a:moveTo>
                  <a:pt x="126" y="165"/>
                </a:moveTo>
                <a:cubicBezTo>
                  <a:pt x="126" y="166"/>
                  <a:pt x="125" y="168"/>
                  <a:pt x="125" y="169"/>
                </a:cubicBezTo>
                <a:cubicBezTo>
                  <a:pt x="126" y="169"/>
                  <a:pt x="126" y="169"/>
                  <a:pt x="126" y="169"/>
                </a:cubicBezTo>
                <a:cubicBezTo>
                  <a:pt x="127" y="168"/>
                  <a:pt x="127" y="167"/>
                  <a:pt x="128" y="166"/>
                </a:cubicBezTo>
                <a:cubicBezTo>
                  <a:pt x="127" y="166"/>
                  <a:pt x="127" y="165"/>
                  <a:pt x="126" y="165"/>
                </a:cubicBezTo>
                <a:close/>
                <a:moveTo>
                  <a:pt x="63" y="63"/>
                </a:moveTo>
                <a:cubicBezTo>
                  <a:pt x="63" y="64"/>
                  <a:pt x="63" y="64"/>
                  <a:pt x="63" y="65"/>
                </a:cubicBezTo>
                <a:cubicBezTo>
                  <a:pt x="64" y="65"/>
                  <a:pt x="64" y="66"/>
                  <a:pt x="65" y="67"/>
                </a:cubicBezTo>
                <a:cubicBezTo>
                  <a:pt x="65" y="67"/>
                  <a:pt x="65" y="67"/>
                  <a:pt x="65" y="68"/>
                </a:cubicBezTo>
                <a:cubicBezTo>
                  <a:pt x="66" y="68"/>
                  <a:pt x="66" y="67"/>
                  <a:pt x="67" y="67"/>
                </a:cubicBezTo>
                <a:cubicBezTo>
                  <a:pt x="66" y="66"/>
                  <a:pt x="66" y="65"/>
                  <a:pt x="65" y="65"/>
                </a:cubicBezTo>
                <a:cubicBezTo>
                  <a:pt x="64" y="64"/>
                  <a:pt x="64" y="64"/>
                  <a:pt x="63" y="63"/>
                </a:cubicBezTo>
                <a:close/>
                <a:moveTo>
                  <a:pt x="56" y="119"/>
                </a:moveTo>
                <a:cubicBezTo>
                  <a:pt x="56" y="120"/>
                  <a:pt x="56" y="120"/>
                  <a:pt x="56" y="121"/>
                </a:cubicBezTo>
                <a:cubicBezTo>
                  <a:pt x="56" y="122"/>
                  <a:pt x="57" y="124"/>
                  <a:pt x="57" y="125"/>
                </a:cubicBezTo>
                <a:cubicBezTo>
                  <a:pt x="57" y="126"/>
                  <a:pt x="58" y="126"/>
                  <a:pt x="58" y="127"/>
                </a:cubicBezTo>
                <a:cubicBezTo>
                  <a:pt x="58" y="125"/>
                  <a:pt x="57" y="120"/>
                  <a:pt x="56" y="119"/>
                </a:cubicBezTo>
                <a:close/>
                <a:moveTo>
                  <a:pt x="57" y="80"/>
                </a:moveTo>
                <a:cubicBezTo>
                  <a:pt x="59" y="80"/>
                  <a:pt x="60" y="80"/>
                  <a:pt x="62" y="80"/>
                </a:cubicBezTo>
                <a:cubicBezTo>
                  <a:pt x="62" y="79"/>
                  <a:pt x="61" y="78"/>
                  <a:pt x="61" y="77"/>
                </a:cubicBezTo>
                <a:cubicBezTo>
                  <a:pt x="61" y="78"/>
                  <a:pt x="61" y="78"/>
                  <a:pt x="60" y="78"/>
                </a:cubicBezTo>
                <a:cubicBezTo>
                  <a:pt x="60" y="78"/>
                  <a:pt x="60" y="79"/>
                  <a:pt x="60" y="79"/>
                </a:cubicBezTo>
                <a:cubicBezTo>
                  <a:pt x="58" y="79"/>
                  <a:pt x="58" y="80"/>
                  <a:pt x="57" y="80"/>
                </a:cubicBezTo>
                <a:close/>
                <a:moveTo>
                  <a:pt x="150" y="244"/>
                </a:moveTo>
                <a:cubicBezTo>
                  <a:pt x="150" y="243"/>
                  <a:pt x="150" y="242"/>
                  <a:pt x="149" y="242"/>
                </a:cubicBezTo>
                <a:cubicBezTo>
                  <a:pt x="148" y="242"/>
                  <a:pt x="147" y="243"/>
                  <a:pt x="147" y="244"/>
                </a:cubicBezTo>
                <a:cubicBezTo>
                  <a:pt x="147" y="245"/>
                  <a:pt x="148" y="245"/>
                  <a:pt x="149" y="245"/>
                </a:cubicBezTo>
                <a:cubicBezTo>
                  <a:pt x="149" y="244"/>
                  <a:pt x="149" y="244"/>
                  <a:pt x="149" y="244"/>
                </a:cubicBezTo>
                <a:cubicBezTo>
                  <a:pt x="149" y="244"/>
                  <a:pt x="150" y="244"/>
                  <a:pt x="150" y="244"/>
                </a:cubicBezTo>
                <a:close/>
                <a:moveTo>
                  <a:pt x="65" y="126"/>
                </a:moveTo>
                <a:cubicBezTo>
                  <a:pt x="65" y="125"/>
                  <a:pt x="65" y="125"/>
                  <a:pt x="65" y="125"/>
                </a:cubicBezTo>
                <a:cubicBezTo>
                  <a:pt x="63" y="123"/>
                  <a:pt x="61" y="120"/>
                  <a:pt x="59" y="117"/>
                </a:cubicBezTo>
                <a:cubicBezTo>
                  <a:pt x="59" y="117"/>
                  <a:pt x="59" y="117"/>
                  <a:pt x="59" y="117"/>
                </a:cubicBezTo>
                <a:cubicBezTo>
                  <a:pt x="60" y="120"/>
                  <a:pt x="63" y="124"/>
                  <a:pt x="65" y="126"/>
                </a:cubicBezTo>
                <a:close/>
                <a:moveTo>
                  <a:pt x="66" y="29"/>
                </a:moveTo>
                <a:cubicBezTo>
                  <a:pt x="66" y="30"/>
                  <a:pt x="65" y="31"/>
                  <a:pt x="65" y="31"/>
                </a:cubicBezTo>
                <a:cubicBezTo>
                  <a:pt x="66" y="31"/>
                  <a:pt x="67" y="32"/>
                  <a:pt x="67" y="32"/>
                </a:cubicBezTo>
                <a:cubicBezTo>
                  <a:pt x="67" y="32"/>
                  <a:pt x="68" y="32"/>
                  <a:pt x="68" y="32"/>
                </a:cubicBezTo>
                <a:cubicBezTo>
                  <a:pt x="68" y="31"/>
                  <a:pt x="68" y="30"/>
                  <a:pt x="68" y="29"/>
                </a:cubicBezTo>
                <a:cubicBezTo>
                  <a:pt x="67" y="29"/>
                  <a:pt x="67" y="29"/>
                  <a:pt x="66" y="29"/>
                </a:cubicBezTo>
                <a:close/>
                <a:moveTo>
                  <a:pt x="100" y="158"/>
                </a:moveTo>
                <a:cubicBezTo>
                  <a:pt x="101" y="160"/>
                  <a:pt x="106" y="167"/>
                  <a:pt x="109" y="168"/>
                </a:cubicBezTo>
                <a:cubicBezTo>
                  <a:pt x="109" y="168"/>
                  <a:pt x="109" y="168"/>
                  <a:pt x="108" y="168"/>
                </a:cubicBezTo>
                <a:cubicBezTo>
                  <a:pt x="107" y="166"/>
                  <a:pt x="105" y="165"/>
                  <a:pt x="104" y="163"/>
                </a:cubicBezTo>
                <a:cubicBezTo>
                  <a:pt x="103" y="162"/>
                  <a:pt x="102" y="161"/>
                  <a:pt x="101" y="159"/>
                </a:cubicBezTo>
                <a:cubicBezTo>
                  <a:pt x="101" y="159"/>
                  <a:pt x="101" y="158"/>
                  <a:pt x="100" y="158"/>
                </a:cubicBezTo>
                <a:close/>
                <a:moveTo>
                  <a:pt x="132" y="170"/>
                </a:moveTo>
                <a:cubicBezTo>
                  <a:pt x="132" y="170"/>
                  <a:pt x="133" y="171"/>
                  <a:pt x="134" y="171"/>
                </a:cubicBezTo>
                <a:cubicBezTo>
                  <a:pt x="134" y="171"/>
                  <a:pt x="134" y="171"/>
                  <a:pt x="134" y="170"/>
                </a:cubicBezTo>
                <a:cubicBezTo>
                  <a:pt x="135" y="170"/>
                  <a:pt x="135" y="170"/>
                  <a:pt x="136" y="170"/>
                </a:cubicBezTo>
                <a:cubicBezTo>
                  <a:pt x="134" y="169"/>
                  <a:pt x="133" y="169"/>
                  <a:pt x="132" y="168"/>
                </a:cubicBezTo>
                <a:cubicBezTo>
                  <a:pt x="132" y="169"/>
                  <a:pt x="132" y="170"/>
                  <a:pt x="132" y="170"/>
                </a:cubicBezTo>
                <a:close/>
                <a:moveTo>
                  <a:pt x="29" y="21"/>
                </a:moveTo>
                <a:cubicBezTo>
                  <a:pt x="28" y="21"/>
                  <a:pt x="28" y="21"/>
                  <a:pt x="27" y="21"/>
                </a:cubicBezTo>
                <a:cubicBezTo>
                  <a:pt x="26" y="22"/>
                  <a:pt x="26" y="23"/>
                  <a:pt x="25" y="25"/>
                </a:cubicBezTo>
                <a:cubicBezTo>
                  <a:pt x="25" y="25"/>
                  <a:pt x="25" y="25"/>
                  <a:pt x="25" y="26"/>
                </a:cubicBezTo>
                <a:cubicBezTo>
                  <a:pt x="25" y="26"/>
                  <a:pt x="25" y="26"/>
                  <a:pt x="25" y="26"/>
                </a:cubicBezTo>
                <a:cubicBezTo>
                  <a:pt x="27" y="24"/>
                  <a:pt x="28" y="23"/>
                  <a:pt x="29" y="21"/>
                </a:cubicBezTo>
                <a:close/>
                <a:moveTo>
                  <a:pt x="138" y="251"/>
                </a:moveTo>
                <a:cubicBezTo>
                  <a:pt x="138" y="251"/>
                  <a:pt x="138" y="251"/>
                  <a:pt x="137" y="251"/>
                </a:cubicBezTo>
                <a:cubicBezTo>
                  <a:pt x="137" y="251"/>
                  <a:pt x="137" y="252"/>
                  <a:pt x="137" y="252"/>
                </a:cubicBezTo>
                <a:cubicBezTo>
                  <a:pt x="138" y="255"/>
                  <a:pt x="138" y="257"/>
                  <a:pt x="138" y="260"/>
                </a:cubicBezTo>
                <a:cubicBezTo>
                  <a:pt x="138" y="260"/>
                  <a:pt x="138" y="260"/>
                  <a:pt x="138" y="260"/>
                </a:cubicBezTo>
                <a:cubicBezTo>
                  <a:pt x="138" y="258"/>
                  <a:pt x="138" y="256"/>
                  <a:pt x="138" y="253"/>
                </a:cubicBezTo>
                <a:cubicBezTo>
                  <a:pt x="138" y="253"/>
                  <a:pt x="138" y="252"/>
                  <a:pt x="138" y="251"/>
                </a:cubicBezTo>
                <a:close/>
                <a:moveTo>
                  <a:pt x="133" y="232"/>
                </a:moveTo>
                <a:cubicBezTo>
                  <a:pt x="132" y="233"/>
                  <a:pt x="132" y="234"/>
                  <a:pt x="131" y="235"/>
                </a:cubicBezTo>
                <a:cubicBezTo>
                  <a:pt x="131" y="235"/>
                  <a:pt x="131" y="235"/>
                  <a:pt x="131" y="235"/>
                </a:cubicBezTo>
                <a:cubicBezTo>
                  <a:pt x="132" y="236"/>
                  <a:pt x="132" y="237"/>
                  <a:pt x="133" y="237"/>
                </a:cubicBezTo>
                <a:cubicBezTo>
                  <a:pt x="133" y="237"/>
                  <a:pt x="133" y="237"/>
                  <a:pt x="133" y="237"/>
                </a:cubicBezTo>
                <a:cubicBezTo>
                  <a:pt x="133" y="236"/>
                  <a:pt x="133" y="234"/>
                  <a:pt x="133" y="232"/>
                </a:cubicBezTo>
                <a:close/>
                <a:moveTo>
                  <a:pt x="175" y="232"/>
                </a:moveTo>
                <a:cubicBezTo>
                  <a:pt x="176" y="232"/>
                  <a:pt x="176" y="232"/>
                  <a:pt x="177" y="232"/>
                </a:cubicBezTo>
                <a:cubicBezTo>
                  <a:pt x="177" y="232"/>
                  <a:pt x="177" y="232"/>
                  <a:pt x="177" y="231"/>
                </a:cubicBezTo>
                <a:cubicBezTo>
                  <a:pt x="177" y="230"/>
                  <a:pt x="177" y="230"/>
                  <a:pt x="177" y="229"/>
                </a:cubicBezTo>
                <a:cubicBezTo>
                  <a:pt x="176" y="229"/>
                  <a:pt x="175" y="230"/>
                  <a:pt x="175" y="231"/>
                </a:cubicBezTo>
                <a:cubicBezTo>
                  <a:pt x="175" y="231"/>
                  <a:pt x="175" y="232"/>
                  <a:pt x="175" y="232"/>
                </a:cubicBezTo>
                <a:close/>
                <a:moveTo>
                  <a:pt x="157" y="228"/>
                </a:moveTo>
                <a:cubicBezTo>
                  <a:pt x="156" y="229"/>
                  <a:pt x="156" y="231"/>
                  <a:pt x="156" y="231"/>
                </a:cubicBezTo>
                <a:cubicBezTo>
                  <a:pt x="156" y="232"/>
                  <a:pt x="157" y="232"/>
                  <a:pt x="157" y="233"/>
                </a:cubicBezTo>
                <a:cubicBezTo>
                  <a:pt x="157" y="233"/>
                  <a:pt x="158" y="233"/>
                  <a:pt x="158" y="233"/>
                </a:cubicBezTo>
                <a:cubicBezTo>
                  <a:pt x="158" y="232"/>
                  <a:pt x="158" y="231"/>
                  <a:pt x="158" y="230"/>
                </a:cubicBezTo>
                <a:cubicBezTo>
                  <a:pt x="158" y="230"/>
                  <a:pt x="158" y="230"/>
                  <a:pt x="158" y="230"/>
                </a:cubicBezTo>
                <a:cubicBezTo>
                  <a:pt x="157" y="230"/>
                  <a:pt x="157" y="229"/>
                  <a:pt x="157" y="228"/>
                </a:cubicBezTo>
                <a:close/>
                <a:moveTo>
                  <a:pt x="173" y="90"/>
                </a:moveTo>
                <a:cubicBezTo>
                  <a:pt x="170" y="89"/>
                  <a:pt x="162" y="86"/>
                  <a:pt x="160" y="86"/>
                </a:cubicBezTo>
                <a:cubicBezTo>
                  <a:pt x="161" y="86"/>
                  <a:pt x="161" y="86"/>
                  <a:pt x="162" y="86"/>
                </a:cubicBezTo>
                <a:cubicBezTo>
                  <a:pt x="165" y="87"/>
                  <a:pt x="168" y="89"/>
                  <a:pt x="171" y="90"/>
                </a:cubicBezTo>
                <a:cubicBezTo>
                  <a:pt x="172" y="91"/>
                  <a:pt x="172" y="91"/>
                  <a:pt x="173" y="90"/>
                </a:cubicBezTo>
                <a:close/>
                <a:moveTo>
                  <a:pt x="53" y="112"/>
                </a:moveTo>
                <a:cubicBezTo>
                  <a:pt x="53" y="111"/>
                  <a:pt x="53" y="110"/>
                  <a:pt x="53" y="109"/>
                </a:cubicBezTo>
                <a:cubicBezTo>
                  <a:pt x="52" y="109"/>
                  <a:pt x="51" y="110"/>
                  <a:pt x="51" y="110"/>
                </a:cubicBezTo>
                <a:cubicBezTo>
                  <a:pt x="50" y="111"/>
                  <a:pt x="50" y="111"/>
                  <a:pt x="50" y="112"/>
                </a:cubicBezTo>
                <a:cubicBezTo>
                  <a:pt x="51" y="111"/>
                  <a:pt x="51" y="111"/>
                  <a:pt x="53" y="112"/>
                </a:cubicBezTo>
                <a:close/>
                <a:moveTo>
                  <a:pt x="73" y="140"/>
                </a:moveTo>
                <a:cubicBezTo>
                  <a:pt x="74" y="140"/>
                  <a:pt x="74" y="139"/>
                  <a:pt x="75" y="138"/>
                </a:cubicBezTo>
                <a:cubicBezTo>
                  <a:pt x="74" y="138"/>
                  <a:pt x="73" y="137"/>
                  <a:pt x="73" y="137"/>
                </a:cubicBezTo>
                <a:cubicBezTo>
                  <a:pt x="72" y="139"/>
                  <a:pt x="72" y="139"/>
                  <a:pt x="73" y="140"/>
                </a:cubicBezTo>
                <a:close/>
                <a:moveTo>
                  <a:pt x="33" y="20"/>
                </a:moveTo>
                <a:cubicBezTo>
                  <a:pt x="34" y="21"/>
                  <a:pt x="34" y="21"/>
                  <a:pt x="35" y="21"/>
                </a:cubicBezTo>
                <a:cubicBezTo>
                  <a:pt x="35" y="21"/>
                  <a:pt x="36" y="21"/>
                  <a:pt x="36" y="21"/>
                </a:cubicBezTo>
                <a:cubicBezTo>
                  <a:pt x="36" y="20"/>
                  <a:pt x="36" y="20"/>
                  <a:pt x="37" y="19"/>
                </a:cubicBezTo>
                <a:cubicBezTo>
                  <a:pt x="36" y="19"/>
                  <a:pt x="35" y="19"/>
                  <a:pt x="34" y="19"/>
                </a:cubicBezTo>
                <a:cubicBezTo>
                  <a:pt x="33" y="19"/>
                  <a:pt x="33" y="20"/>
                  <a:pt x="33" y="20"/>
                </a:cubicBezTo>
                <a:close/>
                <a:moveTo>
                  <a:pt x="64" y="21"/>
                </a:moveTo>
                <a:cubicBezTo>
                  <a:pt x="63" y="21"/>
                  <a:pt x="62" y="21"/>
                  <a:pt x="61" y="21"/>
                </a:cubicBezTo>
                <a:cubicBezTo>
                  <a:pt x="61" y="21"/>
                  <a:pt x="61" y="22"/>
                  <a:pt x="61" y="22"/>
                </a:cubicBezTo>
                <a:cubicBezTo>
                  <a:pt x="61" y="23"/>
                  <a:pt x="62" y="23"/>
                  <a:pt x="62" y="23"/>
                </a:cubicBezTo>
                <a:cubicBezTo>
                  <a:pt x="63" y="22"/>
                  <a:pt x="63" y="21"/>
                  <a:pt x="64" y="21"/>
                </a:cubicBezTo>
                <a:close/>
                <a:moveTo>
                  <a:pt x="125" y="130"/>
                </a:moveTo>
                <a:cubicBezTo>
                  <a:pt x="126" y="129"/>
                  <a:pt x="127" y="128"/>
                  <a:pt x="128" y="127"/>
                </a:cubicBezTo>
                <a:cubicBezTo>
                  <a:pt x="127" y="126"/>
                  <a:pt x="127" y="126"/>
                  <a:pt x="127" y="125"/>
                </a:cubicBezTo>
                <a:cubicBezTo>
                  <a:pt x="126" y="126"/>
                  <a:pt x="125" y="126"/>
                  <a:pt x="125" y="127"/>
                </a:cubicBezTo>
                <a:cubicBezTo>
                  <a:pt x="125" y="128"/>
                  <a:pt x="125" y="129"/>
                  <a:pt x="125" y="130"/>
                </a:cubicBezTo>
                <a:close/>
                <a:moveTo>
                  <a:pt x="115" y="89"/>
                </a:moveTo>
                <a:cubicBezTo>
                  <a:pt x="114" y="88"/>
                  <a:pt x="114" y="87"/>
                  <a:pt x="112" y="86"/>
                </a:cubicBezTo>
                <a:cubicBezTo>
                  <a:pt x="112" y="86"/>
                  <a:pt x="112" y="86"/>
                  <a:pt x="112" y="86"/>
                </a:cubicBezTo>
                <a:cubicBezTo>
                  <a:pt x="112" y="85"/>
                  <a:pt x="111" y="85"/>
                  <a:pt x="111" y="85"/>
                </a:cubicBezTo>
                <a:cubicBezTo>
                  <a:pt x="109" y="84"/>
                  <a:pt x="108" y="83"/>
                  <a:pt x="106" y="82"/>
                </a:cubicBezTo>
                <a:cubicBezTo>
                  <a:pt x="106" y="82"/>
                  <a:pt x="106" y="82"/>
                  <a:pt x="105" y="82"/>
                </a:cubicBezTo>
                <a:cubicBezTo>
                  <a:pt x="105" y="82"/>
                  <a:pt x="105" y="82"/>
                  <a:pt x="105" y="82"/>
                </a:cubicBezTo>
                <a:cubicBezTo>
                  <a:pt x="109" y="83"/>
                  <a:pt x="112" y="86"/>
                  <a:pt x="114" y="89"/>
                </a:cubicBezTo>
                <a:cubicBezTo>
                  <a:pt x="114" y="89"/>
                  <a:pt x="115" y="89"/>
                  <a:pt x="115" y="89"/>
                </a:cubicBezTo>
                <a:close/>
                <a:moveTo>
                  <a:pt x="31" y="42"/>
                </a:moveTo>
                <a:cubicBezTo>
                  <a:pt x="31" y="42"/>
                  <a:pt x="32" y="42"/>
                  <a:pt x="32" y="42"/>
                </a:cubicBezTo>
                <a:cubicBezTo>
                  <a:pt x="32" y="42"/>
                  <a:pt x="32" y="43"/>
                  <a:pt x="33" y="43"/>
                </a:cubicBezTo>
                <a:cubicBezTo>
                  <a:pt x="33" y="42"/>
                  <a:pt x="33" y="41"/>
                  <a:pt x="34" y="40"/>
                </a:cubicBezTo>
                <a:cubicBezTo>
                  <a:pt x="34" y="40"/>
                  <a:pt x="34" y="40"/>
                  <a:pt x="33" y="39"/>
                </a:cubicBezTo>
                <a:cubicBezTo>
                  <a:pt x="32" y="40"/>
                  <a:pt x="32" y="41"/>
                  <a:pt x="31" y="42"/>
                </a:cubicBezTo>
                <a:close/>
                <a:moveTo>
                  <a:pt x="9" y="32"/>
                </a:moveTo>
                <a:cubicBezTo>
                  <a:pt x="8" y="27"/>
                  <a:pt x="7" y="22"/>
                  <a:pt x="6" y="18"/>
                </a:cubicBezTo>
                <a:cubicBezTo>
                  <a:pt x="6" y="22"/>
                  <a:pt x="8" y="27"/>
                  <a:pt x="9" y="32"/>
                </a:cubicBezTo>
                <a:close/>
                <a:moveTo>
                  <a:pt x="106" y="110"/>
                </a:moveTo>
                <a:cubicBezTo>
                  <a:pt x="106" y="110"/>
                  <a:pt x="106" y="111"/>
                  <a:pt x="106" y="111"/>
                </a:cubicBezTo>
                <a:cubicBezTo>
                  <a:pt x="106" y="112"/>
                  <a:pt x="106" y="112"/>
                  <a:pt x="106" y="113"/>
                </a:cubicBezTo>
                <a:cubicBezTo>
                  <a:pt x="106" y="114"/>
                  <a:pt x="107" y="115"/>
                  <a:pt x="107" y="116"/>
                </a:cubicBezTo>
                <a:cubicBezTo>
                  <a:pt x="107" y="114"/>
                  <a:pt x="107" y="112"/>
                  <a:pt x="106" y="111"/>
                </a:cubicBezTo>
                <a:cubicBezTo>
                  <a:pt x="106" y="110"/>
                  <a:pt x="106" y="110"/>
                  <a:pt x="106" y="110"/>
                </a:cubicBezTo>
                <a:close/>
                <a:moveTo>
                  <a:pt x="185" y="114"/>
                </a:moveTo>
                <a:cubicBezTo>
                  <a:pt x="185" y="113"/>
                  <a:pt x="184" y="111"/>
                  <a:pt x="184" y="110"/>
                </a:cubicBezTo>
                <a:cubicBezTo>
                  <a:pt x="183" y="111"/>
                  <a:pt x="183" y="111"/>
                  <a:pt x="183" y="112"/>
                </a:cubicBezTo>
                <a:cubicBezTo>
                  <a:pt x="183" y="113"/>
                  <a:pt x="184" y="114"/>
                  <a:pt x="184" y="115"/>
                </a:cubicBezTo>
                <a:cubicBezTo>
                  <a:pt x="185" y="114"/>
                  <a:pt x="185" y="114"/>
                  <a:pt x="185" y="114"/>
                </a:cubicBezTo>
                <a:close/>
                <a:moveTo>
                  <a:pt x="186" y="150"/>
                </a:moveTo>
                <a:cubicBezTo>
                  <a:pt x="185" y="151"/>
                  <a:pt x="185" y="152"/>
                  <a:pt x="184" y="152"/>
                </a:cubicBezTo>
                <a:cubicBezTo>
                  <a:pt x="184" y="153"/>
                  <a:pt x="184" y="153"/>
                  <a:pt x="184" y="153"/>
                </a:cubicBezTo>
                <a:cubicBezTo>
                  <a:pt x="185" y="154"/>
                  <a:pt x="185" y="154"/>
                  <a:pt x="185" y="155"/>
                </a:cubicBezTo>
                <a:cubicBezTo>
                  <a:pt x="186" y="154"/>
                  <a:pt x="186" y="152"/>
                  <a:pt x="186" y="150"/>
                </a:cubicBezTo>
                <a:close/>
                <a:moveTo>
                  <a:pt x="63" y="67"/>
                </a:moveTo>
                <a:cubicBezTo>
                  <a:pt x="62" y="66"/>
                  <a:pt x="62" y="66"/>
                  <a:pt x="62" y="66"/>
                </a:cubicBezTo>
                <a:cubicBezTo>
                  <a:pt x="62" y="65"/>
                  <a:pt x="62" y="65"/>
                  <a:pt x="61" y="65"/>
                </a:cubicBezTo>
                <a:cubicBezTo>
                  <a:pt x="60" y="65"/>
                  <a:pt x="60" y="65"/>
                  <a:pt x="59" y="64"/>
                </a:cubicBezTo>
                <a:cubicBezTo>
                  <a:pt x="59" y="64"/>
                  <a:pt x="59" y="64"/>
                  <a:pt x="59" y="64"/>
                </a:cubicBezTo>
                <a:cubicBezTo>
                  <a:pt x="59" y="64"/>
                  <a:pt x="59" y="65"/>
                  <a:pt x="59" y="65"/>
                </a:cubicBezTo>
                <a:cubicBezTo>
                  <a:pt x="60" y="66"/>
                  <a:pt x="61" y="67"/>
                  <a:pt x="61" y="68"/>
                </a:cubicBezTo>
                <a:cubicBezTo>
                  <a:pt x="62" y="67"/>
                  <a:pt x="62" y="67"/>
                  <a:pt x="63" y="67"/>
                </a:cubicBezTo>
                <a:close/>
                <a:moveTo>
                  <a:pt x="124" y="240"/>
                </a:moveTo>
                <a:cubicBezTo>
                  <a:pt x="124" y="240"/>
                  <a:pt x="124" y="240"/>
                  <a:pt x="124" y="240"/>
                </a:cubicBezTo>
                <a:cubicBezTo>
                  <a:pt x="124" y="240"/>
                  <a:pt x="124" y="240"/>
                  <a:pt x="124" y="241"/>
                </a:cubicBezTo>
                <a:cubicBezTo>
                  <a:pt x="124" y="241"/>
                  <a:pt x="124" y="242"/>
                  <a:pt x="125" y="243"/>
                </a:cubicBezTo>
                <a:cubicBezTo>
                  <a:pt x="125" y="243"/>
                  <a:pt x="126" y="243"/>
                  <a:pt x="126" y="243"/>
                </a:cubicBezTo>
                <a:cubicBezTo>
                  <a:pt x="126" y="243"/>
                  <a:pt x="126" y="242"/>
                  <a:pt x="126" y="242"/>
                </a:cubicBezTo>
                <a:cubicBezTo>
                  <a:pt x="126" y="241"/>
                  <a:pt x="125" y="240"/>
                  <a:pt x="124" y="240"/>
                </a:cubicBezTo>
                <a:close/>
                <a:moveTo>
                  <a:pt x="150" y="228"/>
                </a:moveTo>
                <a:cubicBezTo>
                  <a:pt x="149" y="228"/>
                  <a:pt x="149" y="228"/>
                  <a:pt x="148" y="228"/>
                </a:cubicBezTo>
                <a:cubicBezTo>
                  <a:pt x="148" y="228"/>
                  <a:pt x="148" y="228"/>
                  <a:pt x="148" y="229"/>
                </a:cubicBezTo>
                <a:cubicBezTo>
                  <a:pt x="148" y="229"/>
                  <a:pt x="149" y="230"/>
                  <a:pt x="149" y="230"/>
                </a:cubicBezTo>
                <a:cubicBezTo>
                  <a:pt x="150" y="230"/>
                  <a:pt x="150" y="230"/>
                  <a:pt x="151" y="230"/>
                </a:cubicBezTo>
                <a:cubicBezTo>
                  <a:pt x="150" y="229"/>
                  <a:pt x="150" y="228"/>
                  <a:pt x="150" y="228"/>
                </a:cubicBezTo>
                <a:close/>
                <a:moveTo>
                  <a:pt x="45" y="34"/>
                </a:moveTo>
                <a:cubicBezTo>
                  <a:pt x="45" y="34"/>
                  <a:pt x="45" y="34"/>
                  <a:pt x="45" y="34"/>
                </a:cubicBezTo>
                <a:cubicBezTo>
                  <a:pt x="43" y="33"/>
                  <a:pt x="41" y="33"/>
                  <a:pt x="40" y="33"/>
                </a:cubicBezTo>
                <a:cubicBezTo>
                  <a:pt x="39" y="32"/>
                  <a:pt x="38" y="32"/>
                  <a:pt x="38" y="32"/>
                </a:cubicBezTo>
                <a:cubicBezTo>
                  <a:pt x="37" y="32"/>
                  <a:pt x="37" y="32"/>
                  <a:pt x="37" y="32"/>
                </a:cubicBezTo>
                <a:cubicBezTo>
                  <a:pt x="37" y="33"/>
                  <a:pt x="37" y="33"/>
                  <a:pt x="38" y="33"/>
                </a:cubicBezTo>
                <a:cubicBezTo>
                  <a:pt x="40" y="33"/>
                  <a:pt x="42" y="34"/>
                  <a:pt x="45" y="34"/>
                </a:cubicBezTo>
                <a:close/>
                <a:moveTo>
                  <a:pt x="109" y="107"/>
                </a:moveTo>
                <a:cubicBezTo>
                  <a:pt x="108" y="107"/>
                  <a:pt x="108" y="108"/>
                  <a:pt x="108" y="108"/>
                </a:cubicBezTo>
                <a:cubicBezTo>
                  <a:pt x="109" y="110"/>
                  <a:pt x="109" y="111"/>
                  <a:pt x="110" y="113"/>
                </a:cubicBezTo>
                <a:cubicBezTo>
                  <a:pt x="110" y="111"/>
                  <a:pt x="110" y="109"/>
                  <a:pt x="109" y="107"/>
                </a:cubicBezTo>
                <a:close/>
                <a:moveTo>
                  <a:pt x="26" y="31"/>
                </a:moveTo>
                <a:cubicBezTo>
                  <a:pt x="26" y="30"/>
                  <a:pt x="27" y="29"/>
                  <a:pt x="27" y="28"/>
                </a:cubicBezTo>
                <a:cubicBezTo>
                  <a:pt x="26" y="28"/>
                  <a:pt x="26" y="28"/>
                  <a:pt x="26" y="29"/>
                </a:cubicBezTo>
                <a:cubicBezTo>
                  <a:pt x="25" y="30"/>
                  <a:pt x="24" y="31"/>
                  <a:pt x="24" y="32"/>
                </a:cubicBezTo>
                <a:cubicBezTo>
                  <a:pt x="24" y="31"/>
                  <a:pt x="25" y="31"/>
                  <a:pt x="26" y="31"/>
                </a:cubicBezTo>
                <a:close/>
                <a:moveTo>
                  <a:pt x="61" y="130"/>
                </a:moveTo>
                <a:cubicBezTo>
                  <a:pt x="62" y="129"/>
                  <a:pt x="62" y="129"/>
                  <a:pt x="63" y="129"/>
                </a:cubicBezTo>
                <a:cubicBezTo>
                  <a:pt x="62" y="128"/>
                  <a:pt x="62" y="128"/>
                  <a:pt x="61" y="127"/>
                </a:cubicBezTo>
                <a:cubicBezTo>
                  <a:pt x="61" y="126"/>
                  <a:pt x="61" y="126"/>
                  <a:pt x="60" y="125"/>
                </a:cubicBezTo>
                <a:cubicBezTo>
                  <a:pt x="60" y="127"/>
                  <a:pt x="61" y="128"/>
                  <a:pt x="61" y="130"/>
                </a:cubicBezTo>
                <a:close/>
                <a:moveTo>
                  <a:pt x="154" y="176"/>
                </a:moveTo>
                <a:cubicBezTo>
                  <a:pt x="154" y="175"/>
                  <a:pt x="154" y="175"/>
                  <a:pt x="154" y="174"/>
                </a:cubicBezTo>
                <a:cubicBezTo>
                  <a:pt x="153" y="174"/>
                  <a:pt x="153" y="174"/>
                  <a:pt x="153" y="174"/>
                </a:cubicBezTo>
                <a:cubicBezTo>
                  <a:pt x="152" y="174"/>
                  <a:pt x="151" y="175"/>
                  <a:pt x="151" y="176"/>
                </a:cubicBezTo>
                <a:cubicBezTo>
                  <a:pt x="152" y="176"/>
                  <a:pt x="153" y="176"/>
                  <a:pt x="154" y="176"/>
                </a:cubicBezTo>
                <a:close/>
                <a:moveTo>
                  <a:pt x="146" y="279"/>
                </a:moveTo>
                <a:cubicBezTo>
                  <a:pt x="147" y="279"/>
                  <a:pt x="149" y="279"/>
                  <a:pt x="151" y="279"/>
                </a:cubicBezTo>
                <a:cubicBezTo>
                  <a:pt x="151" y="279"/>
                  <a:pt x="151" y="279"/>
                  <a:pt x="151" y="279"/>
                </a:cubicBezTo>
                <a:cubicBezTo>
                  <a:pt x="151" y="279"/>
                  <a:pt x="150" y="279"/>
                  <a:pt x="150" y="279"/>
                </a:cubicBezTo>
                <a:cubicBezTo>
                  <a:pt x="149" y="278"/>
                  <a:pt x="148" y="278"/>
                  <a:pt x="146" y="278"/>
                </a:cubicBezTo>
                <a:cubicBezTo>
                  <a:pt x="146" y="278"/>
                  <a:pt x="146" y="278"/>
                  <a:pt x="146" y="278"/>
                </a:cubicBezTo>
                <a:cubicBezTo>
                  <a:pt x="146" y="279"/>
                  <a:pt x="146" y="279"/>
                  <a:pt x="146" y="279"/>
                </a:cubicBezTo>
                <a:close/>
                <a:moveTo>
                  <a:pt x="143" y="175"/>
                </a:moveTo>
                <a:cubicBezTo>
                  <a:pt x="144" y="176"/>
                  <a:pt x="144" y="176"/>
                  <a:pt x="145" y="176"/>
                </a:cubicBezTo>
                <a:cubicBezTo>
                  <a:pt x="145" y="175"/>
                  <a:pt x="145" y="174"/>
                  <a:pt x="145" y="173"/>
                </a:cubicBezTo>
                <a:cubicBezTo>
                  <a:pt x="144" y="173"/>
                  <a:pt x="144" y="173"/>
                  <a:pt x="143" y="173"/>
                </a:cubicBezTo>
                <a:cubicBezTo>
                  <a:pt x="143" y="174"/>
                  <a:pt x="143" y="175"/>
                  <a:pt x="143" y="175"/>
                </a:cubicBezTo>
                <a:close/>
                <a:moveTo>
                  <a:pt x="26" y="17"/>
                </a:moveTo>
                <a:cubicBezTo>
                  <a:pt x="25" y="16"/>
                  <a:pt x="24" y="16"/>
                  <a:pt x="24" y="16"/>
                </a:cubicBezTo>
                <a:cubicBezTo>
                  <a:pt x="24" y="17"/>
                  <a:pt x="24" y="17"/>
                  <a:pt x="24" y="18"/>
                </a:cubicBezTo>
                <a:cubicBezTo>
                  <a:pt x="25" y="18"/>
                  <a:pt x="25" y="18"/>
                  <a:pt x="26" y="18"/>
                </a:cubicBezTo>
                <a:cubicBezTo>
                  <a:pt x="26" y="17"/>
                  <a:pt x="26" y="17"/>
                  <a:pt x="26" y="17"/>
                </a:cubicBezTo>
                <a:close/>
                <a:moveTo>
                  <a:pt x="127" y="91"/>
                </a:moveTo>
                <a:cubicBezTo>
                  <a:pt x="126" y="91"/>
                  <a:pt x="125" y="92"/>
                  <a:pt x="125" y="94"/>
                </a:cubicBezTo>
                <a:cubicBezTo>
                  <a:pt x="126" y="93"/>
                  <a:pt x="127" y="93"/>
                  <a:pt x="128" y="92"/>
                </a:cubicBezTo>
                <a:cubicBezTo>
                  <a:pt x="128" y="92"/>
                  <a:pt x="128" y="91"/>
                  <a:pt x="127" y="91"/>
                </a:cubicBezTo>
                <a:close/>
                <a:moveTo>
                  <a:pt x="167" y="163"/>
                </a:moveTo>
                <a:cubicBezTo>
                  <a:pt x="169" y="162"/>
                  <a:pt x="172" y="160"/>
                  <a:pt x="173" y="158"/>
                </a:cubicBezTo>
                <a:cubicBezTo>
                  <a:pt x="173" y="158"/>
                  <a:pt x="172" y="158"/>
                  <a:pt x="172" y="158"/>
                </a:cubicBezTo>
                <a:cubicBezTo>
                  <a:pt x="170" y="160"/>
                  <a:pt x="169" y="161"/>
                  <a:pt x="167" y="163"/>
                </a:cubicBezTo>
                <a:close/>
                <a:moveTo>
                  <a:pt x="113" y="161"/>
                </a:moveTo>
                <a:cubicBezTo>
                  <a:pt x="112" y="163"/>
                  <a:pt x="112" y="164"/>
                  <a:pt x="112" y="165"/>
                </a:cubicBezTo>
                <a:cubicBezTo>
                  <a:pt x="112" y="165"/>
                  <a:pt x="112" y="165"/>
                  <a:pt x="112" y="165"/>
                </a:cubicBezTo>
                <a:cubicBezTo>
                  <a:pt x="113" y="164"/>
                  <a:pt x="113" y="163"/>
                  <a:pt x="114" y="162"/>
                </a:cubicBezTo>
                <a:cubicBezTo>
                  <a:pt x="114" y="162"/>
                  <a:pt x="113" y="161"/>
                  <a:pt x="113" y="161"/>
                </a:cubicBezTo>
                <a:close/>
                <a:moveTo>
                  <a:pt x="37" y="36"/>
                </a:moveTo>
                <a:cubicBezTo>
                  <a:pt x="37" y="37"/>
                  <a:pt x="36" y="38"/>
                  <a:pt x="36" y="39"/>
                </a:cubicBezTo>
                <a:cubicBezTo>
                  <a:pt x="36" y="39"/>
                  <a:pt x="36" y="40"/>
                  <a:pt x="37" y="40"/>
                </a:cubicBezTo>
                <a:cubicBezTo>
                  <a:pt x="37" y="39"/>
                  <a:pt x="38" y="38"/>
                  <a:pt x="38" y="38"/>
                </a:cubicBezTo>
                <a:cubicBezTo>
                  <a:pt x="38" y="37"/>
                  <a:pt x="37" y="37"/>
                  <a:pt x="37" y="36"/>
                </a:cubicBezTo>
                <a:close/>
                <a:moveTo>
                  <a:pt x="116" y="129"/>
                </a:moveTo>
                <a:cubicBezTo>
                  <a:pt x="115" y="129"/>
                  <a:pt x="115" y="130"/>
                  <a:pt x="114" y="131"/>
                </a:cubicBezTo>
                <a:cubicBezTo>
                  <a:pt x="115" y="131"/>
                  <a:pt x="115" y="132"/>
                  <a:pt x="115" y="132"/>
                </a:cubicBezTo>
                <a:cubicBezTo>
                  <a:pt x="116" y="131"/>
                  <a:pt x="117" y="130"/>
                  <a:pt x="117" y="129"/>
                </a:cubicBezTo>
                <a:cubicBezTo>
                  <a:pt x="116" y="129"/>
                  <a:pt x="116" y="129"/>
                  <a:pt x="116" y="129"/>
                </a:cubicBezTo>
                <a:close/>
                <a:moveTo>
                  <a:pt x="183" y="151"/>
                </a:moveTo>
                <a:cubicBezTo>
                  <a:pt x="183" y="151"/>
                  <a:pt x="183" y="151"/>
                  <a:pt x="183" y="151"/>
                </a:cubicBezTo>
                <a:cubicBezTo>
                  <a:pt x="184" y="150"/>
                  <a:pt x="184" y="149"/>
                  <a:pt x="185" y="148"/>
                </a:cubicBezTo>
                <a:cubicBezTo>
                  <a:pt x="185" y="147"/>
                  <a:pt x="185" y="147"/>
                  <a:pt x="185" y="146"/>
                </a:cubicBezTo>
                <a:cubicBezTo>
                  <a:pt x="184" y="146"/>
                  <a:pt x="184" y="146"/>
                  <a:pt x="184" y="146"/>
                </a:cubicBezTo>
                <a:cubicBezTo>
                  <a:pt x="184" y="147"/>
                  <a:pt x="183" y="149"/>
                  <a:pt x="183" y="150"/>
                </a:cubicBezTo>
                <a:cubicBezTo>
                  <a:pt x="183" y="150"/>
                  <a:pt x="183" y="150"/>
                  <a:pt x="183" y="151"/>
                </a:cubicBezTo>
                <a:close/>
                <a:moveTo>
                  <a:pt x="91" y="73"/>
                </a:moveTo>
                <a:cubicBezTo>
                  <a:pt x="91" y="73"/>
                  <a:pt x="90" y="73"/>
                  <a:pt x="90" y="73"/>
                </a:cubicBezTo>
                <a:cubicBezTo>
                  <a:pt x="89" y="73"/>
                  <a:pt x="89" y="73"/>
                  <a:pt x="89" y="73"/>
                </a:cubicBezTo>
                <a:cubicBezTo>
                  <a:pt x="89" y="73"/>
                  <a:pt x="88" y="74"/>
                  <a:pt x="88" y="74"/>
                </a:cubicBezTo>
                <a:cubicBezTo>
                  <a:pt x="89" y="74"/>
                  <a:pt x="90" y="74"/>
                  <a:pt x="91" y="74"/>
                </a:cubicBezTo>
                <a:cubicBezTo>
                  <a:pt x="91" y="74"/>
                  <a:pt x="91" y="74"/>
                  <a:pt x="91" y="73"/>
                </a:cubicBezTo>
                <a:close/>
                <a:moveTo>
                  <a:pt x="173" y="91"/>
                </a:moveTo>
                <a:cubicBezTo>
                  <a:pt x="174" y="91"/>
                  <a:pt x="174" y="92"/>
                  <a:pt x="174" y="92"/>
                </a:cubicBezTo>
                <a:cubicBezTo>
                  <a:pt x="176" y="93"/>
                  <a:pt x="177" y="95"/>
                  <a:pt x="179" y="96"/>
                </a:cubicBezTo>
                <a:cubicBezTo>
                  <a:pt x="179" y="96"/>
                  <a:pt x="179" y="96"/>
                  <a:pt x="180" y="96"/>
                </a:cubicBezTo>
                <a:cubicBezTo>
                  <a:pt x="180" y="96"/>
                  <a:pt x="180" y="96"/>
                  <a:pt x="180" y="96"/>
                </a:cubicBezTo>
                <a:cubicBezTo>
                  <a:pt x="178" y="94"/>
                  <a:pt x="176" y="92"/>
                  <a:pt x="173" y="91"/>
                </a:cubicBezTo>
                <a:close/>
                <a:moveTo>
                  <a:pt x="49" y="30"/>
                </a:moveTo>
                <a:cubicBezTo>
                  <a:pt x="50" y="30"/>
                  <a:pt x="50" y="30"/>
                  <a:pt x="51" y="30"/>
                </a:cubicBezTo>
                <a:cubicBezTo>
                  <a:pt x="51" y="29"/>
                  <a:pt x="52" y="28"/>
                  <a:pt x="52" y="26"/>
                </a:cubicBezTo>
                <a:cubicBezTo>
                  <a:pt x="51" y="26"/>
                  <a:pt x="51" y="26"/>
                  <a:pt x="51" y="27"/>
                </a:cubicBezTo>
                <a:cubicBezTo>
                  <a:pt x="52" y="28"/>
                  <a:pt x="52" y="28"/>
                  <a:pt x="51" y="28"/>
                </a:cubicBezTo>
                <a:cubicBezTo>
                  <a:pt x="50" y="28"/>
                  <a:pt x="50" y="29"/>
                  <a:pt x="50" y="29"/>
                </a:cubicBezTo>
                <a:cubicBezTo>
                  <a:pt x="50" y="29"/>
                  <a:pt x="49" y="30"/>
                  <a:pt x="49" y="30"/>
                </a:cubicBezTo>
                <a:close/>
                <a:moveTo>
                  <a:pt x="90" y="136"/>
                </a:moveTo>
                <a:cubicBezTo>
                  <a:pt x="85" y="135"/>
                  <a:pt x="80" y="134"/>
                  <a:pt x="75" y="132"/>
                </a:cubicBezTo>
                <a:cubicBezTo>
                  <a:pt x="80" y="134"/>
                  <a:pt x="85" y="135"/>
                  <a:pt x="90" y="136"/>
                </a:cubicBezTo>
                <a:close/>
                <a:moveTo>
                  <a:pt x="68" y="69"/>
                </a:moveTo>
                <a:cubicBezTo>
                  <a:pt x="67" y="70"/>
                  <a:pt x="65" y="71"/>
                  <a:pt x="64" y="71"/>
                </a:cubicBezTo>
                <a:cubicBezTo>
                  <a:pt x="64" y="72"/>
                  <a:pt x="64" y="72"/>
                  <a:pt x="65" y="72"/>
                </a:cubicBezTo>
                <a:cubicBezTo>
                  <a:pt x="66" y="71"/>
                  <a:pt x="67" y="70"/>
                  <a:pt x="69" y="70"/>
                </a:cubicBezTo>
                <a:cubicBezTo>
                  <a:pt x="68" y="70"/>
                  <a:pt x="68" y="69"/>
                  <a:pt x="68" y="69"/>
                </a:cubicBezTo>
                <a:close/>
                <a:moveTo>
                  <a:pt x="98" y="130"/>
                </a:moveTo>
                <a:cubicBezTo>
                  <a:pt x="98" y="131"/>
                  <a:pt x="98" y="132"/>
                  <a:pt x="98" y="134"/>
                </a:cubicBezTo>
                <a:cubicBezTo>
                  <a:pt x="99" y="134"/>
                  <a:pt x="99" y="133"/>
                  <a:pt x="100" y="133"/>
                </a:cubicBezTo>
                <a:cubicBezTo>
                  <a:pt x="99" y="132"/>
                  <a:pt x="99" y="131"/>
                  <a:pt x="98" y="130"/>
                </a:cubicBezTo>
                <a:close/>
                <a:moveTo>
                  <a:pt x="108" y="102"/>
                </a:moveTo>
                <a:cubicBezTo>
                  <a:pt x="110" y="100"/>
                  <a:pt x="110" y="100"/>
                  <a:pt x="110" y="99"/>
                </a:cubicBezTo>
                <a:cubicBezTo>
                  <a:pt x="109" y="100"/>
                  <a:pt x="108" y="101"/>
                  <a:pt x="107" y="102"/>
                </a:cubicBezTo>
                <a:cubicBezTo>
                  <a:pt x="107" y="102"/>
                  <a:pt x="108" y="102"/>
                  <a:pt x="108" y="102"/>
                </a:cubicBezTo>
                <a:close/>
                <a:moveTo>
                  <a:pt x="33" y="27"/>
                </a:moveTo>
                <a:cubicBezTo>
                  <a:pt x="34" y="27"/>
                  <a:pt x="35" y="27"/>
                  <a:pt x="35" y="27"/>
                </a:cubicBezTo>
                <a:cubicBezTo>
                  <a:pt x="36" y="27"/>
                  <a:pt x="36" y="27"/>
                  <a:pt x="36" y="27"/>
                </a:cubicBezTo>
                <a:cubicBezTo>
                  <a:pt x="36" y="27"/>
                  <a:pt x="36" y="26"/>
                  <a:pt x="36" y="26"/>
                </a:cubicBezTo>
                <a:cubicBezTo>
                  <a:pt x="35" y="25"/>
                  <a:pt x="34" y="26"/>
                  <a:pt x="33" y="27"/>
                </a:cubicBezTo>
                <a:close/>
                <a:moveTo>
                  <a:pt x="67" y="24"/>
                </a:moveTo>
                <a:cubicBezTo>
                  <a:pt x="67" y="23"/>
                  <a:pt x="67" y="22"/>
                  <a:pt x="68" y="22"/>
                </a:cubicBezTo>
                <a:cubicBezTo>
                  <a:pt x="67" y="21"/>
                  <a:pt x="66" y="21"/>
                  <a:pt x="65" y="21"/>
                </a:cubicBezTo>
                <a:cubicBezTo>
                  <a:pt x="66" y="22"/>
                  <a:pt x="66" y="23"/>
                  <a:pt x="66" y="24"/>
                </a:cubicBezTo>
                <a:cubicBezTo>
                  <a:pt x="66" y="24"/>
                  <a:pt x="66" y="24"/>
                  <a:pt x="67" y="24"/>
                </a:cubicBezTo>
                <a:close/>
                <a:moveTo>
                  <a:pt x="172" y="166"/>
                </a:moveTo>
                <a:cubicBezTo>
                  <a:pt x="173" y="165"/>
                  <a:pt x="173" y="165"/>
                  <a:pt x="174" y="164"/>
                </a:cubicBezTo>
                <a:cubicBezTo>
                  <a:pt x="174" y="164"/>
                  <a:pt x="174" y="163"/>
                  <a:pt x="174" y="162"/>
                </a:cubicBezTo>
                <a:cubicBezTo>
                  <a:pt x="173" y="163"/>
                  <a:pt x="173" y="164"/>
                  <a:pt x="172" y="164"/>
                </a:cubicBezTo>
                <a:cubicBezTo>
                  <a:pt x="172" y="165"/>
                  <a:pt x="172" y="165"/>
                  <a:pt x="172" y="166"/>
                </a:cubicBezTo>
                <a:close/>
                <a:moveTo>
                  <a:pt x="167" y="99"/>
                </a:moveTo>
                <a:cubicBezTo>
                  <a:pt x="168" y="100"/>
                  <a:pt x="169" y="100"/>
                  <a:pt x="169" y="100"/>
                </a:cubicBezTo>
                <a:cubicBezTo>
                  <a:pt x="169" y="100"/>
                  <a:pt x="170" y="99"/>
                  <a:pt x="170" y="98"/>
                </a:cubicBezTo>
                <a:cubicBezTo>
                  <a:pt x="169" y="98"/>
                  <a:pt x="169" y="98"/>
                  <a:pt x="169" y="98"/>
                </a:cubicBezTo>
                <a:cubicBezTo>
                  <a:pt x="168" y="98"/>
                  <a:pt x="168" y="99"/>
                  <a:pt x="167" y="99"/>
                </a:cubicBezTo>
                <a:close/>
                <a:moveTo>
                  <a:pt x="65" y="139"/>
                </a:moveTo>
                <a:cubicBezTo>
                  <a:pt x="65" y="140"/>
                  <a:pt x="64" y="141"/>
                  <a:pt x="64" y="142"/>
                </a:cubicBezTo>
                <a:cubicBezTo>
                  <a:pt x="64" y="143"/>
                  <a:pt x="64" y="143"/>
                  <a:pt x="64" y="143"/>
                </a:cubicBezTo>
                <a:cubicBezTo>
                  <a:pt x="65" y="142"/>
                  <a:pt x="66" y="141"/>
                  <a:pt x="67" y="140"/>
                </a:cubicBezTo>
                <a:cubicBezTo>
                  <a:pt x="66" y="140"/>
                  <a:pt x="66" y="140"/>
                  <a:pt x="65" y="139"/>
                </a:cubicBezTo>
                <a:close/>
                <a:moveTo>
                  <a:pt x="15" y="68"/>
                </a:moveTo>
                <a:cubicBezTo>
                  <a:pt x="15" y="68"/>
                  <a:pt x="15" y="68"/>
                  <a:pt x="15" y="68"/>
                </a:cubicBezTo>
                <a:cubicBezTo>
                  <a:pt x="16" y="71"/>
                  <a:pt x="16" y="74"/>
                  <a:pt x="16" y="77"/>
                </a:cubicBezTo>
                <a:cubicBezTo>
                  <a:pt x="16" y="77"/>
                  <a:pt x="17" y="77"/>
                  <a:pt x="17" y="78"/>
                </a:cubicBezTo>
                <a:cubicBezTo>
                  <a:pt x="17" y="74"/>
                  <a:pt x="16" y="71"/>
                  <a:pt x="15" y="68"/>
                </a:cubicBezTo>
                <a:close/>
                <a:moveTo>
                  <a:pt x="172" y="172"/>
                </a:moveTo>
                <a:cubicBezTo>
                  <a:pt x="172" y="172"/>
                  <a:pt x="172" y="173"/>
                  <a:pt x="172" y="173"/>
                </a:cubicBezTo>
                <a:cubicBezTo>
                  <a:pt x="170" y="173"/>
                  <a:pt x="169" y="174"/>
                  <a:pt x="168" y="175"/>
                </a:cubicBezTo>
                <a:cubicBezTo>
                  <a:pt x="167" y="175"/>
                  <a:pt x="167" y="175"/>
                  <a:pt x="167" y="176"/>
                </a:cubicBezTo>
                <a:cubicBezTo>
                  <a:pt x="168" y="175"/>
                  <a:pt x="172" y="173"/>
                  <a:pt x="172" y="172"/>
                </a:cubicBezTo>
                <a:close/>
                <a:moveTo>
                  <a:pt x="146" y="168"/>
                </a:moveTo>
                <a:cubicBezTo>
                  <a:pt x="146" y="168"/>
                  <a:pt x="146" y="169"/>
                  <a:pt x="147" y="169"/>
                </a:cubicBezTo>
                <a:cubicBezTo>
                  <a:pt x="149" y="169"/>
                  <a:pt x="151" y="168"/>
                  <a:pt x="152" y="168"/>
                </a:cubicBezTo>
                <a:cubicBezTo>
                  <a:pt x="152" y="167"/>
                  <a:pt x="153" y="167"/>
                  <a:pt x="153" y="167"/>
                </a:cubicBezTo>
                <a:cubicBezTo>
                  <a:pt x="150" y="168"/>
                  <a:pt x="148" y="168"/>
                  <a:pt x="146" y="168"/>
                </a:cubicBezTo>
                <a:close/>
                <a:moveTo>
                  <a:pt x="146" y="92"/>
                </a:moveTo>
                <a:cubicBezTo>
                  <a:pt x="145" y="91"/>
                  <a:pt x="145" y="91"/>
                  <a:pt x="145" y="92"/>
                </a:cubicBezTo>
                <a:cubicBezTo>
                  <a:pt x="145" y="92"/>
                  <a:pt x="144" y="93"/>
                  <a:pt x="144" y="93"/>
                </a:cubicBezTo>
                <a:cubicBezTo>
                  <a:pt x="144" y="93"/>
                  <a:pt x="144" y="94"/>
                  <a:pt x="144" y="94"/>
                </a:cubicBezTo>
                <a:cubicBezTo>
                  <a:pt x="144" y="94"/>
                  <a:pt x="145" y="94"/>
                  <a:pt x="145" y="94"/>
                </a:cubicBezTo>
                <a:cubicBezTo>
                  <a:pt x="146" y="93"/>
                  <a:pt x="146" y="92"/>
                  <a:pt x="146" y="92"/>
                </a:cubicBezTo>
                <a:close/>
                <a:moveTo>
                  <a:pt x="22" y="62"/>
                </a:moveTo>
                <a:cubicBezTo>
                  <a:pt x="22" y="62"/>
                  <a:pt x="22" y="62"/>
                  <a:pt x="22" y="62"/>
                </a:cubicBezTo>
                <a:cubicBezTo>
                  <a:pt x="21" y="62"/>
                  <a:pt x="21" y="63"/>
                  <a:pt x="20" y="64"/>
                </a:cubicBezTo>
                <a:cubicBezTo>
                  <a:pt x="20" y="64"/>
                  <a:pt x="20" y="64"/>
                  <a:pt x="20" y="64"/>
                </a:cubicBezTo>
                <a:cubicBezTo>
                  <a:pt x="20" y="65"/>
                  <a:pt x="20" y="66"/>
                  <a:pt x="21" y="67"/>
                </a:cubicBezTo>
                <a:cubicBezTo>
                  <a:pt x="21" y="65"/>
                  <a:pt x="22" y="63"/>
                  <a:pt x="22" y="62"/>
                </a:cubicBezTo>
                <a:close/>
                <a:moveTo>
                  <a:pt x="83" y="150"/>
                </a:moveTo>
                <a:cubicBezTo>
                  <a:pt x="84" y="150"/>
                  <a:pt x="86" y="150"/>
                  <a:pt x="87" y="150"/>
                </a:cubicBezTo>
                <a:cubicBezTo>
                  <a:pt x="87" y="150"/>
                  <a:pt x="86" y="149"/>
                  <a:pt x="86" y="149"/>
                </a:cubicBezTo>
                <a:cubicBezTo>
                  <a:pt x="86" y="149"/>
                  <a:pt x="85" y="149"/>
                  <a:pt x="84" y="148"/>
                </a:cubicBezTo>
                <a:cubicBezTo>
                  <a:pt x="84" y="149"/>
                  <a:pt x="83" y="149"/>
                  <a:pt x="83" y="150"/>
                </a:cubicBezTo>
                <a:close/>
                <a:moveTo>
                  <a:pt x="31" y="24"/>
                </a:moveTo>
                <a:cubicBezTo>
                  <a:pt x="33" y="24"/>
                  <a:pt x="33" y="24"/>
                  <a:pt x="34" y="23"/>
                </a:cubicBezTo>
                <a:cubicBezTo>
                  <a:pt x="33" y="22"/>
                  <a:pt x="33" y="22"/>
                  <a:pt x="32" y="22"/>
                </a:cubicBezTo>
                <a:cubicBezTo>
                  <a:pt x="32" y="23"/>
                  <a:pt x="32" y="23"/>
                  <a:pt x="31" y="24"/>
                </a:cubicBezTo>
                <a:cubicBezTo>
                  <a:pt x="31" y="24"/>
                  <a:pt x="31" y="24"/>
                  <a:pt x="31" y="24"/>
                </a:cubicBezTo>
                <a:close/>
                <a:moveTo>
                  <a:pt x="41" y="20"/>
                </a:moveTo>
                <a:cubicBezTo>
                  <a:pt x="40" y="21"/>
                  <a:pt x="40" y="21"/>
                  <a:pt x="40" y="22"/>
                </a:cubicBezTo>
                <a:cubicBezTo>
                  <a:pt x="42" y="22"/>
                  <a:pt x="42" y="22"/>
                  <a:pt x="43" y="20"/>
                </a:cubicBezTo>
                <a:cubicBezTo>
                  <a:pt x="42" y="20"/>
                  <a:pt x="41" y="20"/>
                  <a:pt x="41" y="20"/>
                </a:cubicBezTo>
                <a:close/>
                <a:moveTo>
                  <a:pt x="28" y="19"/>
                </a:moveTo>
                <a:cubicBezTo>
                  <a:pt x="28" y="19"/>
                  <a:pt x="29" y="19"/>
                  <a:pt x="30" y="19"/>
                </a:cubicBezTo>
                <a:cubicBezTo>
                  <a:pt x="30" y="19"/>
                  <a:pt x="30" y="19"/>
                  <a:pt x="30" y="19"/>
                </a:cubicBezTo>
                <a:cubicBezTo>
                  <a:pt x="30" y="19"/>
                  <a:pt x="31" y="19"/>
                  <a:pt x="31" y="18"/>
                </a:cubicBezTo>
                <a:cubicBezTo>
                  <a:pt x="30" y="18"/>
                  <a:pt x="29" y="18"/>
                  <a:pt x="28" y="17"/>
                </a:cubicBezTo>
                <a:cubicBezTo>
                  <a:pt x="28" y="18"/>
                  <a:pt x="28" y="18"/>
                  <a:pt x="28" y="19"/>
                </a:cubicBezTo>
                <a:close/>
                <a:moveTo>
                  <a:pt x="66" y="133"/>
                </a:moveTo>
                <a:cubicBezTo>
                  <a:pt x="65" y="133"/>
                  <a:pt x="65" y="132"/>
                  <a:pt x="65" y="132"/>
                </a:cubicBezTo>
                <a:cubicBezTo>
                  <a:pt x="64" y="132"/>
                  <a:pt x="64" y="133"/>
                  <a:pt x="63" y="133"/>
                </a:cubicBezTo>
                <a:cubicBezTo>
                  <a:pt x="64" y="135"/>
                  <a:pt x="65" y="135"/>
                  <a:pt x="66" y="133"/>
                </a:cubicBezTo>
                <a:close/>
                <a:moveTo>
                  <a:pt x="146" y="190"/>
                </a:moveTo>
                <a:cubicBezTo>
                  <a:pt x="145" y="190"/>
                  <a:pt x="144" y="191"/>
                  <a:pt x="144" y="192"/>
                </a:cubicBezTo>
                <a:cubicBezTo>
                  <a:pt x="145" y="192"/>
                  <a:pt x="145" y="192"/>
                  <a:pt x="146" y="192"/>
                </a:cubicBezTo>
                <a:cubicBezTo>
                  <a:pt x="146" y="191"/>
                  <a:pt x="146" y="191"/>
                  <a:pt x="146" y="190"/>
                </a:cubicBezTo>
                <a:close/>
                <a:moveTo>
                  <a:pt x="137" y="233"/>
                </a:moveTo>
                <a:cubicBezTo>
                  <a:pt x="137" y="232"/>
                  <a:pt x="137" y="231"/>
                  <a:pt x="136" y="230"/>
                </a:cubicBezTo>
                <a:cubicBezTo>
                  <a:pt x="136" y="230"/>
                  <a:pt x="135" y="230"/>
                  <a:pt x="135" y="230"/>
                </a:cubicBezTo>
                <a:cubicBezTo>
                  <a:pt x="135" y="231"/>
                  <a:pt x="136" y="232"/>
                  <a:pt x="137" y="233"/>
                </a:cubicBezTo>
                <a:close/>
                <a:moveTo>
                  <a:pt x="67" y="129"/>
                </a:moveTo>
                <a:cubicBezTo>
                  <a:pt x="69" y="130"/>
                  <a:pt x="72" y="131"/>
                  <a:pt x="74" y="132"/>
                </a:cubicBezTo>
                <a:cubicBezTo>
                  <a:pt x="72" y="131"/>
                  <a:pt x="70" y="129"/>
                  <a:pt x="68" y="128"/>
                </a:cubicBezTo>
                <a:cubicBezTo>
                  <a:pt x="68" y="128"/>
                  <a:pt x="68" y="128"/>
                  <a:pt x="67" y="129"/>
                </a:cubicBezTo>
                <a:close/>
                <a:moveTo>
                  <a:pt x="128" y="170"/>
                </a:moveTo>
                <a:cubicBezTo>
                  <a:pt x="129" y="170"/>
                  <a:pt x="129" y="170"/>
                  <a:pt x="130" y="170"/>
                </a:cubicBezTo>
                <a:cubicBezTo>
                  <a:pt x="130" y="169"/>
                  <a:pt x="130" y="168"/>
                  <a:pt x="130" y="167"/>
                </a:cubicBezTo>
                <a:cubicBezTo>
                  <a:pt x="130" y="167"/>
                  <a:pt x="130" y="167"/>
                  <a:pt x="129" y="167"/>
                </a:cubicBezTo>
                <a:cubicBezTo>
                  <a:pt x="129" y="168"/>
                  <a:pt x="129" y="169"/>
                  <a:pt x="128" y="170"/>
                </a:cubicBezTo>
                <a:close/>
                <a:moveTo>
                  <a:pt x="35" y="45"/>
                </a:moveTo>
                <a:cubicBezTo>
                  <a:pt x="36" y="45"/>
                  <a:pt x="37" y="46"/>
                  <a:pt x="37" y="46"/>
                </a:cubicBezTo>
                <a:cubicBezTo>
                  <a:pt x="38" y="45"/>
                  <a:pt x="38" y="44"/>
                  <a:pt x="37" y="44"/>
                </a:cubicBezTo>
                <a:cubicBezTo>
                  <a:pt x="36" y="44"/>
                  <a:pt x="36" y="44"/>
                  <a:pt x="35" y="45"/>
                </a:cubicBezTo>
                <a:close/>
                <a:moveTo>
                  <a:pt x="62" y="28"/>
                </a:moveTo>
                <a:cubicBezTo>
                  <a:pt x="61" y="29"/>
                  <a:pt x="61" y="30"/>
                  <a:pt x="60" y="31"/>
                </a:cubicBezTo>
                <a:cubicBezTo>
                  <a:pt x="61" y="31"/>
                  <a:pt x="61" y="31"/>
                  <a:pt x="62" y="31"/>
                </a:cubicBezTo>
                <a:cubicBezTo>
                  <a:pt x="62" y="30"/>
                  <a:pt x="62" y="29"/>
                  <a:pt x="63" y="29"/>
                </a:cubicBezTo>
                <a:cubicBezTo>
                  <a:pt x="62" y="29"/>
                  <a:pt x="62" y="28"/>
                  <a:pt x="62" y="28"/>
                </a:cubicBezTo>
                <a:close/>
                <a:moveTo>
                  <a:pt x="157" y="91"/>
                </a:moveTo>
                <a:cubicBezTo>
                  <a:pt x="158" y="91"/>
                  <a:pt x="159" y="91"/>
                  <a:pt x="159" y="90"/>
                </a:cubicBezTo>
                <a:cubicBezTo>
                  <a:pt x="159" y="89"/>
                  <a:pt x="158" y="89"/>
                  <a:pt x="157" y="89"/>
                </a:cubicBezTo>
                <a:cubicBezTo>
                  <a:pt x="157" y="90"/>
                  <a:pt x="157" y="90"/>
                  <a:pt x="157" y="91"/>
                </a:cubicBezTo>
                <a:close/>
                <a:moveTo>
                  <a:pt x="55" y="23"/>
                </a:moveTo>
                <a:cubicBezTo>
                  <a:pt x="55" y="24"/>
                  <a:pt x="55" y="24"/>
                  <a:pt x="55" y="25"/>
                </a:cubicBezTo>
                <a:cubicBezTo>
                  <a:pt x="55" y="25"/>
                  <a:pt x="55" y="25"/>
                  <a:pt x="56" y="25"/>
                </a:cubicBezTo>
                <a:cubicBezTo>
                  <a:pt x="56" y="25"/>
                  <a:pt x="57" y="24"/>
                  <a:pt x="57" y="23"/>
                </a:cubicBezTo>
                <a:cubicBezTo>
                  <a:pt x="56" y="23"/>
                  <a:pt x="56" y="23"/>
                  <a:pt x="55" y="23"/>
                </a:cubicBezTo>
                <a:close/>
                <a:moveTo>
                  <a:pt x="57" y="31"/>
                </a:moveTo>
                <a:cubicBezTo>
                  <a:pt x="57" y="30"/>
                  <a:pt x="57" y="29"/>
                  <a:pt x="57" y="28"/>
                </a:cubicBezTo>
                <a:cubicBezTo>
                  <a:pt x="57" y="28"/>
                  <a:pt x="57" y="28"/>
                  <a:pt x="57" y="28"/>
                </a:cubicBezTo>
                <a:cubicBezTo>
                  <a:pt x="56" y="29"/>
                  <a:pt x="56" y="29"/>
                  <a:pt x="56" y="30"/>
                </a:cubicBezTo>
                <a:cubicBezTo>
                  <a:pt x="55" y="30"/>
                  <a:pt x="55" y="30"/>
                  <a:pt x="55" y="31"/>
                </a:cubicBezTo>
                <a:cubicBezTo>
                  <a:pt x="56" y="31"/>
                  <a:pt x="56" y="31"/>
                  <a:pt x="57" y="31"/>
                </a:cubicBezTo>
                <a:close/>
                <a:moveTo>
                  <a:pt x="48" y="22"/>
                </a:moveTo>
                <a:cubicBezTo>
                  <a:pt x="47" y="21"/>
                  <a:pt x="47" y="21"/>
                  <a:pt x="46" y="21"/>
                </a:cubicBezTo>
                <a:cubicBezTo>
                  <a:pt x="46" y="22"/>
                  <a:pt x="45" y="22"/>
                  <a:pt x="45" y="23"/>
                </a:cubicBezTo>
                <a:cubicBezTo>
                  <a:pt x="46" y="23"/>
                  <a:pt x="46" y="23"/>
                  <a:pt x="47" y="23"/>
                </a:cubicBezTo>
                <a:cubicBezTo>
                  <a:pt x="47" y="23"/>
                  <a:pt x="48" y="22"/>
                  <a:pt x="48" y="22"/>
                </a:cubicBezTo>
                <a:close/>
                <a:moveTo>
                  <a:pt x="108" y="137"/>
                </a:moveTo>
                <a:cubicBezTo>
                  <a:pt x="109" y="136"/>
                  <a:pt x="109" y="136"/>
                  <a:pt x="109" y="135"/>
                </a:cubicBezTo>
                <a:cubicBezTo>
                  <a:pt x="109" y="134"/>
                  <a:pt x="109" y="134"/>
                  <a:pt x="109" y="133"/>
                </a:cubicBezTo>
                <a:cubicBezTo>
                  <a:pt x="108" y="134"/>
                  <a:pt x="108" y="134"/>
                  <a:pt x="107" y="135"/>
                </a:cubicBezTo>
                <a:cubicBezTo>
                  <a:pt x="108" y="135"/>
                  <a:pt x="108" y="136"/>
                  <a:pt x="108" y="137"/>
                </a:cubicBezTo>
                <a:close/>
                <a:moveTo>
                  <a:pt x="116" y="80"/>
                </a:moveTo>
                <a:cubicBezTo>
                  <a:pt x="116" y="80"/>
                  <a:pt x="116" y="80"/>
                  <a:pt x="115" y="79"/>
                </a:cubicBezTo>
                <a:cubicBezTo>
                  <a:pt x="115" y="81"/>
                  <a:pt x="114" y="82"/>
                  <a:pt x="114" y="83"/>
                </a:cubicBezTo>
                <a:cubicBezTo>
                  <a:pt x="114" y="83"/>
                  <a:pt x="114" y="83"/>
                  <a:pt x="114" y="83"/>
                </a:cubicBezTo>
                <a:cubicBezTo>
                  <a:pt x="115" y="82"/>
                  <a:pt x="116" y="81"/>
                  <a:pt x="116" y="80"/>
                </a:cubicBezTo>
                <a:close/>
                <a:moveTo>
                  <a:pt x="183" y="239"/>
                </a:moveTo>
                <a:cubicBezTo>
                  <a:pt x="183" y="238"/>
                  <a:pt x="182" y="238"/>
                  <a:pt x="182" y="237"/>
                </a:cubicBezTo>
                <a:cubicBezTo>
                  <a:pt x="182" y="237"/>
                  <a:pt x="181" y="237"/>
                  <a:pt x="181" y="237"/>
                </a:cubicBezTo>
                <a:cubicBezTo>
                  <a:pt x="181" y="238"/>
                  <a:pt x="181" y="238"/>
                  <a:pt x="181" y="239"/>
                </a:cubicBezTo>
                <a:cubicBezTo>
                  <a:pt x="182" y="239"/>
                  <a:pt x="183" y="239"/>
                  <a:pt x="183" y="239"/>
                </a:cubicBezTo>
                <a:close/>
                <a:moveTo>
                  <a:pt x="143" y="222"/>
                </a:moveTo>
                <a:cubicBezTo>
                  <a:pt x="144" y="221"/>
                  <a:pt x="144" y="221"/>
                  <a:pt x="144" y="221"/>
                </a:cubicBezTo>
                <a:cubicBezTo>
                  <a:pt x="144" y="221"/>
                  <a:pt x="145" y="220"/>
                  <a:pt x="144" y="220"/>
                </a:cubicBezTo>
                <a:cubicBezTo>
                  <a:pt x="144" y="220"/>
                  <a:pt x="144" y="219"/>
                  <a:pt x="143" y="220"/>
                </a:cubicBezTo>
                <a:cubicBezTo>
                  <a:pt x="143" y="220"/>
                  <a:pt x="143" y="220"/>
                  <a:pt x="142" y="220"/>
                </a:cubicBezTo>
                <a:cubicBezTo>
                  <a:pt x="143" y="221"/>
                  <a:pt x="143" y="221"/>
                  <a:pt x="143" y="222"/>
                </a:cubicBezTo>
                <a:close/>
                <a:moveTo>
                  <a:pt x="130" y="230"/>
                </a:moveTo>
                <a:cubicBezTo>
                  <a:pt x="130" y="232"/>
                  <a:pt x="130" y="233"/>
                  <a:pt x="130" y="233"/>
                </a:cubicBezTo>
                <a:cubicBezTo>
                  <a:pt x="130" y="232"/>
                  <a:pt x="131" y="231"/>
                  <a:pt x="131" y="230"/>
                </a:cubicBezTo>
                <a:cubicBezTo>
                  <a:pt x="131" y="230"/>
                  <a:pt x="130" y="230"/>
                  <a:pt x="130" y="230"/>
                </a:cubicBezTo>
                <a:close/>
                <a:moveTo>
                  <a:pt x="152" y="259"/>
                </a:moveTo>
                <a:cubicBezTo>
                  <a:pt x="152" y="259"/>
                  <a:pt x="152" y="259"/>
                  <a:pt x="151" y="259"/>
                </a:cubicBezTo>
                <a:cubicBezTo>
                  <a:pt x="151" y="259"/>
                  <a:pt x="150" y="260"/>
                  <a:pt x="149" y="260"/>
                </a:cubicBezTo>
                <a:cubicBezTo>
                  <a:pt x="149" y="261"/>
                  <a:pt x="149" y="261"/>
                  <a:pt x="149" y="262"/>
                </a:cubicBezTo>
                <a:cubicBezTo>
                  <a:pt x="150" y="261"/>
                  <a:pt x="151" y="260"/>
                  <a:pt x="151" y="260"/>
                </a:cubicBezTo>
                <a:cubicBezTo>
                  <a:pt x="152" y="259"/>
                  <a:pt x="152" y="259"/>
                  <a:pt x="152" y="259"/>
                </a:cubicBezTo>
                <a:close/>
                <a:moveTo>
                  <a:pt x="102" y="76"/>
                </a:moveTo>
                <a:cubicBezTo>
                  <a:pt x="102" y="76"/>
                  <a:pt x="102" y="76"/>
                  <a:pt x="102" y="76"/>
                </a:cubicBezTo>
                <a:cubicBezTo>
                  <a:pt x="101" y="77"/>
                  <a:pt x="100" y="77"/>
                  <a:pt x="99" y="77"/>
                </a:cubicBezTo>
                <a:cubicBezTo>
                  <a:pt x="99" y="77"/>
                  <a:pt x="99" y="77"/>
                  <a:pt x="99" y="77"/>
                </a:cubicBezTo>
                <a:cubicBezTo>
                  <a:pt x="99" y="77"/>
                  <a:pt x="99" y="77"/>
                  <a:pt x="99" y="77"/>
                </a:cubicBezTo>
                <a:cubicBezTo>
                  <a:pt x="100" y="77"/>
                  <a:pt x="101" y="78"/>
                  <a:pt x="101" y="78"/>
                </a:cubicBezTo>
                <a:cubicBezTo>
                  <a:pt x="102" y="77"/>
                  <a:pt x="102" y="77"/>
                  <a:pt x="102" y="76"/>
                </a:cubicBezTo>
                <a:close/>
                <a:moveTo>
                  <a:pt x="136" y="105"/>
                </a:moveTo>
                <a:cubicBezTo>
                  <a:pt x="136" y="107"/>
                  <a:pt x="136" y="109"/>
                  <a:pt x="136" y="112"/>
                </a:cubicBezTo>
                <a:cubicBezTo>
                  <a:pt x="136" y="112"/>
                  <a:pt x="136" y="112"/>
                  <a:pt x="136" y="112"/>
                </a:cubicBezTo>
                <a:cubicBezTo>
                  <a:pt x="137" y="110"/>
                  <a:pt x="137" y="108"/>
                  <a:pt x="136" y="105"/>
                </a:cubicBezTo>
                <a:close/>
                <a:moveTo>
                  <a:pt x="157" y="239"/>
                </a:moveTo>
                <a:cubicBezTo>
                  <a:pt x="156" y="239"/>
                  <a:pt x="156" y="238"/>
                  <a:pt x="156" y="237"/>
                </a:cubicBezTo>
                <a:cubicBezTo>
                  <a:pt x="156" y="237"/>
                  <a:pt x="155" y="238"/>
                  <a:pt x="155" y="238"/>
                </a:cubicBezTo>
                <a:cubicBezTo>
                  <a:pt x="155" y="239"/>
                  <a:pt x="156" y="239"/>
                  <a:pt x="156" y="240"/>
                </a:cubicBezTo>
                <a:cubicBezTo>
                  <a:pt x="156" y="240"/>
                  <a:pt x="157" y="240"/>
                  <a:pt x="157" y="239"/>
                </a:cubicBezTo>
                <a:close/>
                <a:moveTo>
                  <a:pt x="151" y="240"/>
                </a:moveTo>
                <a:cubicBezTo>
                  <a:pt x="151" y="241"/>
                  <a:pt x="151" y="242"/>
                  <a:pt x="152" y="243"/>
                </a:cubicBezTo>
                <a:cubicBezTo>
                  <a:pt x="152" y="242"/>
                  <a:pt x="153" y="242"/>
                  <a:pt x="153" y="242"/>
                </a:cubicBezTo>
                <a:cubicBezTo>
                  <a:pt x="153" y="241"/>
                  <a:pt x="152" y="241"/>
                  <a:pt x="152" y="240"/>
                </a:cubicBezTo>
                <a:cubicBezTo>
                  <a:pt x="152" y="240"/>
                  <a:pt x="151" y="240"/>
                  <a:pt x="151" y="240"/>
                </a:cubicBezTo>
                <a:close/>
                <a:moveTo>
                  <a:pt x="126" y="109"/>
                </a:moveTo>
                <a:cubicBezTo>
                  <a:pt x="126" y="109"/>
                  <a:pt x="126" y="108"/>
                  <a:pt x="126" y="108"/>
                </a:cubicBezTo>
                <a:cubicBezTo>
                  <a:pt x="125" y="109"/>
                  <a:pt x="124" y="109"/>
                  <a:pt x="124" y="109"/>
                </a:cubicBezTo>
                <a:cubicBezTo>
                  <a:pt x="124" y="109"/>
                  <a:pt x="124" y="109"/>
                  <a:pt x="124" y="109"/>
                </a:cubicBezTo>
                <a:cubicBezTo>
                  <a:pt x="123" y="110"/>
                  <a:pt x="123" y="111"/>
                  <a:pt x="123" y="112"/>
                </a:cubicBezTo>
                <a:cubicBezTo>
                  <a:pt x="123" y="112"/>
                  <a:pt x="123" y="112"/>
                  <a:pt x="123" y="112"/>
                </a:cubicBezTo>
                <a:cubicBezTo>
                  <a:pt x="124" y="111"/>
                  <a:pt x="125" y="110"/>
                  <a:pt x="126" y="109"/>
                </a:cubicBezTo>
                <a:close/>
                <a:moveTo>
                  <a:pt x="18" y="40"/>
                </a:moveTo>
                <a:cubicBezTo>
                  <a:pt x="18" y="40"/>
                  <a:pt x="18" y="40"/>
                  <a:pt x="18" y="40"/>
                </a:cubicBezTo>
                <a:cubicBezTo>
                  <a:pt x="17" y="40"/>
                  <a:pt x="17" y="41"/>
                  <a:pt x="16" y="42"/>
                </a:cubicBezTo>
                <a:cubicBezTo>
                  <a:pt x="16" y="42"/>
                  <a:pt x="16" y="42"/>
                  <a:pt x="16" y="42"/>
                </a:cubicBezTo>
                <a:cubicBezTo>
                  <a:pt x="16" y="43"/>
                  <a:pt x="16" y="43"/>
                  <a:pt x="16" y="43"/>
                </a:cubicBezTo>
                <a:cubicBezTo>
                  <a:pt x="16" y="43"/>
                  <a:pt x="16" y="43"/>
                  <a:pt x="16" y="43"/>
                </a:cubicBezTo>
                <a:cubicBezTo>
                  <a:pt x="17" y="42"/>
                  <a:pt x="18" y="41"/>
                  <a:pt x="18" y="40"/>
                </a:cubicBezTo>
                <a:close/>
                <a:moveTo>
                  <a:pt x="109" y="141"/>
                </a:moveTo>
                <a:cubicBezTo>
                  <a:pt x="108" y="142"/>
                  <a:pt x="108" y="142"/>
                  <a:pt x="108" y="143"/>
                </a:cubicBezTo>
                <a:cubicBezTo>
                  <a:pt x="108" y="144"/>
                  <a:pt x="108" y="144"/>
                  <a:pt x="108" y="145"/>
                </a:cubicBezTo>
                <a:cubicBezTo>
                  <a:pt x="108" y="145"/>
                  <a:pt x="108" y="146"/>
                  <a:pt x="108" y="146"/>
                </a:cubicBezTo>
                <a:cubicBezTo>
                  <a:pt x="108" y="146"/>
                  <a:pt x="109" y="145"/>
                  <a:pt x="109" y="145"/>
                </a:cubicBezTo>
                <a:cubicBezTo>
                  <a:pt x="109" y="144"/>
                  <a:pt x="109" y="143"/>
                  <a:pt x="109" y="141"/>
                </a:cubicBezTo>
                <a:close/>
                <a:moveTo>
                  <a:pt x="172" y="101"/>
                </a:moveTo>
                <a:cubicBezTo>
                  <a:pt x="172" y="101"/>
                  <a:pt x="172" y="101"/>
                  <a:pt x="172" y="102"/>
                </a:cubicBezTo>
                <a:cubicBezTo>
                  <a:pt x="172" y="102"/>
                  <a:pt x="172" y="102"/>
                  <a:pt x="172" y="102"/>
                </a:cubicBezTo>
                <a:cubicBezTo>
                  <a:pt x="172" y="103"/>
                  <a:pt x="173" y="103"/>
                  <a:pt x="173" y="103"/>
                </a:cubicBezTo>
                <a:cubicBezTo>
                  <a:pt x="174" y="102"/>
                  <a:pt x="174" y="102"/>
                  <a:pt x="172" y="101"/>
                </a:cubicBezTo>
                <a:close/>
                <a:moveTo>
                  <a:pt x="130" y="173"/>
                </a:moveTo>
                <a:cubicBezTo>
                  <a:pt x="130" y="172"/>
                  <a:pt x="130" y="172"/>
                  <a:pt x="130" y="172"/>
                </a:cubicBezTo>
                <a:cubicBezTo>
                  <a:pt x="129" y="172"/>
                  <a:pt x="128" y="171"/>
                  <a:pt x="127" y="171"/>
                </a:cubicBezTo>
                <a:cubicBezTo>
                  <a:pt x="127" y="172"/>
                  <a:pt x="127" y="172"/>
                  <a:pt x="127" y="172"/>
                </a:cubicBezTo>
                <a:cubicBezTo>
                  <a:pt x="128" y="172"/>
                  <a:pt x="129" y="173"/>
                  <a:pt x="130" y="173"/>
                </a:cubicBezTo>
                <a:close/>
                <a:moveTo>
                  <a:pt x="140" y="88"/>
                </a:moveTo>
                <a:cubicBezTo>
                  <a:pt x="139" y="88"/>
                  <a:pt x="138" y="89"/>
                  <a:pt x="137" y="89"/>
                </a:cubicBezTo>
                <a:cubicBezTo>
                  <a:pt x="137" y="89"/>
                  <a:pt x="137" y="89"/>
                  <a:pt x="137" y="90"/>
                </a:cubicBezTo>
                <a:cubicBezTo>
                  <a:pt x="138" y="90"/>
                  <a:pt x="138" y="90"/>
                  <a:pt x="139" y="90"/>
                </a:cubicBezTo>
                <a:cubicBezTo>
                  <a:pt x="140" y="90"/>
                  <a:pt x="140" y="89"/>
                  <a:pt x="140" y="88"/>
                </a:cubicBezTo>
                <a:close/>
                <a:moveTo>
                  <a:pt x="119" y="126"/>
                </a:moveTo>
                <a:cubicBezTo>
                  <a:pt x="120" y="126"/>
                  <a:pt x="121" y="124"/>
                  <a:pt x="121" y="122"/>
                </a:cubicBezTo>
                <a:cubicBezTo>
                  <a:pt x="120" y="123"/>
                  <a:pt x="119" y="124"/>
                  <a:pt x="118" y="125"/>
                </a:cubicBezTo>
                <a:cubicBezTo>
                  <a:pt x="119" y="126"/>
                  <a:pt x="119" y="126"/>
                  <a:pt x="119" y="126"/>
                </a:cubicBezTo>
                <a:close/>
                <a:moveTo>
                  <a:pt x="102" y="72"/>
                </a:moveTo>
                <a:cubicBezTo>
                  <a:pt x="102" y="73"/>
                  <a:pt x="102" y="73"/>
                  <a:pt x="101" y="74"/>
                </a:cubicBezTo>
                <a:cubicBezTo>
                  <a:pt x="102" y="74"/>
                  <a:pt x="102" y="74"/>
                  <a:pt x="103" y="75"/>
                </a:cubicBezTo>
                <a:cubicBezTo>
                  <a:pt x="103" y="74"/>
                  <a:pt x="103" y="73"/>
                  <a:pt x="103" y="73"/>
                </a:cubicBezTo>
                <a:cubicBezTo>
                  <a:pt x="103" y="73"/>
                  <a:pt x="103" y="72"/>
                  <a:pt x="102" y="72"/>
                </a:cubicBezTo>
                <a:close/>
                <a:moveTo>
                  <a:pt x="155" y="267"/>
                </a:moveTo>
                <a:cubicBezTo>
                  <a:pt x="155" y="267"/>
                  <a:pt x="155" y="268"/>
                  <a:pt x="155" y="268"/>
                </a:cubicBezTo>
                <a:cubicBezTo>
                  <a:pt x="155" y="269"/>
                  <a:pt x="155" y="269"/>
                  <a:pt x="155" y="270"/>
                </a:cubicBezTo>
                <a:cubicBezTo>
                  <a:pt x="155" y="270"/>
                  <a:pt x="155" y="271"/>
                  <a:pt x="155" y="271"/>
                </a:cubicBezTo>
                <a:cubicBezTo>
                  <a:pt x="155" y="271"/>
                  <a:pt x="155" y="271"/>
                  <a:pt x="156" y="270"/>
                </a:cubicBezTo>
                <a:cubicBezTo>
                  <a:pt x="156" y="269"/>
                  <a:pt x="155" y="268"/>
                  <a:pt x="155" y="267"/>
                </a:cubicBezTo>
                <a:close/>
                <a:moveTo>
                  <a:pt x="146" y="229"/>
                </a:moveTo>
                <a:cubicBezTo>
                  <a:pt x="145" y="229"/>
                  <a:pt x="145" y="229"/>
                  <a:pt x="145" y="229"/>
                </a:cubicBezTo>
                <a:cubicBezTo>
                  <a:pt x="145" y="230"/>
                  <a:pt x="146" y="231"/>
                  <a:pt x="146" y="232"/>
                </a:cubicBezTo>
                <a:cubicBezTo>
                  <a:pt x="146" y="232"/>
                  <a:pt x="147" y="232"/>
                  <a:pt x="147" y="232"/>
                </a:cubicBezTo>
                <a:cubicBezTo>
                  <a:pt x="146" y="231"/>
                  <a:pt x="146" y="230"/>
                  <a:pt x="146" y="229"/>
                </a:cubicBezTo>
                <a:cubicBezTo>
                  <a:pt x="146" y="229"/>
                  <a:pt x="146" y="229"/>
                  <a:pt x="146" y="229"/>
                </a:cubicBezTo>
                <a:close/>
                <a:moveTo>
                  <a:pt x="107" y="74"/>
                </a:moveTo>
                <a:cubicBezTo>
                  <a:pt x="107" y="75"/>
                  <a:pt x="106" y="75"/>
                  <a:pt x="106" y="76"/>
                </a:cubicBezTo>
                <a:cubicBezTo>
                  <a:pt x="106" y="76"/>
                  <a:pt x="106" y="77"/>
                  <a:pt x="107" y="77"/>
                </a:cubicBezTo>
                <a:cubicBezTo>
                  <a:pt x="107" y="76"/>
                  <a:pt x="107" y="75"/>
                  <a:pt x="108" y="75"/>
                </a:cubicBezTo>
                <a:cubicBezTo>
                  <a:pt x="107" y="74"/>
                  <a:pt x="107" y="74"/>
                  <a:pt x="107" y="74"/>
                </a:cubicBezTo>
                <a:close/>
                <a:moveTo>
                  <a:pt x="87" y="141"/>
                </a:moveTo>
                <a:cubicBezTo>
                  <a:pt x="87" y="141"/>
                  <a:pt x="87" y="141"/>
                  <a:pt x="87" y="141"/>
                </a:cubicBezTo>
                <a:cubicBezTo>
                  <a:pt x="86" y="142"/>
                  <a:pt x="86" y="143"/>
                  <a:pt x="86" y="144"/>
                </a:cubicBezTo>
                <a:cubicBezTo>
                  <a:pt x="86" y="144"/>
                  <a:pt x="86" y="144"/>
                  <a:pt x="87" y="144"/>
                </a:cubicBezTo>
                <a:cubicBezTo>
                  <a:pt x="87" y="143"/>
                  <a:pt x="87" y="142"/>
                  <a:pt x="87" y="141"/>
                </a:cubicBezTo>
                <a:close/>
                <a:moveTo>
                  <a:pt x="121" y="164"/>
                </a:moveTo>
                <a:cubicBezTo>
                  <a:pt x="122" y="164"/>
                  <a:pt x="122" y="163"/>
                  <a:pt x="122" y="163"/>
                </a:cubicBezTo>
                <a:cubicBezTo>
                  <a:pt x="122" y="162"/>
                  <a:pt x="121" y="162"/>
                  <a:pt x="121" y="162"/>
                </a:cubicBezTo>
                <a:cubicBezTo>
                  <a:pt x="121" y="162"/>
                  <a:pt x="120" y="163"/>
                  <a:pt x="120" y="163"/>
                </a:cubicBezTo>
                <a:cubicBezTo>
                  <a:pt x="120" y="163"/>
                  <a:pt x="121" y="164"/>
                  <a:pt x="121" y="164"/>
                </a:cubicBezTo>
                <a:close/>
                <a:moveTo>
                  <a:pt x="183" y="232"/>
                </a:moveTo>
                <a:cubicBezTo>
                  <a:pt x="183" y="231"/>
                  <a:pt x="183" y="230"/>
                  <a:pt x="183" y="229"/>
                </a:cubicBezTo>
                <a:cubicBezTo>
                  <a:pt x="182" y="230"/>
                  <a:pt x="182" y="231"/>
                  <a:pt x="181" y="232"/>
                </a:cubicBezTo>
                <a:cubicBezTo>
                  <a:pt x="182" y="232"/>
                  <a:pt x="183" y="232"/>
                  <a:pt x="183" y="232"/>
                </a:cubicBezTo>
                <a:close/>
                <a:moveTo>
                  <a:pt x="59" y="33"/>
                </a:moveTo>
                <a:cubicBezTo>
                  <a:pt x="59" y="33"/>
                  <a:pt x="58" y="34"/>
                  <a:pt x="58" y="34"/>
                </a:cubicBezTo>
                <a:cubicBezTo>
                  <a:pt x="59" y="34"/>
                  <a:pt x="60" y="34"/>
                  <a:pt x="61" y="34"/>
                </a:cubicBezTo>
                <a:cubicBezTo>
                  <a:pt x="61" y="34"/>
                  <a:pt x="61" y="34"/>
                  <a:pt x="61" y="33"/>
                </a:cubicBezTo>
                <a:cubicBezTo>
                  <a:pt x="60" y="33"/>
                  <a:pt x="60" y="33"/>
                  <a:pt x="59" y="33"/>
                </a:cubicBezTo>
                <a:close/>
                <a:moveTo>
                  <a:pt x="165" y="91"/>
                </a:moveTo>
                <a:cubicBezTo>
                  <a:pt x="164" y="91"/>
                  <a:pt x="163" y="91"/>
                  <a:pt x="163" y="91"/>
                </a:cubicBezTo>
                <a:cubicBezTo>
                  <a:pt x="163" y="91"/>
                  <a:pt x="162" y="92"/>
                  <a:pt x="162" y="92"/>
                </a:cubicBezTo>
                <a:cubicBezTo>
                  <a:pt x="163" y="92"/>
                  <a:pt x="163" y="93"/>
                  <a:pt x="164" y="93"/>
                </a:cubicBezTo>
                <a:cubicBezTo>
                  <a:pt x="164" y="92"/>
                  <a:pt x="164" y="92"/>
                  <a:pt x="165" y="91"/>
                </a:cubicBezTo>
                <a:close/>
                <a:moveTo>
                  <a:pt x="109" y="75"/>
                </a:moveTo>
                <a:cubicBezTo>
                  <a:pt x="109" y="77"/>
                  <a:pt x="109" y="78"/>
                  <a:pt x="109" y="78"/>
                </a:cubicBezTo>
                <a:cubicBezTo>
                  <a:pt x="110" y="78"/>
                  <a:pt x="110" y="77"/>
                  <a:pt x="111" y="76"/>
                </a:cubicBezTo>
                <a:cubicBezTo>
                  <a:pt x="110" y="76"/>
                  <a:pt x="110" y="76"/>
                  <a:pt x="109" y="75"/>
                </a:cubicBezTo>
                <a:close/>
                <a:moveTo>
                  <a:pt x="100" y="130"/>
                </a:moveTo>
                <a:cubicBezTo>
                  <a:pt x="100" y="130"/>
                  <a:pt x="100" y="130"/>
                  <a:pt x="100" y="130"/>
                </a:cubicBezTo>
                <a:cubicBezTo>
                  <a:pt x="100" y="128"/>
                  <a:pt x="100" y="127"/>
                  <a:pt x="99" y="126"/>
                </a:cubicBezTo>
                <a:cubicBezTo>
                  <a:pt x="99" y="126"/>
                  <a:pt x="99" y="126"/>
                  <a:pt x="99" y="127"/>
                </a:cubicBezTo>
                <a:cubicBezTo>
                  <a:pt x="99" y="127"/>
                  <a:pt x="99" y="127"/>
                  <a:pt x="99" y="127"/>
                </a:cubicBezTo>
                <a:cubicBezTo>
                  <a:pt x="99" y="128"/>
                  <a:pt x="100" y="129"/>
                  <a:pt x="100" y="130"/>
                </a:cubicBezTo>
                <a:close/>
                <a:moveTo>
                  <a:pt x="152" y="199"/>
                </a:moveTo>
                <a:cubicBezTo>
                  <a:pt x="152" y="199"/>
                  <a:pt x="152" y="199"/>
                  <a:pt x="152" y="198"/>
                </a:cubicBezTo>
                <a:cubicBezTo>
                  <a:pt x="151" y="198"/>
                  <a:pt x="150" y="199"/>
                  <a:pt x="150" y="200"/>
                </a:cubicBezTo>
                <a:cubicBezTo>
                  <a:pt x="150" y="200"/>
                  <a:pt x="150" y="201"/>
                  <a:pt x="150" y="201"/>
                </a:cubicBezTo>
                <a:cubicBezTo>
                  <a:pt x="151" y="200"/>
                  <a:pt x="151" y="200"/>
                  <a:pt x="152" y="199"/>
                </a:cubicBezTo>
                <a:close/>
                <a:moveTo>
                  <a:pt x="130" y="119"/>
                </a:moveTo>
                <a:cubicBezTo>
                  <a:pt x="130" y="118"/>
                  <a:pt x="130" y="115"/>
                  <a:pt x="130" y="115"/>
                </a:cubicBezTo>
                <a:cubicBezTo>
                  <a:pt x="130" y="114"/>
                  <a:pt x="130" y="114"/>
                  <a:pt x="130" y="114"/>
                </a:cubicBezTo>
                <a:cubicBezTo>
                  <a:pt x="130" y="114"/>
                  <a:pt x="130" y="115"/>
                  <a:pt x="130" y="115"/>
                </a:cubicBezTo>
                <a:cubicBezTo>
                  <a:pt x="130" y="116"/>
                  <a:pt x="130" y="118"/>
                  <a:pt x="130" y="119"/>
                </a:cubicBezTo>
                <a:close/>
                <a:moveTo>
                  <a:pt x="51" y="128"/>
                </a:moveTo>
                <a:cubicBezTo>
                  <a:pt x="51" y="128"/>
                  <a:pt x="51" y="128"/>
                  <a:pt x="51" y="128"/>
                </a:cubicBezTo>
                <a:cubicBezTo>
                  <a:pt x="50" y="128"/>
                  <a:pt x="50" y="128"/>
                  <a:pt x="50" y="128"/>
                </a:cubicBezTo>
                <a:cubicBezTo>
                  <a:pt x="50" y="129"/>
                  <a:pt x="51" y="130"/>
                  <a:pt x="51" y="131"/>
                </a:cubicBezTo>
                <a:cubicBezTo>
                  <a:pt x="51" y="131"/>
                  <a:pt x="52" y="131"/>
                  <a:pt x="52" y="130"/>
                </a:cubicBezTo>
                <a:cubicBezTo>
                  <a:pt x="51" y="129"/>
                  <a:pt x="51" y="129"/>
                  <a:pt x="51" y="128"/>
                </a:cubicBezTo>
                <a:close/>
                <a:moveTo>
                  <a:pt x="56" y="33"/>
                </a:moveTo>
                <a:cubicBezTo>
                  <a:pt x="56" y="33"/>
                  <a:pt x="55" y="33"/>
                  <a:pt x="55" y="33"/>
                </a:cubicBezTo>
                <a:cubicBezTo>
                  <a:pt x="54" y="33"/>
                  <a:pt x="54" y="33"/>
                  <a:pt x="54" y="34"/>
                </a:cubicBezTo>
                <a:cubicBezTo>
                  <a:pt x="54" y="34"/>
                  <a:pt x="55" y="34"/>
                  <a:pt x="56" y="34"/>
                </a:cubicBezTo>
                <a:cubicBezTo>
                  <a:pt x="56" y="34"/>
                  <a:pt x="56" y="33"/>
                  <a:pt x="56" y="33"/>
                </a:cubicBezTo>
                <a:close/>
                <a:moveTo>
                  <a:pt x="95" y="156"/>
                </a:moveTo>
                <a:cubicBezTo>
                  <a:pt x="96" y="156"/>
                  <a:pt x="96" y="156"/>
                  <a:pt x="96" y="156"/>
                </a:cubicBezTo>
                <a:cubicBezTo>
                  <a:pt x="96" y="156"/>
                  <a:pt x="97" y="156"/>
                  <a:pt x="97" y="156"/>
                </a:cubicBezTo>
                <a:cubicBezTo>
                  <a:pt x="97" y="155"/>
                  <a:pt x="96" y="155"/>
                  <a:pt x="95" y="155"/>
                </a:cubicBezTo>
                <a:cubicBezTo>
                  <a:pt x="95" y="155"/>
                  <a:pt x="95" y="156"/>
                  <a:pt x="95" y="156"/>
                </a:cubicBezTo>
                <a:close/>
                <a:moveTo>
                  <a:pt x="158" y="248"/>
                </a:moveTo>
                <a:cubicBezTo>
                  <a:pt x="157" y="249"/>
                  <a:pt x="157" y="249"/>
                  <a:pt x="157" y="250"/>
                </a:cubicBezTo>
                <a:cubicBezTo>
                  <a:pt x="157" y="250"/>
                  <a:pt x="157" y="251"/>
                  <a:pt x="157" y="251"/>
                </a:cubicBezTo>
                <a:cubicBezTo>
                  <a:pt x="157" y="252"/>
                  <a:pt x="157" y="252"/>
                  <a:pt x="157" y="252"/>
                </a:cubicBezTo>
                <a:cubicBezTo>
                  <a:pt x="157" y="252"/>
                  <a:pt x="157" y="252"/>
                  <a:pt x="157" y="252"/>
                </a:cubicBezTo>
                <a:cubicBezTo>
                  <a:pt x="157" y="251"/>
                  <a:pt x="157" y="250"/>
                  <a:pt x="158" y="248"/>
                </a:cubicBezTo>
                <a:close/>
                <a:moveTo>
                  <a:pt x="146" y="252"/>
                </a:moveTo>
                <a:cubicBezTo>
                  <a:pt x="148" y="252"/>
                  <a:pt x="148" y="251"/>
                  <a:pt x="148" y="250"/>
                </a:cubicBezTo>
                <a:cubicBezTo>
                  <a:pt x="147" y="250"/>
                  <a:pt x="146" y="251"/>
                  <a:pt x="146" y="252"/>
                </a:cubicBezTo>
                <a:close/>
                <a:moveTo>
                  <a:pt x="106" y="156"/>
                </a:moveTo>
                <a:cubicBezTo>
                  <a:pt x="104" y="155"/>
                  <a:pt x="104" y="155"/>
                  <a:pt x="104" y="156"/>
                </a:cubicBezTo>
                <a:cubicBezTo>
                  <a:pt x="104" y="157"/>
                  <a:pt x="105" y="157"/>
                  <a:pt x="105" y="158"/>
                </a:cubicBezTo>
                <a:cubicBezTo>
                  <a:pt x="105" y="157"/>
                  <a:pt x="106" y="157"/>
                  <a:pt x="106" y="156"/>
                </a:cubicBezTo>
                <a:close/>
                <a:moveTo>
                  <a:pt x="23" y="26"/>
                </a:moveTo>
                <a:cubicBezTo>
                  <a:pt x="23" y="26"/>
                  <a:pt x="22" y="26"/>
                  <a:pt x="22" y="26"/>
                </a:cubicBezTo>
                <a:cubicBezTo>
                  <a:pt x="22" y="27"/>
                  <a:pt x="21" y="28"/>
                  <a:pt x="20" y="29"/>
                </a:cubicBezTo>
                <a:cubicBezTo>
                  <a:pt x="20" y="29"/>
                  <a:pt x="21" y="30"/>
                  <a:pt x="21" y="30"/>
                </a:cubicBezTo>
                <a:cubicBezTo>
                  <a:pt x="21" y="29"/>
                  <a:pt x="22" y="27"/>
                  <a:pt x="23" y="26"/>
                </a:cubicBezTo>
                <a:close/>
                <a:moveTo>
                  <a:pt x="147" y="174"/>
                </a:moveTo>
                <a:cubicBezTo>
                  <a:pt x="147" y="174"/>
                  <a:pt x="147" y="174"/>
                  <a:pt x="147" y="174"/>
                </a:cubicBezTo>
                <a:cubicBezTo>
                  <a:pt x="147" y="175"/>
                  <a:pt x="147" y="175"/>
                  <a:pt x="147" y="176"/>
                </a:cubicBezTo>
                <a:cubicBezTo>
                  <a:pt x="147" y="176"/>
                  <a:pt x="148" y="176"/>
                  <a:pt x="148" y="176"/>
                </a:cubicBezTo>
                <a:cubicBezTo>
                  <a:pt x="149" y="176"/>
                  <a:pt x="149" y="176"/>
                  <a:pt x="149" y="175"/>
                </a:cubicBezTo>
                <a:cubicBezTo>
                  <a:pt x="148" y="175"/>
                  <a:pt x="147" y="175"/>
                  <a:pt x="147" y="174"/>
                </a:cubicBezTo>
                <a:close/>
                <a:moveTo>
                  <a:pt x="85" y="145"/>
                </a:moveTo>
                <a:cubicBezTo>
                  <a:pt x="85" y="146"/>
                  <a:pt x="85" y="146"/>
                  <a:pt x="85" y="146"/>
                </a:cubicBezTo>
                <a:cubicBezTo>
                  <a:pt x="85" y="146"/>
                  <a:pt x="85" y="146"/>
                  <a:pt x="86" y="147"/>
                </a:cubicBezTo>
                <a:cubicBezTo>
                  <a:pt x="86" y="147"/>
                  <a:pt x="86" y="147"/>
                  <a:pt x="87" y="147"/>
                </a:cubicBezTo>
                <a:cubicBezTo>
                  <a:pt x="87" y="146"/>
                  <a:pt x="87" y="146"/>
                  <a:pt x="87" y="145"/>
                </a:cubicBezTo>
                <a:cubicBezTo>
                  <a:pt x="86" y="145"/>
                  <a:pt x="86" y="145"/>
                  <a:pt x="85" y="145"/>
                </a:cubicBezTo>
                <a:close/>
                <a:moveTo>
                  <a:pt x="181" y="161"/>
                </a:moveTo>
                <a:cubicBezTo>
                  <a:pt x="181" y="162"/>
                  <a:pt x="181" y="163"/>
                  <a:pt x="181" y="164"/>
                </a:cubicBezTo>
                <a:cubicBezTo>
                  <a:pt x="181" y="163"/>
                  <a:pt x="182" y="163"/>
                  <a:pt x="182" y="162"/>
                </a:cubicBezTo>
                <a:cubicBezTo>
                  <a:pt x="182" y="162"/>
                  <a:pt x="182" y="161"/>
                  <a:pt x="181" y="161"/>
                </a:cubicBezTo>
                <a:close/>
                <a:moveTo>
                  <a:pt x="71" y="135"/>
                </a:moveTo>
                <a:cubicBezTo>
                  <a:pt x="70" y="134"/>
                  <a:pt x="70" y="134"/>
                  <a:pt x="69" y="133"/>
                </a:cubicBezTo>
                <a:cubicBezTo>
                  <a:pt x="69" y="134"/>
                  <a:pt x="69" y="134"/>
                  <a:pt x="69" y="134"/>
                </a:cubicBezTo>
                <a:cubicBezTo>
                  <a:pt x="69" y="135"/>
                  <a:pt x="70" y="135"/>
                  <a:pt x="71" y="135"/>
                </a:cubicBezTo>
                <a:close/>
                <a:moveTo>
                  <a:pt x="56" y="118"/>
                </a:moveTo>
                <a:cubicBezTo>
                  <a:pt x="56" y="116"/>
                  <a:pt x="56" y="115"/>
                  <a:pt x="56" y="114"/>
                </a:cubicBezTo>
                <a:cubicBezTo>
                  <a:pt x="55" y="115"/>
                  <a:pt x="55" y="115"/>
                  <a:pt x="55" y="115"/>
                </a:cubicBezTo>
                <a:cubicBezTo>
                  <a:pt x="55" y="116"/>
                  <a:pt x="55" y="117"/>
                  <a:pt x="56" y="118"/>
                </a:cubicBezTo>
                <a:close/>
                <a:moveTo>
                  <a:pt x="133" y="172"/>
                </a:moveTo>
                <a:cubicBezTo>
                  <a:pt x="133" y="172"/>
                  <a:pt x="132" y="172"/>
                  <a:pt x="131" y="172"/>
                </a:cubicBezTo>
                <a:cubicBezTo>
                  <a:pt x="131" y="173"/>
                  <a:pt x="131" y="173"/>
                  <a:pt x="131" y="173"/>
                </a:cubicBezTo>
                <a:cubicBezTo>
                  <a:pt x="132" y="174"/>
                  <a:pt x="132" y="174"/>
                  <a:pt x="133" y="174"/>
                </a:cubicBezTo>
                <a:cubicBezTo>
                  <a:pt x="133" y="173"/>
                  <a:pt x="133" y="173"/>
                  <a:pt x="133" y="172"/>
                </a:cubicBezTo>
                <a:close/>
                <a:moveTo>
                  <a:pt x="179" y="103"/>
                </a:moveTo>
                <a:cubicBezTo>
                  <a:pt x="178" y="103"/>
                  <a:pt x="178" y="103"/>
                  <a:pt x="178" y="104"/>
                </a:cubicBezTo>
                <a:cubicBezTo>
                  <a:pt x="178" y="104"/>
                  <a:pt x="178" y="105"/>
                  <a:pt x="179" y="105"/>
                </a:cubicBezTo>
                <a:cubicBezTo>
                  <a:pt x="179" y="104"/>
                  <a:pt x="180" y="103"/>
                  <a:pt x="179" y="103"/>
                </a:cubicBezTo>
                <a:close/>
                <a:moveTo>
                  <a:pt x="58" y="22"/>
                </a:moveTo>
                <a:cubicBezTo>
                  <a:pt x="58" y="21"/>
                  <a:pt x="58" y="21"/>
                  <a:pt x="59" y="21"/>
                </a:cubicBezTo>
                <a:cubicBezTo>
                  <a:pt x="58" y="21"/>
                  <a:pt x="57" y="21"/>
                  <a:pt x="56" y="21"/>
                </a:cubicBezTo>
                <a:cubicBezTo>
                  <a:pt x="56" y="21"/>
                  <a:pt x="56" y="21"/>
                  <a:pt x="56" y="21"/>
                </a:cubicBezTo>
                <a:cubicBezTo>
                  <a:pt x="57" y="21"/>
                  <a:pt x="57" y="22"/>
                  <a:pt x="58" y="22"/>
                </a:cubicBezTo>
                <a:close/>
                <a:moveTo>
                  <a:pt x="119" y="117"/>
                </a:moveTo>
                <a:cubicBezTo>
                  <a:pt x="120" y="115"/>
                  <a:pt x="121" y="113"/>
                  <a:pt x="121" y="110"/>
                </a:cubicBezTo>
                <a:cubicBezTo>
                  <a:pt x="121" y="111"/>
                  <a:pt x="121" y="111"/>
                  <a:pt x="121" y="111"/>
                </a:cubicBezTo>
                <a:cubicBezTo>
                  <a:pt x="120" y="112"/>
                  <a:pt x="120" y="112"/>
                  <a:pt x="120" y="113"/>
                </a:cubicBezTo>
                <a:cubicBezTo>
                  <a:pt x="120" y="114"/>
                  <a:pt x="120" y="115"/>
                  <a:pt x="119" y="117"/>
                </a:cubicBezTo>
                <a:close/>
                <a:moveTo>
                  <a:pt x="164" y="98"/>
                </a:moveTo>
                <a:cubicBezTo>
                  <a:pt x="164" y="97"/>
                  <a:pt x="165" y="96"/>
                  <a:pt x="165" y="96"/>
                </a:cubicBezTo>
                <a:cubicBezTo>
                  <a:pt x="165" y="96"/>
                  <a:pt x="165" y="95"/>
                  <a:pt x="165" y="95"/>
                </a:cubicBezTo>
                <a:cubicBezTo>
                  <a:pt x="164" y="95"/>
                  <a:pt x="164" y="95"/>
                  <a:pt x="164" y="95"/>
                </a:cubicBezTo>
                <a:cubicBezTo>
                  <a:pt x="164" y="96"/>
                  <a:pt x="163" y="96"/>
                  <a:pt x="163" y="97"/>
                </a:cubicBezTo>
                <a:cubicBezTo>
                  <a:pt x="163" y="97"/>
                  <a:pt x="164" y="97"/>
                  <a:pt x="164" y="98"/>
                </a:cubicBezTo>
                <a:close/>
                <a:moveTo>
                  <a:pt x="29" y="44"/>
                </a:moveTo>
                <a:cubicBezTo>
                  <a:pt x="30" y="45"/>
                  <a:pt x="32" y="46"/>
                  <a:pt x="33" y="48"/>
                </a:cubicBezTo>
                <a:cubicBezTo>
                  <a:pt x="33" y="48"/>
                  <a:pt x="33" y="48"/>
                  <a:pt x="33" y="48"/>
                </a:cubicBezTo>
                <a:cubicBezTo>
                  <a:pt x="32" y="46"/>
                  <a:pt x="31" y="45"/>
                  <a:pt x="30" y="43"/>
                </a:cubicBezTo>
                <a:cubicBezTo>
                  <a:pt x="30" y="43"/>
                  <a:pt x="29" y="43"/>
                  <a:pt x="29" y="44"/>
                </a:cubicBezTo>
                <a:close/>
                <a:moveTo>
                  <a:pt x="177" y="239"/>
                </a:moveTo>
                <a:cubicBezTo>
                  <a:pt x="177" y="239"/>
                  <a:pt x="177" y="239"/>
                  <a:pt x="176" y="239"/>
                </a:cubicBezTo>
                <a:cubicBezTo>
                  <a:pt x="176" y="238"/>
                  <a:pt x="175" y="238"/>
                  <a:pt x="175" y="238"/>
                </a:cubicBezTo>
                <a:cubicBezTo>
                  <a:pt x="175" y="239"/>
                  <a:pt x="175" y="239"/>
                  <a:pt x="175" y="240"/>
                </a:cubicBezTo>
                <a:cubicBezTo>
                  <a:pt x="176" y="239"/>
                  <a:pt x="176" y="239"/>
                  <a:pt x="177" y="239"/>
                </a:cubicBezTo>
                <a:close/>
                <a:moveTo>
                  <a:pt x="141" y="178"/>
                </a:moveTo>
                <a:cubicBezTo>
                  <a:pt x="143" y="178"/>
                  <a:pt x="144" y="178"/>
                  <a:pt x="145" y="178"/>
                </a:cubicBezTo>
                <a:cubicBezTo>
                  <a:pt x="145" y="178"/>
                  <a:pt x="145" y="178"/>
                  <a:pt x="145" y="178"/>
                </a:cubicBezTo>
                <a:cubicBezTo>
                  <a:pt x="144" y="178"/>
                  <a:pt x="143" y="177"/>
                  <a:pt x="142" y="177"/>
                </a:cubicBezTo>
                <a:cubicBezTo>
                  <a:pt x="142" y="177"/>
                  <a:pt x="141" y="178"/>
                  <a:pt x="141" y="178"/>
                </a:cubicBezTo>
                <a:close/>
                <a:moveTo>
                  <a:pt x="90" y="144"/>
                </a:moveTo>
                <a:cubicBezTo>
                  <a:pt x="90" y="143"/>
                  <a:pt x="90" y="143"/>
                  <a:pt x="90" y="142"/>
                </a:cubicBezTo>
                <a:cubicBezTo>
                  <a:pt x="89" y="142"/>
                  <a:pt x="89" y="142"/>
                  <a:pt x="89" y="142"/>
                </a:cubicBezTo>
                <a:cubicBezTo>
                  <a:pt x="89" y="143"/>
                  <a:pt x="89" y="143"/>
                  <a:pt x="89" y="144"/>
                </a:cubicBezTo>
                <a:cubicBezTo>
                  <a:pt x="89" y="144"/>
                  <a:pt x="90" y="144"/>
                  <a:pt x="90" y="144"/>
                </a:cubicBezTo>
                <a:close/>
                <a:moveTo>
                  <a:pt x="148" y="203"/>
                </a:moveTo>
                <a:cubicBezTo>
                  <a:pt x="148" y="204"/>
                  <a:pt x="148" y="205"/>
                  <a:pt x="148" y="205"/>
                </a:cubicBezTo>
                <a:cubicBezTo>
                  <a:pt x="149" y="205"/>
                  <a:pt x="149" y="204"/>
                  <a:pt x="149" y="203"/>
                </a:cubicBezTo>
                <a:cubicBezTo>
                  <a:pt x="149" y="203"/>
                  <a:pt x="148" y="203"/>
                  <a:pt x="148" y="203"/>
                </a:cubicBezTo>
                <a:close/>
                <a:moveTo>
                  <a:pt x="171" y="231"/>
                </a:moveTo>
                <a:cubicBezTo>
                  <a:pt x="171" y="230"/>
                  <a:pt x="171" y="230"/>
                  <a:pt x="171" y="230"/>
                </a:cubicBezTo>
                <a:cubicBezTo>
                  <a:pt x="170" y="230"/>
                  <a:pt x="170" y="231"/>
                  <a:pt x="169" y="231"/>
                </a:cubicBezTo>
                <a:cubicBezTo>
                  <a:pt x="169" y="232"/>
                  <a:pt x="169" y="232"/>
                  <a:pt x="170" y="232"/>
                </a:cubicBezTo>
                <a:cubicBezTo>
                  <a:pt x="170" y="232"/>
                  <a:pt x="170" y="231"/>
                  <a:pt x="171" y="231"/>
                </a:cubicBezTo>
                <a:close/>
                <a:moveTo>
                  <a:pt x="47" y="96"/>
                </a:moveTo>
                <a:cubicBezTo>
                  <a:pt x="48" y="96"/>
                  <a:pt x="48" y="94"/>
                  <a:pt x="49" y="92"/>
                </a:cubicBezTo>
                <a:cubicBezTo>
                  <a:pt x="49" y="92"/>
                  <a:pt x="49" y="92"/>
                  <a:pt x="49" y="92"/>
                </a:cubicBezTo>
                <a:cubicBezTo>
                  <a:pt x="48" y="94"/>
                  <a:pt x="47" y="95"/>
                  <a:pt x="47" y="96"/>
                </a:cubicBezTo>
                <a:close/>
                <a:moveTo>
                  <a:pt x="145" y="204"/>
                </a:moveTo>
                <a:cubicBezTo>
                  <a:pt x="145" y="204"/>
                  <a:pt x="145" y="204"/>
                  <a:pt x="145" y="204"/>
                </a:cubicBezTo>
                <a:cubicBezTo>
                  <a:pt x="144" y="204"/>
                  <a:pt x="143" y="205"/>
                  <a:pt x="143" y="206"/>
                </a:cubicBezTo>
                <a:cubicBezTo>
                  <a:pt x="143" y="206"/>
                  <a:pt x="143" y="206"/>
                  <a:pt x="143" y="207"/>
                </a:cubicBezTo>
                <a:cubicBezTo>
                  <a:pt x="144" y="206"/>
                  <a:pt x="145" y="205"/>
                  <a:pt x="145" y="204"/>
                </a:cubicBezTo>
                <a:close/>
                <a:moveTo>
                  <a:pt x="137" y="168"/>
                </a:moveTo>
                <a:cubicBezTo>
                  <a:pt x="135" y="167"/>
                  <a:pt x="134" y="166"/>
                  <a:pt x="132" y="165"/>
                </a:cubicBezTo>
                <a:cubicBezTo>
                  <a:pt x="132" y="166"/>
                  <a:pt x="132" y="166"/>
                  <a:pt x="132" y="166"/>
                </a:cubicBezTo>
                <a:cubicBezTo>
                  <a:pt x="133" y="167"/>
                  <a:pt x="135" y="167"/>
                  <a:pt x="137" y="168"/>
                </a:cubicBezTo>
                <a:close/>
                <a:moveTo>
                  <a:pt x="104" y="79"/>
                </a:moveTo>
                <a:cubicBezTo>
                  <a:pt x="105" y="79"/>
                  <a:pt x="106" y="79"/>
                  <a:pt x="106" y="80"/>
                </a:cubicBezTo>
                <a:cubicBezTo>
                  <a:pt x="106" y="79"/>
                  <a:pt x="106" y="79"/>
                  <a:pt x="106" y="79"/>
                </a:cubicBezTo>
                <a:cubicBezTo>
                  <a:pt x="106" y="79"/>
                  <a:pt x="105" y="78"/>
                  <a:pt x="105" y="78"/>
                </a:cubicBezTo>
                <a:cubicBezTo>
                  <a:pt x="104" y="78"/>
                  <a:pt x="104" y="78"/>
                  <a:pt x="104" y="79"/>
                </a:cubicBezTo>
                <a:close/>
                <a:moveTo>
                  <a:pt x="121" y="178"/>
                </a:moveTo>
                <a:cubicBezTo>
                  <a:pt x="119" y="177"/>
                  <a:pt x="117" y="176"/>
                  <a:pt x="115" y="175"/>
                </a:cubicBezTo>
                <a:cubicBezTo>
                  <a:pt x="117" y="177"/>
                  <a:pt x="119" y="177"/>
                  <a:pt x="121" y="178"/>
                </a:cubicBezTo>
                <a:close/>
                <a:moveTo>
                  <a:pt x="159" y="96"/>
                </a:moveTo>
                <a:cubicBezTo>
                  <a:pt x="159" y="95"/>
                  <a:pt x="159" y="94"/>
                  <a:pt x="160" y="93"/>
                </a:cubicBezTo>
                <a:cubicBezTo>
                  <a:pt x="159" y="93"/>
                  <a:pt x="159" y="93"/>
                  <a:pt x="159" y="93"/>
                </a:cubicBezTo>
                <a:cubicBezTo>
                  <a:pt x="159" y="94"/>
                  <a:pt x="158" y="95"/>
                  <a:pt x="158" y="95"/>
                </a:cubicBezTo>
                <a:cubicBezTo>
                  <a:pt x="158" y="95"/>
                  <a:pt x="158" y="96"/>
                  <a:pt x="159" y="96"/>
                </a:cubicBezTo>
                <a:close/>
                <a:moveTo>
                  <a:pt x="112" y="97"/>
                </a:moveTo>
                <a:cubicBezTo>
                  <a:pt x="112" y="97"/>
                  <a:pt x="113" y="96"/>
                  <a:pt x="113" y="96"/>
                </a:cubicBezTo>
                <a:cubicBezTo>
                  <a:pt x="113" y="95"/>
                  <a:pt x="114" y="95"/>
                  <a:pt x="114" y="94"/>
                </a:cubicBezTo>
                <a:cubicBezTo>
                  <a:pt x="113" y="95"/>
                  <a:pt x="112" y="96"/>
                  <a:pt x="111" y="97"/>
                </a:cubicBezTo>
                <a:cubicBezTo>
                  <a:pt x="111" y="97"/>
                  <a:pt x="112" y="97"/>
                  <a:pt x="112" y="97"/>
                </a:cubicBezTo>
                <a:close/>
                <a:moveTo>
                  <a:pt x="152" y="94"/>
                </a:moveTo>
                <a:cubicBezTo>
                  <a:pt x="153" y="94"/>
                  <a:pt x="153" y="95"/>
                  <a:pt x="154" y="95"/>
                </a:cubicBezTo>
                <a:cubicBezTo>
                  <a:pt x="154" y="93"/>
                  <a:pt x="154" y="93"/>
                  <a:pt x="154" y="92"/>
                </a:cubicBezTo>
                <a:cubicBezTo>
                  <a:pt x="154" y="93"/>
                  <a:pt x="153" y="94"/>
                  <a:pt x="152" y="94"/>
                </a:cubicBezTo>
                <a:close/>
                <a:moveTo>
                  <a:pt x="115" y="72"/>
                </a:moveTo>
                <a:cubicBezTo>
                  <a:pt x="114" y="71"/>
                  <a:pt x="113" y="70"/>
                  <a:pt x="111" y="70"/>
                </a:cubicBezTo>
                <a:cubicBezTo>
                  <a:pt x="112" y="71"/>
                  <a:pt x="113" y="71"/>
                  <a:pt x="114" y="72"/>
                </a:cubicBezTo>
                <a:cubicBezTo>
                  <a:pt x="114" y="72"/>
                  <a:pt x="115" y="72"/>
                  <a:pt x="115" y="72"/>
                </a:cubicBezTo>
                <a:close/>
                <a:moveTo>
                  <a:pt x="127" y="122"/>
                </a:moveTo>
                <a:cubicBezTo>
                  <a:pt x="127" y="121"/>
                  <a:pt x="128" y="121"/>
                  <a:pt x="128" y="121"/>
                </a:cubicBezTo>
                <a:cubicBezTo>
                  <a:pt x="128" y="120"/>
                  <a:pt x="128" y="119"/>
                  <a:pt x="128" y="119"/>
                </a:cubicBezTo>
                <a:cubicBezTo>
                  <a:pt x="127" y="120"/>
                  <a:pt x="127" y="121"/>
                  <a:pt x="127" y="122"/>
                </a:cubicBezTo>
                <a:close/>
                <a:moveTo>
                  <a:pt x="18" y="49"/>
                </a:moveTo>
                <a:cubicBezTo>
                  <a:pt x="18" y="48"/>
                  <a:pt x="19" y="47"/>
                  <a:pt x="19" y="45"/>
                </a:cubicBezTo>
                <a:cubicBezTo>
                  <a:pt x="19" y="45"/>
                  <a:pt x="19" y="45"/>
                  <a:pt x="19" y="45"/>
                </a:cubicBezTo>
                <a:cubicBezTo>
                  <a:pt x="19" y="46"/>
                  <a:pt x="18" y="47"/>
                  <a:pt x="18" y="47"/>
                </a:cubicBezTo>
                <a:cubicBezTo>
                  <a:pt x="17" y="48"/>
                  <a:pt x="17" y="48"/>
                  <a:pt x="18" y="49"/>
                </a:cubicBezTo>
                <a:close/>
                <a:moveTo>
                  <a:pt x="53" y="30"/>
                </a:moveTo>
                <a:cubicBezTo>
                  <a:pt x="53" y="30"/>
                  <a:pt x="53" y="30"/>
                  <a:pt x="53" y="30"/>
                </a:cubicBezTo>
                <a:cubicBezTo>
                  <a:pt x="54" y="29"/>
                  <a:pt x="54" y="28"/>
                  <a:pt x="55" y="27"/>
                </a:cubicBezTo>
                <a:cubicBezTo>
                  <a:pt x="55" y="27"/>
                  <a:pt x="54" y="27"/>
                  <a:pt x="54" y="27"/>
                </a:cubicBezTo>
                <a:cubicBezTo>
                  <a:pt x="54" y="28"/>
                  <a:pt x="53" y="29"/>
                  <a:pt x="53" y="30"/>
                </a:cubicBezTo>
                <a:close/>
                <a:moveTo>
                  <a:pt x="106" y="146"/>
                </a:moveTo>
                <a:cubicBezTo>
                  <a:pt x="105" y="147"/>
                  <a:pt x="105" y="148"/>
                  <a:pt x="104" y="149"/>
                </a:cubicBezTo>
                <a:cubicBezTo>
                  <a:pt x="105" y="149"/>
                  <a:pt x="106" y="148"/>
                  <a:pt x="106" y="148"/>
                </a:cubicBezTo>
                <a:cubicBezTo>
                  <a:pt x="106" y="147"/>
                  <a:pt x="106" y="147"/>
                  <a:pt x="106" y="146"/>
                </a:cubicBezTo>
                <a:close/>
                <a:moveTo>
                  <a:pt x="156" y="193"/>
                </a:moveTo>
                <a:cubicBezTo>
                  <a:pt x="156" y="193"/>
                  <a:pt x="156" y="193"/>
                  <a:pt x="156" y="193"/>
                </a:cubicBezTo>
                <a:cubicBezTo>
                  <a:pt x="156" y="193"/>
                  <a:pt x="156" y="193"/>
                  <a:pt x="156" y="193"/>
                </a:cubicBezTo>
                <a:cubicBezTo>
                  <a:pt x="156" y="196"/>
                  <a:pt x="156" y="199"/>
                  <a:pt x="156" y="201"/>
                </a:cubicBezTo>
                <a:cubicBezTo>
                  <a:pt x="156" y="201"/>
                  <a:pt x="156" y="201"/>
                  <a:pt x="156" y="201"/>
                </a:cubicBezTo>
                <a:cubicBezTo>
                  <a:pt x="156" y="198"/>
                  <a:pt x="156" y="196"/>
                  <a:pt x="156" y="193"/>
                </a:cubicBezTo>
                <a:close/>
                <a:moveTo>
                  <a:pt x="115" y="237"/>
                </a:moveTo>
                <a:cubicBezTo>
                  <a:pt x="114" y="238"/>
                  <a:pt x="114" y="238"/>
                  <a:pt x="114" y="238"/>
                </a:cubicBezTo>
                <a:cubicBezTo>
                  <a:pt x="114" y="239"/>
                  <a:pt x="114" y="240"/>
                  <a:pt x="115" y="240"/>
                </a:cubicBezTo>
                <a:cubicBezTo>
                  <a:pt x="115" y="239"/>
                  <a:pt x="115" y="238"/>
                  <a:pt x="115" y="237"/>
                </a:cubicBezTo>
                <a:close/>
                <a:moveTo>
                  <a:pt x="22" y="45"/>
                </a:moveTo>
                <a:cubicBezTo>
                  <a:pt x="22" y="45"/>
                  <a:pt x="22" y="45"/>
                  <a:pt x="22" y="45"/>
                </a:cubicBezTo>
                <a:cubicBezTo>
                  <a:pt x="21" y="46"/>
                  <a:pt x="21" y="47"/>
                  <a:pt x="20" y="48"/>
                </a:cubicBezTo>
                <a:cubicBezTo>
                  <a:pt x="21" y="48"/>
                  <a:pt x="22" y="47"/>
                  <a:pt x="22" y="47"/>
                </a:cubicBezTo>
                <a:cubicBezTo>
                  <a:pt x="22" y="47"/>
                  <a:pt x="22" y="46"/>
                  <a:pt x="22" y="45"/>
                </a:cubicBezTo>
                <a:close/>
                <a:moveTo>
                  <a:pt x="76" y="145"/>
                </a:moveTo>
                <a:cubicBezTo>
                  <a:pt x="76" y="146"/>
                  <a:pt x="76" y="147"/>
                  <a:pt x="75" y="148"/>
                </a:cubicBezTo>
                <a:cubicBezTo>
                  <a:pt x="75" y="148"/>
                  <a:pt x="75" y="148"/>
                  <a:pt x="76" y="148"/>
                </a:cubicBezTo>
                <a:cubicBezTo>
                  <a:pt x="76" y="147"/>
                  <a:pt x="77" y="146"/>
                  <a:pt x="77" y="145"/>
                </a:cubicBezTo>
                <a:cubicBezTo>
                  <a:pt x="77" y="145"/>
                  <a:pt x="77" y="145"/>
                  <a:pt x="76" y="145"/>
                </a:cubicBezTo>
                <a:close/>
                <a:moveTo>
                  <a:pt x="34" y="17"/>
                </a:moveTo>
                <a:cubicBezTo>
                  <a:pt x="32" y="16"/>
                  <a:pt x="30" y="16"/>
                  <a:pt x="28" y="15"/>
                </a:cubicBezTo>
                <a:cubicBezTo>
                  <a:pt x="30" y="16"/>
                  <a:pt x="32" y="17"/>
                  <a:pt x="34" y="17"/>
                </a:cubicBezTo>
                <a:close/>
                <a:moveTo>
                  <a:pt x="124" y="166"/>
                </a:moveTo>
                <a:cubicBezTo>
                  <a:pt x="124" y="166"/>
                  <a:pt x="124" y="165"/>
                  <a:pt x="124" y="164"/>
                </a:cubicBezTo>
                <a:cubicBezTo>
                  <a:pt x="124" y="164"/>
                  <a:pt x="124" y="164"/>
                  <a:pt x="124" y="164"/>
                </a:cubicBezTo>
                <a:cubicBezTo>
                  <a:pt x="124" y="164"/>
                  <a:pt x="123" y="165"/>
                  <a:pt x="123" y="166"/>
                </a:cubicBezTo>
                <a:cubicBezTo>
                  <a:pt x="123" y="166"/>
                  <a:pt x="123" y="166"/>
                  <a:pt x="124" y="166"/>
                </a:cubicBezTo>
                <a:close/>
                <a:moveTo>
                  <a:pt x="141" y="91"/>
                </a:moveTo>
                <a:cubicBezTo>
                  <a:pt x="141" y="91"/>
                  <a:pt x="141" y="91"/>
                  <a:pt x="141" y="91"/>
                </a:cubicBezTo>
                <a:cubicBezTo>
                  <a:pt x="140" y="92"/>
                  <a:pt x="140" y="93"/>
                  <a:pt x="139" y="94"/>
                </a:cubicBezTo>
                <a:cubicBezTo>
                  <a:pt x="140" y="94"/>
                  <a:pt x="140" y="94"/>
                  <a:pt x="140" y="94"/>
                </a:cubicBezTo>
                <a:cubicBezTo>
                  <a:pt x="141" y="93"/>
                  <a:pt x="141" y="92"/>
                  <a:pt x="141" y="91"/>
                </a:cubicBezTo>
                <a:close/>
                <a:moveTo>
                  <a:pt x="171" y="169"/>
                </a:moveTo>
                <a:cubicBezTo>
                  <a:pt x="171" y="169"/>
                  <a:pt x="171" y="169"/>
                  <a:pt x="171" y="169"/>
                </a:cubicBezTo>
                <a:cubicBezTo>
                  <a:pt x="170" y="169"/>
                  <a:pt x="169" y="170"/>
                  <a:pt x="169" y="170"/>
                </a:cubicBezTo>
                <a:cubicBezTo>
                  <a:pt x="168" y="171"/>
                  <a:pt x="168" y="171"/>
                  <a:pt x="168" y="171"/>
                </a:cubicBezTo>
                <a:cubicBezTo>
                  <a:pt x="169" y="171"/>
                  <a:pt x="170" y="170"/>
                  <a:pt x="171" y="169"/>
                </a:cubicBezTo>
                <a:close/>
                <a:moveTo>
                  <a:pt x="60" y="24"/>
                </a:moveTo>
                <a:cubicBezTo>
                  <a:pt x="60" y="25"/>
                  <a:pt x="60" y="26"/>
                  <a:pt x="60" y="26"/>
                </a:cubicBezTo>
                <a:cubicBezTo>
                  <a:pt x="60" y="26"/>
                  <a:pt x="61" y="26"/>
                  <a:pt x="61" y="26"/>
                </a:cubicBezTo>
                <a:cubicBezTo>
                  <a:pt x="61" y="26"/>
                  <a:pt x="61" y="25"/>
                  <a:pt x="62" y="25"/>
                </a:cubicBezTo>
                <a:cubicBezTo>
                  <a:pt x="61" y="24"/>
                  <a:pt x="61" y="24"/>
                  <a:pt x="60" y="24"/>
                </a:cubicBezTo>
                <a:close/>
                <a:moveTo>
                  <a:pt x="177" y="101"/>
                </a:moveTo>
                <a:cubicBezTo>
                  <a:pt x="177" y="101"/>
                  <a:pt x="177" y="100"/>
                  <a:pt x="176" y="100"/>
                </a:cubicBezTo>
                <a:cubicBezTo>
                  <a:pt x="176" y="101"/>
                  <a:pt x="176" y="101"/>
                  <a:pt x="177" y="102"/>
                </a:cubicBezTo>
                <a:cubicBezTo>
                  <a:pt x="177" y="102"/>
                  <a:pt x="177" y="102"/>
                  <a:pt x="177" y="102"/>
                </a:cubicBezTo>
                <a:cubicBezTo>
                  <a:pt x="177" y="102"/>
                  <a:pt x="177" y="101"/>
                  <a:pt x="177" y="101"/>
                </a:cubicBezTo>
                <a:close/>
                <a:moveTo>
                  <a:pt x="151" y="178"/>
                </a:moveTo>
                <a:cubicBezTo>
                  <a:pt x="150" y="178"/>
                  <a:pt x="149" y="178"/>
                  <a:pt x="149" y="179"/>
                </a:cubicBezTo>
                <a:cubicBezTo>
                  <a:pt x="150" y="179"/>
                  <a:pt x="150" y="179"/>
                  <a:pt x="151" y="179"/>
                </a:cubicBezTo>
                <a:cubicBezTo>
                  <a:pt x="151" y="179"/>
                  <a:pt x="151" y="178"/>
                  <a:pt x="151" y="178"/>
                </a:cubicBezTo>
                <a:close/>
                <a:moveTo>
                  <a:pt x="46" y="58"/>
                </a:moveTo>
                <a:cubicBezTo>
                  <a:pt x="46" y="58"/>
                  <a:pt x="46" y="58"/>
                  <a:pt x="47" y="58"/>
                </a:cubicBezTo>
                <a:cubicBezTo>
                  <a:pt x="47" y="57"/>
                  <a:pt x="47" y="56"/>
                  <a:pt x="48" y="56"/>
                </a:cubicBezTo>
                <a:cubicBezTo>
                  <a:pt x="47" y="55"/>
                  <a:pt x="47" y="55"/>
                  <a:pt x="47" y="55"/>
                </a:cubicBezTo>
                <a:cubicBezTo>
                  <a:pt x="47" y="56"/>
                  <a:pt x="47" y="57"/>
                  <a:pt x="46" y="58"/>
                </a:cubicBezTo>
                <a:close/>
                <a:moveTo>
                  <a:pt x="130" y="243"/>
                </a:moveTo>
                <a:cubicBezTo>
                  <a:pt x="130" y="242"/>
                  <a:pt x="130" y="241"/>
                  <a:pt x="129" y="240"/>
                </a:cubicBezTo>
                <a:cubicBezTo>
                  <a:pt x="128" y="242"/>
                  <a:pt x="128" y="242"/>
                  <a:pt x="130" y="243"/>
                </a:cubicBezTo>
                <a:close/>
                <a:moveTo>
                  <a:pt x="187" y="141"/>
                </a:moveTo>
                <a:cubicBezTo>
                  <a:pt x="186" y="141"/>
                  <a:pt x="186" y="142"/>
                  <a:pt x="186" y="143"/>
                </a:cubicBezTo>
                <a:cubicBezTo>
                  <a:pt x="186" y="143"/>
                  <a:pt x="186" y="143"/>
                  <a:pt x="186" y="144"/>
                </a:cubicBezTo>
                <a:cubicBezTo>
                  <a:pt x="187" y="143"/>
                  <a:pt x="187" y="142"/>
                  <a:pt x="187" y="141"/>
                </a:cubicBezTo>
                <a:close/>
                <a:moveTo>
                  <a:pt x="139" y="186"/>
                </a:moveTo>
                <a:cubicBezTo>
                  <a:pt x="139" y="186"/>
                  <a:pt x="139" y="186"/>
                  <a:pt x="140" y="186"/>
                </a:cubicBezTo>
                <a:cubicBezTo>
                  <a:pt x="140" y="185"/>
                  <a:pt x="140" y="185"/>
                  <a:pt x="140" y="184"/>
                </a:cubicBezTo>
                <a:cubicBezTo>
                  <a:pt x="140" y="184"/>
                  <a:pt x="139" y="184"/>
                  <a:pt x="139" y="184"/>
                </a:cubicBezTo>
                <a:cubicBezTo>
                  <a:pt x="139" y="185"/>
                  <a:pt x="139" y="185"/>
                  <a:pt x="139" y="186"/>
                </a:cubicBezTo>
                <a:close/>
                <a:moveTo>
                  <a:pt x="122" y="116"/>
                </a:moveTo>
                <a:cubicBezTo>
                  <a:pt x="124" y="116"/>
                  <a:pt x="124" y="114"/>
                  <a:pt x="124" y="113"/>
                </a:cubicBezTo>
                <a:cubicBezTo>
                  <a:pt x="124" y="113"/>
                  <a:pt x="124" y="113"/>
                  <a:pt x="124" y="114"/>
                </a:cubicBezTo>
                <a:cubicBezTo>
                  <a:pt x="123" y="114"/>
                  <a:pt x="123" y="115"/>
                  <a:pt x="122" y="116"/>
                </a:cubicBezTo>
                <a:close/>
                <a:moveTo>
                  <a:pt x="151" y="238"/>
                </a:moveTo>
                <a:cubicBezTo>
                  <a:pt x="151" y="237"/>
                  <a:pt x="150" y="236"/>
                  <a:pt x="149" y="235"/>
                </a:cubicBezTo>
                <a:cubicBezTo>
                  <a:pt x="150" y="236"/>
                  <a:pt x="150" y="237"/>
                  <a:pt x="150" y="238"/>
                </a:cubicBezTo>
                <a:cubicBezTo>
                  <a:pt x="151" y="238"/>
                  <a:pt x="151" y="238"/>
                  <a:pt x="151" y="238"/>
                </a:cubicBezTo>
                <a:close/>
                <a:moveTo>
                  <a:pt x="75" y="72"/>
                </a:moveTo>
                <a:cubicBezTo>
                  <a:pt x="75" y="73"/>
                  <a:pt x="74" y="73"/>
                  <a:pt x="74" y="75"/>
                </a:cubicBezTo>
                <a:cubicBezTo>
                  <a:pt x="75" y="75"/>
                  <a:pt x="75" y="74"/>
                  <a:pt x="75" y="74"/>
                </a:cubicBezTo>
                <a:cubicBezTo>
                  <a:pt x="75" y="73"/>
                  <a:pt x="75" y="73"/>
                  <a:pt x="75" y="72"/>
                </a:cubicBezTo>
                <a:close/>
                <a:moveTo>
                  <a:pt x="107" y="160"/>
                </a:moveTo>
                <a:cubicBezTo>
                  <a:pt x="107" y="160"/>
                  <a:pt x="107" y="160"/>
                  <a:pt x="107" y="160"/>
                </a:cubicBezTo>
                <a:cubicBezTo>
                  <a:pt x="107" y="159"/>
                  <a:pt x="108" y="159"/>
                  <a:pt x="108" y="158"/>
                </a:cubicBezTo>
                <a:cubicBezTo>
                  <a:pt x="108" y="158"/>
                  <a:pt x="108" y="158"/>
                  <a:pt x="107" y="157"/>
                </a:cubicBezTo>
                <a:cubicBezTo>
                  <a:pt x="107" y="158"/>
                  <a:pt x="107" y="159"/>
                  <a:pt x="107" y="160"/>
                </a:cubicBezTo>
                <a:close/>
                <a:moveTo>
                  <a:pt x="94" y="72"/>
                </a:moveTo>
                <a:cubicBezTo>
                  <a:pt x="95" y="72"/>
                  <a:pt x="95" y="72"/>
                  <a:pt x="95" y="71"/>
                </a:cubicBezTo>
                <a:cubicBezTo>
                  <a:pt x="95" y="71"/>
                  <a:pt x="94" y="70"/>
                  <a:pt x="94" y="70"/>
                </a:cubicBezTo>
                <a:cubicBezTo>
                  <a:pt x="94" y="71"/>
                  <a:pt x="94" y="71"/>
                  <a:pt x="94" y="72"/>
                </a:cubicBezTo>
                <a:close/>
                <a:moveTo>
                  <a:pt x="178" y="108"/>
                </a:moveTo>
                <a:cubicBezTo>
                  <a:pt x="178" y="108"/>
                  <a:pt x="178" y="108"/>
                  <a:pt x="178" y="108"/>
                </a:cubicBezTo>
                <a:cubicBezTo>
                  <a:pt x="178" y="107"/>
                  <a:pt x="177" y="106"/>
                  <a:pt x="177" y="105"/>
                </a:cubicBezTo>
                <a:cubicBezTo>
                  <a:pt x="176" y="106"/>
                  <a:pt x="176" y="106"/>
                  <a:pt x="176" y="106"/>
                </a:cubicBezTo>
                <a:cubicBezTo>
                  <a:pt x="177" y="107"/>
                  <a:pt x="177" y="107"/>
                  <a:pt x="178" y="108"/>
                </a:cubicBezTo>
                <a:close/>
                <a:moveTo>
                  <a:pt x="179" y="166"/>
                </a:moveTo>
                <a:cubicBezTo>
                  <a:pt x="179" y="166"/>
                  <a:pt x="179" y="166"/>
                  <a:pt x="179" y="166"/>
                </a:cubicBezTo>
                <a:cubicBezTo>
                  <a:pt x="179" y="166"/>
                  <a:pt x="179" y="166"/>
                  <a:pt x="179" y="166"/>
                </a:cubicBezTo>
                <a:cubicBezTo>
                  <a:pt x="178" y="167"/>
                  <a:pt x="177" y="168"/>
                  <a:pt x="176" y="169"/>
                </a:cubicBezTo>
                <a:cubicBezTo>
                  <a:pt x="177" y="169"/>
                  <a:pt x="177" y="169"/>
                  <a:pt x="177" y="169"/>
                </a:cubicBezTo>
                <a:cubicBezTo>
                  <a:pt x="178" y="168"/>
                  <a:pt x="179" y="167"/>
                  <a:pt x="179" y="166"/>
                </a:cubicBezTo>
                <a:close/>
                <a:moveTo>
                  <a:pt x="79" y="74"/>
                </a:moveTo>
                <a:cubicBezTo>
                  <a:pt x="79" y="73"/>
                  <a:pt x="79" y="73"/>
                  <a:pt x="79" y="72"/>
                </a:cubicBezTo>
                <a:cubicBezTo>
                  <a:pt x="78" y="73"/>
                  <a:pt x="78" y="73"/>
                  <a:pt x="78" y="74"/>
                </a:cubicBezTo>
                <a:cubicBezTo>
                  <a:pt x="78" y="74"/>
                  <a:pt x="78" y="74"/>
                  <a:pt x="79" y="74"/>
                </a:cubicBezTo>
                <a:close/>
                <a:moveTo>
                  <a:pt x="120" y="166"/>
                </a:moveTo>
                <a:cubicBezTo>
                  <a:pt x="120" y="166"/>
                  <a:pt x="119" y="166"/>
                  <a:pt x="119" y="165"/>
                </a:cubicBezTo>
                <a:cubicBezTo>
                  <a:pt x="118" y="166"/>
                  <a:pt x="118" y="166"/>
                  <a:pt x="118" y="167"/>
                </a:cubicBezTo>
                <a:cubicBezTo>
                  <a:pt x="119" y="167"/>
                  <a:pt x="119" y="167"/>
                  <a:pt x="119" y="167"/>
                </a:cubicBezTo>
                <a:cubicBezTo>
                  <a:pt x="120" y="167"/>
                  <a:pt x="120" y="167"/>
                  <a:pt x="120" y="166"/>
                </a:cubicBezTo>
                <a:close/>
                <a:moveTo>
                  <a:pt x="114" y="140"/>
                </a:moveTo>
                <a:cubicBezTo>
                  <a:pt x="114" y="139"/>
                  <a:pt x="114" y="138"/>
                  <a:pt x="114" y="137"/>
                </a:cubicBezTo>
                <a:cubicBezTo>
                  <a:pt x="113" y="138"/>
                  <a:pt x="113" y="139"/>
                  <a:pt x="114" y="140"/>
                </a:cubicBezTo>
                <a:close/>
                <a:moveTo>
                  <a:pt x="161" y="96"/>
                </a:moveTo>
                <a:cubicBezTo>
                  <a:pt x="161" y="96"/>
                  <a:pt x="162" y="95"/>
                  <a:pt x="162" y="94"/>
                </a:cubicBezTo>
                <a:cubicBezTo>
                  <a:pt x="162" y="94"/>
                  <a:pt x="162" y="94"/>
                  <a:pt x="162" y="94"/>
                </a:cubicBezTo>
                <a:cubicBezTo>
                  <a:pt x="161" y="95"/>
                  <a:pt x="161" y="96"/>
                  <a:pt x="161" y="96"/>
                </a:cubicBezTo>
                <a:close/>
                <a:moveTo>
                  <a:pt x="50" y="22"/>
                </a:moveTo>
                <a:cubicBezTo>
                  <a:pt x="50" y="23"/>
                  <a:pt x="50" y="23"/>
                  <a:pt x="50" y="24"/>
                </a:cubicBezTo>
                <a:cubicBezTo>
                  <a:pt x="51" y="24"/>
                  <a:pt x="51" y="23"/>
                  <a:pt x="52" y="22"/>
                </a:cubicBezTo>
                <a:cubicBezTo>
                  <a:pt x="51" y="22"/>
                  <a:pt x="51" y="22"/>
                  <a:pt x="51" y="22"/>
                </a:cubicBezTo>
                <a:cubicBezTo>
                  <a:pt x="51" y="22"/>
                  <a:pt x="51" y="22"/>
                  <a:pt x="50" y="22"/>
                </a:cubicBezTo>
                <a:close/>
                <a:moveTo>
                  <a:pt x="32" y="26"/>
                </a:moveTo>
                <a:cubicBezTo>
                  <a:pt x="30" y="26"/>
                  <a:pt x="30" y="26"/>
                  <a:pt x="30" y="27"/>
                </a:cubicBezTo>
                <a:cubicBezTo>
                  <a:pt x="31" y="28"/>
                  <a:pt x="31" y="27"/>
                  <a:pt x="32" y="26"/>
                </a:cubicBezTo>
                <a:close/>
                <a:moveTo>
                  <a:pt x="111" y="144"/>
                </a:moveTo>
                <a:cubicBezTo>
                  <a:pt x="111" y="145"/>
                  <a:pt x="111" y="145"/>
                  <a:pt x="111" y="146"/>
                </a:cubicBezTo>
                <a:cubicBezTo>
                  <a:pt x="112" y="146"/>
                  <a:pt x="112" y="146"/>
                  <a:pt x="112" y="146"/>
                </a:cubicBezTo>
                <a:cubicBezTo>
                  <a:pt x="112" y="145"/>
                  <a:pt x="112" y="144"/>
                  <a:pt x="111" y="144"/>
                </a:cubicBezTo>
                <a:close/>
                <a:moveTo>
                  <a:pt x="137" y="185"/>
                </a:moveTo>
                <a:cubicBezTo>
                  <a:pt x="137" y="185"/>
                  <a:pt x="137" y="184"/>
                  <a:pt x="137" y="184"/>
                </a:cubicBezTo>
                <a:cubicBezTo>
                  <a:pt x="137" y="184"/>
                  <a:pt x="136" y="184"/>
                  <a:pt x="136" y="184"/>
                </a:cubicBezTo>
                <a:cubicBezTo>
                  <a:pt x="136" y="184"/>
                  <a:pt x="136" y="185"/>
                  <a:pt x="136" y="185"/>
                </a:cubicBezTo>
                <a:cubicBezTo>
                  <a:pt x="136" y="185"/>
                  <a:pt x="137" y="185"/>
                  <a:pt x="137" y="185"/>
                </a:cubicBezTo>
                <a:close/>
                <a:moveTo>
                  <a:pt x="120" y="120"/>
                </a:moveTo>
                <a:cubicBezTo>
                  <a:pt x="120" y="120"/>
                  <a:pt x="120" y="120"/>
                  <a:pt x="120" y="120"/>
                </a:cubicBezTo>
                <a:cubicBezTo>
                  <a:pt x="121" y="120"/>
                  <a:pt x="122" y="119"/>
                  <a:pt x="122" y="118"/>
                </a:cubicBezTo>
                <a:cubicBezTo>
                  <a:pt x="122" y="118"/>
                  <a:pt x="121" y="118"/>
                  <a:pt x="121" y="119"/>
                </a:cubicBezTo>
                <a:cubicBezTo>
                  <a:pt x="121" y="119"/>
                  <a:pt x="120" y="120"/>
                  <a:pt x="120" y="120"/>
                </a:cubicBezTo>
                <a:close/>
                <a:moveTo>
                  <a:pt x="58" y="70"/>
                </a:moveTo>
                <a:cubicBezTo>
                  <a:pt x="58" y="70"/>
                  <a:pt x="58" y="70"/>
                  <a:pt x="58" y="70"/>
                </a:cubicBezTo>
                <a:cubicBezTo>
                  <a:pt x="59" y="70"/>
                  <a:pt x="59" y="70"/>
                  <a:pt x="59" y="69"/>
                </a:cubicBezTo>
                <a:cubicBezTo>
                  <a:pt x="59" y="69"/>
                  <a:pt x="59" y="68"/>
                  <a:pt x="58" y="68"/>
                </a:cubicBezTo>
                <a:cubicBezTo>
                  <a:pt x="58" y="69"/>
                  <a:pt x="58" y="70"/>
                  <a:pt x="58" y="70"/>
                </a:cubicBezTo>
                <a:close/>
                <a:moveTo>
                  <a:pt x="143" y="203"/>
                </a:moveTo>
                <a:cubicBezTo>
                  <a:pt x="143" y="203"/>
                  <a:pt x="142" y="202"/>
                  <a:pt x="142" y="202"/>
                </a:cubicBezTo>
                <a:cubicBezTo>
                  <a:pt x="142" y="203"/>
                  <a:pt x="141" y="204"/>
                  <a:pt x="141" y="205"/>
                </a:cubicBezTo>
                <a:cubicBezTo>
                  <a:pt x="142" y="204"/>
                  <a:pt x="142" y="203"/>
                  <a:pt x="143" y="203"/>
                </a:cubicBezTo>
                <a:close/>
                <a:moveTo>
                  <a:pt x="118" y="95"/>
                </a:moveTo>
                <a:cubicBezTo>
                  <a:pt x="118" y="94"/>
                  <a:pt x="117" y="92"/>
                  <a:pt x="117" y="91"/>
                </a:cubicBezTo>
                <a:cubicBezTo>
                  <a:pt x="117" y="92"/>
                  <a:pt x="117" y="92"/>
                  <a:pt x="117" y="93"/>
                </a:cubicBezTo>
                <a:cubicBezTo>
                  <a:pt x="117" y="94"/>
                  <a:pt x="117" y="94"/>
                  <a:pt x="118" y="95"/>
                </a:cubicBezTo>
                <a:close/>
                <a:moveTo>
                  <a:pt x="50" y="32"/>
                </a:moveTo>
                <a:cubicBezTo>
                  <a:pt x="49" y="32"/>
                  <a:pt x="48" y="32"/>
                  <a:pt x="47" y="32"/>
                </a:cubicBezTo>
                <a:cubicBezTo>
                  <a:pt x="48" y="32"/>
                  <a:pt x="49" y="33"/>
                  <a:pt x="50" y="33"/>
                </a:cubicBezTo>
                <a:cubicBezTo>
                  <a:pt x="50" y="33"/>
                  <a:pt x="50" y="33"/>
                  <a:pt x="50" y="32"/>
                </a:cubicBezTo>
                <a:close/>
                <a:moveTo>
                  <a:pt x="13" y="11"/>
                </a:moveTo>
                <a:cubicBezTo>
                  <a:pt x="13" y="11"/>
                  <a:pt x="12" y="11"/>
                  <a:pt x="12" y="11"/>
                </a:cubicBezTo>
                <a:cubicBezTo>
                  <a:pt x="11" y="11"/>
                  <a:pt x="11" y="11"/>
                  <a:pt x="11" y="12"/>
                </a:cubicBezTo>
                <a:cubicBezTo>
                  <a:pt x="12" y="12"/>
                  <a:pt x="12" y="12"/>
                  <a:pt x="13" y="11"/>
                </a:cubicBezTo>
                <a:close/>
                <a:moveTo>
                  <a:pt x="115" y="230"/>
                </a:moveTo>
                <a:cubicBezTo>
                  <a:pt x="115" y="230"/>
                  <a:pt x="114" y="230"/>
                  <a:pt x="114" y="230"/>
                </a:cubicBezTo>
                <a:cubicBezTo>
                  <a:pt x="114" y="231"/>
                  <a:pt x="114" y="231"/>
                  <a:pt x="114" y="232"/>
                </a:cubicBezTo>
                <a:cubicBezTo>
                  <a:pt x="114" y="232"/>
                  <a:pt x="114" y="232"/>
                  <a:pt x="114" y="232"/>
                </a:cubicBezTo>
                <a:cubicBezTo>
                  <a:pt x="114" y="232"/>
                  <a:pt x="114" y="232"/>
                  <a:pt x="114" y="232"/>
                </a:cubicBezTo>
                <a:cubicBezTo>
                  <a:pt x="114" y="231"/>
                  <a:pt x="115" y="231"/>
                  <a:pt x="115" y="230"/>
                </a:cubicBezTo>
                <a:close/>
                <a:moveTo>
                  <a:pt x="137" y="243"/>
                </a:moveTo>
                <a:cubicBezTo>
                  <a:pt x="137" y="243"/>
                  <a:pt x="138" y="243"/>
                  <a:pt x="138" y="243"/>
                </a:cubicBezTo>
                <a:cubicBezTo>
                  <a:pt x="138" y="242"/>
                  <a:pt x="138" y="241"/>
                  <a:pt x="137" y="241"/>
                </a:cubicBezTo>
                <a:cubicBezTo>
                  <a:pt x="137" y="242"/>
                  <a:pt x="137" y="242"/>
                  <a:pt x="137" y="243"/>
                </a:cubicBezTo>
                <a:close/>
                <a:moveTo>
                  <a:pt x="119" y="92"/>
                </a:moveTo>
                <a:cubicBezTo>
                  <a:pt x="120" y="91"/>
                  <a:pt x="120" y="90"/>
                  <a:pt x="120" y="89"/>
                </a:cubicBezTo>
                <a:cubicBezTo>
                  <a:pt x="120" y="90"/>
                  <a:pt x="119" y="90"/>
                  <a:pt x="119" y="90"/>
                </a:cubicBezTo>
                <a:cubicBezTo>
                  <a:pt x="119" y="91"/>
                  <a:pt x="119" y="91"/>
                  <a:pt x="119" y="92"/>
                </a:cubicBezTo>
                <a:close/>
                <a:moveTo>
                  <a:pt x="47" y="29"/>
                </a:moveTo>
                <a:cubicBezTo>
                  <a:pt x="45" y="29"/>
                  <a:pt x="45" y="29"/>
                  <a:pt x="45" y="30"/>
                </a:cubicBezTo>
                <a:cubicBezTo>
                  <a:pt x="45" y="30"/>
                  <a:pt x="46" y="30"/>
                  <a:pt x="46" y="30"/>
                </a:cubicBezTo>
                <a:cubicBezTo>
                  <a:pt x="46" y="30"/>
                  <a:pt x="46" y="29"/>
                  <a:pt x="47" y="29"/>
                </a:cubicBezTo>
                <a:close/>
                <a:moveTo>
                  <a:pt x="148" y="209"/>
                </a:moveTo>
                <a:cubicBezTo>
                  <a:pt x="148" y="209"/>
                  <a:pt x="148" y="209"/>
                  <a:pt x="147" y="209"/>
                </a:cubicBezTo>
                <a:cubicBezTo>
                  <a:pt x="147" y="209"/>
                  <a:pt x="146" y="210"/>
                  <a:pt x="146" y="210"/>
                </a:cubicBezTo>
                <a:cubicBezTo>
                  <a:pt x="145" y="211"/>
                  <a:pt x="145" y="211"/>
                  <a:pt x="146" y="211"/>
                </a:cubicBezTo>
                <a:cubicBezTo>
                  <a:pt x="146" y="210"/>
                  <a:pt x="147" y="210"/>
                  <a:pt x="148" y="209"/>
                </a:cubicBezTo>
                <a:cubicBezTo>
                  <a:pt x="148" y="209"/>
                  <a:pt x="148" y="209"/>
                  <a:pt x="148" y="209"/>
                </a:cubicBezTo>
                <a:close/>
                <a:moveTo>
                  <a:pt x="121" y="103"/>
                </a:moveTo>
                <a:cubicBezTo>
                  <a:pt x="122" y="102"/>
                  <a:pt x="123" y="102"/>
                  <a:pt x="124" y="101"/>
                </a:cubicBezTo>
                <a:cubicBezTo>
                  <a:pt x="123" y="101"/>
                  <a:pt x="122" y="102"/>
                  <a:pt x="121" y="103"/>
                </a:cubicBezTo>
                <a:close/>
                <a:moveTo>
                  <a:pt x="59" y="135"/>
                </a:moveTo>
                <a:cubicBezTo>
                  <a:pt x="59" y="136"/>
                  <a:pt x="59" y="136"/>
                  <a:pt x="59" y="137"/>
                </a:cubicBezTo>
                <a:cubicBezTo>
                  <a:pt x="60" y="136"/>
                  <a:pt x="60" y="136"/>
                  <a:pt x="60" y="135"/>
                </a:cubicBezTo>
                <a:cubicBezTo>
                  <a:pt x="60" y="135"/>
                  <a:pt x="59" y="135"/>
                  <a:pt x="59" y="135"/>
                </a:cubicBezTo>
                <a:close/>
                <a:moveTo>
                  <a:pt x="17" y="12"/>
                </a:moveTo>
                <a:cubicBezTo>
                  <a:pt x="17" y="12"/>
                  <a:pt x="17" y="12"/>
                  <a:pt x="17" y="12"/>
                </a:cubicBezTo>
                <a:cubicBezTo>
                  <a:pt x="17" y="12"/>
                  <a:pt x="17" y="13"/>
                  <a:pt x="17" y="13"/>
                </a:cubicBezTo>
                <a:cubicBezTo>
                  <a:pt x="18" y="13"/>
                  <a:pt x="19" y="13"/>
                  <a:pt x="20" y="13"/>
                </a:cubicBezTo>
                <a:cubicBezTo>
                  <a:pt x="20" y="13"/>
                  <a:pt x="20" y="13"/>
                  <a:pt x="20" y="13"/>
                </a:cubicBezTo>
                <a:cubicBezTo>
                  <a:pt x="19" y="12"/>
                  <a:pt x="18" y="12"/>
                  <a:pt x="17" y="12"/>
                </a:cubicBezTo>
                <a:close/>
                <a:moveTo>
                  <a:pt x="116" y="119"/>
                </a:moveTo>
                <a:cubicBezTo>
                  <a:pt x="115" y="120"/>
                  <a:pt x="114" y="122"/>
                  <a:pt x="114" y="123"/>
                </a:cubicBezTo>
                <a:cubicBezTo>
                  <a:pt x="115" y="122"/>
                  <a:pt x="115" y="121"/>
                  <a:pt x="115" y="120"/>
                </a:cubicBezTo>
                <a:cubicBezTo>
                  <a:pt x="115" y="120"/>
                  <a:pt x="115" y="120"/>
                  <a:pt x="116" y="119"/>
                </a:cubicBezTo>
                <a:close/>
                <a:moveTo>
                  <a:pt x="129" y="164"/>
                </a:moveTo>
                <a:cubicBezTo>
                  <a:pt x="129" y="164"/>
                  <a:pt x="129" y="164"/>
                  <a:pt x="129" y="164"/>
                </a:cubicBezTo>
                <a:cubicBezTo>
                  <a:pt x="128" y="163"/>
                  <a:pt x="127" y="163"/>
                  <a:pt x="126" y="163"/>
                </a:cubicBezTo>
                <a:cubicBezTo>
                  <a:pt x="126" y="163"/>
                  <a:pt x="127" y="164"/>
                  <a:pt x="129" y="164"/>
                </a:cubicBezTo>
                <a:close/>
                <a:moveTo>
                  <a:pt x="56" y="132"/>
                </a:moveTo>
                <a:cubicBezTo>
                  <a:pt x="56" y="132"/>
                  <a:pt x="56" y="133"/>
                  <a:pt x="56" y="133"/>
                </a:cubicBezTo>
                <a:cubicBezTo>
                  <a:pt x="58" y="132"/>
                  <a:pt x="58" y="132"/>
                  <a:pt x="58" y="131"/>
                </a:cubicBezTo>
                <a:cubicBezTo>
                  <a:pt x="57" y="132"/>
                  <a:pt x="57" y="132"/>
                  <a:pt x="56" y="132"/>
                </a:cubicBezTo>
                <a:close/>
                <a:moveTo>
                  <a:pt x="122" y="124"/>
                </a:moveTo>
                <a:cubicBezTo>
                  <a:pt x="124" y="124"/>
                  <a:pt x="124" y="123"/>
                  <a:pt x="123" y="122"/>
                </a:cubicBezTo>
                <a:cubicBezTo>
                  <a:pt x="123" y="123"/>
                  <a:pt x="123" y="123"/>
                  <a:pt x="122" y="124"/>
                </a:cubicBezTo>
                <a:close/>
                <a:moveTo>
                  <a:pt x="52" y="93"/>
                </a:moveTo>
                <a:cubicBezTo>
                  <a:pt x="52" y="92"/>
                  <a:pt x="53" y="92"/>
                  <a:pt x="54" y="91"/>
                </a:cubicBezTo>
                <a:cubicBezTo>
                  <a:pt x="53" y="91"/>
                  <a:pt x="53" y="91"/>
                  <a:pt x="53" y="91"/>
                </a:cubicBezTo>
                <a:cubicBezTo>
                  <a:pt x="52" y="92"/>
                  <a:pt x="52" y="92"/>
                  <a:pt x="52" y="92"/>
                </a:cubicBezTo>
                <a:cubicBezTo>
                  <a:pt x="52" y="92"/>
                  <a:pt x="52" y="92"/>
                  <a:pt x="52" y="93"/>
                </a:cubicBezTo>
                <a:close/>
                <a:moveTo>
                  <a:pt x="92" y="70"/>
                </a:moveTo>
                <a:cubicBezTo>
                  <a:pt x="91" y="70"/>
                  <a:pt x="91" y="70"/>
                  <a:pt x="90" y="71"/>
                </a:cubicBezTo>
                <a:cubicBezTo>
                  <a:pt x="91" y="71"/>
                  <a:pt x="91" y="71"/>
                  <a:pt x="92" y="71"/>
                </a:cubicBezTo>
                <a:cubicBezTo>
                  <a:pt x="92" y="71"/>
                  <a:pt x="92" y="71"/>
                  <a:pt x="92" y="70"/>
                </a:cubicBezTo>
                <a:close/>
                <a:moveTo>
                  <a:pt x="55" y="108"/>
                </a:moveTo>
                <a:cubicBezTo>
                  <a:pt x="55" y="108"/>
                  <a:pt x="55" y="108"/>
                  <a:pt x="55" y="108"/>
                </a:cubicBezTo>
                <a:cubicBezTo>
                  <a:pt x="55" y="109"/>
                  <a:pt x="55" y="110"/>
                  <a:pt x="55" y="111"/>
                </a:cubicBezTo>
                <a:cubicBezTo>
                  <a:pt x="55" y="111"/>
                  <a:pt x="55" y="111"/>
                  <a:pt x="55" y="111"/>
                </a:cubicBezTo>
                <a:cubicBezTo>
                  <a:pt x="55" y="110"/>
                  <a:pt x="55" y="109"/>
                  <a:pt x="55" y="108"/>
                </a:cubicBezTo>
                <a:close/>
                <a:moveTo>
                  <a:pt x="62" y="141"/>
                </a:moveTo>
                <a:cubicBezTo>
                  <a:pt x="63" y="140"/>
                  <a:pt x="63" y="140"/>
                  <a:pt x="63" y="139"/>
                </a:cubicBezTo>
                <a:cubicBezTo>
                  <a:pt x="63" y="139"/>
                  <a:pt x="63" y="139"/>
                  <a:pt x="63" y="139"/>
                </a:cubicBezTo>
                <a:cubicBezTo>
                  <a:pt x="63" y="139"/>
                  <a:pt x="62" y="140"/>
                  <a:pt x="62" y="140"/>
                </a:cubicBezTo>
                <a:cubicBezTo>
                  <a:pt x="62" y="140"/>
                  <a:pt x="62" y="141"/>
                  <a:pt x="62" y="141"/>
                </a:cubicBezTo>
                <a:close/>
                <a:moveTo>
                  <a:pt x="67" y="137"/>
                </a:moveTo>
                <a:cubicBezTo>
                  <a:pt x="67" y="137"/>
                  <a:pt x="68" y="138"/>
                  <a:pt x="69" y="138"/>
                </a:cubicBezTo>
                <a:cubicBezTo>
                  <a:pt x="68" y="137"/>
                  <a:pt x="68" y="136"/>
                  <a:pt x="67" y="137"/>
                </a:cubicBezTo>
                <a:close/>
                <a:moveTo>
                  <a:pt x="114" y="151"/>
                </a:moveTo>
                <a:cubicBezTo>
                  <a:pt x="114" y="150"/>
                  <a:pt x="114" y="150"/>
                  <a:pt x="114" y="150"/>
                </a:cubicBezTo>
                <a:cubicBezTo>
                  <a:pt x="114" y="150"/>
                  <a:pt x="113" y="150"/>
                  <a:pt x="113" y="150"/>
                </a:cubicBezTo>
                <a:cubicBezTo>
                  <a:pt x="113" y="150"/>
                  <a:pt x="113" y="151"/>
                  <a:pt x="114" y="151"/>
                </a:cubicBezTo>
                <a:cubicBezTo>
                  <a:pt x="114" y="151"/>
                  <a:pt x="114" y="151"/>
                  <a:pt x="114" y="151"/>
                </a:cubicBezTo>
                <a:close/>
                <a:moveTo>
                  <a:pt x="67" y="27"/>
                </a:moveTo>
                <a:cubicBezTo>
                  <a:pt x="68" y="27"/>
                  <a:pt x="68" y="27"/>
                  <a:pt x="68" y="27"/>
                </a:cubicBezTo>
                <a:cubicBezTo>
                  <a:pt x="68" y="27"/>
                  <a:pt x="68" y="26"/>
                  <a:pt x="68" y="26"/>
                </a:cubicBezTo>
                <a:cubicBezTo>
                  <a:pt x="68" y="26"/>
                  <a:pt x="68" y="26"/>
                  <a:pt x="67" y="27"/>
                </a:cubicBezTo>
                <a:close/>
                <a:moveTo>
                  <a:pt x="113" y="159"/>
                </a:moveTo>
                <a:cubicBezTo>
                  <a:pt x="114" y="160"/>
                  <a:pt x="114" y="160"/>
                  <a:pt x="115" y="160"/>
                </a:cubicBezTo>
                <a:cubicBezTo>
                  <a:pt x="115" y="160"/>
                  <a:pt x="115" y="160"/>
                  <a:pt x="115" y="160"/>
                </a:cubicBezTo>
                <a:cubicBezTo>
                  <a:pt x="115" y="160"/>
                  <a:pt x="114" y="159"/>
                  <a:pt x="113" y="158"/>
                </a:cubicBezTo>
                <a:cubicBezTo>
                  <a:pt x="113" y="159"/>
                  <a:pt x="113" y="159"/>
                  <a:pt x="113" y="159"/>
                </a:cubicBezTo>
                <a:close/>
                <a:moveTo>
                  <a:pt x="156" y="279"/>
                </a:moveTo>
                <a:cubicBezTo>
                  <a:pt x="156" y="279"/>
                  <a:pt x="156" y="279"/>
                  <a:pt x="156" y="279"/>
                </a:cubicBezTo>
                <a:cubicBezTo>
                  <a:pt x="157" y="279"/>
                  <a:pt x="159" y="279"/>
                  <a:pt x="160" y="279"/>
                </a:cubicBezTo>
                <a:cubicBezTo>
                  <a:pt x="160" y="279"/>
                  <a:pt x="161" y="279"/>
                  <a:pt x="161" y="279"/>
                </a:cubicBezTo>
                <a:cubicBezTo>
                  <a:pt x="161" y="279"/>
                  <a:pt x="161" y="279"/>
                  <a:pt x="161" y="279"/>
                </a:cubicBezTo>
                <a:cubicBezTo>
                  <a:pt x="159" y="279"/>
                  <a:pt x="158" y="279"/>
                  <a:pt x="156" y="279"/>
                </a:cubicBezTo>
                <a:close/>
                <a:moveTo>
                  <a:pt x="146" y="276"/>
                </a:moveTo>
                <a:cubicBezTo>
                  <a:pt x="146" y="276"/>
                  <a:pt x="147" y="276"/>
                  <a:pt x="147" y="275"/>
                </a:cubicBezTo>
                <a:cubicBezTo>
                  <a:pt x="147" y="275"/>
                  <a:pt x="147" y="275"/>
                  <a:pt x="147" y="275"/>
                </a:cubicBezTo>
                <a:cubicBezTo>
                  <a:pt x="146" y="275"/>
                  <a:pt x="146" y="275"/>
                  <a:pt x="146" y="276"/>
                </a:cubicBezTo>
                <a:close/>
                <a:moveTo>
                  <a:pt x="39" y="40"/>
                </a:moveTo>
                <a:cubicBezTo>
                  <a:pt x="39" y="40"/>
                  <a:pt x="39" y="40"/>
                  <a:pt x="39" y="40"/>
                </a:cubicBezTo>
                <a:cubicBezTo>
                  <a:pt x="38" y="41"/>
                  <a:pt x="38" y="41"/>
                  <a:pt x="38" y="42"/>
                </a:cubicBezTo>
                <a:cubicBezTo>
                  <a:pt x="38" y="42"/>
                  <a:pt x="38" y="42"/>
                  <a:pt x="38" y="42"/>
                </a:cubicBezTo>
                <a:cubicBezTo>
                  <a:pt x="39" y="42"/>
                  <a:pt x="39" y="41"/>
                  <a:pt x="39" y="40"/>
                </a:cubicBezTo>
                <a:close/>
                <a:moveTo>
                  <a:pt x="9" y="17"/>
                </a:moveTo>
                <a:cubicBezTo>
                  <a:pt x="9" y="18"/>
                  <a:pt x="9" y="19"/>
                  <a:pt x="9" y="20"/>
                </a:cubicBezTo>
                <a:cubicBezTo>
                  <a:pt x="9" y="19"/>
                  <a:pt x="9" y="18"/>
                  <a:pt x="9" y="17"/>
                </a:cubicBezTo>
                <a:close/>
                <a:moveTo>
                  <a:pt x="99" y="73"/>
                </a:moveTo>
                <a:cubicBezTo>
                  <a:pt x="99" y="73"/>
                  <a:pt x="99" y="73"/>
                  <a:pt x="99" y="73"/>
                </a:cubicBezTo>
                <a:cubicBezTo>
                  <a:pt x="100" y="73"/>
                  <a:pt x="100" y="72"/>
                  <a:pt x="100" y="72"/>
                </a:cubicBezTo>
                <a:cubicBezTo>
                  <a:pt x="100" y="72"/>
                  <a:pt x="100" y="72"/>
                  <a:pt x="99" y="72"/>
                </a:cubicBezTo>
                <a:cubicBezTo>
                  <a:pt x="99" y="72"/>
                  <a:pt x="99" y="73"/>
                  <a:pt x="99" y="73"/>
                </a:cubicBezTo>
                <a:close/>
                <a:moveTo>
                  <a:pt x="103" y="110"/>
                </a:moveTo>
                <a:cubicBezTo>
                  <a:pt x="104" y="109"/>
                  <a:pt x="104" y="108"/>
                  <a:pt x="103" y="108"/>
                </a:cubicBezTo>
                <a:cubicBezTo>
                  <a:pt x="103" y="108"/>
                  <a:pt x="103" y="109"/>
                  <a:pt x="103" y="110"/>
                </a:cubicBezTo>
                <a:close/>
                <a:moveTo>
                  <a:pt x="70" y="75"/>
                </a:moveTo>
                <a:cubicBezTo>
                  <a:pt x="70" y="75"/>
                  <a:pt x="70" y="75"/>
                  <a:pt x="71" y="75"/>
                </a:cubicBezTo>
                <a:cubicBezTo>
                  <a:pt x="71" y="74"/>
                  <a:pt x="71" y="74"/>
                  <a:pt x="70" y="73"/>
                </a:cubicBezTo>
                <a:cubicBezTo>
                  <a:pt x="70" y="74"/>
                  <a:pt x="70" y="74"/>
                  <a:pt x="70" y="75"/>
                </a:cubicBezTo>
                <a:close/>
                <a:moveTo>
                  <a:pt x="164" y="173"/>
                </a:moveTo>
                <a:cubicBezTo>
                  <a:pt x="166" y="173"/>
                  <a:pt x="166" y="173"/>
                  <a:pt x="166" y="172"/>
                </a:cubicBezTo>
                <a:cubicBezTo>
                  <a:pt x="165" y="172"/>
                  <a:pt x="164" y="172"/>
                  <a:pt x="164" y="173"/>
                </a:cubicBezTo>
                <a:close/>
                <a:moveTo>
                  <a:pt x="123" y="168"/>
                </a:moveTo>
                <a:cubicBezTo>
                  <a:pt x="123" y="168"/>
                  <a:pt x="122" y="168"/>
                  <a:pt x="122" y="168"/>
                </a:cubicBezTo>
                <a:cubicBezTo>
                  <a:pt x="121" y="168"/>
                  <a:pt x="121" y="168"/>
                  <a:pt x="121" y="168"/>
                </a:cubicBezTo>
                <a:cubicBezTo>
                  <a:pt x="122" y="168"/>
                  <a:pt x="123" y="168"/>
                  <a:pt x="123" y="169"/>
                </a:cubicBezTo>
                <a:cubicBezTo>
                  <a:pt x="123" y="168"/>
                  <a:pt x="123" y="168"/>
                  <a:pt x="123" y="168"/>
                </a:cubicBezTo>
                <a:close/>
                <a:moveTo>
                  <a:pt x="126" y="113"/>
                </a:moveTo>
                <a:cubicBezTo>
                  <a:pt x="128" y="113"/>
                  <a:pt x="128" y="113"/>
                  <a:pt x="127" y="111"/>
                </a:cubicBezTo>
                <a:cubicBezTo>
                  <a:pt x="127" y="112"/>
                  <a:pt x="127" y="113"/>
                  <a:pt x="126" y="113"/>
                </a:cubicBezTo>
                <a:close/>
                <a:moveTo>
                  <a:pt x="150" y="210"/>
                </a:moveTo>
                <a:cubicBezTo>
                  <a:pt x="150" y="211"/>
                  <a:pt x="150" y="211"/>
                  <a:pt x="151" y="212"/>
                </a:cubicBezTo>
                <a:cubicBezTo>
                  <a:pt x="151" y="211"/>
                  <a:pt x="151" y="211"/>
                  <a:pt x="151" y="210"/>
                </a:cubicBezTo>
                <a:cubicBezTo>
                  <a:pt x="151" y="210"/>
                  <a:pt x="150" y="210"/>
                  <a:pt x="150" y="210"/>
                </a:cubicBezTo>
                <a:close/>
                <a:moveTo>
                  <a:pt x="171" y="235"/>
                </a:moveTo>
                <a:cubicBezTo>
                  <a:pt x="171" y="236"/>
                  <a:pt x="172" y="236"/>
                  <a:pt x="172" y="236"/>
                </a:cubicBezTo>
                <a:cubicBezTo>
                  <a:pt x="172" y="236"/>
                  <a:pt x="172" y="236"/>
                  <a:pt x="172" y="236"/>
                </a:cubicBezTo>
                <a:cubicBezTo>
                  <a:pt x="173" y="236"/>
                  <a:pt x="173" y="236"/>
                  <a:pt x="172" y="235"/>
                </a:cubicBezTo>
                <a:cubicBezTo>
                  <a:pt x="172" y="235"/>
                  <a:pt x="172" y="235"/>
                  <a:pt x="171" y="235"/>
                </a:cubicBezTo>
                <a:close/>
                <a:moveTo>
                  <a:pt x="152" y="224"/>
                </a:moveTo>
                <a:cubicBezTo>
                  <a:pt x="152" y="224"/>
                  <a:pt x="152" y="223"/>
                  <a:pt x="152" y="223"/>
                </a:cubicBezTo>
                <a:cubicBezTo>
                  <a:pt x="152" y="223"/>
                  <a:pt x="152" y="223"/>
                  <a:pt x="152" y="223"/>
                </a:cubicBezTo>
                <a:cubicBezTo>
                  <a:pt x="151" y="223"/>
                  <a:pt x="151" y="224"/>
                  <a:pt x="151" y="224"/>
                </a:cubicBezTo>
                <a:cubicBezTo>
                  <a:pt x="151" y="224"/>
                  <a:pt x="151" y="224"/>
                  <a:pt x="152" y="224"/>
                </a:cubicBezTo>
                <a:close/>
                <a:moveTo>
                  <a:pt x="152" y="188"/>
                </a:moveTo>
                <a:cubicBezTo>
                  <a:pt x="152" y="188"/>
                  <a:pt x="152" y="188"/>
                  <a:pt x="152" y="188"/>
                </a:cubicBezTo>
                <a:cubicBezTo>
                  <a:pt x="152" y="188"/>
                  <a:pt x="153" y="187"/>
                  <a:pt x="152" y="186"/>
                </a:cubicBezTo>
                <a:cubicBezTo>
                  <a:pt x="152" y="187"/>
                  <a:pt x="152" y="187"/>
                  <a:pt x="152" y="187"/>
                </a:cubicBezTo>
                <a:cubicBezTo>
                  <a:pt x="152" y="187"/>
                  <a:pt x="152" y="188"/>
                  <a:pt x="152" y="188"/>
                </a:cubicBezTo>
                <a:close/>
                <a:moveTo>
                  <a:pt x="43" y="47"/>
                </a:moveTo>
                <a:cubicBezTo>
                  <a:pt x="43" y="48"/>
                  <a:pt x="43" y="48"/>
                  <a:pt x="44" y="49"/>
                </a:cubicBezTo>
                <a:cubicBezTo>
                  <a:pt x="44" y="48"/>
                  <a:pt x="44" y="48"/>
                  <a:pt x="43" y="47"/>
                </a:cubicBezTo>
                <a:close/>
                <a:moveTo>
                  <a:pt x="139" y="91"/>
                </a:moveTo>
                <a:cubicBezTo>
                  <a:pt x="138" y="91"/>
                  <a:pt x="138" y="91"/>
                  <a:pt x="137" y="91"/>
                </a:cubicBezTo>
                <a:cubicBezTo>
                  <a:pt x="137" y="92"/>
                  <a:pt x="137" y="93"/>
                  <a:pt x="137" y="93"/>
                </a:cubicBezTo>
                <a:cubicBezTo>
                  <a:pt x="138" y="93"/>
                  <a:pt x="138" y="92"/>
                  <a:pt x="139" y="91"/>
                </a:cubicBezTo>
                <a:close/>
                <a:moveTo>
                  <a:pt x="94" y="144"/>
                </a:moveTo>
                <a:cubicBezTo>
                  <a:pt x="94" y="143"/>
                  <a:pt x="93" y="143"/>
                  <a:pt x="93" y="142"/>
                </a:cubicBezTo>
                <a:cubicBezTo>
                  <a:pt x="93" y="142"/>
                  <a:pt x="93" y="142"/>
                  <a:pt x="93" y="142"/>
                </a:cubicBezTo>
                <a:cubicBezTo>
                  <a:pt x="93" y="143"/>
                  <a:pt x="93" y="143"/>
                  <a:pt x="92" y="144"/>
                </a:cubicBezTo>
                <a:cubicBezTo>
                  <a:pt x="93" y="144"/>
                  <a:pt x="93" y="144"/>
                  <a:pt x="94" y="144"/>
                </a:cubicBezTo>
                <a:close/>
                <a:moveTo>
                  <a:pt x="154" y="89"/>
                </a:moveTo>
                <a:cubicBezTo>
                  <a:pt x="153" y="89"/>
                  <a:pt x="153" y="89"/>
                  <a:pt x="153" y="90"/>
                </a:cubicBezTo>
                <a:cubicBezTo>
                  <a:pt x="153" y="90"/>
                  <a:pt x="154" y="90"/>
                  <a:pt x="154" y="89"/>
                </a:cubicBezTo>
                <a:close/>
                <a:moveTo>
                  <a:pt x="154" y="167"/>
                </a:moveTo>
                <a:cubicBezTo>
                  <a:pt x="155" y="167"/>
                  <a:pt x="156" y="166"/>
                  <a:pt x="157" y="166"/>
                </a:cubicBezTo>
                <a:cubicBezTo>
                  <a:pt x="156" y="166"/>
                  <a:pt x="155" y="166"/>
                  <a:pt x="154" y="167"/>
                </a:cubicBezTo>
                <a:close/>
                <a:moveTo>
                  <a:pt x="151" y="171"/>
                </a:moveTo>
                <a:cubicBezTo>
                  <a:pt x="150" y="170"/>
                  <a:pt x="149" y="171"/>
                  <a:pt x="148" y="171"/>
                </a:cubicBezTo>
                <a:cubicBezTo>
                  <a:pt x="149" y="171"/>
                  <a:pt x="150" y="171"/>
                  <a:pt x="151" y="171"/>
                </a:cubicBezTo>
                <a:close/>
                <a:moveTo>
                  <a:pt x="150" y="250"/>
                </a:moveTo>
                <a:cubicBezTo>
                  <a:pt x="151" y="249"/>
                  <a:pt x="150" y="248"/>
                  <a:pt x="150" y="248"/>
                </a:cubicBezTo>
                <a:cubicBezTo>
                  <a:pt x="150" y="249"/>
                  <a:pt x="150" y="249"/>
                  <a:pt x="150" y="250"/>
                </a:cubicBezTo>
                <a:close/>
                <a:moveTo>
                  <a:pt x="117" y="122"/>
                </a:moveTo>
                <a:cubicBezTo>
                  <a:pt x="117" y="123"/>
                  <a:pt x="116" y="124"/>
                  <a:pt x="116" y="125"/>
                </a:cubicBezTo>
                <a:cubicBezTo>
                  <a:pt x="116" y="124"/>
                  <a:pt x="117" y="123"/>
                  <a:pt x="117" y="122"/>
                </a:cubicBezTo>
                <a:close/>
                <a:moveTo>
                  <a:pt x="148" y="211"/>
                </a:moveTo>
                <a:cubicBezTo>
                  <a:pt x="148" y="212"/>
                  <a:pt x="148" y="212"/>
                  <a:pt x="147" y="212"/>
                </a:cubicBezTo>
                <a:cubicBezTo>
                  <a:pt x="147" y="212"/>
                  <a:pt x="147" y="212"/>
                  <a:pt x="147" y="212"/>
                </a:cubicBezTo>
                <a:cubicBezTo>
                  <a:pt x="148" y="212"/>
                  <a:pt x="148" y="212"/>
                  <a:pt x="149" y="212"/>
                </a:cubicBezTo>
                <a:cubicBezTo>
                  <a:pt x="149" y="212"/>
                  <a:pt x="149" y="212"/>
                  <a:pt x="148" y="211"/>
                </a:cubicBezTo>
                <a:close/>
                <a:moveTo>
                  <a:pt x="62" y="137"/>
                </a:moveTo>
                <a:cubicBezTo>
                  <a:pt x="62" y="137"/>
                  <a:pt x="62" y="137"/>
                  <a:pt x="62" y="137"/>
                </a:cubicBezTo>
                <a:cubicBezTo>
                  <a:pt x="61" y="137"/>
                  <a:pt x="61" y="138"/>
                  <a:pt x="61" y="138"/>
                </a:cubicBezTo>
                <a:cubicBezTo>
                  <a:pt x="61" y="138"/>
                  <a:pt x="61" y="138"/>
                  <a:pt x="61" y="138"/>
                </a:cubicBezTo>
                <a:cubicBezTo>
                  <a:pt x="61" y="138"/>
                  <a:pt x="62" y="138"/>
                  <a:pt x="62" y="137"/>
                </a:cubicBezTo>
                <a:close/>
                <a:moveTo>
                  <a:pt x="87" y="70"/>
                </a:moveTo>
                <a:cubicBezTo>
                  <a:pt x="87" y="70"/>
                  <a:pt x="87" y="70"/>
                  <a:pt x="88" y="70"/>
                </a:cubicBezTo>
                <a:cubicBezTo>
                  <a:pt x="88" y="70"/>
                  <a:pt x="88" y="70"/>
                  <a:pt x="88" y="70"/>
                </a:cubicBezTo>
                <a:cubicBezTo>
                  <a:pt x="88" y="70"/>
                  <a:pt x="88" y="70"/>
                  <a:pt x="87" y="70"/>
                </a:cubicBezTo>
                <a:close/>
                <a:moveTo>
                  <a:pt x="57" y="62"/>
                </a:moveTo>
                <a:cubicBezTo>
                  <a:pt x="57" y="61"/>
                  <a:pt x="57" y="61"/>
                  <a:pt x="56" y="60"/>
                </a:cubicBezTo>
                <a:cubicBezTo>
                  <a:pt x="56" y="61"/>
                  <a:pt x="56" y="61"/>
                  <a:pt x="56" y="61"/>
                </a:cubicBezTo>
                <a:cubicBezTo>
                  <a:pt x="57" y="62"/>
                  <a:pt x="57" y="62"/>
                  <a:pt x="57" y="62"/>
                </a:cubicBezTo>
                <a:close/>
                <a:moveTo>
                  <a:pt x="151" y="275"/>
                </a:moveTo>
                <a:cubicBezTo>
                  <a:pt x="150" y="276"/>
                  <a:pt x="150" y="276"/>
                  <a:pt x="149" y="277"/>
                </a:cubicBezTo>
                <a:cubicBezTo>
                  <a:pt x="150" y="277"/>
                  <a:pt x="150" y="277"/>
                  <a:pt x="151" y="275"/>
                </a:cubicBezTo>
                <a:close/>
                <a:moveTo>
                  <a:pt x="41" y="27"/>
                </a:moveTo>
                <a:cubicBezTo>
                  <a:pt x="42" y="27"/>
                  <a:pt x="42" y="27"/>
                  <a:pt x="42" y="26"/>
                </a:cubicBezTo>
                <a:cubicBezTo>
                  <a:pt x="41" y="26"/>
                  <a:pt x="41" y="26"/>
                  <a:pt x="41" y="27"/>
                </a:cubicBezTo>
                <a:close/>
                <a:moveTo>
                  <a:pt x="124" y="89"/>
                </a:moveTo>
                <a:cubicBezTo>
                  <a:pt x="124" y="89"/>
                  <a:pt x="123" y="89"/>
                  <a:pt x="123" y="88"/>
                </a:cubicBezTo>
                <a:cubicBezTo>
                  <a:pt x="123" y="89"/>
                  <a:pt x="123" y="89"/>
                  <a:pt x="122" y="89"/>
                </a:cubicBezTo>
                <a:cubicBezTo>
                  <a:pt x="123" y="89"/>
                  <a:pt x="123" y="89"/>
                  <a:pt x="124" y="89"/>
                </a:cubicBezTo>
                <a:cubicBezTo>
                  <a:pt x="124" y="89"/>
                  <a:pt x="124" y="89"/>
                  <a:pt x="124" y="89"/>
                </a:cubicBezTo>
                <a:close/>
                <a:moveTo>
                  <a:pt x="40" y="48"/>
                </a:moveTo>
                <a:cubicBezTo>
                  <a:pt x="40" y="48"/>
                  <a:pt x="40" y="48"/>
                  <a:pt x="40" y="48"/>
                </a:cubicBezTo>
                <a:cubicBezTo>
                  <a:pt x="40" y="49"/>
                  <a:pt x="40" y="49"/>
                  <a:pt x="41" y="49"/>
                </a:cubicBezTo>
                <a:cubicBezTo>
                  <a:pt x="41" y="48"/>
                  <a:pt x="41" y="48"/>
                  <a:pt x="40" y="48"/>
                </a:cubicBezTo>
                <a:close/>
                <a:moveTo>
                  <a:pt x="122" y="83"/>
                </a:moveTo>
                <a:cubicBezTo>
                  <a:pt x="122" y="82"/>
                  <a:pt x="122" y="81"/>
                  <a:pt x="121" y="81"/>
                </a:cubicBezTo>
                <a:cubicBezTo>
                  <a:pt x="121" y="82"/>
                  <a:pt x="121" y="82"/>
                  <a:pt x="122" y="83"/>
                </a:cubicBezTo>
                <a:close/>
                <a:moveTo>
                  <a:pt x="180" y="107"/>
                </a:moveTo>
                <a:cubicBezTo>
                  <a:pt x="180" y="107"/>
                  <a:pt x="180" y="107"/>
                  <a:pt x="181" y="107"/>
                </a:cubicBezTo>
                <a:cubicBezTo>
                  <a:pt x="181" y="107"/>
                  <a:pt x="181" y="107"/>
                  <a:pt x="181" y="107"/>
                </a:cubicBezTo>
                <a:cubicBezTo>
                  <a:pt x="181" y="106"/>
                  <a:pt x="181" y="106"/>
                  <a:pt x="181" y="106"/>
                </a:cubicBezTo>
                <a:cubicBezTo>
                  <a:pt x="181" y="106"/>
                  <a:pt x="180" y="107"/>
                  <a:pt x="180" y="107"/>
                </a:cubicBezTo>
                <a:close/>
                <a:moveTo>
                  <a:pt x="161" y="173"/>
                </a:moveTo>
                <a:cubicBezTo>
                  <a:pt x="162" y="173"/>
                  <a:pt x="162" y="173"/>
                  <a:pt x="162" y="172"/>
                </a:cubicBezTo>
                <a:cubicBezTo>
                  <a:pt x="161" y="172"/>
                  <a:pt x="161" y="172"/>
                  <a:pt x="161" y="173"/>
                </a:cubicBezTo>
                <a:close/>
                <a:moveTo>
                  <a:pt x="161" y="260"/>
                </a:moveTo>
                <a:cubicBezTo>
                  <a:pt x="161" y="260"/>
                  <a:pt x="161" y="260"/>
                  <a:pt x="161" y="260"/>
                </a:cubicBezTo>
                <a:cubicBezTo>
                  <a:pt x="161" y="259"/>
                  <a:pt x="161" y="258"/>
                  <a:pt x="161" y="257"/>
                </a:cubicBezTo>
                <a:cubicBezTo>
                  <a:pt x="161" y="257"/>
                  <a:pt x="161" y="257"/>
                  <a:pt x="160" y="257"/>
                </a:cubicBezTo>
                <a:cubicBezTo>
                  <a:pt x="161" y="258"/>
                  <a:pt x="161" y="259"/>
                  <a:pt x="161" y="260"/>
                </a:cubicBezTo>
                <a:close/>
                <a:moveTo>
                  <a:pt x="147" y="257"/>
                </a:moveTo>
                <a:cubicBezTo>
                  <a:pt x="147" y="257"/>
                  <a:pt x="147" y="257"/>
                  <a:pt x="147" y="257"/>
                </a:cubicBezTo>
                <a:cubicBezTo>
                  <a:pt x="146" y="257"/>
                  <a:pt x="147" y="258"/>
                  <a:pt x="147" y="259"/>
                </a:cubicBezTo>
                <a:cubicBezTo>
                  <a:pt x="147" y="259"/>
                  <a:pt x="147" y="258"/>
                  <a:pt x="147" y="258"/>
                </a:cubicBezTo>
                <a:cubicBezTo>
                  <a:pt x="147" y="258"/>
                  <a:pt x="147" y="257"/>
                  <a:pt x="147" y="257"/>
                </a:cubicBezTo>
                <a:close/>
                <a:moveTo>
                  <a:pt x="143" y="241"/>
                </a:moveTo>
                <a:cubicBezTo>
                  <a:pt x="142" y="241"/>
                  <a:pt x="142" y="241"/>
                  <a:pt x="142" y="241"/>
                </a:cubicBezTo>
                <a:cubicBezTo>
                  <a:pt x="142" y="242"/>
                  <a:pt x="143" y="242"/>
                  <a:pt x="143" y="242"/>
                </a:cubicBezTo>
                <a:cubicBezTo>
                  <a:pt x="143" y="242"/>
                  <a:pt x="143" y="241"/>
                  <a:pt x="143" y="241"/>
                </a:cubicBezTo>
                <a:close/>
                <a:moveTo>
                  <a:pt x="34" y="53"/>
                </a:moveTo>
                <a:cubicBezTo>
                  <a:pt x="34" y="53"/>
                  <a:pt x="34" y="53"/>
                  <a:pt x="34" y="53"/>
                </a:cubicBezTo>
                <a:cubicBezTo>
                  <a:pt x="34" y="53"/>
                  <a:pt x="35" y="54"/>
                  <a:pt x="35" y="55"/>
                </a:cubicBezTo>
                <a:cubicBezTo>
                  <a:pt x="35" y="55"/>
                  <a:pt x="35" y="55"/>
                  <a:pt x="36" y="55"/>
                </a:cubicBezTo>
                <a:cubicBezTo>
                  <a:pt x="35" y="54"/>
                  <a:pt x="34" y="53"/>
                  <a:pt x="34" y="53"/>
                </a:cubicBezTo>
                <a:close/>
                <a:moveTo>
                  <a:pt x="135" y="89"/>
                </a:moveTo>
                <a:cubicBezTo>
                  <a:pt x="135" y="89"/>
                  <a:pt x="135" y="89"/>
                  <a:pt x="135" y="89"/>
                </a:cubicBezTo>
                <a:cubicBezTo>
                  <a:pt x="134" y="89"/>
                  <a:pt x="134" y="89"/>
                  <a:pt x="133" y="89"/>
                </a:cubicBezTo>
                <a:cubicBezTo>
                  <a:pt x="134" y="90"/>
                  <a:pt x="135" y="89"/>
                  <a:pt x="135" y="89"/>
                </a:cubicBezTo>
                <a:close/>
                <a:moveTo>
                  <a:pt x="169" y="224"/>
                </a:moveTo>
                <a:cubicBezTo>
                  <a:pt x="169" y="224"/>
                  <a:pt x="169" y="223"/>
                  <a:pt x="169" y="223"/>
                </a:cubicBezTo>
                <a:cubicBezTo>
                  <a:pt x="168" y="223"/>
                  <a:pt x="168" y="223"/>
                  <a:pt x="168" y="223"/>
                </a:cubicBezTo>
                <a:cubicBezTo>
                  <a:pt x="167" y="224"/>
                  <a:pt x="167" y="223"/>
                  <a:pt x="166" y="224"/>
                </a:cubicBezTo>
                <a:cubicBezTo>
                  <a:pt x="167" y="224"/>
                  <a:pt x="168" y="224"/>
                  <a:pt x="169" y="224"/>
                </a:cubicBezTo>
                <a:close/>
                <a:moveTo>
                  <a:pt x="170" y="166"/>
                </a:moveTo>
                <a:cubicBezTo>
                  <a:pt x="170" y="166"/>
                  <a:pt x="169" y="167"/>
                  <a:pt x="170" y="167"/>
                </a:cubicBezTo>
                <a:cubicBezTo>
                  <a:pt x="170" y="167"/>
                  <a:pt x="170" y="167"/>
                  <a:pt x="170" y="167"/>
                </a:cubicBezTo>
                <a:cubicBezTo>
                  <a:pt x="170" y="166"/>
                  <a:pt x="170" y="166"/>
                  <a:pt x="170" y="166"/>
                </a:cubicBezTo>
                <a:close/>
                <a:moveTo>
                  <a:pt x="159" y="173"/>
                </a:moveTo>
                <a:cubicBezTo>
                  <a:pt x="158" y="173"/>
                  <a:pt x="157" y="173"/>
                  <a:pt x="157" y="173"/>
                </a:cubicBezTo>
                <a:cubicBezTo>
                  <a:pt x="157" y="173"/>
                  <a:pt x="157" y="173"/>
                  <a:pt x="157" y="173"/>
                </a:cubicBezTo>
                <a:cubicBezTo>
                  <a:pt x="157" y="173"/>
                  <a:pt x="158" y="173"/>
                  <a:pt x="158" y="174"/>
                </a:cubicBezTo>
                <a:cubicBezTo>
                  <a:pt x="158" y="173"/>
                  <a:pt x="158" y="173"/>
                  <a:pt x="159" y="173"/>
                </a:cubicBezTo>
                <a:close/>
                <a:moveTo>
                  <a:pt x="36" y="24"/>
                </a:moveTo>
                <a:cubicBezTo>
                  <a:pt x="37" y="24"/>
                  <a:pt x="37" y="24"/>
                  <a:pt x="37" y="23"/>
                </a:cubicBezTo>
                <a:cubicBezTo>
                  <a:pt x="36" y="23"/>
                  <a:pt x="36" y="23"/>
                  <a:pt x="36" y="24"/>
                </a:cubicBezTo>
                <a:close/>
                <a:moveTo>
                  <a:pt x="187" y="148"/>
                </a:moveTo>
                <a:cubicBezTo>
                  <a:pt x="187" y="148"/>
                  <a:pt x="187" y="148"/>
                  <a:pt x="187" y="148"/>
                </a:cubicBezTo>
                <a:cubicBezTo>
                  <a:pt x="187" y="148"/>
                  <a:pt x="187" y="149"/>
                  <a:pt x="187" y="149"/>
                </a:cubicBezTo>
                <a:cubicBezTo>
                  <a:pt x="187" y="149"/>
                  <a:pt x="188" y="149"/>
                  <a:pt x="188" y="149"/>
                </a:cubicBezTo>
                <a:cubicBezTo>
                  <a:pt x="188" y="149"/>
                  <a:pt x="188" y="149"/>
                  <a:pt x="188" y="148"/>
                </a:cubicBezTo>
                <a:cubicBezTo>
                  <a:pt x="188" y="148"/>
                  <a:pt x="187" y="148"/>
                  <a:pt x="187" y="148"/>
                </a:cubicBezTo>
                <a:close/>
                <a:moveTo>
                  <a:pt x="120" y="84"/>
                </a:moveTo>
                <a:cubicBezTo>
                  <a:pt x="120" y="84"/>
                  <a:pt x="120" y="85"/>
                  <a:pt x="119" y="85"/>
                </a:cubicBezTo>
                <a:cubicBezTo>
                  <a:pt x="119" y="85"/>
                  <a:pt x="120" y="85"/>
                  <a:pt x="120" y="85"/>
                </a:cubicBezTo>
                <a:cubicBezTo>
                  <a:pt x="120" y="85"/>
                  <a:pt x="120" y="85"/>
                  <a:pt x="120" y="84"/>
                </a:cubicBezTo>
                <a:cubicBezTo>
                  <a:pt x="120" y="84"/>
                  <a:pt x="120" y="84"/>
                  <a:pt x="120" y="84"/>
                </a:cubicBezTo>
                <a:close/>
                <a:moveTo>
                  <a:pt x="104" y="116"/>
                </a:moveTo>
                <a:cubicBezTo>
                  <a:pt x="104" y="116"/>
                  <a:pt x="104" y="116"/>
                  <a:pt x="104" y="116"/>
                </a:cubicBezTo>
                <a:cubicBezTo>
                  <a:pt x="104" y="115"/>
                  <a:pt x="104" y="114"/>
                  <a:pt x="103" y="114"/>
                </a:cubicBezTo>
                <a:cubicBezTo>
                  <a:pt x="103" y="115"/>
                  <a:pt x="104" y="115"/>
                  <a:pt x="104" y="116"/>
                </a:cubicBezTo>
                <a:close/>
                <a:moveTo>
                  <a:pt x="146" y="218"/>
                </a:moveTo>
                <a:cubicBezTo>
                  <a:pt x="147" y="218"/>
                  <a:pt x="147" y="218"/>
                  <a:pt x="147" y="218"/>
                </a:cubicBezTo>
                <a:cubicBezTo>
                  <a:pt x="147" y="218"/>
                  <a:pt x="147" y="217"/>
                  <a:pt x="147" y="217"/>
                </a:cubicBezTo>
                <a:cubicBezTo>
                  <a:pt x="147" y="217"/>
                  <a:pt x="146" y="218"/>
                  <a:pt x="146" y="218"/>
                </a:cubicBezTo>
                <a:close/>
                <a:moveTo>
                  <a:pt x="39" y="26"/>
                </a:moveTo>
                <a:cubicBezTo>
                  <a:pt x="38" y="26"/>
                  <a:pt x="38" y="26"/>
                  <a:pt x="38" y="27"/>
                </a:cubicBezTo>
                <a:cubicBezTo>
                  <a:pt x="39" y="27"/>
                  <a:pt x="39" y="27"/>
                  <a:pt x="39" y="26"/>
                </a:cubicBezTo>
                <a:close/>
                <a:moveTo>
                  <a:pt x="118" y="241"/>
                </a:moveTo>
                <a:cubicBezTo>
                  <a:pt x="119" y="243"/>
                  <a:pt x="119" y="243"/>
                  <a:pt x="119" y="243"/>
                </a:cubicBezTo>
                <a:cubicBezTo>
                  <a:pt x="119" y="242"/>
                  <a:pt x="119" y="242"/>
                  <a:pt x="118" y="241"/>
                </a:cubicBezTo>
                <a:close/>
                <a:moveTo>
                  <a:pt x="165" y="169"/>
                </a:moveTo>
                <a:cubicBezTo>
                  <a:pt x="164" y="169"/>
                  <a:pt x="164" y="169"/>
                  <a:pt x="164" y="168"/>
                </a:cubicBezTo>
                <a:cubicBezTo>
                  <a:pt x="164" y="168"/>
                  <a:pt x="164" y="168"/>
                  <a:pt x="164" y="168"/>
                </a:cubicBezTo>
                <a:cubicBezTo>
                  <a:pt x="164" y="169"/>
                  <a:pt x="164" y="169"/>
                  <a:pt x="164" y="170"/>
                </a:cubicBezTo>
                <a:cubicBezTo>
                  <a:pt x="164" y="170"/>
                  <a:pt x="164" y="170"/>
                  <a:pt x="165" y="169"/>
                </a:cubicBezTo>
                <a:close/>
                <a:moveTo>
                  <a:pt x="156" y="94"/>
                </a:moveTo>
                <a:cubicBezTo>
                  <a:pt x="156" y="94"/>
                  <a:pt x="156" y="94"/>
                  <a:pt x="156" y="94"/>
                </a:cubicBezTo>
                <a:cubicBezTo>
                  <a:pt x="156" y="94"/>
                  <a:pt x="157" y="93"/>
                  <a:pt x="157" y="93"/>
                </a:cubicBezTo>
                <a:cubicBezTo>
                  <a:pt x="157" y="93"/>
                  <a:pt x="156" y="93"/>
                  <a:pt x="156" y="93"/>
                </a:cubicBezTo>
                <a:cubicBezTo>
                  <a:pt x="156" y="93"/>
                  <a:pt x="156" y="94"/>
                  <a:pt x="156" y="94"/>
                </a:cubicBezTo>
                <a:close/>
                <a:moveTo>
                  <a:pt x="50" y="126"/>
                </a:moveTo>
                <a:cubicBezTo>
                  <a:pt x="50" y="125"/>
                  <a:pt x="50" y="125"/>
                  <a:pt x="50" y="125"/>
                </a:cubicBezTo>
                <a:cubicBezTo>
                  <a:pt x="50" y="124"/>
                  <a:pt x="49" y="124"/>
                  <a:pt x="49" y="124"/>
                </a:cubicBezTo>
                <a:cubicBezTo>
                  <a:pt x="49" y="125"/>
                  <a:pt x="49" y="126"/>
                  <a:pt x="50" y="126"/>
                </a:cubicBezTo>
                <a:close/>
                <a:moveTo>
                  <a:pt x="166" y="235"/>
                </a:moveTo>
                <a:cubicBezTo>
                  <a:pt x="165" y="236"/>
                  <a:pt x="165" y="236"/>
                  <a:pt x="165" y="236"/>
                </a:cubicBezTo>
                <a:cubicBezTo>
                  <a:pt x="166" y="236"/>
                  <a:pt x="166" y="236"/>
                  <a:pt x="166" y="235"/>
                </a:cubicBezTo>
                <a:close/>
                <a:moveTo>
                  <a:pt x="63" y="25"/>
                </a:moveTo>
                <a:cubicBezTo>
                  <a:pt x="63" y="26"/>
                  <a:pt x="63" y="26"/>
                  <a:pt x="63" y="27"/>
                </a:cubicBezTo>
                <a:cubicBezTo>
                  <a:pt x="63" y="27"/>
                  <a:pt x="63" y="26"/>
                  <a:pt x="63" y="25"/>
                </a:cubicBezTo>
                <a:close/>
                <a:moveTo>
                  <a:pt x="89" y="147"/>
                </a:moveTo>
                <a:cubicBezTo>
                  <a:pt x="89" y="146"/>
                  <a:pt x="89" y="146"/>
                  <a:pt x="90" y="145"/>
                </a:cubicBezTo>
                <a:cubicBezTo>
                  <a:pt x="89" y="145"/>
                  <a:pt x="89" y="145"/>
                  <a:pt x="89" y="147"/>
                </a:cubicBezTo>
                <a:close/>
                <a:moveTo>
                  <a:pt x="75" y="142"/>
                </a:moveTo>
                <a:cubicBezTo>
                  <a:pt x="75" y="141"/>
                  <a:pt x="76" y="141"/>
                  <a:pt x="76" y="140"/>
                </a:cubicBezTo>
                <a:cubicBezTo>
                  <a:pt x="76" y="140"/>
                  <a:pt x="76" y="140"/>
                  <a:pt x="76" y="140"/>
                </a:cubicBezTo>
                <a:cubicBezTo>
                  <a:pt x="75" y="141"/>
                  <a:pt x="75" y="141"/>
                  <a:pt x="75" y="141"/>
                </a:cubicBezTo>
                <a:cubicBezTo>
                  <a:pt x="75" y="142"/>
                  <a:pt x="75" y="142"/>
                  <a:pt x="75" y="142"/>
                </a:cubicBezTo>
                <a:close/>
                <a:moveTo>
                  <a:pt x="174" y="99"/>
                </a:moveTo>
                <a:cubicBezTo>
                  <a:pt x="174" y="99"/>
                  <a:pt x="174" y="99"/>
                  <a:pt x="174" y="100"/>
                </a:cubicBezTo>
                <a:cubicBezTo>
                  <a:pt x="174" y="99"/>
                  <a:pt x="174" y="98"/>
                  <a:pt x="174" y="98"/>
                </a:cubicBezTo>
                <a:cubicBezTo>
                  <a:pt x="174" y="99"/>
                  <a:pt x="174" y="99"/>
                  <a:pt x="174" y="99"/>
                </a:cubicBezTo>
                <a:close/>
                <a:moveTo>
                  <a:pt x="143" y="168"/>
                </a:moveTo>
                <a:cubicBezTo>
                  <a:pt x="143" y="168"/>
                  <a:pt x="143" y="168"/>
                  <a:pt x="143" y="168"/>
                </a:cubicBezTo>
                <a:cubicBezTo>
                  <a:pt x="144" y="168"/>
                  <a:pt x="144" y="168"/>
                  <a:pt x="144" y="168"/>
                </a:cubicBezTo>
                <a:cubicBezTo>
                  <a:pt x="144" y="168"/>
                  <a:pt x="143" y="168"/>
                  <a:pt x="143" y="168"/>
                </a:cubicBezTo>
                <a:cubicBezTo>
                  <a:pt x="143" y="168"/>
                  <a:pt x="143" y="168"/>
                  <a:pt x="143" y="168"/>
                </a:cubicBezTo>
                <a:close/>
                <a:moveTo>
                  <a:pt x="65" y="84"/>
                </a:moveTo>
                <a:cubicBezTo>
                  <a:pt x="66" y="84"/>
                  <a:pt x="66" y="84"/>
                  <a:pt x="67" y="83"/>
                </a:cubicBezTo>
                <a:cubicBezTo>
                  <a:pt x="66" y="83"/>
                  <a:pt x="66" y="83"/>
                  <a:pt x="65" y="84"/>
                </a:cubicBezTo>
                <a:close/>
                <a:moveTo>
                  <a:pt x="107" y="230"/>
                </a:moveTo>
                <a:cubicBezTo>
                  <a:pt x="108" y="230"/>
                  <a:pt x="108" y="230"/>
                  <a:pt x="108" y="231"/>
                </a:cubicBezTo>
                <a:cubicBezTo>
                  <a:pt x="108" y="231"/>
                  <a:pt x="108" y="231"/>
                  <a:pt x="108" y="231"/>
                </a:cubicBezTo>
                <a:cubicBezTo>
                  <a:pt x="108" y="230"/>
                  <a:pt x="108" y="230"/>
                  <a:pt x="108" y="230"/>
                </a:cubicBezTo>
                <a:cubicBezTo>
                  <a:pt x="108" y="230"/>
                  <a:pt x="108" y="230"/>
                  <a:pt x="107" y="230"/>
                </a:cubicBezTo>
                <a:close/>
                <a:moveTo>
                  <a:pt x="113" y="242"/>
                </a:moveTo>
                <a:cubicBezTo>
                  <a:pt x="113" y="242"/>
                  <a:pt x="114" y="242"/>
                  <a:pt x="114" y="242"/>
                </a:cubicBezTo>
                <a:cubicBezTo>
                  <a:pt x="114" y="242"/>
                  <a:pt x="114" y="242"/>
                  <a:pt x="113" y="241"/>
                </a:cubicBezTo>
                <a:cubicBezTo>
                  <a:pt x="113" y="242"/>
                  <a:pt x="113" y="242"/>
                  <a:pt x="113" y="242"/>
                </a:cubicBezTo>
                <a:cubicBezTo>
                  <a:pt x="113" y="242"/>
                  <a:pt x="113" y="242"/>
                  <a:pt x="113" y="242"/>
                </a:cubicBezTo>
                <a:close/>
                <a:moveTo>
                  <a:pt x="53" y="57"/>
                </a:moveTo>
                <a:cubicBezTo>
                  <a:pt x="53" y="57"/>
                  <a:pt x="53" y="56"/>
                  <a:pt x="52" y="56"/>
                </a:cubicBezTo>
                <a:cubicBezTo>
                  <a:pt x="53" y="56"/>
                  <a:pt x="53" y="57"/>
                  <a:pt x="53" y="57"/>
                </a:cubicBezTo>
                <a:close/>
                <a:moveTo>
                  <a:pt x="151" y="218"/>
                </a:moveTo>
                <a:cubicBezTo>
                  <a:pt x="151" y="218"/>
                  <a:pt x="150" y="218"/>
                  <a:pt x="150" y="217"/>
                </a:cubicBezTo>
                <a:cubicBezTo>
                  <a:pt x="150" y="217"/>
                  <a:pt x="150" y="217"/>
                  <a:pt x="150" y="217"/>
                </a:cubicBezTo>
                <a:cubicBezTo>
                  <a:pt x="150" y="217"/>
                  <a:pt x="150" y="218"/>
                  <a:pt x="150" y="218"/>
                </a:cubicBezTo>
                <a:cubicBezTo>
                  <a:pt x="150" y="218"/>
                  <a:pt x="150" y="218"/>
                  <a:pt x="151" y="218"/>
                </a:cubicBezTo>
                <a:close/>
                <a:moveTo>
                  <a:pt x="184" y="120"/>
                </a:moveTo>
                <a:cubicBezTo>
                  <a:pt x="184" y="120"/>
                  <a:pt x="184" y="120"/>
                  <a:pt x="184" y="121"/>
                </a:cubicBezTo>
                <a:cubicBezTo>
                  <a:pt x="185" y="120"/>
                  <a:pt x="185" y="120"/>
                  <a:pt x="184" y="120"/>
                </a:cubicBezTo>
                <a:close/>
                <a:moveTo>
                  <a:pt x="144" y="250"/>
                </a:moveTo>
                <a:cubicBezTo>
                  <a:pt x="144" y="250"/>
                  <a:pt x="144" y="251"/>
                  <a:pt x="144" y="251"/>
                </a:cubicBezTo>
                <a:cubicBezTo>
                  <a:pt x="144" y="250"/>
                  <a:pt x="144" y="250"/>
                  <a:pt x="144" y="249"/>
                </a:cubicBezTo>
                <a:cubicBezTo>
                  <a:pt x="143" y="250"/>
                  <a:pt x="144" y="250"/>
                  <a:pt x="144" y="250"/>
                </a:cubicBezTo>
                <a:close/>
                <a:moveTo>
                  <a:pt x="108" y="70"/>
                </a:moveTo>
                <a:cubicBezTo>
                  <a:pt x="107" y="70"/>
                  <a:pt x="107" y="70"/>
                  <a:pt x="107" y="70"/>
                </a:cubicBezTo>
                <a:cubicBezTo>
                  <a:pt x="107" y="70"/>
                  <a:pt x="107" y="70"/>
                  <a:pt x="107" y="70"/>
                </a:cubicBezTo>
                <a:cubicBezTo>
                  <a:pt x="107" y="70"/>
                  <a:pt x="107" y="70"/>
                  <a:pt x="107" y="70"/>
                </a:cubicBezTo>
                <a:cubicBezTo>
                  <a:pt x="107" y="70"/>
                  <a:pt x="107" y="71"/>
                  <a:pt x="108" y="70"/>
                </a:cubicBezTo>
                <a:close/>
                <a:moveTo>
                  <a:pt x="162" y="223"/>
                </a:moveTo>
                <a:cubicBezTo>
                  <a:pt x="162" y="224"/>
                  <a:pt x="162" y="224"/>
                  <a:pt x="162" y="224"/>
                </a:cubicBezTo>
                <a:cubicBezTo>
                  <a:pt x="162" y="224"/>
                  <a:pt x="162" y="224"/>
                  <a:pt x="163" y="223"/>
                </a:cubicBezTo>
                <a:cubicBezTo>
                  <a:pt x="162" y="223"/>
                  <a:pt x="162" y="223"/>
                  <a:pt x="162" y="223"/>
                </a:cubicBezTo>
                <a:close/>
                <a:moveTo>
                  <a:pt x="156" y="97"/>
                </a:moveTo>
                <a:cubicBezTo>
                  <a:pt x="157" y="97"/>
                  <a:pt x="157" y="98"/>
                  <a:pt x="158" y="98"/>
                </a:cubicBezTo>
                <a:cubicBezTo>
                  <a:pt x="157" y="97"/>
                  <a:pt x="157" y="97"/>
                  <a:pt x="156" y="97"/>
                </a:cubicBezTo>
                <a:close/>
                <a:moveTo>
                  <a:pt x="167" y="93"/>
                </a:moveTo>
                <a:cubicBezTo>
                  <a:pt x="167" y="93"/>
                  <a:pt x="167" y="94"/>
                  <a:pt x="167" y="94"/>
                </a:cubicBezTo>
                <a:cubicBezTo>
                  <a:pt x="167" y="94"/>
                  <a:pt x="167" y="94"/>
                  <a:pt x="167" y="94"/>
                </a:cubicBezTo>
                <a:cubicBezTo>
                  <a:pt x="167" y="94"/>
                  <a:pt x="168" y="93"/>
                  <a:pt x="168" y="93"/>
                </a:cubicBezTo>
                <a:cubicBezTo>
                  <a:pt x="168" y="93"/>
                  <a:pt x="168" y="93"/>
                  <a:pt x="167" y="93"/>
                </a:cubicBezTo>
                <a:close/>
                <a:moveTo>
                  <a:pt x="145" y="223"/>
                </a:moveTo>
                <a:cubicBezTo>
                  <a:pt x="144" y="223"/>
                  <a:pt x="144" y="223"/>
                  <a:pt x="145" y="224"/>
                </a:cubicBezTo>
                <a:cubicBezTo>
                  <a:pt x="145" y="224"/>
                  <a:pt x="145" y="223"/>
                  <a:pt x="145" y="223"/>
                </a:cubicBezTo>
                <a:close/>
                <a:moveTo>
                  <a:pt x="119" y="102"/>
                </a:moveTo>
                <a:cubicBezTo>
                  <a:pt x="119" y="102"/>
                  <a:pt x="119" y="102"/>
                  <a:pt x="119" y="102"/>
                </a:cubicBezTo>
                <a:cubicBezTo>
                  <a:pt x="119" y="103"/>
                  <a:pt x="119" y="104"/>
                  <a:pt x="119" y="104"/>
                </a:cubicBezTo>
                <a:cubicBezTo>
                  <a:pt x="119" y="104"/>
                  <a:pt x="120" y="103"/>
                  <a:pt x="119" y="102"/>
                </a:cubicBezTo>
                <a:close/>
                <a:moveTo>
                  <a:pt x="138" y="86"/>
                </a:moveTo>
                <a:cubicBezTo>
                  <a:pt x="138" y="86"/>
                  <a:pt x="137" y="85"/>
                  <a:pt x="137" y="86"/>
                </a:cubicBezTo>
                <a:cubicBezTo>
                  <a:pt x="137" y="86"/>
                  <a:pt x="138" y="86"/>
                  <a:pt x="138" y="86"/>
                </a:cubicBezTo>
                <a:close/>
                <a:moveTo>
                  <a:pt x="141" y="238"/>
                </a:moveTo>
                <a:cubicBezTo>
                  <a:pt x="141" y="238"/>
                  <a:pt x="141" y="238"/>
                  <a:pt x="141" y="239"/>
                </a:cubicBezTo>
                <a:cubicBezTo>
                  <a:pt x="141" y="239"/>
                  <a:pt x="141" y="239"/>
                  <a:pt x="141" y="239"/>
                </a:cubicBezTo>
                <a:cubicBezTo>
                  <a:pt x="142" y="239"/>
                  <a:pt x="142" y="239"/>
                  <a:pt x="141" y="238"/>
                </a:cubicBezTo>
                <a:close/>
                <a:moveTo>
                  <a:pt x="40" y="29"/>
                </a:moveTo>
                <a:cubicBezTo>
                  <a:pt x="41" y="29"/>
                  <a:pt x="41" y="29"/>
                  <a:pt x="41" y="29"/>
                </a:cubicBezTo>
                <a:cubicBezTo>
                  <a:pt x="41" y="29"/>
                  <a:pt x="40" y="29"/>
                  <a:pt x="40" y="29"/>
                </a:cubicBezTo>
                <a:close/>
                <a:moveTo>
                  <a:pt x="142" y="279"/>
                </a:moveTo>
                <a:cubicBezTo>
                  <a:pt x="143" y="279"/>
                  <a:pt x="143" y="279"/>
                  <a:pt x="143" y="279"/>
                </a:cubicBezTo>
                <a:cubicBezTo>
                  <a:pt x="143" y="279"/>
                  <a:pt x="143" y="279"/>
                  <a:pt x="142" y="279"/>
                </a:cubicBezTo>
                <a:close/>
                <a:moveTo>
                  <a:pt x="25" y="53"/>
                </a:moveTo>
                <a:cubicBezTo>
                  <a:pt x="25" y="53"/>
                  <a:pt x="25" y="53"/>
                  <a:pt x="25" y="53"/>
                </a:cubicBezTo>
                <a:cubicBezTo>
                  <a:pt x="25" y="52"/>
                  <a:pt x="25" y="52"/>
                  <a:pt x="25" y="51"/>
                </a:cubicBezTo>
                <a:cubicBezTo>
                  <a:pt x="25" y="51"/>
                  <a:pt x="25" y="51"/>
                  <a:pt x="25" y="51"/>
                </a:cubicBezTo>
                <a:cubicBezTo>
                  <a:pt x="25" y="52"/>
                  <a:pt x="25" y="52"/>
                  <a:pt x="25" y="53"/>
                </a:cubicBezTo>
                <a:close/>
                <a:moveTo>
                  <a:pt x="123" y="136"/>
                </a:moveTo>
                <a:cubicBezTo>
                  <a:pt x="122" y="136"/>
                  <a:pt x="122" y="136"/>
                  <a:pt x="122" y="137"/>
                </a:cubicBezTo>
                <a:cubicBezTo>
                  <a:pt x="123" y="137"/>
                  <a:pt x="123" y="136"/>
                  <a:pt x="123" y="136"/>
                </a:cubicBezTo>
                <a:close/>
                <a:moveTo>
                  <a:pt x="125" y="139"/>
                </a:moveTo>
                <a:cubicBezTo>
                  <a:pt x="125" y="139"/>
                  <a:pt x="125" y="139"/>
                  <a:pt x="125" y="139"/>
                </a:cubicBezTo>
                <a:cubicBezTo>
                  <a:pt x="125" y="139"/>
                  <a:pt x="124" y="140"/>
                  <a:pt x="124" y="140"/>
                </a:cubicBezTo>
                <a:cubicBezTo>
                  <a:pt x="124" y="140"/>
                  <a:pt x="124" y="141"/>
                  <a:pt x="124" y="141"/>
                </a:cubicBezTo>
                <a:cubicBezTo>
                  <a:pt x="125" y="140"/>
                  <a:pt x="125" y="140"/>
                  <a:pt x="125" y="139"/>
                </a:cubicBezTo>
                <a:close/>
                <a:moveTo>
                  <a:pt x="39" y="53"/>
                </a:moveTo>
                <a:cubicBezTo>
                  <a:pt x="39" y="53"/>
                  <a:pt x="39" y="54"/>
                  <a:pt x="40" y="54"/>
                </a:cubicBezTo>
                <a:cubicBezTo>
                  <a:pt x="40" y="53"/>
                  <a:pt x="40" y="53"/>
                  <a:pt x="39" y="53"/>
                </a:cubicBezTo>
                <a:close/>
                <a:moveTo>
                  <a:pt x="158" y="241"/>
                </a:moveTo>
                <a:cubicBezTo>
                  <a:pt x="158" y="241"/>
                  <a:pt x="158" y="242"/>
                  <a:pt x="158" y="242"/>
                </a:cubicBezTo>
                <a:cubicBezTo>
                  <a:pt x="158" y="242"/>
                  <a:pt x="158" y="242"/>
                  <a:pt x="158" y="241"/>
                </a:cubicBezTo>
                <a:close/>
                <a:moveTo>
                  <a:pt x="68" y="75"/>
                </a:moveTo>
                <a:cubicBezTo>
                  <a:pt x="68" y="75"/>
                  <a:pt x="68" y="74"/>
                  <a:pt x="68" y="74"/>
                </a:cubicBezTo>
                <a:cubicBezTo>
                  <a:pt x="68" y="74"/>
                  <a:pt x="68" y="74"/>
                  <a:pt x="68" y="75"/>
                </a:cubicBezTo>
                <a:close/>
                <a:moveTo>
                  <a:pt x="44" y="25"/>
                </a:moveTo>
                <a:cubicBezTo>
                  <a:pt x="45" y="25"/>
                  <a:pt x="45" y="25"/>
                  <a:pt x="46" y="25"/>
                </a:cubicBezTo>
                <a:cubicBezTo>
                  <a:pt x="45" y="25"/>
                  <a:pt x="45" y="24"/>
                  <a:pt x="44" y="25"/>
                </a:cubicBezTo>
                <a:close/>
                <a:moveTo>
                  <a:pt x="63" y="146"/>
                </a:moveTo>
                <a:cubicBezTo>
                  <a:pt x="64" y="146"/>
                  <a:pt x="64" y="146"/>
                  <a:pt x="65" y="146"/>
                </a:cubicBezTo>
                <a:cubicBezTo>
                  <a:pt x="64" y="146"/>
                  <a:pt x="64" y="146"/>
                  <a:pt x="63" y="146"/>
                </a:cubicBezTo>
                <a:close/>
                <a:moveTo>
                  <a:pt x="189" y="141"/>
                </a:moveTo>
                <a:cubicBezTo>
                  <a:pt x="189" y="141"/>
                  <a:pt x="189" y="142"/>
                  <a:pt x="189" y="142"/>
                </a:cubicBezTo>
                <a:cubicBezTo>
                  <a:pt x="189" y="141"/>
                  <a:pt x="189" y="141"/>
                  <a:pt x="189" y="141"/>
                </a:cubicBezTo>
                <a:close/>
                <a:moveTo>
                  <a:pt x="169" y="236"/>
                </a:moveTo>
                <a:cubicBezTo>
                  <a:pt x="169" y="236"/>
                  <a:pt x="169" y="236"/>
                  <a:pt x="169" y="236"/>
                </a:cubicBezTo>
                <a:cubicBezTo>
                  <a:pt x="169" y="236"/>
                  <a:pt x="168" y="236"/>
                  <a:pt x="168" y="237"/>
                </a:cubicBezTo>
                <a:cubicBezTo>
                  <a:pt x="169" y="236"/>
                  <a:pt x="169" y="236"/>
                  <a:pt x="169" y="236"/>
                </a:cubicBezTo>
                <a:close/>
                <a:moveTo>
                  <a:pt x="53" y="132"/>
                </a:moveTo>
                <a:cubicBezTo>
                  <a:pt x="53" y="132"/>
                  <a:pt x="52" y="132"/>
                  <a:pt x="52" y="132"/>
                </a:cubicBezTo>
                <a:cubicBezTo>
                  <a:pt x="52" y="132"/>
                  <a:pt x="52" y="132"/>
                  <a:pt x="52" y="132"/>
                </a:cubicBezTo>
                <a:cubicBezTo>
                  <a:pt x="52" y="133"/>
                  <a:pt x="52" y="133"/>
                  <a:pt x="52" y="133"/>
                </a:cubicBezTo>
                <a:cubicBezTo>
                  <a:pt x="52" y="133"/>
                  <a:pt x="52" y="133"/>
                  <a:pt x="53" y="132"/>
                </a:cubicBezTo>
                <a:close/>
                <a:moveTo>
                  <a:pt x="44" y="44"/>
                </a:moveTo>
                <a:cubicBezTo>
                  <a:pt x="44" y="44"/>
                  <a:pt x="44" y="45"/>
                  <a:pt x="45" y="45"/>
                </a:cubicBezTo>
                <a:cubicBezTo>
                  <a:pt x="45" y="44"/>
                  <a:pt x="44" y="44"/>
                  <a:pt x="44" y="44"/>
                </a:cubicBezTo>
                <a:close/>
                <a:moveTo>
                  <a:pt x="53" y="134"/>
                </a:moveTo>
                <a:cubicBezTo>
                  <a:pt x="53" y="134"/>
                  <a:pt x="53" y="134"/>
                  <a:pt x="53" y="135"/>
                </a:cubicBezTo>
                <a:cubicBezTo>
                  <a:pt x="54" y="134"/>
                  <a:pt x="54" y="134"/>
                  <a:pt x="53" y="134"/>
                </a:cubicBezTo>
                <a:close/>
                <a:moveTo>
                  <a:pt x="119" y="99"/>
                </a:moveTo>
                <a:cubicBezTo>
                  <a:pt x="118" y="99"/>
                  <a:pt x="118" y="99"/>
                  <a:pt x="119" y="100"/>
                </a:cubicBezTo>
                <a:cubicBezTo>
                  <a:pt x="119" y="99"/>
                  <a:pt x="119" y="99"/>
                  <a:pt x="119" y="99"/>
                </a:cubicBezTo>
                <a:close/>
                <a:moveTo>
                  <a:pt x="112" y="157"/>
                </a:moveTo>
                <a:cubicBezTo>
                  <a:pt x="111" y="157"/>
                  <a:pt x="111" y="157"/>
                  <a:pt x="112" y="158"/>
                </a:cubicBezTo>
                <a:cubicBezTo>
                  <a:pt x="112" y="157"/>
                  <a:pt x="112" y="157"/>
                  <a:pt x="112" y="157"/>
                </a:cubicBezTo>
                <a:close/>
                <a:moveTo>
                  <a:pt x="117" y="148"/>
                </a:moveTo>
                <a:cubicBezTo>
                  <a:pt x="117" y="148"/>
                  <a:pt x="118" y="148"/>
                  <a:pt x="118" y="148"/>
                </a:cubicBezTo>
                <a:cubicBezTo>
                  <a:pt x="117" y="148"/>
                  <a:pt x="117" y="148"/>
                  <a:pt x="117" y="148"/>
                </a:cubicBezTo>
                <a:close/>
                <a:moveTo>
                  <a:pt x="139" y="188"/>
                </a:moveTo>
                <a:cubicBezTo>
                  <a:pt x="138" y="188"/>
                  <a:pt x="138" y="188"/>
                  <a:pt x="138" y="189"/>
                </a:cubicBezTo>
                <a:cubicBezTo>
                  <a:pt x="139" y="188"/>
                  <a:pt x="139" y="188"/>
                  <a:pt x="139" y="188"/>
                </a:cubicBezTo>
                <a:close/>
                <a:moveTo>
                  <a:pt x="40" y="24"/>
                </a:moveTo>
                <a:cubicBezTo>
                  <a:pt x="40" y="24"/>
                  <a:pt x="40" y="24"/>
                  <a:pt x="39" y="24"/>
                </a:cubicBezTo>
                <a:cubicBezTo>
                  <a:pt x="40" y="24"/>
                  <a:pt x="40" y="24"/>
                  <a:pt x="40" y="24"/>
                </a:cubicBezTo>
                <a:close/>
                <a:moveTo>
                  <a:pt x="161" y="232"/>
                </a:moveTo>
                <a:cubicBezTo>
                  <a:pt x="160" y="233"/>
                  <a:pt x="161" y="233"/>
                  <a:pt x="161" y="233"/>
                </a:cubicBezTo>
                <a:cubicBezTo>
                  <a:pt x="161" y="233"/>
                  <a:pt x="161" y="232"/>
                  <a:pt x="161" y="232"/>
                </a:cubicBezTo>
                <a:close/>
                <a:moveTo>
                  <a:pt x="126" y="119"/>
                </a:moveTo>
                <a:cubicBezTo>
                  <a:pt x="126" y="118"/>
                  <a:pt x="126" y="118"/>
                  <a:pt x="126" y="117"/>
                </a:cubicBezTo>
                <a:cubicBezTo>
                  <a:pt x="126" y="118"/>
                  <a:pt x="125" y="118"/>
                  <a:pt x="126" y="119"/>
                </a:cubicBezTo>
                <a:close/>
                <a:moveTo>
                  <a:pt x="145" y="249"/>
                </a:moveTo>
                <a:cubicBezTo>
                  <a:pt x="146" y="249"/>
                  <a:pt x="146" y="249"/>
                  <a:pt x="147" y="248"/>
                </a:cubicBezTo>
                <a:cubicBezTo>
                  <a:pt x="146" y="248"/>
                  <a:pt x="146" y="248"/>
                  <a:pt x="145" y="249"/>
                </a:cubicBezTo>
                <a:close/>
                <a:moveTo>
                  <a:pt x="140" y="173"/>
                </a:moveTo>
                <a:cubicBezTo>
                  <a:pt x="141" y="173"/>
                  <a:pt x="141" y="174"/>
                  <a:pt x="141" y="173"/>
                </a:cubicBezTo>
                <a:cubicBezTo>
                  <a:pt x="141" y="173"/>
                  <a:pt x="141" y="173"/>
                  <a:pt x="140" y="173"/>
                </a:cubicBezTo>
                <a:close/>
                <a:moveTo>
                  <a:pt x="97" y="72"/>
                </a:moveTo>
                <a:cubicBezTo>
                  <a:pt x="97" y="72"/>
                  <a:pt x="97" y="72"/>
                  <a:pt x="97" y="71"/>
                </a:cubicBezTo>
                <a:cubicBezTo>
                  <a:pt x="97" y="72"/>
                  <a:pt x="97" y="72"/>
                  <a:pt x="97" y="72"/>
                </a:cubicBezTo>
                <a:close/>
                <a:moveTo>
                  <a:pt x="84" y="70"/>
                </a:moveTo>
                <a:cubicBezTo>
                  <a:pt x="84" y="70"/>
                  <a:pt x="84" y="70"/>
                  <a:pt x="84" y="70"/>
                </a:cubicBezTo>
                <a:cubicBezTo>
                  <a:pt x="85" y="70"/>
                  <a:pt x="85" y="70"/>
                  <a:pt x="85" y="70"/>
                </a:cubicBezTo>
                <a:cubicBezTo>
                  <a:pt x="85" y="70"/>
                  <a:pt x="85" y="70"/>
                  <a:pt x="85" y="70"/>
                </a:cubicBezTo>
                <a:cubicBezTo>
                  <a:pt x="85" y="70"/>
                  <a:pt x="85" y="70"/>
                  <a:pt x="84" y="70"/>
                </a:cubicBezTo>
                <a:close/>
                <a:moveTo>
                  <a:pt x="79" y="136"/>
                </a:moveTo>
                <a:cubicBezTo>
                  <a:pt x="79" y="136"/>
                  <a:pt x="79" y="136"/>
                  <a:pt x="79" y="136"/>
                </a:cubicBezTo>
                <a:cubicBezTo>
                  <a:pt x="80" y="136"/>
                  <a:pt x="80" y="136"/>
                  <a:pt x="81" y="136"/>
                </a:cubicBezTo>
                <a:cubicBezTo>
                  <a:pt x="81" y="136"/>
                  <a:pt x="81" y="136"/>
                  <a:pt x="81" y="136"/>
                </a:cubicBezTo>
                <a:cubicBezTo>
                  <a:pt x="80" y="136"/>
                  <a:pt x="80" y="136"/>
                  <a:pt x="79" y="136"/>
                </a:cubicBezTo>
                <a:close/>
                <a:moveTo>
                  <a:pt x="162" y="99"/>
                </a:moveTo>
                <a:cubicBezTo>
                  <a:pt x="162" y="99"/>
                  <a:pt x="162" y="99"/>
                  <a:pt x="162" y="99"/>
                </a:cubicBezTo>
                <a:cubicBezTo>
                  <a:pt x="162" y="99"/>
                  <a:pt x="163" y="99"/>
                  <a:pt x="163" y="100"/>
                </a:cubicBezTo>
                <a:cubicBezTo>
                  <a:pt x="163" y="99"/>
                  <a:pt x="163" y="99"/>
                  <a:pt x="163" y="99"/>
                </a:cubicBezTo>
                <a:cubicBezTo>
                  <a:pt x="163" y="99"/>
                  <a:pt x="162" y="99"/>
                  <a:pt x="162" y="99"/>
                </a:cubicBezTo>
                <a:close/>
                <a:moveTo>
                  <a:pt x="148" y="94"/>
                </a:moveTo>
                <a:cubicBezTo>
                  <a:pt x="148" y="94"/>
                  <a:pt x="149" y="94"/>
                  <a:pt x="149" y="94"/>
                </a:cubicBezTo>
                <a:cubicBezTo>
                  <a:pt x="149" y="94"/>
                  <a:pt x="149" y="93"/>
                  <a:pt x="149" y="93"/>
                </a:cubicBezTo>
                <a:cubicBezTo>
                  <a:pt x="149" y="93"/>
                  <a:pt x="149" y="93"/>
                  <a:pt x="149" y="93"/>
                </a:cubicBezTo>
                <a:cubicBezTo>
                  <a:pt x="149" y="93"/>
                  <a:pt x="149" y="93"/>
                  <a:pt x="148" y="94"/>
                </a:cubicBezTo>
                <a:cubicBezTo>
                  <a:pt x="148" y="94"/>
                  <a:pt x="148" y="94"/>
                  <a:pt x="148" y="94"/>
                </a:cubicBezTo>
                <a:close/>
                <a:moveTo>
                  <a:pt x="137" y="174"/>
                </a:moveTo>
                <a:cubicBezTo>
                  <a:pt x="137" y="174"/>
                  <a:pt x="136" y="174"/>
                  <a:pt x="136" y="175"/>
                </a:cubicBezTo>
                <a:cubicBezTo>
                  <a:pt x="137" y="175"/>
                  <a:pt x="137" y="175"/>
                  <a:pt x="137" y="174"/>
                </a:cubicBezTo>
                <a:close/>
                <a:moveTo>
                  <a:pt x="180" y="239"/>
                </a:moveTo>
                <a:cubicBezTo>
                  <a:pt x="179" y="239"/>
                  <a:pt x="179" y="238"/>
                  <a:pt x="179" y="238"/>
                </a:cubicBezTo>
                <a:cubicBezTo>
                  <a:pt x="179" y="238"/>
                  <a:pt x="179" y="238"/>
                  <a:pt x="180" y="239"/>
                </a:cubicBezTo>
                <a:close/>
                <a:moveTo>
                  <a:pt x="161" y="235"/>
                </a:moveTo>
                <a:cubicBezTo>
                  <a:pt x="161" y="235"/>
                  <a:pt x="161" y="235"/>
                  <a:pt x="161" y="235"/>
                </a:cubicBezTo>
                <a:cubicBezTo>
                  <a:pt x="162" y="235"/>
                  <a:pt x="162" y="235"/>
                  <a:pt x="162" y="235"/>
                </a:cubicBezTo>
                <a:cubicBezTo>
                  <a:pt x="162" y="235"/>
                  <a:pt x="162" y="235"/>
                  <a:pt x="162" y="235"/>
                </a:cubicBezTo>
                <a:cubicBezTo>
                  <a:pt x="162" y="235"/>
                  <a:pt x="162" y="235"/>
                  <a:pt x="161" y="235"/>
                </a:cubicBezTo>
                <a:close/>
                <a:moveTo>
                  <a:pt x="153" y="97"/>
                </a:moveTo>
                <a:cubicBezTo>
                  <a:pt x="153" y="97"/>
                  <a:pt x="153" y="96"/>
                  <a:pt x="153" y="96"/>
                </a:cubicBezTo>
                <a:cubicBezTo>
                  <a:pt x="152" y="96"/>
                  <a:pt x="152" y="96"/>
                  <a:pt x="151" y="96"/>
                </a:cubicBezTo>
                <a:cubicBezTo>
                  <a:pt x="151" y="96"/>
                  <a:pt x="151" y="96"/>
                  <a:pt x="151" y="96"/>
                </a:cubicBezTo>
                <a:cubicBezTo>
                  <a:pt x="152" y="96"/>
                  <a:pt x="152" y="97"/>
                  <a:pt x="153" y="97"/>
                </a:cubicBezTo>
                <a:close/>
                <a:moveTo>
                  <a:pt x="130" y="107"/>
                </a:moveTo>
                <a:cubicBezTo>
                  <a:pt x="129" y="108"/>
                  <a:pt x="129" y="108"/>
                  <a:pt x="129" y="109"/>
                </a:cubicBezTo>
                <a:cubicBezTo>
                  <a:pt x="130" y="108"/>
                  <a:pt x="130" y="108"/>
                  <a:pt x="130" y="107"/>
                </a:cubicBezTo>
                <a:close/>
                <a:moveTo>
                  <a:pt x="51" y="60"/>
                </a:moveTo>
                <a:cubicBezTo>
                  <a:pt x="51" y="60"/>
                  <a:pt x="51" y="60"/>
                  <a:pt x="51" y="61"/>
                </a:cubicBezTo>
                <a:cubicBezTo>
                  <a:pt x="51" y="61"/>
                  <a:pt x="52" y="60"/>
                  <a:pt x="51" y="60"/>
                </a:cubicBezTo>
                <a:close/>
                <a:moveTo>
                  <a:pt x="41" y="61"/>
                </a:moveTo>
                <a:cubicBezTo>
                  <a:pt x="41" y="61"/>
                  <a:pt x="41" y="61"/>
                  <a:pt x="41" y="61"/>
                </a:cubicBezTo>
                <a:cubicBezTo>
                  <a:pt x="41" y="60"/>
                  <a:pt x="40" y="60"/>
                  <a:pt x="40" y="60"/>
                </a:cubicBezTo>
                <a:cubicBezTo>
                  <a:pt x="40" y="60"/>
                  <a:pt x="40" y="60"/>
                  <a:pt x="40" y="60"/>
                </a:cubicBezTo>
                <a:cubicBezTo>
                  <a:pt x="40" y="60"/>
                  <a:pt x="41" y="60"/>
                  <a:pt x="41" y="61"/>
                </a:cubicBezTo>
                <a:close/>
                <a:moveTo>
                  <a:pt x="39" y="59"/>
                </a:moveTo>
                <a:cubicBezTo>
                  <a:pt x="39" y="59"/>
                  <a:pt x="40" y="59"/>
                  <a:pt x="40" y="59"/>
                </a:cubicBezTo>
                <a:cubicBezTo>
                  <a:pt x="39" y="59"/>
                  <a:pt x="39" y="58"/>
                  <a:pt x="39" y="58"/>
                </a:cubicBezTo>
                <a:cubicBezTo>
                  <a:pt x="39" y="58"/>
                  <a:pt x="39" y="58"/>
                  <a:pt x="38" y="58"/>
                </a:cubicBezTo>
                <a:cubicBezTo>
                  <a:pt x="39" y="58"/>
                  <a:pt x="39" y="59"/>
                  <a:pt x="39" y="59"/>
                </a:cubicBezTo>
                <a:close/>
                <a:moveTo>
                  <a:pt x="82" y="148"/>
                </a:moveTo>
                <a:cubicBezTo>
                  <a:pt x="82" y="148"/>
                  <a:pt x="82" y="148"/>
                  <a:pt x="82" y="147"/>
                </a:cubicBezTo>
                <a:cubicBezTo>
                  <a:pt x="82" y="148"/>
                  <a:pt x="82" y="148"/>
                  <a:pt x="82" y="148"/>
                </a:cubicBezTo>
                <a:close/>
                <a:moveTo>
                  <a:pt x="82" y="70"/>
                </a:moveTo>
                <a:cubicBezTo>
                  <a:pt x="82" y="70"/>
                  <a:pt x="82" y="70"/>
                  <a:pt x="81" y="70"/>
                </a:cubicBezTo>
                <a:cubicBezTo>
                  <a:pt x="82" y="70"/>
                  <a:pt x="82" y="70"/>
                  <a:pt x="82" y="70"/>
                </a:cubicBezTo>
                <a:close/>
                <a:moveTo>
                  <a:pt x="85" y="77"/>
                </a:moveTo>
                <a:cubicBezTo>
                  <a:pt x="85" y="77"/>
                  <a:pt x="85" y="77"/>
                  <a:pt x="85" y="77"/>
                </a:cubicBezTo>
                <a:cubicBezTo>
                  <a:pt x="85" y="77"/>
                  <a:pt x="86" y="77"/>
                  <a:pt x="86" y="77"/>
                </a:cubicBezTo>
                <a:cubicBezTo>
                  <a:pt x="86" y="77"/>
                  <a:pt x="86" y="77"/>
                  <a:pt x="86" y="77"/>
                </a:cubicBezTo>
                <a:cubicBezTo>
                  <a:pt x="86" y="77"/>
                  <a:pt x="85" y="77"/>
                  <a:pt x="85" y="77"/>
                </a:cubicBezTo>
                <a:close/>
                <a:moveTo>
                  <a:pt x="166" y="97"/>
                </a:moveTo>
                <a:cubicBezTo>
                  <a:pt x="167" y="97"/>
                  <a:pt x="167" y="97"/>
                  <a:pt x="167" y="96"/>
                </a:cubicBezTo>
                <a:cubicBezTo>
                  <a:pt x="166" y="97"/>
                  <a:pt x="166" y="97"/>
                  <a:pt x="166" y="97"/>
                </a:cubicBezTo>
                <a:close/>
                <a:moveTo>
                  <a:pt x="38" y="21"/>
                </a:moveTo>
                <a:cubicBezTo>
                  <a:pt x="38" y="21"/>
                  <a:pt x="38" y="21"/>
                  <a:pt x="38" y="22"/>
                </a:cubicBezTo>
                <a:cubicBezTo>
                  <a:pt x="38" y="21"/>
                  <a:pt x="38" y="21"/>
                  <a:pt x="38" y="21"/>
                </a:cubicBezTo>
                <a:close/>
                <a:moveTo>
                  <a:pt x="41" y="46"/>
                </a:moveTo>
                <a:cubicBezTo>
                  <a:pt x="41" y="46"/>
                  <a:pt x="41" y="46"/>
                  <a:pt x="41" y="46"/>
                </a:cubicBezTo>
                <a:cubicBezTo>
                  <a:pt x="41" y="45"/>
                  <a:pt x="41" y="45"/>
                  <a:pt x="41" y="45"/>
                </a:cubicBezTo>
                <a:cubicBezTo>
                  <a:pt x="41" y="45"/>
                  <a:pt x="41" y="45"/>
                  <a:pt x="41" y="46"/>
                </a:cubicBezTo>
                <a:close/>
                <a:moveTo>
                  <a:pt x="41" y="40"/>
                </a:moveTo>
                <a:cubicBezTo>
                  <a:pt x="41" y="41"/>
                  <a:pt x="41" y="41"/>
                  <a:pt x="41" y="41"/>
                </a:cubicBezTo>
                <a:cubicBezTo>
                  <a:pt x="41" y="41"/>
                  <a:pt x="41" y="41"/>
                  <a:pt x="41" y="40"/>
                </a:cubicBezTo>
                <a:close/>
                <a:moveTo>
                  <a:pt x="144" y="89"/>
                </a:moveTo>
                <a:cubicBezTo>
                  <a:pt x="145" y="89"/>
                  <a:pt x="145" y="89"/>
                  <a:pt x="145" y="89"/>
                </a:cubicBezTo>
                <a:cubicBezTo>
                  <a:pt x="144" y="89"/>
                  <a:pt x="144" y="89"/>
                  <a:pt x="144" y="89"/>
                </a:cubicBezTo>
                <a:close/>
                <a:moveTo>
                  <a:pt x="147" y="206"/>
                </a:moveTo>
                <a:cubicBezTo>
                  <a:pt x="147" y="206"/>
                  <a:pt x="146" y="207"/>
                  <a:pt x="146" y="207"/>
                </a:cubicBezTo>
                <a:cubicBezTo>
                  <a:pt x="147" y="207"/>
                  <a:pt x="147" y="207"/>
                  <a:pt x="147" y="206"/>
                </a:cubicBezTo>
                <a:close/>
                <a:moveTo>
                  <a:pt x="51" y="108"/>
                </a:moveTo>
                <a:cubicBezTo>
                  <a:pt x="50" y="108"/>
                  <a:pt x="50" y="108"/>
                  <a:pt x="50" y="109"/>
                </a:cubicBezTo>
                <a:cubicBezTo>
                  <a:pt x="50" y="108"/>
                  <a:pt x="50" y="108"/>
                  <a:pt x="51" y="108"/>
                </a:cubicBezTo>
                <a:close/>
                <a:moveTo>
                  <a:pt x="28" y="31"/>
                </a:moveTo>
                <a:cubicBezTo>
                  <a:pt x="29" y="30"/>
                  <a:pt x="29" y="30"/>
                  <a:pt x="29" y="30"/>
                </a:cubicBezTo>
                <a:cubicBezTo>
                  <a:pt x="28" y="30"/>
                  <a:pt x="28" y="30"/>
                  <a:pt x="28" y="31"/>
                </a:cubicBezTo>
                <a:close/>
                <a:moveTo>
                  <a:pt x="153" y="236"/>
                </a:moveTo>
                <a:cubicBezTo>
                  <a:pt x="152" y="236"/>
                  <a:pt x="152" y="236"/>
                  <a:pt x="152" y="235"/>
                </a:cubicBezTo>
                <a:cubicBezTo>
                  <a:pt x="152" y="236"/>
                  <a:pt x="152" y="236"/>
                  <a:pt x="153" y="236"/>
                </a:cubicBezTo>
                <a:close/>
                <a:moveTo>
                  <a:pt x="154" y="235"/>
                </a:moveTo>
                <a:cubicBezTo>
                  <a:pt x="155" y="236"/>
                  <a:pt x="155" y="236"/>
                  <a:pt x="155" y="235"/>
                </a:cubicBezTo>
                <a:cubicBezTo>
                  <a:pt x="155" y="235"/>
                  <a:pt x="155" y="235"/>
                  <a:pt x="154" y="235"/>
                </a:cubicBezTo>
                <a:close/>
                <a:moveTo>
                  <a:pt x="180" y="111"/>
                </a:moveTo>
                <a:cubicBezTo>
                  <a:pt x="180" y="111"/>
                  <a:pt x="180" y="111"/>
                  <a:pt x="180" y="111"/>
                </a:cubicBezTo>
                <a:cubicBezTo>
                  <a:pt x="180" y="111"/>
                  <a:pt x="180" y="112"/>
                  <a:pt x="181" y="112"/>
                </a:cubicBezTo>
                <a:cubicBezTo>
                  <a:pt x="181" y="112"/>
                  <a:pt x="181" y="112"/>
                  <a:pt x="181" y="112"/>
                </a:cubicBezTo>
                <a:cubicBezTo>
                  <a:pt x="181" y="111"/>
                  <a:pt x="180" y="111"/>
                  <a:pt x="180" y="111"/>
                </a:cubicBezTo>
                <a:close/>
                <a:moveTo>
                  <a:pt x="183" y="154"/>
                </a:moveTo>
                <a:cubicBezTo>
                  <a:pt x="183" y="155"/>
                  <a:pt x="183" y="155"/>
                  <a:pt x="182" y="155"/>
                </a:cubicBezTo>
                <a:cubicBezTo>
                  <a:pt x="183" y="155"/>
                  <a:pt x="183" y="155"/>
                  <a:pt x="183" y="155"/>
                </a:cubicBezTo>
                <a:cubicBezTo>
                  <a:pt x="183" y="155"/>
                  <a:pt x="183" y="155"/>
                  <a:pt x="183" y="154"/>
                </a:cubicBezTo>
                <a:close/>
                <a:moveTo>
                  <a:pt x="161" y="170"/>
                </a:moveTo>
                <a:cubicBezTo>
                  <a:pt x="162" y="170"/>
                  <a:pt x="162" y="170"/>
                  <a:pt x="162" y="170"/>
                </a:cubicBezTo>
                <a:cubicBezTo>
                  <a:pt x="162" y="170"/>
                  <a:pt x="162" y="170"/>
                  <a:pt x="161" y="170"/>
                </a:cubicBezTo>
                <a:close/>
                <a:moveTo>
                  <a:pt x="146" y="272"/>
                </a:moveTo>
                <a:cubicBezTo>
                  <a:pt x="146" y="272"/>
                  <a:pt x="146" y="272"/>
                  <a:pt x="146" y="272"/>
                </a:cubicBezTo>
                <a:cubicBezTo>
                  <a:pt x="146" y="272"/>
                  <a:pt x="146" y="272"/>
                  <a:pt x="146" y="272"/>
                </a:cubicBezTo>
                <a:close/>
                <a:moveTo>
                  <a:pt x="144" y="247"/>
                </a:moveTo>
                <a:cubicBezTo>
                  <a:pt x="144" y="247"/>
                  <a:pt x="144" y="247"/>
                  <a:pt x="144" y="247"/>
                </a:cubicBezTo>
                <a:cubicBezTo>
                  <a:pt x="144" y="247"/>
                  <a:pt x="144" y="247"/>
                  <a:pt x="144" y="247"/>
                </a:cubicBezTo>
                <a:close/>
                <a:moveTo>
                  <a:pt x="171" y="240"/>
                </a:moveTo>
                <a:cubicBezTo>
                  <a:pt x="171" y="240"/>
                  <a:pt x="171" y="240"/>
                  <a:pt x="172" y="240"/>
                </a:cubicBezTo>
                <a:cubicBezTo>
                  <a:pt x="171" y="239"/>
                  <a:pt x="171" y="239"/>
                  <a:pt x="171" y="240"/>
                </a:cubicBezTo>
                <a:close/>
                <a:moveTo>
                  <a:pt x="63" y="69"/>
                </a:moveTo>
                <a:cubicBezTo>
                  <a:pt x="63" y="69"/>
                  <a:pt x="63" y="69"/>
                  <a:pt x="63" y="69"/>
                </a:cubicBezTo>
                <a:cubicBezTo>
                  <a:pt x="63" y="69"/>
                  <a:pt x="63" y="69"/>
                  <a:pt x="63" y="69"/>
                </a:cubicBezTo>
                <a:cubicBezTo>
                  <a:pt x="63" y="69"/>
                  <a:pt x="63" y="69"/>
                  <a:pt x="63" y="69"/>
                </a:cubicBezTo>
                <a:close/>
                <a:moveTo>
                  <a:pt x="120" y="128"/>
                </a:moveTo>
                <a:cubicBezTo>
                  <a:pt x="120" y="128"/>
                  <a:pt x="120" y="128"/>
                  <a:pt x="120" y="128"/>
                </a:cubicBezTo>
                <a:cubicBezTo>
                  <a:pt x="121" y="128"/>
                  <a:pt x="121" y="128"/>
                  <a:pt x="121" y="127"/>
                </a:cubicBezTo>
                <a:cubicBezTo>
                  <a:pt x="121" y="127"/>
                  <a:pt x="121" y="127"/>
                  <a:pt x="121" y="127"/>
                </a:cubicBezTo>
                <a:cubicBezTo>
                  <a:pt x="121" y="128"/>
                  <a:pt x="120" y="128"/>
                  <a:pt x="120" y="128"/>
                </a:cubicBezTo>
                <a:close/>
                <a:moveTo>
                  <a:pt x="147" y="171"/>
                </a:moveTo>
                <a:cubicBezTo>
                  <a:pt x="147" y="172"/>
                  <a:pt x="147" y="172"/>
                  <a:pt x="148" y="171"/>
                </a:cubicBezTo>
                <a:cubicBezTo>
                  <a:pt x="147" y="171"/>
                  <a:pt x="147" y="171"/>
                  <a:pt x="147" y="171"/>
                </a:cubicBezTo>
                <a:close/>
                <a:moveTo>
                  <a:pt x="185" y="138"/>
                </a:moveTo>
                <a:cubicBezTo>
                  <a:pt x="185" y="138"/>
                  <a:pt x="185" y="138"/>
                  <a:pt x="185" y="138"/>
                </a:cubicBezTo>
                <a:cubicBezTo>
                  <a:pt x="185" y="138"/>
                  <a:pt x="185" y="137"/>
                  <a:pt x="185" y="137"/>
                </a:cubicBezTo>
                <a:cubicBezTo>
                  <a:pt x="185" y="137"/>
                  <a:pt x="185" y="137"/>
                  <a:pt x="185" y="137"/>
                </a:cubicBezTo>
                <a:cubicBezTo>
                  <a:pt x="185" y="137"/>
                  <a:pt x="185" y="138"/>
                  <a:pt x="185" y="138"/>
                </a:cubicBezTo>
                <a:close/>
                <a:moveTo>
                  <a:pt x="49" y="133"/>
                </a:moveTo>
                <a:cubicBezTo>
                  <a:pt x="49" y="133"/>
                  <a:pt x="49" y="133"/>
                  <a:pt x="49" y="133"/>
                </a:cubicBezTo>
                <a:cubicBezTo>
                  <a:pt x="49" y="133"/>
                  <a:pt x="50" y="133"/>
                  <a:pt x="50" y="133"/>
                </a:cubicBezTo>
                <a:cubicBezTo>
                  <a:pt x="50" y="133"/>
                  <a:pt x="50" y="133"/>
                  <a:pt x="50" y="133"/>
                </a:cubicBezTo>
                <a:cubicBezTo>
                  <a:pt x="50" y="133"/>
                  <a:pt x="50" y="133"/>
                  <a:pt x="49" y="133"/>
                </a:cubicBezTo>
                <a:close/>
                <a:moveTo>
                  <a:pt x="80" y="144"/>
                </a:moveTo>
                <a:cubicBezTo>
                  <a:pt x="80" y="144"/>
                  <a:pt x="80" y="144"/>
                  <a:pt x="80" y="143"/>
                </a:cubicBezTo>
                <a:cubicBezTo>
                  <a:pt x="80" y="144"/>
                  <a:pt x="80" y="144"/>
                  <a:pt x="80" y="144"/>
                </a:cubicBezTo>
                <a:close/>
                <a:moveTo>
                  <a:pt x="81" y="72"/>
                </a:moveTo>
                <a:cubicBezTo>
                  <a:pt x="81" y="72"/>
                  <a:pt x="81" y="72"/>
                  <a:pt x="81" y="72"/>
                </a:cubicBezTo>
                <a:cubicBezTo>
                  <a:pt x="81" y="72"/>
                  <a:pt x="81" y="72"/>
                  <a:pt x="81" y="72"/>
                </a:cubicBezTo>
                <a:cubicBezTo>
                  <a:pt x="81" y="72"/>
                  <a:pt x="81" y="72"/>
                  <a:pt x="81" y="72"/>
                </a:cubicBezTo>
                <a:close/>
                <a:moveTo>
                  <a:pt x="93" y="74"/>
                </a:moveTo>
                <a:cubicBezTo>
                  <a:pt x="93" y="74"/>
                  <a:pt x="93" y="74"/>
                  <a:pt x="93" y="74"/>
                </a:cubicBezTo>
                <a:cubicBezTo>
                  <a:pt x="93" y="74"/>
                  <a:pt x="93" y="74"/>
                  <a:pt x="93" y="74"/>
                </a:cubicBezTo>
                <a:cubicBezTo>
                  <a:pt x="93" y="74"/>
                  <a:pt x="93" y="74"/>
                  <a:pt x="93" y="73"/>
                </a:cubicBezTo>
                <a:cubicBezTo>
                  <a:pt x="93" y="74"/>
                  <a:pt x="93" y="74"/>
                  <a:pt x="93" y="74"/>
                </a:cubicBezTo>
                <a:close/>
                <a:moveTo>
                  <a:pt x="38" y="57"/>
                </a:moveTo>
                <a:cubicBezTo>
                  <a:pt x="38" y="57"/>
                  <a:pt x="38" y="57"/>
                  <a:pt x="38" y="57"/>
                </a:cubicBezTo>
                <a:cubicBezTo>
                  <a:pt x="38" y="57"/>
                  <a:pt x="38" y="57"/>
                  <a:pt x="38" y="57"/>
                </a:cubicBezTo>
                <a:cubicBezTo>
                  <a:pt x="38" y="57"/>
                  <a:pt x="37" y="57"/>
                  <a:pt x="37" y="57"/>
                </a:cubicBezTo>
                <a:cubicBezTo>
                  <a:pt x="38" y="57"/>
                  <a:pt x="38" y="57"/>
                  <a:pt x="38" y="57"/>
                </a:cubicBezTo>
                <a:close/>
                <a:moveTo>
                  <a:pt x="189" y="237"/>
                </a:moveTo>
                <a:cubicBezTo>
                  <a:pt x="190" y="238"/>
                  <a:pt x="190" y="238"/>
                  <a:pt x="190" y="238"/>
                </a:cubicBezTo>
                <a:cubicBezTo>
                  <a:pt x="190" y="237"/>
                  <a:pt x="190" y="237"/>
                  <a:pt x="189" y="237"/>
                </a:cubicBezTo>
                <a:close/>
                <a:moveTo>
                  <a:pt x="131" y="106"/>
                </a:moveTo>
                <a:cubicBezTo>
                  <a:pt x="130" y="107"/>
                  <a:pt x="130" y="107"/>
                  <a:pt x="130" y="107"/>
                </a:cubicBezTo>
                <a:cubicBezTo>
                  <a:pt x="130" y="107"/>
                  <a:pt x="131" y="107"/>
                  <a:pt x="131" y="106"/>
                </a:cubicBezTo>
                <a:close/>
                <a:moveTo>
                  <a:pt x="143" y="217"/>
                </a:moveTo>
                <a:cubicBezTo>
                  <a:pt x="144" y="217"/>
                  <a:pt x="144" y="217"/>
                  <a:pt x="143" y="217"/>
                </a:cubicBezTo>
                <a:cubicBezTo>
                  <a:pt x="143" y="217"/>
                  <a:pt x="143" y="217"/>
                  <a:pt x="143" y="217"/>
                </a:cubicBezTo>
                <a:close/>
                <a:moveTo>
                  <a:pt x="180" y="229"/>
                </a:moveTo>
                <a:cubicBezTo>
                  <a:pt x="180" y="229"/>
                  <a:pt x="180" y="229"/>
                  <a:pt x="180" y="229"/>
                </a:cubicBezTo>
                <a:cubicBezTo>
                  <a:pt x="180" y="229"/>
                  <a:pt x="180" y="229"/>
                  <a:pt x="179" y="229"/>
                </a:cubicBezTo>
                <a:cubicBezTo>
                  <a:pt x="180" y="229"/>
                  <a:pt x="180" y="229"/>
                  <a:pt x="180" y="229"/>
                </a:cubicBezTo>
                <a:cubicBezTo>
                  <a:pt x="180" y="229"/>
                  <a:pt x="180" y="229"/>
                  <a:pt x="180" y="229"/>
                </a:cubicBezTo>
                <a:close/>
                <a:moveTo>
                  <a:pt x="55" y="65"/>
                </a:moveTo>
                <a:cubicBezTo>
                  <a:pt x="55" y="65"/>
                  <a:pt x="55" y="64"/>
                  <a:pt x="55" y="64"/>
                </a:cubicBezTo>
                <a:cubicBezTo>
                  <a:pt x="55" y="64"/>
                  <a:pt x="55" y="65"/>
                  <a:pt x="55" y="65"/>
                </a:cubicBezTo>
                <a:close/>
                <a:moveTo>
                  <a:pt x="160" y="223"/>
                </a:moveTo>
                <a:cubicBezTo>
                  <a:pt x="159" y="223"/>
                  <a:pt x="159" y="223"/>
                  <a:pt x="159" y="223"/>
                </a:cubicBezTo>
                <a:cubicBezTo>
                  <a:pt x="159" y="224"/>
                  <a:pt x="159" y="224"/>
                  <a:pt x="159" y="224"/>
                </a:cubicBezTo>
                <a:cubicBezTo>
                  <a:pt x="159" y="224"/>
                  <a:pt x="159" y="224"/>
                  <a:pt x="160" y="224"/>
                </a:cubicBezTo>
                <a:cubicBezTo>
                  <a:pt x="160" y="224"/>
                  <a:pt x="160" y="224"/>
                  <a:pt x="160" y="223"/>
                </a:cubicBezTo>
                <a:close/>
                <a:moveTo>
                  <a:pt x="162" y="174"/>
                </a:moveTo>
                <a:cubicBezTo>
                  <a:pt x="162" y="174"/>
                  <a:pt x="162" y="174"/>
                  <a:pt x="162" y="174"/>
                </a:cubicBezTo>
                <a:cubicBezTo>
                  <a:pt x="162" y="174"/>
                  <a:pt x="162" y="174"/>
                  <a:pt x="162" y="174"/>
                </a:cubicBezTo>
                <a:cubicBezTo>
                  <a:pt x="162" y="174"/>
                  <a:pt x="162" y="174"/>
                  <a:pt x="162" y="174"/>
                </a:cubicBezTo>
                <a:cubicBezTo>
                  <a:pt x="162" y="174"/>
                  <a:pt x="162" y="174"/>
                  <a:pt x="162" y="174"/>
                </a:cubicBezTo>
                <a:close/>
                <a:moveTo>
                  <a:pt x="185" y="108"/>
                </a:moveTo>
                <a:cubicBezTo>
                  <a:pt x="185" y="108"/>
                  <a:pt x="185" y="108"/>
                  <a:pt x="185" y="108"/>
                </a:cubicBezTo>
                <a:cubicBezTo>
                  <a:pt x="185" y="108"/>
                  <a:pt x="185" y="108"/>
                  <a:pt x="185" y="108"/>
                </a:cubicBezTo>
                <a:cubicBezTo>
                  <a:pt x="185" y="108"/>
                  <a:pt x="185" y="108"/>
                  <a:pt x="185" y="108"/>
                </a:cubicBezTo>
                <a:cubicBezTo>
                  <a:pt x="185" y="108"/>
                  <a:pt x="185" y="108"/>
                  <a:pt x="185" y="108"/>
                </a:cubicBezTo>
                <a:close/>
                <a:moveTo>
                  <a:pt x="44" y="27"/>
                </a:move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lose/>
                <a:moveTo>
                  <a:pt x="145" y="216"/>
                </a:moveTo>
                <a:cubicBezTo>
                  <a:pt x="145" y="216"/>
                  <a:pt x="145" y="216"/>
                  <a:pt x="145" y="216"/>
                </a:cubicBezTo>
                <a:cubicBezTo>
                  <a:pt x="145" y="216"/>
                  <a:pt x="146" y="216"/>
                  <a:pt x="146" y="216"/>
                </a:cubicBezTo>
                <a:cubicBezTo>
                  <a:pt x="146" y="216"/>
                  <a:pt x="146" y="216"/>
                  <a:pt x="146" y="216"/>
                </a:cubicBezTo>
                <a:cubicBezTo>
                  <a:pt x="146" y="216"/>
                  <a:pt x="145" y="216"/>
                  <a:pt x="145" y="216"/>
                </a:cubicBezTo>
                <a:close/>
                <a:moveTo>
                  <a:pt x="44" y="122"/>
                </a:moveTo>
                <a:cubicBezTo>
                  <a:pt x="44" y="122"/>
                  <a:pt x="44" y="122"/>
                  <a:pt x="44" y="122"/>
                </a:cubicBezTo>
                <a:cubicBezTo>
                  <a:pt x="44" y="122"/>
                  <a:pt x="45" y="122"/>
                  <a:pt x="45" y="123"/>
                </a:cubicBezTo>
                <a:cubicBezTo>
                  <a:pt x="45" y="123"/>
                  <a:pt x="45" y="123"/>
                  <a:pt x="45" y="122"/>
                </a:cubicBezTo>
                <a:cubicBezTo>
                  <a:pt x="45" y="122"/>
                  <a:pt x="45" y="122"/>
                  <a:pt x="44" y="122"/>
                </a:cubicBezTo>
                <a:close/>
                <a:moveTo>
                  <a:pt x="64" y="75"/>
                </a:moveTo>
                <a:cubicBezTo>
                  <a:pt x="64" y="76"/>
                  <a:pt x="64" y="75"/>
                  <a:pt x="64" y="75"/>
                </a:cubicBezTo>
                <a:cubicBezTo>
                  <a:pt x="64" y="75"/>
                  <a:pt x="64" y="75"/>
                  <a:pt x="64" y="75"/>
                </a:cubicBezTo>
                <a:close/>
                <a:moveTo>
                  <a:pt x="96" y="74"/>
                </a:moveTo>
                <a:cubicBezTo>
                  <a:pt x="96" y="74"/>
                  <a:pt x="96" y="74"/>
                  <a:pt x="96" y="74"/>
                </a:cubicBezTo>
                <a:cubicBezTo>
                  <a:pt x="95" y="74"/>
                  <a:pt x="95" y="74"/>
                  <a:pt x="95" y="74"/>
                </a:cubicBezTo>
                <a:cubicBezTo>
                  <a:pt x="95" y="74"/>
                  <a:pt x="95" y="74"/>
                  <a:pt x="95" y="74"/>
                </a:cubicBezTo>
                <a:cubicBezTo>
                  <a:pt x="96" y="74"/>
                  <a:pt x="96" y="74"/>
                  <a:pt x="96" y="74"/>
                </a:cubicBezTo>
                <a:close/>
                <a:moveTo>
                  <a:pt x="145" y="201"/>
                </a:moveTo>
                <a:cubicBezTo>
                  <a:pt x="145" y="201"/>
                  <a:pt x="145" y="201"/>
                  <a:pt x="145" y="201"/>
                </a:cubicBezTo>
                <a:cubicBezTo>
                  <a:pt x="144" y="201"/>
                  <a:pt x="144" y="201"/>
                  <a:pt x="144" y="201"/>
                </a:cubicBezTo>
                <a:cubicBezTo>
                  <a:pt x="144" y="201"/>
                  <a:pt x="144" y="201"/>
                  <a:pt x="144" y="201"/>
                </a:cubicBezTo>
                <a:cubicBezTo>
                  <a:pt x="144" y="201"/>
                  <a:pt x="145" y="201"/>
                  <a:pt x="145" y="201"/>
                </a:cubicBezTo>
                <a:close/>
                <a:moveTo>
                  <a:pt x="188" y="146"/>
                </a:moveTo>
                <a:cubicBezTo>
                  <a:pt x="188" y="146"/>
                  <a:pt x="188" y="146"/>
                  <a:pt x="188" y="146"/>
                </a:cubicBezTo>
                <a:cubicBezTo>
                  <a:pt x="188" y="146"/>
                  <a:pt x="188" y="145"/>
                  <a:pt x="188" y="145"/>
                </a:cubicBezTo>
                <a:cubicBezTo>
                  <a:pt x="188" y="145"/>
                  <a:pt x="188" y="145"/>
                  <a:pt x="188" y="145"/>
                </a:cubicBezTo>
                <a:cubicBezTo>
                  <a:pt x="188" y="146"/>
                  <a:pt x="188" y="146"/>
                  <a:pt x="188" y="146"/>
                </a:cubicBezTo>
                <a:close/>
                <a:moveTo>
                  <a:pt x="43" y="50"/>
                </a:moveTo>
                <a:cubicBezTo>
                  <a:pt x="43" y="50"/>
                  <a:pt x="43" y="50"/>
                  <a:pt x="42" y="50"/>
                </a:cubicBezTo>
                <a:cubicBezTo>
                  <a:pt x="42" y="50"/>
                  <a:pt x="42" y="51"/>
                  <a:pt x="42" y="51"/>
                </a:cubicBezTo>
                <a:cubicBezTo>
                  <a:pt x="42" y="51"/>
                  <a:pt x="42" y="51"/>
                  <a:pt x="43" y="51"/>
                </a:cubicBezTo>
                <a:cubicBezTo>
                  <a:pt x="43" y="51"/>
                  <a:pt x="43" y="50"/>
                  <a:pt x="43" y="50"/>
                </a:cubicBezTo>
                <a:close/>
                <a:moveTo>
                  <a:pt x="155" y="264"/>
                </a:moveTo>
                <a:cubicBezTo>
                  <a:pt x="155" y="264"/>
                  <a:pt x="155" y="264"/>
                  <a:pt x="155" y="264"/>
                </a:cubicBezTo>
                <a:cubicBezTo>
                  <a:pt x="155" y="264"/>
                  <a:pt x="155" y="264"/>
                  <a:pt x="155" y="263"/>
                </a:cubicBezTo>
                <a:cubicBezTo>
                  <a:pt x="155" y="263"/>
                  <a:pt x="155" y="263"/>
                  <a:pt x="155" y="263"/>
                </a:cubicBezTo>
                <a:cubicBezTo>
                  <a:pt x="155" y="264"/>
                  <a:pt x="155" y="264"/>
                  <a:pt x="155" y="264"/>
                </a:cubicBezTo>
                <a:close/>
                <a:moveTo>
                  <a:pt x="50" y="117"/>
                </a:moveTo>
                <a:cubicBezTo>
                  <a:pt x="50" y="117"/>
                  <a:pt x="50" y="117"/>
                  <a:pt x="50" y="117"/>
                </a:cubicBezTo>
                <a:cubicBezTo>
                  <a:pt x="50" y="117"/>
                  <a:pt x="50" y="117"/>
                  <a:pt x="50" y="117"/>
                </a:cubicBezTo>
                <a:cubicBezTo>
                  <a:pt x="50" y="117"/>
                  <a:pt x="50" y="117"/>
                  <a:pt x="50" y="117"/>
                </a:cubicBezTo>
                <a:cubicBezTo>
                  <a:pt x="50" y="117"/>
                  <a:pt x="50" y="117"/>
                  <a:pt x="50" y="117"/>
                </a:cubicBezTo>
                <a:close/>
                <a:moveTo>
                  <a:pt x="35" y="42"/>
                </a:moveTo>
                <a:cubicBezTo>
                  <a:pt x="35" y="42"/>
                  <a:pt x="35" y="42"/>
                  <a:pt x="35" y="42"/>
                </a:cubicBezTo>
                <a:cubicBezTo>
                  <a:pt x="35" y="42"/>
                  <a:pt x="35" y="42"/>
                  <a:pt x="35" y="42"/>
                </a:cubicBezTo>
                <a:cubicBezTo>
                  <a:pt x="35" y="42"/>
                  <a:pt x="35" y="42"/>
                  <a:pt x="35" y="42"/>
                </a:cubicBezTo>
                <a:cubicBezTo>
                  <a:pt x="35" y="42"/>
                  <a:pt x="35" y="42"/>
                  <a:pt x="35" y="42"/>
                </a:cubicBezTo>
                <a:close/>
                <a:moveTo>
                  <a:pt x="123" y="141"/>
                </a:moveTo>
                <a:cubicBezTo>
                  <a:pt x="123" y="141"/>
                  <a:pt x="123" y="141"/>
                  <a:pt x="123" y="141"/>
                </a:cubicBezTo>
                <a:cubicBezTo>
                  <a:pt x="123" y="141"/>
                  <a:pt x="123" y="141"/>
                  <a:pt x="123" y="141"/>
                </a:cubicBezTo>
                <a:cubicBezTo>
                  <a:pt x="123" y="141"/>
                  <a:pt x="123" y="142"/>
                  <a:pt x="123" y="142"/>
                </a:cubicBezTo>
                <a:cubicBezTo>
                  <a:pt x="123" y="141"/>
                  <a:pt x="123" y="141"/>
                  <a:pt x="123" y="141"/>
                </a:cubicBezTo>
                <a:close/>
                <a:moveTo>
                  <a:pt x="4" y="6"/>
                </a:moveTo>
                <a:cubicBezTo>
                  <a:pt x="5" y="6"/>
                  <a:pt x="5" y="6"/>
                  <a:pt x="5" y="6"/>
                </a:cubicBezTo>
                <a:cubicBezTo>
                  <a:pt x="5" y="6"/>
                  <a:pt x="5" y="6"/>
                  <a:pt x="5" y="5"/>
                </a:cubicBezTo>
                <a:cubicBezTo>
                  <a:pt x="4" y="5"/>
                  <a:pt x="4" y="5"/>
                  <a:pt x="4" y="5"/>
                </a:cubicBezTo>
                <a:cubicBezTo>
                  <a:pt x="4" y="6"/>
                  <a:pt x="4" y="6"/>
                  <a:pt x="4" y="6"/>
                </a:cubicBezTo>
                <a:close/>
                <a:moveTo>
                  <a:pt x="28" y="46"/>
                </a:moveTo>
                <a:cubicBezTo>
                  <a:pt x="28" y="45"/>
                  <a:pt x="28" y="45"/>
                  <a:pt x="28" y="45"/>
                </a:cubicBezTo>
                <a:cubicBezTo>
                  <a:pt x="28" y="45"/>
                  <a:pt x="28" y="45"/>
                  <a:pt x="28" y="45"/>
                </a:cubicBezTo>
                <a:cubicBezTo>
                  <a:pt x="28" y="45"/>
                  <a:pt x="28" y="45"/>
                  <a:pt x="28" y="45"/>
                </a:cubicBezTo>
                <a:cubicBezTo>
                  <a:pt x="28" y="45"/>
                  <a:pt x="28" y="45"/>
                  <a:pt x="28" y="46"/>
                </a:cubicBezTo>
                <a:close/>
                <a:moveTo>
                  <a:pt x="122" y="171"/>
                </a:moveTo>
                <a:cubicBezTo>
                  <a:pt x="122" y="171"/>
                  <a:pt x="122" y="171"/>
                  <a:pt x="122" y="171"/>
                </a:cubicBezTo>
                <a:cubicBezTo>
                  <a:pt x="123" y="171"/>
                  <a:pt x="123" y="171"/>
                  <a:pt x="123" y="171"/>
                </a:cubicBezTo>
                <a:cubicBezTo>
                  <a:pt x="123" y="171"/>
                  <a:pt x="123" y="171"/>
                  <a:pt x="123" y="171"/>
                </a:cubicBezTo>
                <a:cubicBezTo>
                  <a:pt x="123" y="171"/>
                  <a:pt x="123" y="171"/>
                  <a:pt x="122" y="171"/>
                </a:cubicBezTo>
                <a:close/>
                <a:moveTo>
                  <a:pt x="147" y="89"/>
                </a:moveTo>
                <a:cubicBezTo>
                  <a:pt x="147" y="89"/>
                  <a:pt x="147" y="89"/>
                  <a:pt x="147" y="89"/>
                </a:cubicBezTo>
                <a:cubicBezTo>
                  <a:pt x="147" y="89"/>
                  <a:pt x="147" y="89"/>
                  <a:pt x="147" y="89"/>
                </a:cubicBezTo>
                <a:cubicBezTo>
                  <a:pt x="147" y="89"/>
                  <a:pt x="147" y="89"/>
                  <a:pt x="147" y="89"/>
                </a:cubicBezTo>
                <a:cubicBezTo>
                  <a:pt x="147" y="89"/>
                  <a:pt x="147" y="89"/>
                  <a:pt x="147" y="89"/>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nvGrpSpPr>
          <p:cNvPr id="22" name="组合 21"/>
          <p:cNvGrpSpPr/>
          <p:nvPr/>
        </p:nvGrpSpPr>
        <p:grpSpPr>
          <a:xfrm>
            <a:off x="2520677" y="2039496"/>
            <a:ext cx="4543652" cy="4873173"/>
            <a:chOff x="10899776" y="4457701"/>
            <a:chExt cx="677862" cy="736600"/>
          </a:xfrm>
          <a:solidFill>
            <a:sysClr val="windowText" lastClr="000000"/>
          </a:solidFill>
        </p:grpSpPr>
        <p:sp>
          <p:nvSpPr>
            <p:cNvPr id="23" name="Freeform 446"/>
            <p:cNvSpPr>
              <a:spLocks noEditPoints="1"/>
            </p:cNvSpPr>
            <p:nvPr/>
          </p:nvSpPr>
          <p:spPr bwMode="auto">
            <a:xfrm>
              <a:off x="11329988" y="4791076"/>
              <a:ext cx="247650" cy="403225"/>
            </a:xfrm>
            <a:custGeom>
              <a:avLst/>
              <a:gdLst>
                <a:gd name="T0" fmla="*/ 33 w 100"/>
                <a:gd name="T1" fmla="*/ 152 h 163"/>
                <a:gd name="T2" fmla="*/ 25 w 100"/>
                <a:gd name="T3" fmla="*/ 49 h 163"/>
                <a:gd name="T4" fmla="*/ 21 w 100"/>
                <a:gd name="T5" fmla="*/ 19 h 163"/>
                <a:gd name="T6" fmla="*/ 61 w 100"/>
                <a:gd name="T7" fmla="*/ 6 h 163"/>
                <a:gd name="T8" fmla="*/ 83 w 100"/>
                <a:gd name="T9" fmla="*/ 60 h 163"/>
                <a:gd name="T10" fmla="*/ 71 w 100"/>
                <a:gd name="T11" fmla="*/ 112 h 163"/>
                <a:gd name="T12" fmla="*/ 52 w 100"/>
                <a:gd name="T13" fmla="*/ 108 h 163"/>
                <a:gd name="T14" fmla="*/ 59 w 100"/>
                <a:gd name="T15" fmla="*/ 129 h 163"/>
                <a:gd name="T16" fmla="*/ 42 w 100"/>
                <a:gd name="T17" fmla="*/ 91 h 163"/>
                <a:gd name="T18" fmla="*/ 51 w 100"/>
                <a:gd name="T19" fmla="*/ 92 h 163"/>
                <a:gd name="T20" fmla="*/ 68 w 100"/>
                <a:gd name="T21" fmla="*/ 84 h 163"/>
                <a:gd name="T22" fmla="*/ 65 w 100"/>
                <a:gd name="T23" fmla="*/ 58 h 163"/>
                <a:gd name="T24" fmla="*/ 67 w 100"/>
                <a:gd name="T25" fmla="*/ 67 h 163"/>
                <a:gd name="T26" fmla="*/ 50 w 100"/>
                <a:gd name="T27" fmla="*/ 12 h 163"/>
                <a:gd name="T28" fmla="*/ 42 w 100"/>
                <a:gd name="T29" fmla="*/ 34 h 163"/>
                <a:gd name="T30" fmla="*/ 58 w 100"/>
                <a:gd name="T31" fmla="*/ 12 h 163"/>
                <a:gd name="T32" fmla="*/ 63 w 100"/>
                <a:gd name="T33" fmla="*/ 40 h 163"/>
                <a:gd name="T34" fmla="*/ 67 w 100"/>
                <a:gd name="T35" fmla="*/ 42 h 163"/>
                <a:gd name="T36" fmla="*/ 61 w 100"/>
                <a:gd name="T37" fmla="*/ 34 h 163"/>
                <a:gd name="T38" fmla="*/ 66 w 100"/>
                <a:gd name="T39" fmla="*/ 34 h 163"/>
                <a:gd name="T40" fmla="*/ 79 w 100"/>
                <a:gd name="T41" fmla="*/ 29 h 163"/>
                <a:gd name="T42" fmla="*/ 81 w 100"/>
                <a:gd name="T43" fmla="*/ 33 h 163"/>
                <a:gd name="T44" fmla="*/ 81 w 100"/>
                <a:gd name="T45" fmla="*/ 47 h 163"/>
                <a:gd name="T46" fmla="*/ 45 w 100"/>
                <a:gd name="T47" fmla="*/ 101 h 163"/>
                <a:gd name="T48" fmla="*/ 59 w 100"/>
                <a:gd name="T49" fmla="*/ 90 h 163"/>
                <a:gd name="T50" fmla="*/ 42 w 100"/>
                <a:gd name="T51" fmla="*/ 94 h 163"/>
                <a:gd name="T52" fmla="*/ 33 w 100"/>
                <a:gd name="T53" fmla="*/ 89 h 163"/>
                <a:gd name="T54" fmla="*/ 70 w 100"/>
                <a:gd name="T55" fmla="*/ 133 h 163"/>
                <a:gd name="T56" fmla="*/ 70 w 100"/>
                <a:gd name="T57" fmla="*/ 144 h 163"/>
                <a:gd name="T58" fmla="*/ 6 w 100"/>
                <a:gd name="T59" fmla="*/ 61 h 163"/>
                <a:gd name="T60" fmla="*/ 7 w 100"/>
                <a:gd name="T61" fmla="*/ 47 h 163"/>
                <a:gd name="T62" fmla="*/ 38 w 100"/>
                <a:gd name="T63" fmla="*/ 80 h 163"/>
                <a:gd name="T64" fmla="*/ 42 w 100"/>
                <a:gd name="T65" fmla="*/ 107 h 163"/>
                <a:gd name="T66" fmla="*/ 40 w 100"/>
                <a:gd name="T67" fmla="*/ 152 h 163"/>
                <a:gd name="T68" fmla="*/ 62 w 100"/>
                <a:gd name="T69" fmla="*/ 115 h 163"/>
                <a:gd name="T70" fmla="*/ 93 w 100"/>
                <a:gd name="T71" fmla="*/ 57 h 163"/>
                <a:gd name="T72" fmla="*/ 90 w 100"/>
                <a:gd name="T73" fmla="*/ 60 h 163"/>
                <a:gd name="T74" fmla="*/ 48 w 100"/>
                <a:gd name="T75" fmla="*/ 120 h 163"/>
                <a:gd name="T76" fmla="*/ 38 w 100"/>
                <a:gd name="T77" fmla="*/ 139 h 163"/>
                <a:gd name="T78" fmla="*/ 64 w 100"/>
                <a:gd name="T79" fmla="*/ 152 h 163"/>
                <a:gd name="T80" fmla="*/ 33 w 100"/>
                <a:gd name="T81" fmla="*/ 10 h 163"/>
                <a:gd name="T82" fmla="*/ 81 w 100"/>
                <a:gd name="T83" fmla="*/ 42 h 163"/>
                <a:gd name="T84" fmla="*/ 71 w 100"/>
                <a:gd name="T85" fmla="*/ 154 h 163"/>
                <a:gd name="T86" fmla="*/ 32 w 100"/>
                <a:gd name="T87" fmla="*/ 56 h 163"/>
                <a:gd name="T88" fmla="*/ 92 w 100"/>
                <a:gd name="T89" fmla="*/ 52 h 163"/>
                <a:gd name="T90" fmla="*/ 35 w 100"/>
                <a:gd name="T91" fmla="*/ 112 h 163"/>
                <a:gd name="T92" fmla="*/ 18 w 100"/>
                <a:gd name="T93" fmla="*/ 49 h 163"/>
                <a:gd name="T94" fmla="*/ 40 w 100"/>
                <a:gd name="T95" fmla="*/ 118 h 163"/>
                <a:gd name="T96" fmla="*/ 63 w 100"/>
                <a:gd name="T97" fmla="*/ 137 h 163"/>
                <a:gd name="T98" fmla="*/ 35 w 100"/>
                <a:gd name="T99" fmla="*/ 22 h 163"/>
                <a:gd name="T100" fmla="*/ 65 w 100"/>
                <a:gd name="T101" fmla="*/ 125 h 163"/>
                <a:gd name="T102" fmla="*/ 57 w 100"/>
                <a:gd name="T103" fmla="*/ 114 h 163"/>
                <a:gd name="T104" fmla="*/ 30 w 100"/>
                <a:gd name="T105" fmla="*/ 92 h 163"/>
                <a:gd name="T106" fmla="*/ 33 w 100"/>
                <a:gd name="T107" fmla="*/ 48 h 163"/>
                <a:gd name="T108" fmla="*/ 43 w 100"/>
                <a:gd name="T109" fmla="*/ 146 h 163"/>
                <a:gd name="T110" fmla="*/ 28 w 100"/>
                <a:gd name="T111" fmla="*/ 83 h 163"/>
                <a:gd name="T112" fmla="*/ 37 w 100"/>
                <a:gd name="T113" fmla="*/ 113 h 163"/>
                <a:gd name="T114" fmla="*/ 67 w 100"/>
                <a:gd name="T115" fmla="*/ 39 h 163"/>
                <a:gd name="T116" fmla="*/ 61 w 100"/>
                <a:gd name="T117" fmla="*/ 11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0" h="163">
                  <a:moveTo>
                    <a:pt x="50" y="106"/>
                  </a:moveTo>
                  <a:cubicBezTo>
                    <a:pt x="50" y="107"/>
                    <a:pt x="51" y="108"/>
                    <a:pt x="51" y="110"/>
                  </a:cubicBezTo>
                  <a:cubicBezTo>
                    <a:pt x="51" y="118"/>
                    <a:pt x="52" y="127"/>
                    <a:pt x="51" y="135"/>
                  </a:cubicBezTo>
                  <a:cubicBezTo>
                    <a:pt x="50" y="142"/>
                    <a:pt x="48" y="148"/>
                    <a:pt x="46" y="155"/>
                  </a:cubicBezTo>
                  <a:cubicBezTo>
                    <a:pt x="45" y="157"/>
                    <a:pt x="44" y="159"/>
                    <a:pt x="43" y="160"/>
                  </a:cubicBezTo>
                  <a:cubicBezTo>
                    <a:pt x="42" y="161"/>
                    <a:pt x="41" y="162"/>
                    <a:pt x="40" y="162"/>
                  </a:cubicBezTo>
                  <a:cubicBezTo>
                    <a:pt x="40" y="162"/>
                    <a:pt x="39" y="162"/>
                    <a:pt x="39" y="162"/>
                  </a:cubicBezTo>
                  <a:cubicBezTo>
                    <a:pt x="38" y="163"/>
                    <a:pt x="37" y="162"/>
                    <a:pt x="36" y="162"/>
                  </a:cubicBezTo>
                  <a:cubicBezTo>
                    <a:pt x="35" y="161"/>
                    <a:pt x="34" y="160"/>
                    <a:pt x="34" y="159"/>
                  </a:cubicBezTo>
                  <a:cubicBezTo>
                    <a:pt x="33" y="156"/>
                    <a:pt x="33" y="154"/>
                    <a:pt x="33" y="152"/>
                  </a:cubicBezTo>
                  <a:cubicBezTo>
                    <a:pt x="33" y="150"/>
                    <a:pt x="33" y="148"/>
                    <a:pt x="32" y="146"/>
                  </a:cubicBezTo>
                  <a:cubicBezTo>
                    <a:pt x="32" y="144"/>
                    <a:pt x="32" y="142"/>
                    <a:pt x="32" y="139"/>
                  </a:cubicBezTo>
                  <a:cubicBezTo>
                    <a:pt x="31" y="130"/>
                    <a:pt x="30" y="120"/>
                    <a:pt x="31" y="111"/>
                  </a:cubicBezTo>
                  <a:cubicBezTo>
                    <a:pt x="31" y="108"/>
                    <a:pt x="31" y="106"/>
                    <a:pt x="32" y="103"/>
                  </a:cubicBezTo>
                  <a:cubicBezTo>
                    <a:pt x="32" y="102"/>
                    <a:pt x="31" y="101"/>
                    <a:pt x="31" y="99"/>
                  </a:cubicBezTo>
                  <a:cubicBezTo>
                    <a:pt x="31" y="99"/>
                    <a:pt x="31" y="99"/>
                    <a:pt x="31" y="98"/>
                  </a:cubicBezTo>
                  <a:cubicBezTo>
                    <a:pt x="27" y="95"/>
                    <a:pt x="26" y="90"/>
                    <a:pt x="25" y="85"/>
                  </a:cubicBezTo>
                  <a:cubicBezTo>
                    <a:pt x="24" y="75"/>
                    <a:pt x="24" y="65"/>
                    <a:pt x="25" y="54"/>
                  </a:cubicBezTo>
                  <a:cubicBezTo>
                    <a:pt x="25" y="53"/>
                    <a:pt x="25" y="52"/>
                    <a:pt x="25" y="50"/>
                  </a:cubicBezTo>
                  <a:cubicBezTo>
                    <a:pt x="25" y="50"/>
                    <a:pt x="25" y="50"/>
                    <a:pt x="25" y="49"/>
                  </a:cubicBezTo>
                  <a:cubicBezTo>
                    <a:pt x="24" y="50"/>
                    <a:pt x="23" y="51"/>
                    <a:pt x="22" y="52"/>
                  </a:cubicBezTo>
                  <a:cubicBezTo>
                    <a:pt x="21" y="55"/>
                    <a:pt x="19" y="57"/>
                    <a:pt x="17" y="60"/>
                  </a:cubicBezTo>
                  <a:cubicBezTo>
                    <a:pt x="16" y="61"/>
                    <a:pt x="14" y="62"/>
                    <a:pt x="13" y="63"/>
                  </a:cubicBezTo>
                  <a:cubicBezTo>
                    <a:pt x="12" y="64"/>
                    <a:pt x="11" y="65"/>
                    <a:pt x="10" y="65"/>
                  </a:cubicBezTo>
                  <a:cubicBezTo>
                    <a:pt x="6" y="67"/>
                    <a:pt x="0" y="64"/>
                    <a:pt x="0" y="59"/>
                  </a:cubicBezTo>
                  <a:cubicBezTo>
                    <a:pt x="0" y="58"/>
                    <a:pt x="0" y="57"/>
                    <a:pt x="0" y="56"/>
                  </a:cubicBezTo>
                  <a:cubicBezTo>
                    <a:pt x="1" y="51"/>
                    <a:pt x="3" y="46"/>
                    <a:pt x="6" y="42"/>
                  </a:cubicBezTo>
                  <a:cubicBezTo>
                    <a:pt x="8" y="38"/>
                    <a:pt x="10" y="35"/>
                    <a:pt x="12" y="32"/>
                  </a:cubicBezTo>
                  <a:cubicBezTo>
                    <a:pt x="14" y="30"/>
                    <a:pt x="15" y="28"/>
                    <a:pt x="17" y="26"/>
                  </a:cubicBezTo>
                  <a:cubicBezTo>
                    <a:pt x="18" y="23"/>
                    <a:pt x="19" y="21"/>
                    <a:pt x="21" y="19"/>
                  </a:cubicBezTo>
                  <a:cubicBezTo>
                    <a:pt x="22" y="17"/>
                    <a:pt x="24" y="16"/>
                    <a:pt x="25" y="15"/>
                  </a:cubicBezTo>
                  <a:cubicBezTo>
                    <a:pt x="26" y="14"/>
                    <a:pt x="27" y="13"/>
                    <a:pt x="29" y="14"/>
                  </a:cubicBezTo>
                  <a:cubicBezTo>
                    <a:pt x="29" y="13"/>
                    <a:pt x="30" y="13"/>
                    <a:pt x="30" y="12"/>
                  </a:cubicBezTo>
                  <a:cubicBezTo>
                    <a:pt x="30" y="11"/>
                    <a:pt x="31" y="9"/>
                    <a:pt x="31" y="7"/>
                  </a:cubicBezTo>
                  <a:cubicBezTo>
                    <a:pt x="32" y="6"/>
                    <a:pt x="32" y="5"/>
                    <a:pt x="32" y="5"/>
                  </a:cubicBezTo>
                  <a:cubicBezTo>
                    <a:pt x="34" y="2"/>
                    <a:pt x="37" y="0"/>
                    <a:pt x="40" y="0"/>
                  </a:cubicBezTo>
                  <a:cubicBezTo>
                    <a:pt x="41" y="1"/>
                    <a:pt x="43" y="1"/>
                    <a:pt x="44" y="1"/>
                  </a:cubicBezTo>
                  <a:cubicBezTo>
                    <a:pt x="45" y="1"/>
                    <a:pt x="45" y="1"/>
                    <a:pt x="45" y="1"/>
                  </a:cubicBezTo>
                  <a:cubicBezTo>
                    <a:pt x="48" y="1"/>
                    <a:pt x="50" y="1"/>
                    <a:pt x="53" y="1"/>
                  </a:cubicBezTo>
                  <a:cubicBezTo>
                    <a:pt x="56" y="2"/>
                    <a:pt x="59" y="3"/>
                    <a:pt x="61" y="6"/>
                  </a:cubicBezTo>
                  <a:cubicBezTo>
                    <a:pt x="63" y="8"/>
                    <a:pt x="65" y="11"/>
                    <a:pt x="66" y="13"/>
                  </a:cubicBezTo>
                  <a:cubicBezTo>
                    <a:pt x="66" y="14"/>
                    <a:pt x="67" y="14"/>
                    <a:pt x="67" y="15"/>
                  </a:cubicBezTo>
                  <a:cubicBezTo>
                    <a:pt x="69" y="16"/>
                    <a:pt x="72" y="18"/>
                    <a:pt x="74" y="19"/>
                  </a:cubicBezTo>
                  <a:cubicBezTo>
                    <a:pt x="74" y="20"/>
                    <a:pt x="75" y="20"/>
                    <a:pt x="75" y="21"/>
                  </a:cubicBezTo>
                  <a:cubicBezTo>
                    <a:pt x="79" y="23"/>
                    <a:pt x="82" y="26"/>
                    <a:pt x="85" y="29"/>
                  </a:cubicBezTo>
                  <a:cubicBezTo>
                    <a:pt x="89" y="36"/>
                    <a:pt x="94" y="42"/>
                    <a:pt x="97" y="49"/>
                  </a:cubicBezTo>
                  <a:cubicBezTo>
                    <a:pt x="98" y="51"/>
                    <a:pt x="99" y="53"/>
                    <a:pt x="100" y="56"/>
                  </a:cubicBezTo>
                  <a:cubicBezTo>
                    <a:pt x="100" y="58"/>
                    <a:pt x="99" y="59"/>
                    <a:pt x="98" y="61"/>
                  </a:cubicBezTo>
                  <a:cubicBezTo>
                    <a:pt x="97" y="63"/>
                    <a:pt x="96" y="63"/>
                    <a:pt x="94" y="63"/>
                  </a:cubicBezTo>
                  <a:cubicBezTo>
                    <a:pt x="90" y="63"/>
                    <a:pt x="86" y="63"/>
                    <a:pt x="83" y="60"/>
                  </a:cubicBezTo>
                  <a:cubicBezTo>
                    <a:pt x="80" y="58"/>
                    <a:pt x="77" y="56"/>
                    <a:pt x="74" y="53"/>
                  </a:cubicBezTo>
                  <a:cubicBezTo>
                    <a:pt x="73" y="52"/>
                    <a:pt x="73" y="51"/>
                    <a:pt x="71" y="50"/>
                  </a:cubicBezTo>
                  <a:cubicBezTo>
                    <a:pt x="71" y="50"/>
                    <a:pt x="71" y="50"/>
                    <a:pt x="71" y="51"/>
                  </a:cubicBezTo>
                  <a:cubicBezTo>
                    <a:pt x="71" y="53"/>
                    <a:pt x="71" y="56"/>
                    <a:pt x="72" y="59"/>
                  </a:cubicBezTo>
                  <a:cubicBezTo>
                    <a:pt x="72" y="65"/>
                    <a:pt x="72" y="71"/>
                    <a:pt x="72" y="77"/>
                  </a:cubicBezTo>
                  <a:cubicBezTo>
                    <a:pt x="71" y="81"/>
                    <a:pt x="71" y="84"/>
                    <a:pt x="70" y="88"/>
                  </a:cubicBezTo>
                  <a:cubicBezTo>
                    <a:pt x="69" y="89"/>
                    <a:pt x="69" y="90"/>
                    <a:pt x="69" y="92"/>
                  </a:cubicBezTo>
                  <a:cubicBezTo>
                    <a:pt x="68" y="94"/>
                    <a:pt x="67" y="97"/>
                    <a:pt x="66" y="99"/>
                  </a:cubicBezTo>
                  <a:cubicBezTo>
                    <a:pt x="66" y="100"/>
                    <a:pt x="66" y="100"/>
                    <a:pt x="66" y="101"/>
                  </a:cubicBezTo>
                  <a:cubicBezTo>
                    <a:pt x="67" y="104"/>
                    <a:pt x="69" y="108"/>
                    <a:pt x="71" y="112"/>
                  </a:cubicBezTo>
                  <a:cubicBezTo>
                    <a:pt x="73" y="117"/>
                    <a:pt x="74" y="122"/>
                    <a:pt x="75" y="127"/>
                  </a:cubicBezTo>
                  <a:cubicBezTo>
                    <a:pt x="76" y="132"/>
                    <a:pt x="77" y="137"/>
                    <a:pt x="77" y="142"/>
                  </a:cubicBezTo>
                  <a:cubicBezTo>
                    <a:pt x="77" y="145"/>
                    <a:pt x="77" y="147"/>
                    <a:pt x="76" y="149"/>
                  </a:cubicBezTo>
                  <a:cubicBezTo>
                    <a:pt x="76" y="152"/>
                    <a:pt x="75" y="154"/>
                    <a:pt x="74" y="156"/>
                  </a:cubicBezTo>
                  <a:cubicBezTo>
                    <a:pt x="73" y="158"/>
                    <a:pt x="72" y="159"/>
                    <a:pt x="70" y="159"/>
                  </a:cubicBezTo>
                  <a:cubicBezTo>
                    <a:pt x="69" y="160"/>
                    <a:pt x="67" y="160"/>
                    <a:pt x="65" y="160"/>
                  </a:cubicBezTo>
                  <a:cubicBezTo>
                    <a:pt x="64" y="159"/>
                    <a:pt x="63" y="158"/>
                    <a:pt x="62" y="157"/>
                  </a:cubicBezTo>
                  <a:cubicBezTo>
                    <a:pt x="60" y="154"/>
                    <a:pt x="59" y="150"/>
                    <a:pt x="58" y="147"/>
                  </a:cubicBezTo>
                  <a:cubicBezTo>
                    <a:pt x="56" y="139"/>
                    <a:pt x="55" y="131"/>
                    <a:pt x="54" y="123"/>
                  </a:cubicBezTo>
                  <a:cubicBezTo>
                    <a:pt x="53" y="118"/>
                    <a:pt x="53" y="113"/>
                    <a:pt x="52" y="108"/>
                  </a:cubicBezTo>
                  <a:cubicBezTo>
                    <a:pt x="52" y="107"/>
                    <a:pt x="51" y="107"/>
                    <a:pt x="51" y="106"/>
                  </a:cubicBezTo>
                  <a:cubicBezTo>
                    <a:pt x="51" y="106"/>
                    <a:pt x="50" y="106"/>
                    <a:pt x="50" y="106"/>
                  </a:cubicBezTo>
                  <a:close/>
                  <a:moveTo>
                    <a:pt x="59" y="134"/>
                  </a:moveTo>
                  <a:cubicBezTo>
                    <a:pt x="58" y="135"/>
                    <a:pt x="59" y="137"/>
                    <a:pt x="59" y="138"/>
                  </a:cubicBezTo>
                  <a:cubicBezTo>
                    <a:pt x="59" y="139"/>
                    <a:pt x="59" y="140"/>
                    <a:pt x="60" y="141"/>
                  </a:cubicBezTo>
                  <a:cubicBezTo>
                    <a:pt x="60" y="140"/>
                    <a:pt x="61" y="140"/>
                    <a:pt x="60" y="139"/>
                  </a:cubicBezTo>
                  <a:cubicBezTo>
                    <a:pt x="60" y="138"/>
                    <a:pt x="60" y="137"/>
                    <a:pt x="60" y="137"/>
                  </a:cubicBezTo>
                  <a:cubicBezTo>
                    <a:pt x="60" y="136"/>
                    <a:pt x="60" y="136"/>
                    <a:pt x="59" y="135"/>
                  </a:cubicBezTo>
                  <a:cubicBezTo>
                    <a:pt x="59" y="135"/>
                    <a:pt x="59" y="135"/>
                    <a:pt x="59" y="134"/>
                  </a:cubicBezTo>
                  <a:cubicBezTo>
                    <a:pt x="60" y="132"/>
                    <a:pt x="59" y="131"/>
                    <a:pt x="59" y="129"/>
                  </a:cubicBezTo>
                  <a:cubicBezTo>
                    <a:pt x="59" y="128"/>
                    <a:pt x="59" y="128"/>
                    <a:pt x="59" y="128"/>
                  </a:cubicBezTo>
                  <a:cubicBezTo>
                    <a:pt x="59" y="128"/>
                    <a:pt x="59" y="127"/>
                    <a:pt x="59" y="127"/>
                  </a:cubicBezTo>
                  <a:cubicBezTo>
                    <a:pt x="58" y="126"/>
                    <a:pt x="57" y="126"/>
                    <a:pt x="58" y="124"/>
                  </a:cubicBezTo>
                  <a:cubicBezTo>
                    <a:pt x="58" y="124"/>
                    <a:pt x="58" y="124"/>
                    <a:pt x="58" y="123"/>
                  </a:cubicBezTo>
                  <a:cubicBezTo>
                    <a:pt x="58" y="122"/>
                    <a:pt x="58" y="121"/>
                    <a:pt x="58" y="120"/>
                  </a:cubicBezTo>
                  <a:cubicBezTo>
                    <a:pt x="57" y="120"/>
                    <a:pt x="57" y="121"/>
                    <a:pt x="57" y="121"/>
                  </a:cubicBezTo>
                  <a:cubicBezTo>
                    <a:pt x="57" y="121"/>
                    <a:pt x="57" y="121"/>
                    <a:pt x="57" y="122"/>
                  </a:cubicBezTo>
                  <a:cubicBezTo>
                    <a:pt x="57" y="126"/>
                    <a:pt x="58" y="129"/>
                    <a:pt x="58" y="133"/>
                  </a:cubicBezTo>
                  <a:cubicBezTo>
                    <a:pt x="58" y="134"/>
                    <a:pt x="58" y="134"/>
                    <a:pt x="59" y="134"/>
                  </a:cubicBezTo>
                  <a:close/>
                  <a:moveTo>
                    <a:pt x="42" y="91"/>
                  </a:moveTo>
                  <a:cubicBezTo>
                    <a:pt x="42" y="91"/>
                    <a:pt x="42" y="91"/>
                    <a:pt x="42" y="91"/>
                  </a:cubicBezTo>
                  <a:cubicBezTo>
                    <a:pt x="43" y="91"/>
                    <a:pt x="43" y="90"/>
                    <a:pt x="44" y="90"/>
                  </a:cubicBezTo>
                  <a:cubicBezTo>
                    <a:pt x="50" y="86"/>
                    <a:pt x="56" y="81"/>
                    <a:pt x="62" y="76"/>
                  </a:cubicBezTo>
                  <a:cubicBezTo>
                    <a:pt x="62" y="76"/>
                    <a:pt x="62" y="75"/>
                    <a:pt x="63" y="75"/>
                  </a:cubicBezTo>
                  <a:cubicBezTo>
                    <a:pt x="63" y="75"/>
                    <a:pt x="64" y="75"/>
                    <a:pt x="64" y="75"/>
                  </a:cubicBezTo>
                  <a:cubicBezTo>
                    <a:pt x="65" y="76"/>
                    <a:pt x="65" y="76"/>
                    <a:pt x="64" y="77"/>
                  </a:cubicBezTo>
                  <a:cubicBezTo>
                    <a:pt x="64" y="77"/>
                    <a:pt x="64" y="78"/>
                    <a:pt x="64" y="78"/>
                  </a:cubicBezTo>
                  <a:cubicBezTo>
                    <a:pt x="59" y="82"/>
                    <a:pt x="54" y="87"/>
                    <a:pt x="50" y="92"/>
                  </a:cubicBezTo>
                  <a:cubicBezTo>
                    <a:pt x="50" y="92"/>
                    <a:pt x="50" y="93"/>
                    <a:pt x="49" y="93"/>
                  </a:cubicBezTo>
                  <a:cubicBezTo>
                    <a:pt x="50" y="93"/>
                    <a:pt x="50" y="93"/>
                    <a:pt x="51" y="92"/>
                  </a:cubicBezTo>
                  <a:cubicBezTo>
                    <a:pt x="54" y="90"/>
                    <a:pt x="58" y="88"/>
                    <a:pt x="62" y="85"/>
                  </a:cubicBezTo>
                  <a:cubicBezTo>
                    <a:pt x="62" y="85"/>
                    <a:pt x="63" y="85"/>
                    <a:pt x="64" y="84"/>
                  </a:cubicBezTo>
                  <a:cubicBezTo>
                    <a:pt x="64" y="84"/>
                    <a:pt x="65" y="84"/>
                    <a:pt x="65" y="85"/>
                  </a:cubicBezTo>
                  <a:cubicBezTo>
                    <a:pt x="66" y="85"/>
                    <a:pt x="66" y="86"/>
                    <a:pt x="66" y="86"/>
                  </a:cubicBezTo>
                  <a:cubicBezTo>
                    <a:pt x="65" y="87"/>
                    <a:pt x="65" y="87"/>
                    <a:pt x="64" y="88"/>
                  </a:cubicBezTo>
                  <a:cubicBezTo>
                    <a:pt x="62" y="91"/>
                    <a:pt x="60" y="93"/>
                    <a:pt x="58" y="96"/>
                  </a:cubicBezTo>
                  <a:cubicBezTo>
                    <a:pt x="57" y="96"/>
                    <a:pt x="57" y="96"/>
                    <a:pt x="57" y="97"/>
                  </a:cubicBezTo>
                  <a:cubicBezTo>
                    <a:pt x="58" y="97"/>
                    <a:pt x="60" y="96"/>
                    <a:pt x="61" y="96"/>
                  </a:cubicBezTo>
                  <a:cubicBezTo>
                    <a:pt x="62" y="95"/>
                    <a:pt x="63" y="95"/>
                    <a:pt x="63" y="94"/>
                  </a:cubicBezTo>
                  <a:cubicBezTo>
                    <a:pt x="66" y="91"/>
                    <a:pt x="67" y="88"/>
                    <a:pt x="68" y="84"/>
                  </a:cubicBezTo>
                  <a:cubicBezTo>
                    <a:pt x="68" y="78"/>
                    <a:pt x="68" y="72"/>
                    <a:pt x="68" y="66"/>
                  </a:cubicBezTo>
                  <a:cubicBezTo>
                    <a:pt x="69" y="60"/>
                    <a:pt x="69" y="54"/>
                    <a:pt x="68" y="48"/>
                  </a:cubicBezTo>
                  <a:cubicBezTo>
                    <a:pt x="68" y="48"/>
                    <a:pt x="68" y="48"/>
                    <a:pt x="68" y="48"/>
                  </a:cubicBezTo>
                  <a:cubicBezTo>
                    <a:pt x="58" y="55"/>
                    <a:pt x="50" y="64"/>
                    <a:pt x="41" y="73"/>
                  </a:cubicBezTo>
                  <a:cubicBezTo>
                    <a:pt x="42" y="73"/>
                    <a:pt x="42" y="73"/>
                    <a:pt x="42" y="72"/>
                  </a:cubicBezTo>
                  <a:cubicBezTo>
                    <a:pt x="45" y="71"/>
                    <a:pt x="47" y="69"/>
                    <a:pt x="49" y="67"/>
                  </a:cubicBezTo>
                  <a:cubicBezTo>
                    <a:pt x="53" y="64"/>
                    <a:pt x="57" y="60"/>
                    <a:pt x="61" y="57"/>
                  </a:cubicBezTo>
                  <a:cubicBezTo>
                    <a:pt x="62" y="57"/>
                    <a:pt x="63" y="56"/>
                    <a:pt x="63" y="56"/>
                  </a:cubicBezTo>
                  <a:cubicBezTo>
                    <a:pt x="64" y="56"/>
                    <a:pt x="65" y="56"/>
                    <a:pt x="65" y="56"/>
                  </a:cubicBezTo>
                  <a:cubicBezTo>
                    <a:pt x="66" y="57"/>
                    <a:pt x="66" y="57"/>
                    <a:pt x="65" y="58"/>
                  </a:cubicBezTo>
                  <a:cubicBezTo>
                    <a:pt x="65" y="58"/>
                    <a:pt x="65" y="59"/>
                    <a:pt x="64" y="59"/>
                  </a:cubicBezTo>
                  <a:cubicBezTo>
                    <a:pt x="61" y="63"/>
                    <a:pt x="58" y="66"/>
                    <a:pt x="55" y="70"/>
                  </a:cubicBezTo>
                  <a:cubicBezTo>
                    <a:pt x="51" y="74"/>
                    <a:pt x="48" y="78"/>
                    <a:pt x="44" y="82"/>
                  </a:cubicBezTo>
                  <a:cubicBezTo>
                    <a:pt x="44" y="82"/>
                    <a:pt x="44" y="82"/>
                    <a:pt x="43" y="83"/>
                  </a:cubicBezTo>
                  <a:cubicBezTo>
                    <a:pt x="47" y="80"/>
                    <a:pt x="51" y="77"/>
                    <a:pt x="55" y="74"/>
                  </a:cubicBezTo>
                  <a:cubicBezTo>
                    <a:pt x="58" y="71"/>
                    <a:pt x="61" y="68"/>
                    <a:pt x="65" y="64"/>
                  </a:cubicBezTo>
                  <a:cubicBezTo>
                    <a:pt x="65" y="64"/>
                    <a:pt x="66" y="64"/>
                    <a:pt x="66" y="63"/>
                  </a:cubicBezTo>
                  <a:cubicBezTo>
                    <a:pt x="67" y="63"/>
                    <a:pt x="67" y="63"/>
                    <a:pt x="68" y="64"/>
                  </a:cubicBezTo>
                  <a:cubicBezTo>
                    <a:pt x="68" y="64"/>
                    <a:pt x="68" y="65"/>
                    <a:pt x="68" y="65"/>
                  </a:cubicBezTo>
                  <a:cubicBezTo>
                    <a:pt x="68" y="66"/>
                    <a:pt x="67" y="66"/>
                    <a:pt x="67" y="67"/>
                  </a:cubicBezTo>
                  <a:cubicBezTo>
                    <a:pt x="65" y="68"/>
                    <a:pt x="63" y="70"/>
                    <a:pt x="61" y="72"/>
                  </a:cubicBezTo>
                  <a:cubicBezTo>
                    <a:pt x="54" y="77"/>
                    <a:pt x="48" y="83"/>
                    <a:pt x="43" y="90"/>
                  </a:cubicBezTo>
                  <a:cubicBezTo>
                    <a:pt x="42" y="90"/>
                    <a:pt x="42" y="91"/>
                    <a:pt x="42" y="91"/>
                  </a:cubicBezTo>
                  <a:close/>
                  <a:moveTo>
                    <a:pt x="39" y="18"/>
                  </a:moveTo>
                  <a:cubicBezTo>
                    <a:pt x="40" y="17"/>
                    <a:pt x="40" y="17"/>
                    <a:pt x="40" y="17"/>
                  </a:cubicBezTo>
                  <a:cubicBezTo>
                    <a:pt x="43" y="15"/>
                    <a:pt x="46" y="12"/>
                    <a:pt x="49" y="9"/>
                  </a:cubicBezTo>
                  <a:cubicBezTo>
                    <a:pt x="49" y="9"/>
                    <a:pt x="50" y="9"/>
                    <a:pt x="50" y="8"/>
                  </a:cubicBezTo>
                  <a:cubicBezTo>
                    <a:pt x="51" y="8"/>
                    <a:pt x="52" y="8"/>
                    <a:pt x="52" y="8"/>
                  </a:cubicBezTo>
                  <a:cubicBezTo>
                    <a:pt x="53" y="9"/>
                    <a:pt x="53" y="9"/>
                    <a:pt x="52" y="10"/>
                  </a:cubicBezTo>
                  <a:cubicBezTo>
                    <a:pt x="52" y="11"/>
                    <a:pt x="51" y="11"/>
                    <a:pt x="50" y="12"/>
                  </a:cubicBezTo>
                  <a:cubicBezTo>
                    <a:pt x="46" y="17"/>
                    <a:pt x="42" y="21"/>
                    <a:pt x="38" y="26"/>
                  </a:cubicBezTo>
                  <a:cubicBezTo>
                    <a:pt x="38" y="26"/>
                    <a:pt x="37" y="27"/>
                    <a:pt x="37" y="27"/>
                  </a:cubicBezTo>
                  <a:cubicBezTo>
                    <a:pt x="37" y="29"/>
                    <a:pt x="37" y="30"/>
                    <a:pt x="37" y="32"/>
                  </a:cubicBezTo>
                  <a:cubicBezTo>
                    <a:pt x="37" y="32"/>
                    <a:pt x="37" y="32"/>
                    <a:pt x="37" y="32"/>
                  </a:cubicBezTo>
                  <a:cubicBezTo>
                    <a:pt x="43" y="27"/>
                    <a:pt x="49" y="22"/>
                    <a:pt x="55" y="17"/>
                  </a:cubicBezTo>
                  <a:cubicBezTo>
                    <a:pt x="55" y="16"/>
                    <a:pt x="56" y="16"/>
                    <a:pt x="56" y="16"/>
                  </a:cubicBezTo>
                  <a:cubicBezTo>
                    <a:pt x="57" y="16"/>
                    <a:pt x="57" y="16"/>
                    <a:pt x="58" y="16"/>
                  </a:cubicBezTo>
                  <a:cubicBezTo>
                    <a:pt x="58" y="17"/>
                    <a:pt x="58" y="17"/>
                    <a:pt x="58" y="18"/>
                  </a:cubicBezTo>
                  <a:cubicBezTo>
                    <a:pt x="57" y="18"/>
                    <a:pt x="57" y="18"/>
                    <a:pt x="57" y="18"/>
                  </a:cubicBezTo>
                  <a:cubicBezTo>
                    <a:pt x="52" y="24"/>
                    <a:pt x="47" y="29"/>
                    <a:pt x="42" y="34"/>
                  </a:cubicBezTo>
                  <a:cubicBezTo>
                    <a:pt x="40" y="36"/>
                    <a:pt x="38" y="38"/>
                    <a:pt x="37" y="40"/>
                  </a:cubicBezTo>
                  <a:cubicBezTo>
                    <a:pt x="36" y="40"/>
                    <a:pt x="36" y="41"/>
                    <a:pt x="36" y="41"/>
                  </a:cubicBezTo>
                  <a:cubicBezTo>
                    <a:pt x="37" y="41"/>
                    <a:pt x="37" y="41"/>
                    <a:pt x="37" y="41"/>
                  </a:cubicBezTo>
                  <a:cubicBezTo>
                    <a:pt x="42" y="36"/>
                    <a:pt x="47" y="32"/>
                    <a:pt x="52" y="28"/>
                  </a:cubicBezTo>
                  <a:cubicBezTo>
                    <a:pt x="55" y="25"/>
                    <a:pt x="58" y="23"/>
                    <a:pt x="62" y="20"/>
                  </a:cubicBezTo>
                  <a:cubicBezTo>
                    <a:pt x="62" y="20"/>
                    <a:pt x="63" y="19"/>
                    <a:pt x="64" y="19"/>
                  </a:cubicBezTo>
                  <a:cubicBezTo>
                    <a:pt x="63" y="17"/>
                    <a:pt x="63" y="17"/>
                    <a:pt x="62" y="16"/>
                  </a:cubicBezTo>
                  <a:cubicBezTo>
                    <a:pt x="62" y="16"/>
                    <a:pt x="61" y="16"/>
                    <a:pt x="61" y="16"/>
                  </a:cubicBezTo>
                  <a:cubicBezTo>
                    <a:pt x="60" y="17"/>
                    <a:pt x="59" y="17"/>
                    <a:pt x="58" y="16"/>
                  </a:cubicBezTo>
                  <a:cubicBezTo>
                    <a:pt x="57" y="15"/>
                    <a:pt x="57" y="13"/>
                    <a:pt x="58" y="12"/>
                  </a:cubicBezTo>
                  <a:cubicBezTo>
                    <a:pt x="59" y="11"/>
                    <a:pt x="60" y="11"/>
                    <a:pt x="60" y="12"/>
                  </a:cubicBezTo>
                  <a:cubicBezTo>
                    <a:pt x="61" y="12"/>
                    <a:pt x="61" y="12"/>
                    <a:pt x="61" y="12"/>
                  </a:cubicBezTo>
                  <a:cubicBezTo>
                    <a:pt x="61" y="9"/>
                    <a:pt x="59" y="8"/>
                    <a:pt x="57" y="6"/>
                  </a:cubicBezTo>
                  <a:cubicBezTo>
                    <a:pt x="56" y="7"/>
                    <a:pt x="55" y="7"/>
                    <a:pt x="54" y="7"/>
                  </a:cubicBezTo>
                  <a:cubicBezTo>
                    <a:pt x="53" y="7"/>
                    <a:pt x="53" y="7"/>
                    <a:pt x="52" y="6"/>
                  </a:cubicBezTo>
                  <a:cubicBezTo>
                    <a:pt x="52" y="6"/>
                    <a:pt x="51" y="6"/>
                    <a:pt x="50" y="7"/>
                  </a:cubicBezTo>
                  <a:cubicBezTo>
                    <a:pt x="47" y="8"/>
                    <a:pt x="45" y="9"/>
                    <a:pt x="42" y="11"/>
                  </a:cubicBezTo>
                  <a:cubicBezTo>
                    <a:pt x="42" y="11"/>
                    <a:pt x="42" y="12"/>
                    <a:pt x="42" y="12"/>
                  </a:cubicBezTo>
                  <a:cubicBezTo>
                    <a:pt x="41" y="14"/>
                    <a:pt x="40" y="15"/>
                    <a:pt x="39" y="18"/>
                  </a:cubicBezTo>
                  <a:close/>
                  <a:moveTo>
                    <a:pt x="63" y="40"/>
                  </a:moveTo>
                  <a:cubicBezTo>
                    <a:pt x="63" y="40"/>
                    <a:pt x="63" y="40"/>
                    <a:pt x="63" y="41"/>
                  </a:cubicBezTo>
                  <a:cubicBezTo>
                    <a:pt x="59" y="44"/>
                    <a:pt x="56" y="47"/>
                    <a:pt x="52" y="50"/>
                  </a:cubicBezTo>
                  <a:cubicBezTo>
                    <a:pt x="46" y="55"/>
                    <a:pt x="41" y="61"/>
                    <a:pt x="36" y="67"/>
                  </a:cubicBezTo>
                  <a:cubicBezTo>
                    <a:pt x="36" y="68"/>
                    <a:pt x="36" y="68"/>
                    <a:pt x="36" y="68"/>
                  </a:cubicBezTo>
                  <a:cubicBezTo>
                    <a:pt x="36" y="69"/>
                    <a:pt x="36" y="70"/>
                    <a:pt x="36" y="71"/>
                  </a:cubicBezTo>
                  <a:cubicBezTo>
                    <a:pt x="36" y="71"/>
                    <a:pt x="37" y="71"/>
                    <a:pt x="37" y="70"/>
                  </a:cubicBezTo>
                  <a:cubicBezTo>
                    <a:pt x="41" y="68"/>
                    <a:pt x="44" y="65"/>
                    <a:pt x="47" y="62"/>
                  </a:cubicBezTo>
                  <a:cubicBezTo>
                    <a:pt x="53" y="57"/>
                    <a:pt x="59" y="52"/>
                    <a:pt x="65" y="47"/>
                  </a:cubicBezTo>
                  <a:cubicBezTo>
                    <a:pt x="66" y="46"/>
                    <a:pt x="67" y="45"/>
                    <a:pt x="68" y="44"/>
                  </a:cubicBezTo>
                  <a:cubicBezTo>
                    <a:pt x="68" y="44"/>
                    <a:pt x="67" y="43"/>
                    <a:pt x="67" y="42"/>
                  </a:cubicBezTo>
                  <a:cubicBezTo>
                    <a:pt x="66" y="42"/>
                    <a:pt x="64" y="42"/>
                    <a:pt x="63" y="40"/>
                  </a:cubicBezTo>
                  <a:close/>
                  <a:moveTo>
                    <a:pt x="64" y="21"/>
                  </a:moveTo>
                  <a:cubicBezTo>
                    <a:pt x="63" y="23"/>
                    <a:pt x="37" y="48"/>
                    <a:pt x="36" y="50"/>
                  </a:cubicBezTo>
                  <a:cubicBezTo>
                    <a:pt x="36" y="50"/>
                    <a:pt x="36" y="50"/>
                    <a:pt x="37" y="49"/>
                  </a:cubicBezTo>
                  <a:cubicBezTo>
                    <a:pt x="39" y="47"/>
                    <a:pt x="42" y="45"/>
                    <a:pt x="44" y="43"/>
                  </a:cubicBezTo>
                  <a:cubicBezTo>
                    <a:pt x="49" y="40"/>
                    <a:pt x="53" y="36"/>
                    <a:pt x="58" y="33"/>
                  </a:cubicBezTo>
                  <a:cubicBezTo>
                    <a:pt x="58" y="32"/>
                    <a:pt x="59" y="32"/>
                    <a:pt x="60" y="31"/>
                  </a:cubicBezTo>
                  <a:cubicBezTo>
                    <a:pt x="60" y="31"/>
                    <a:pt x="61" y="31"/>
                    <a:pt x="61" y="32"/>
                  </a:cubicBezTo>
                  <a:cubicBezTo>
                    <a:pt x="62" y="32"/>
                    <a:pt x="62" y="33"/>
                    <a:pt x="61" y="33"/>
                  </a:cubicBezTo>
                  <a:cubicBezTo>
                    <a:pt x="61" y="34"/>
                    <a:pt x="61" y="34"/>
                    <a:pt x="61" y="34"/>
                  </a:cubicBezTo>
                  <a:cubicBezTo>
                    <a:pt x="60" y="35"/>
                    <a:pt x="59" y="36"/>
                    <a:pt x="58" y="37"/>
                  </a:cubicBezTo>
                  <a:cubicBezTo>
                    <a:pt x="52" y="43"/>
                    <a:pt x="46" y="50"/>
                    <a:pt x="40" y="56"/>
                  </a:cubicBezTo>
                  <a:cubicBezTo>
                    <a:pt x="40" y="57"/>
                    <a:pt x="40" y="57"/>
                    <a:pt x="39" y="57"/>
                  </a:cubicBezTo>
                  <a:cubicBezTo>
                    <a:pt x="40" y="57"/>
                    <a:pt x="40" y="57"/>
                    <a:pt x="41" y="57"/>
                  </a:cubicBezTo>
                  <a:cubicBezTo>
                    <a:pt x="44" y="54"/>
                    <a:pt x="48" y="50"/>
                    <a:pt x="52" y="47"/>
                  </a:cubicBezTo>
                  <a:cubicBezTo>
                    <a:pt x="55" y="44"/>
                    <a:pt x="58" y="41"/>
                    <a:pt x="61" y="38"/>
                  </a:cubicBezTo>
                  <a:cubicBezTo>
                    <a:pt x="62" y="38"/>
                    <a:pt x="62" y="37"/>
                    <a:pt x="63" y="37"/>
                  </a:cubicBezTo>
                  <a:cubicBezTo>
                    <a:pt x="63" y="37"/>
                    <a:pt x="64" y="37"/>
                    <a:pt x="64" y="37"/>
                  </a:cubicBezTo>
                  <a:cubicBezTo>
                    <a:pt x="65" y="36"/>
                    <a:pt x="66" y="36"/>
                    <a:pt x="66" y="35"/>
                  </a:cubicBezTo>
                  <a:cubicBezTo>
                    <a:pt x="66" y="34"/>
                    <a:pt x="66" y="34"/>
                    <a:pt x="66" y="34"/>
                  </a:cubicBezTo>
                  <a:cubicBezTo>
                    <a:pt x="66" y="33"/>
                    <a:pt x="66" y="32"/>
                    <a:pt x="66" y="31"/>
                  </a:cubicBezTo>
                  <a:cubicBezTo>
                    <a:pt x="66" y="30"/>
                    <a:pt x="65" y="30"/>
                    <a:pt x="65" y="30"/>
                  </a:cubicBezTo>
                  <a:cubicBezTo>
                    <a:pt x="64" y="30"/>
                    <a:pt x="63" y="29"/>
                    <a:pt x="64" y="28"/>
                  </a:cubicBezTo>
                  <a:cubicBezTo>
                    <a:pt x="64" y="27"/>
                    <a:pt x="65" y="27"/>
                    <a:pt x="65" y="27"/>
                  </a:cubicBezTo>
                  <a:cubicBezTo>
                    <a:pt x="65" y="27"/>
                    <a:pt x="65" y="26"/>
                    <a:pt x="65" y="26"/>
                  </a:cubicBezTo>
                  <a:cubicBezTo>
                    <a:pt x="65" y="24"/>
                    <a:pt x="65" y="23"/>
                    <a:pt x="64" y="21"/>
                  </a:cubicBezTo>
                  <a:close/>
                  <a:moveTo>
                    <a:pt x="90" y="45"/>
                  </a:moveTo>
                  <a:cubicBezTo>
                    <a:pt x="90" y="45"/>
                    <a:pt x="90" y="44"/>
                    <a:pt x="90" y="44"/>
                  </a:cubicBezTo>
                  <a:cubicBezTo>
                    <a:pt x="89" y="44"/>
                    <a:pt x="89" y="43"/>
                    <a:pt x="89" y="43"/>
                  </a:cubicBezTo>
                  <a:cubicBezTo>
                    <a:pt x="86" y="38"/>
                    <a:pt x="83" y="33"/>
                    <a:pt x="79" y="29"/>
                  </a:cubicBezTo>
                  <a:cubicBezTo>
                    <a:pt x="78" y="28"/>
                    <a:pt x="76" y="27"/>
                    <a:pt x="75" y="26"/>
                  </a:cubicBezTo>
                  <a:cubicBezTo>
                    <a:pt x="74" y="26"/>
                    <a:pt x="74" y="27"/>
                    <a:pt x="74" y="27"/>
                  </a:cubicBezTo>
                  <a:cubicBezTo>
                    <a:pt x="75" y="28"/>
                    <a:pt x="74" y="29"/>
                    <a:pt x="74" y="30"/>
                  </a:cubicBezTo>
                  <a:cubicBezTo>
                    <a:pt x="73" y="31"/>
                    <a:pt x="72" y="31"/>
                    <a:pt x="71" y="32"/>
                  </a:cubicBezTo>
                  <a:cubicBezTo>
                    <a:pt x="71" y="33"/>
                    <a:pt x="71" y="33"/>
                    <a:pt x="71" y="34"/>
                  </a:cubicBezTo>
                  <a:cubicBezTo>
                    <a:pt x="71" y="35"/>
                    <a:pt x="71" y="36"/>
                    <a:pt x="71" y="37"/>
                  </a:cubicBezTo>
                  <a:cubicBezTo>
                    <a:pt x="72" y="37"/>
                    <a:pt x="72" y="37"/>
                    <a:pt x="72" y="37"/>
                  </a:cubicBezTo>
                  <a:cubicBezTo>
                    <a:pt x="74" y="36"/>
                    <a:pt x="77" y="34"/>
                    <a:pt x="79" y="33"/>
                  </a:cubicBezTo>
                  <a:cubicBezTo>
                    <a:pt x="79" y="33"/>
                    <a:pt x="79" y="33"/>
                    <a:pt x="80" y="33"/>
                  </a:cubicBezTo>
                  <a:cubicBezTo>
                    <a:pt x="80" y="33"/>
                    <a:pt x="81" y="33"/>
                    <a:pt x="81" y="33"/>
                  </a:cubicBezTo>
                  <a:cubicBezTo>
                    <a:pt x="82" y="34"/>
                    <a:pt x="81" y="34"/>
                    <a:pt x="81" y="35"/>
                  </a:cubicBezTo>
                  <a:cubicBezTo>
                    <a:pt x="81" y="35"/>
                    <a:pt x="80" y="36"/>
                    <a:pt x="80" y="36"/>
                  </a:cubicBezTo>
                  <a:cubicBezTo>
                    <a:pt x="78" y="38"/>
                    <a:pt x="76" y="39"/>
                    <a:pt x="75" y="41"/>
                  </a:cubicBezTo>
                  <a:cubicBezTo>
                    <a:pt x="74" y="41"/>
                    <a:pt x="74" y="42"/>
                    <a:pt x="73" y="43"/>
                  </a:cubicBezTo>
                  <a:cubicBezTo>
                    <a:pt x="74" y="43"/>
                    <a:pt x="74" y="42"/>
                    <a:pt x="75" y="42"/>
                  </a:cubicBezTo>
                  <a:cubicBezTo>
                    <a:pt x="77" y="41"/>
                    <a:pt x="79" y="40"/>
                    <a:pt x="82" y="39"/>
                  </a:cubicBezTo>
                  <a:cubicBezTo>
                    <a:pt x="83" y="39"/>
                    <a:pt x="83" y="39"/>
                    <a:pt x="84" y="39"/>
                  </a:cubicBezTo>
                  <a:cubicBezTo>
                    <a:pt x="85" y="39"/>
                    <a:pt x="86" y="40"/>
                    <a:pt x="86" y="41"/>
                  </a:cubicBezTo>
                  <a:cubicBezTo>
                    <a:pt x="85" y="42"/>
                    <a:pt x="85" y="42"/>
                    <a:pt x="85" y="43"/>
                  </a:cubicBezTo>
                  <a:cubicBezTo>
                    <a:pt x="83" y="44"/>
                    <a:pt x="82" y="46"/>
                    <a:pt x="81" y="47"/>
                  </a:cubicBezTo>
                  <a:cubicBezTo>
                    <a:pt x="81" y="48"/>
                    <a:pt x="80" y="48"/>
                    <a:pt x="80" y="49"/>
                  </a:cubicBezTo>
                  <a:cubicBezTo>
                    <a:pt x="83" y="48"/>
                    <a:pt x="86" y="46"/>
                    <a:pt x="90" y="45"/>
                  </a:cubicBezTo>
                  <a:close/>
                  <a:moveTo>
                    <a:pt x="31" y="85"/>
                  </a:moveTo>
                  <a:cubicBezTo>
                    <a:pt x="32" y="88"/>
                    <a:pt x="32" y="91"/>
                    <a:pt x="34" y="94"/>
                  </a:cubicBezTo>
                  <a:cubicBezTo>
                    <a:pt x="34" y="95"/>
                    <a:pt x="35" y="95"/>
                    <a:pt x="35" y="96"/>
                  </a:cubicBezTo>
                  <a:cubicBezTo>
                    <a:pt x="36" y="97"/>
                    <a:pt x="36" y="97"/>
                    <a:pt x="37" y="97"/>
                  </a:cubicBezTo>
                  <a:cubicBezTo>
                    <a:pt x="38" y="97"/>
                    <a:pt x="39" y="98"/>
                    <a:pt x="39" y="99"/>
                  </a:cubicBezTo>
                  <a:cubicBezTo>
                    <a:pt x="39" y="99"/>
                    <a:pt x="40" y="100"/>
                    <a:pt x="41" y="100"/>
                  </a:cubicBezTo>
                  <a:cubicBezTo>
                    <a:pt x="42" y="100"/>
                    <a:pt x="43" y="101"/>
                    <a:pt x="44" y="101"/>
                  </a:cubicBezTo>
                  <a:cubicBezTo>
                    <a:pt x="44" y="101"/>
                    <a:pt x="44" y="101"/>
                    <a:pt x="45" y="101"/>
                  </a:cubicBezTo>
                  <a:cubicBezTo>
                    <a:pt x="46" y="100"/>
                    <a:pt x="46" y="100"/>
                    <a:pt x="47" y="99"/>
                  </a:cubicBezTo>
                  <a:cubicBezTo>
                    <a:pt x="48" y="99"/>
                    <a:pt x="48" y="99"/>
                    <a:pt x="49" y="99"/>
                  </a:cubicBezTo>
                  <a:cubicBezTo>
                    <a:pt x="49" y="99"/>
                    <a:pt x="50" y="100"/>
                    <a:pt x="50" y="100"/>
                  </a:cubicBezTo>
                  <a:cubicBezTo>
                    <a:pt x="51" y="100"/>
                    <a:pt x="51" y="101"/>
                    <a:pt x="51" y="101"/>
                  </a:cubicBezTo>
                  <a:cubicBezTo>
                    <a:pt x="53" y="101"/>
                    <a:pt x="54" y="100"/>
                    <a:pt x="56" y="100"/>
                  </a:cubicBezTo>
                  <a:cubicBezTo>
                    <a:pt x="55" y="100"/>
                    <a:pt x="55" y="100"/>
                    <a:pt x="55" y="100"/>
                  </a:cubicBezTo>
                  <a:cubicBezTo>
                    <a:pt x="54" y="99"/>
                    <a:pt x="53" y="98"/>
                    <a:pt x="54" y="97"/>
                  </a:cubicBezTo>
                  <a:cubicBezTo>
                    <a:pt x="55" y="96"/>
                    <a:pt x="55" y="95"/>
                    <a:pt x="55" y="95"/>
                  </a:cubicBezTo>
                  <a:cubicBezTo>
                    <a:pt x="56" y="93"/>
                    <a:pt x="58" y="92"/>
                    <a:pt x="59" y="91"/>
                  </a:cubicBezTo>
                  <a:cubicBezTo>
                    <a:pt x="59" y="91"/>
                    <a:pt x="59" y="90"/>
                    <a:pt x="59" y="90"/>
                  </a:cubicBezTo>
                  <a:cubicBezTo>
                    <a:pt x="57" y="91"/>
                    <a:pt x="55" y="92"/>
                    <a:pt x="54" y="93"/>
                  </a:cubicBezTo>
                  <a:cubicBezTo>
                    <a:pt x="52" y="95"/>
                    <a:pt x="50" y="96"/>
                    <a:pt x="48" y="97"/>
                  </a:cubicBezTo>
                  <a:cubicBezTo>
                    <a:pt x="47" y="97"/>
                    <a:pt x="47" y="97"/>
                    <a:pt x="46" y="98"/>
                  </a:cubicBezTo>
                  <a:cubicBezTo>
                    <a:pt x="45" y="98"/>
                    <a:pt x="45" y="98"/>
                    <a:pt x="44" y="97"/>
                  </a:cubicBezTo>
                  <a:cubicBezTo>
                    <a:pt x="44" y="97"/>
                    <a:pt x="44" y="96"/>
                    <a:pt x="44" y="95"/>
                  </a:cubicBezTo>
                  <a:cubicBezTo>
                    <a:pt x="44" y="95"/>
                    <a:pt x="44" y="95"/>
                    <a:pt x="45" y="94"/>
                  </a:cubicBezTo>
                  <a:cubicBezTo>
                    <a:pt x="45" y="93"/>
                    <a:pt x="46" y="92"/>
                    <a:pt x="47" y="92"/>
                  </a:cubicBezTo>
                  <a:cubicBezTo>
                    <a:pt x="47" y="91"/>
                    <a:pt x="47" y="91"/>
                    <a:pt x="47" y="91"/>
                  </a:cubicBezTo>
                  <a:cubicBezTo>
                    <a:pt x="47" y="91"/>
                    <a:pt x="47" y="91"/>
                    <a:pt x="46" y="91"/>
                  </a:cubicBezTo>
                  <a:cubicBezTo>
                    <a:pt x="45" y="92"/>
                    <a:pt x="43" y="93"/>
                    <a:pt x="42" y="94"/>
                  </a:cubicBezTo>
                  <a:cubicBezTo>
                    <a:pt x="41" y="95"/>
                    <a:pt x="40" y="95"/>
                    <a:pt x="39" y="95"/>
                  </a:cubicBezTo>
                  <a:cubicBezTo>
                    <a:pt x="39" y="95"/>
                    <a:pt x="38" y="95"/>
                    <a:pt x="37" y="95"/>
                  </a:cubicBezTo>
                  <a:cubicBezTo>
                    <a:pt x="37" y="94"/>
                    <a:pt x="37" y="93"/>
                    <a:pt x="37" y="93"/>
                  </a:cubicBezTo>
                  <a:cubicBezTo>
                    <a:pt x="38" y="92"/>
                    <a:pt x="39" y="91"/>
                    <a:pt x="39" y="90"/>
                  </a:cubicBezTo>
                  <a:cubicBezTo>
                    <a:pt x="40" y="89"/>
                    <a:pt x="40" y="89"/>
                    <a:pt x="41" y="88"/>
                  </a:cubicBezTo>
                  <a:cubicBezTo>
                    <a:pt x="40" y="88"/>
                    <a:pt x="40" y="89"/>
                    <a:pt x="39" y="89"/>
                  </a:cubicBezTo>
                  <a:cubicBezTo>
                    <a:pt x="39" y="89"/>
                    <a:pt x="39" y="89"/>
                    <a:pt x="38" y="89"/>
                  </a:cubicBezTo>
                  <a:cubicBezTo>
                    <a:pt x="38" y="89"/>
                    <a:pt x="38" y="89"/>
                    <a:pt x="38" y="89"/>
                  </a:cubicBezTo>
                  <a:cubicBezTo>
                    <a:pt x="37" y="91"/>
                    <a:pt x="36" y="91"/>
                    <a:pt x="35" y="91"/>
                  </a:cubicBezTo>
                  <a:cubicBezTo>
                    <a:pt x="34" y="91"/>
                    <a:pt x="33" y="90"/>
                    <a:pt x="33" y="89"/>
                  </a:cubicBezTo>
                  <a:cubicBezTo>
                    <a:pt x="33" y="88"/>
                    <a:pt x="33" y="88"/>
                    <a:pt x="33" y="87"/>
                  </a:cubicBezTo>
                  <a:cubicBezTo>
                    <a:pt x="33" y="86"/>
                    <a:pt x="33" y="85"/>
                    <a:pt x="33" y="84"/>
                  </a:cubicBezTo>
                  <a:cubicBezTo>
                    <a:pt x="32" y="84"/>
                    <a:pt x="32" y="84"/>
                    <a:pt x="31" y="85"/>
                  </a:cubicBezTo>
                  <a:close/>
                  <a:moveTo>
                    <a:pt x="71" y="122"/>
                  </a:moveTo>
                  <a:cubicBezTo>
                    <a:pt x="68" y="125"/>
                    <a:pt x="66" y="128"/>
                    <a:pt x="64" y="131"/>
                  </a:cubicBezTo>
                  <a:cubicBezTo>
                    <a:pt x="64" y="131"/>
                    <a:pt x="64" y="131"/>
                    <a:pt x="64" y="131"/>
                  </a:cubicBezTo>
                  <a:cubicBezTo>
                    <a:pt x="65" y="130"/>
                    <a:pt x="66" y="130"/>
                    <a:pt x="67" y="129"/>
                  </a:cubicBezTo>
                  <a:cubicBezTo>
                    <a:pt x="68" y="129"/>
                    <a:pt x="68" y="128"/>
                    <a:pt x="69" y="128"/>
                  </a:cubicBezTo>
                  <a:cubicBezTo>
                    <a:pt x="71" y="128"/>
                    <a:pt x="72" y="129"/>
                    <a:pt x="71" y="131"/>
                  </a:cubicBezTo>
                  <a:cubicBezTo>
                    <a:pt x="71" y="131"/>
                    <a:pt x="70" y="132"/>
                    <a:pt x="70" y="133"/>
                  </a:cubicBezTo>
                  <a:cubicBezTo>
                    <a:pt x="69" y="134"/>
                    <a:pt x="68" y="136"/>
                    <a:pt x="66" y="137"/>
                  </a:cubicBezTo>
                  <a:cubicBezTo>
                    <a:pt x="66" y="137"/>
                    <a:pt x="66" y="137"/>
                    <a:pt x="66" y="138"/>
                  </a:cubicBezTo>
                  <a:cubicBezTo>
                    <a:pt x="66" y="138"/>
                    <a:pt x="66" y="138"/>
                    <a:pt x="66" y="138"/>
                  </a:cubicBezTo>
                  <a:cubicBezTo>
                    <a:pt x="67" y="137"/>
                    <a:pt x="67" y="137"/>
                    <a:pt x="68" y="137"/>
                  </a:cubicBezTo>
                  <a:cubicBezTo>
                    <a:pt x="69" y="136"/>
                    <a:pt x="69" y="136"/>
                    <a:pt x="70" y="136"/>
                  </a:cubicBezTo>
                  <a:cubicBezTo>
                    <a:pt x="71" y="136"/>
                    <a:pt x="72" y="137"/>
                    <a:pt x="72" y="138"/>
                  </a:cubicBezTo>
                  <a:cubicBezTo>
                    <a:pt x="72" y="139"/>
                    <a:pt x="71" y="139"/>
                    <a:pt x="71" y="139"/>
                  </a:cubicBezTo>
                  <a:cubicBezTo>
                    <a:pt x="71" y="140"/>
                    <a:pt x="70" y="142"/>
                    <a:pt x="69" y="143"/>
                  </a:cubicBezTo>
                  <a:cubicBezTo>
                    <a:pt x="69" y="143"/>
                    <a:pt x="68" y="144"/>
                    <a:pt x="68" y="145"/>
                  </a:cubicBezTo>
                  <a:cubicBezTo>
                    <a:pt x="68" y="145"/>
                    <a:pt x="69" y="144"/>
                    <a:pt x="70" y="144"/>
                  </a:cubicBezTo>
                  <a:cubicBezTo>
                    <a:pt x="72" y="143"/>
                    <a:pt x="73" y="143"/>
                    <a:pt x="74" y="145"/>
                  </a:cubicBezTo>
                  <a:cubicBezTo>
                    <a:pt x="74" y="145"/>
                    <a:pt x="74" y="145"/>
                    <a:pt x="74" y="145"/>
                  </a:cubicBezTo>
                  <a:cubicBezTo>
                    <a:pt x="75" y="137"/>
                    <a:pt x="73" y="130"/>
                    <a:pt x="71" y="122"/>
                  </a:cubicBezTo>
                  <a:close/>
                  <a:moveTo>
                    <a:pt x="26" y="34"/>
                  </a:moveTo>
                  <a:cubicBezTo>
                    <a:pt x="26" y="35"/>
                    <a:pt x="25" y="35"/>
                    <a:pt x="25" y="35"/>
                  </a:cubicBezTo>
                  <a:cubicBezTo>
                    <a:pt x="20" y="40"/>
                    <a:pt x="16" y="45"/>
                    <a:pt x="11" y="50"/>
                  </a:cubicBezTo>
                  <a:cubicBezTo>
                    <a:pt x="10" y="51"/>
                    <a:pt x="9" y="52"/>
                    <a:pt x="8" y="53"/>
                  </a:cubicBezTo>
                  <a:cubicBezTo>
                    <a:pt x="7" y="54"/>
                    <a:pt x="6" y="54"/>
                    <a:pt x="5" y="54"/>
                  </a:cubicBezTo>
                  <a:cubicBezTo>
                    <a:pt x="5" y="55"/>
                    <a:pt x="5" y="57"/>
                    <a:pt x="5" y="59"/>
                  </a:cubicBezTo>
                  <a:cubicBezTo>
                    <a:pt x="5" y="60"/>
                    <a:pt x="5" y="60"/>
                    <a:pt x="6" y="61"/>
                  </a:cubicBezTo>
                  <a:cubicBezTo>
                    <a:pt x="6" y="61"/>
                    <a:pt x="6" y="61"/>
                    <a:pt x="7" y="61"/>
                  </a:cubicBezTo>
                  <a:cubicBezTo>
                    <a:pt x="8" y="61"/>
                    <a:pt x="9" y="60"/>
                    <a:pt x="10" y="59"/>
                  </a:cubicBezTo>
                  <a:cubicBezTo>
                    <a:pt x="8" y="59"/>
                    <a:pt x="8" y="58"/>
                    <a:pt x="9" y="57"/>
                  </a:cubicBezTo>
                  <a:cubicBezTo>
                    <a:pt x="9" y="56"/>
                    <a:pt x="9" y="56"/>
                    <a:pt x="9" y="56"/>
                  </a:cubicBezTo>
                  <a:cubicBezTo>
                    <a:pt x="10" y="55"/>
                    <a:pt x="11" y="53"/>
                    <a:pt x="12" y="52"/>
                  </a:cubicBezTo>
                  <a:cubicBezTo>
                    <a:pt x="16" y="47"/>
                    <a:pt x="21" y="42"/>
                    <a:pt x="25" y="37"/>
                  </a:cubicBezTo>
                  <a:cubicBezTo>
                    <a:pt x="26" y="36"/>
                    <a:pt x="26" y="35"/>
                    <a:pt x="26" y="34"/>
                  </a:cubicBezTo>
                  <a:close/>
                  <a:moveTo>
                    <a:pt x="7" y="47"/>
                  </a:moveTo>
                  <a:cubicBezTo>
                    <a:pt x="7" y="47"/>
                    <a:pt x="7" y="47"/>
                    <a:pt x="7" y="47"/>
                  </a:cubicBezTo>
                  <a:cubicBezTo>
                    <a:pt x="7" y="47"/>
                    <a:pt x="7" y="47"/>
                    <a:pt x="7" y="47"/>
                  </a:cubicBezTo>
                  <a:cubicBezTo>
                    <a:pt x="14" y="39"/>
                    <a:pt x="21" y="30"/>
                    <a:pt x="27" y="22"/>
                  </a:cubicBezTo>
                  <a:cubicBezTo>
                    <a:pt x="28" y="21"/>
                    <a:pt x="28" y="20"/>
                    <a:pt x="28" y="19"/>
                  </a:cubicBezTo>
                  <a:cubicBezTo>
                    <a:pt x="27" y="20"/>
                    <a:pt x="26" y="21"/>
                    <a:pt x="25" y="22"/>
                  </a:cubicBezTo>
                  <a:cubicBezTo>
                    <a:pt x="21" y="25"/>
                    <a:pt x="18" y="29"/>
                    <a:pt x="15" y="33"/>
                  </a:cubicBezTo>
                  <a:cubicBezTo>
                    <a:pt x="12" y="37"/>
                    <a:pt x="9" y="42"/>
                    <a:pt x="7" y="47"/>
                  </a:cubicBezTo>
                  <a:cubicBezTo>
                    <a:pt x="7" y="47"/>
                    <a:pt x="7" y="47"/>
                    <a:pt x="7" y="47"/>
                  </a:cubicBezTo>
                  <a:close/>
                  <a:moveTo>
                    <a:pt x="38" y="85"/>
                  </a:moveTo>
                  <a:cubicBezTo>
                    <a:pt x="44" y="79"/>
                    <a:pt x="49" y="72"/>
                    <a:pt x="55" y="66"/>
                  </a:cubicBezTo>
                  <a:cubicBezTo>
                    <a:pt x="54" y="66"/>
                    <a:pt x="54" y="66"/>
                    <a:pt x="53" y="67"/>
                  </a:cubicBezTo>
                  <a:cubicBezTo>
                    <a:pt x="48" y="71"/>
                    <a:pt x="43" y="75"/>
                    <a:pt x="38" y="80"/>
                  </a:cubicBezTo>
                  <a:cubicBezTo>
                    <a:pt x="37" y="80"/>
                    <a:pt x="37" y="81"/>
                    <a:pt x="37" y="81"/>
                  </a:cubicBezTo>
                  <a:cubicBezTo>
                    <a:pt x="37" y="83"/>
                    <a:pt x="38" y="84"/>
                    <a:pt x="38" y="85"/>
                  </a:cubicBezTo>
                  <a:close/>
                  <a:moveTo>
                    <a:pt x="38" y="116"/>
                  </a:moveTo>
                  <a:cubicBezTo>
                    <a:pt x="38" y="116"/>
                    <a:pt x="38" y="117"/>
                    <a:pt x="38" y="117"/>
                  </a:cubicBezTo>
                  <a:cubicBezTo>
                    <a:pt x="38" y="116"/>
                    <a:pt x="38" y="116"/>
                    <a:pt x="39" y="116"/>
                  </a:cubicBezTo>
                  <a:cubicBezTo>
                    <a:pt x="40" y="115"/>
                    <a:pt x="42" y="114"/>
                    <a:pt x="44" y="113"/>
                  </a:cubicBezTo>
                  <a:cubicBezTo>
                    <a:pt x="44" y="113"/>
                    <a:pt x="45" y="113"/>
                    <a:pt x="45" y="113"/>
                  </a:cubicBezTo>
                  <a:cubicBezTo>
                    <a:pt x="46" y="112"/>
                    <a:pt x="46" y="113"/>
                    <a:pt x="47" y="113"/>
                  </a:cubicBezTo>
                  <a:cubicBezTo>
                    <a:pt x="47" y="110"/>
                    <a:pt x="47" y="108"/>
                    <a:pt x="48" y="106"/>
                  </a:cubicBezTo>
                  <a:cubicBezTo>
                    <a:pt x="45" y="104"/>
                    <a:pt x="43" y="105"/>
                    <a:pt x="42" y="107"/>
                  </a:cubicBezTo>
                  <a:cubicBezTo>
                    <a:pt x="44" y="107"/>
                    <a:pt x="44" y="108"/>
                    <a:pt x="43" y="110"/>
                  </a:cubicBezTo>
                  <a:cubicBezTo>
                    <a:pt x="43" y="110"/>
                    <a:pt x="42" y="111"/>
                    <a:pt x="42" y="111"/>
                  </a:cubicBezTo>
                  <a:cubicBezTo>
                    <a:pt x="41" y="113"/>
                    <a:pt x="39" y="115"/>
                    <a:pt x="38" y="116"/>
                  </a:cubicBezTo>
                  <a:close/>
                  <a:moveTo>
                    <a:pt x="43" y="140"/>
                  </a:moveTo>
                  <a:cubicBezTo>
                    <a:pt x="43" y="140"/>
                    <a:pt x="43" y="140"/>
                    <a:pt x="43" y="140"/>
                  </a:cubicBezTo>
                  <a:cubicBezTo>
                    <a:pt x="40" y="141"/>
                    <a:pt x="38" y="142"/>
                    <a:pt x="35" y="143"/>
                  </a:cubicBezTo>
                  <a:cubicBezTo>
                    <a:pt x="35" y="144"/>
                    <a:pt x="35" y="145"/>
                    <a:pt x="35" y="146"/>
                  </a:cubicBezTo>
                  <a:cubicBezTo>
                    <a:pt x="36" y="148"/>
                    <a:pt x="36" y="150"/>
                    <a:pt x="36" y="152"/>
                  </a:cubicBezTo>
                  <a:cubicBezTo>
                    <a:pt x="37" y="154"/>
                    <a:pt x="37" y="155"/>
                    <a:pt x="38" y="156"/>
                  </a:cubicBezTo>
                  <a:cubicBezTo>
                    <a:pt x="38" y="154"/>
                    <a:pt x="39" y="153"/>
                    <a:pt x="40" y="152"/>
                  </a:cubicBezTo>
                  <a:cubicBezTo>
                    <a:pt x="39" y="152"/>
                    <a:pt x="39" y="152"/>
                    <a:pt x="39" y="152"/>
                  </a:cubicBezTo>
                  <a:cubicBezTo>
                    <a:pt x="37" y="152"/>
                    <a:pt x="36" y="151"/>
                    <a:pt x="37" y="150"/>
                  </a:cubicBezTo>
                  <a:cubicBezTo>
                    <a:pt x="37" y="149"/>
                    <a:pt x="37" y="149"/>
                    <a:pt x="38" y="148"/>
                  </a:cubicBezTo>
                  <a:cubicBezTo>
                    <a:pt x="39" y="147"/>
                    <a:pt x="40" y="145"/>
                    <a:pt x="41" y="144"/>
                  </a:cubicBezTo>
                  <a:cubicBezTo>
                    <a:pt x="42" y="143"/>
                    <a:pt x="42" y="141"/>
                    <a:pt x="43" y="140"/>
                  </a:cubicBezTo>
                  <a:close/>
                  <a:moveTo>
                    <a:pt x="66" y="108"/>
                  </a:moveTo>
                  <a:cubicBezTo>
                    <a:pt x="65" y="108"/>
                    <a:pt x="65" y="108"/>
                    <a:pt x="65" y="109"/>
                  </a:cubicBezTo>
                  <a:cubicBezTo>
                    <a:pt x="64" y="110"/>
                    <a:pt x="63" y="112"/>
                    <a:pt x="61" y="113"/>
                  </a:cubicBezTo>
                  <a:cubicBezTo>
                    <a:pt x="61" y="114"/>
                    <a:pt x="61" y="114"/>
                    <a:pt x="61" y="115"/>
                  </a:cubicBezTo>
                  <a:cubicBezTo>
                    <a:pt x="61" y="115"/>
                    <a:pt x="61" y="115"/>
                    <a:pt x="62" y="115"/>
                  </a:cubicBezTo>
                  <a:cubicBezTo>
                    <a:pt x="62" y="114"/>
                    <a:pt x="63" y="114"/>
                    <a:pt x="64" y="113"/>
                  </a:cubicBezTo>
                  <a:cubicBezTo>
                    <a:pt x="64" y="113"/>
                    <a:pt x="65" y="113"/>
                    <a:pt x="65" y="113"/>
                  </a:cubicBezTo>
                  <a:cubicBezTo>
                    <a:pt x="67" y="113"/>
                    <a:pt x="68" y="114"/>
                    <a:pt x="67" y="115"/>
                  </a:cubicBezTo>
                  <a:cubicBezTo>
                    <a:pt x="67" y="116"/>
                    <a:pt x="67" y="116"/>
                    <a:pt x="67" y="117"/>
                  </a:cubicBezTo>
                  <a:cubicBezTo>
                    <a:pt x="65" y="118"/>
                    <a:pt x="64" y="120"/>
                    <a:pt x="63" y="122"/>
                  </a:cubicBezTo>
                  <a:cubicBezTo>
                    <a:pt x="62" y="123"/>
                    <a:pt x="62" y="123"/>
                    <a:pt x="62" y="123"/>
                  </a:cubicBezTo>
                  <a:cubicBezTo>
                    <a:pt x="64" y="123"/>
                    <a:pt x="65" y="122"/>
                    <a:pt x="67" y="121"/>
                  </a:cubicBezTo>
                  <a:cubicBezTo>
                    <a:pt x="68" y="120"/>
                    <a:pt x="69" y="120"/>
                    <a:pt x="70" y="120"/>
                  </a:cubicBezTo>
                  <a:cubicBezTo>
                    <a:pt x="69" y="116"/>
                    <a:pt x="67" y="112"/>
                    <a:pt x="66" y="108"/>
                  </a:cubicBezTo>
                  <a:close/>
                  <a:moveTo>
                    <a:pt x="93" y="57"/>
                  </a:moveTo>
                  <a:cubicBezTo>
                    <a:pt x="92" y="57"/>
                    <a:pt x="92" y="57"/>
                    <a:pt x="91" y="57"/>
                  </a:cubicBezTo>
                  <a:cubicBezTo>
                    <a:pt x="91" y="57"/>
                    <a:pt x="90" y="57"/>
                    <a:pt x="89" y="57"/>
                  </a:cubicBezTo>
                  <a:cubicBezTo>
                    <a:pt x="89" y="56"/>
                    <a:pt x="88" y="56"/>
                    <a:pt x="87" y="56"/>
                  </a:cubicBezTo>
                  <a:cubicBezTo>
                    <a:pt x="86" y="56"/>
                    <a:pt x="85" y="55"/>
                    <a:pt x="83" y="55"/>
                  </a:cubicBezTo>
                  <a:cubicBezTo>
                    <a:pt x="81" y="54"/>
                    <a:pt x="81" y="53"/>
                    <a:pt x="82" y="51"/>
                  </a:cubicBezTo>
                  <a:cubicBezTo>
                    <a:pt x="83" y="51"/>
                    <a:pt x="83" y="51"/>
                    <a:pt x="83" y="51"/>
                  </a:cubicBezTo>
                  <a:cubicBezTo>
                    <a:pt x="83" y="50"/>
                    <a:pt x="83" y="50"/>
                    <a:pt x="83" y="50"/>
                  </a:cubicBezTo>
                  <a:cubicBezTo>
                    <a:pt x="82" y="51"/>
                    <a:pt x="80" y="51"/>
                    <a:pt x="79" y="52"/>
                  </a:cubicBezTo>
                  <a:cubicBezTo>
                    <a:pt x="79" y="53"/>
                    <a:pt x="80" y="54"/>
                    <a:pt x="81" y="55"/>
                  </a:cubicBezTo>
                  <a:cubicBezTo>
                    <a:pt x="84" y="58"/>
                    <a:pt x="87" y="59"/>
                    <a:pt x="90" y="60"/>
                  </a:cubicBezTo>
                  <a:cubicBezTo>
                    <a:pt x="92" y="60"/>
                    <a:pt x="92" y="60"/>
                    <a:pt x="93" y="59"/>
                  </a:cubicBezTo>
                  <a:cubicBezTo>
                    <a:pt x="93" y="58"/>
                    <a:pt x="93" y="57"/>
                    <a:pt x="93" y="57"/>
                  </a:cubicBezTo>
                  <a:close/>
                  <a:moveTo>
                    <a:pt x="37" y="127"/>
                  </a:moveTo>
                  <a:cubicBezTo>
                    <a:pt x="37" y="127"/>
                    <a:pt x="37" y="127"/>
                    <a:pt x="37" y="127"/>
                  </a:cubicBezTo>
                  <a:cubicBezTo>
                    <a:pt x="38" y="127"/>
                    <a:pt x="39" y="126"/>
                    <a:pt x="40" y="126"/>
                  </a:cubicBezTo>
                  <a:cubicBezTo>
                    <a:pt x="42" y="125"/>
                    <a:pt x="43" y="124"/>
                    <a:pt x="45" y="124"/>
                  </a:cubicBezTo>
                  <a:cubicBezTo>
                    <a:pt x="45" y="121"/>
                    <a:pt x="46" y="119"/>
                    <a:pt x="46" y="116"/>
                  </a:cubicBezTo>
                  <a:cubicBezTo>
                    <a:pt x="46" y="116"/>
                    <a:pt x="46" y="116"/>
                    <a:pt x="46" y="116"/>
                  </a:cubicBezTo>
                  <a:cubicBezTo>
                    <a:pt x="43" y="119"/>
                    <a:pt x="40" y="123"/>
                    <a:pt x="37" y="127"/>
                  </a:cubicBezTo>
                  <a:close/>
                  <a:moveTo>
                    <a:pt x="48" y="120"/>
                  </a:moveTo>
                  <a:cubicBezTo>
                    <a:pt x="47" y="130"/>
                    <a:pt x="46" y="140"/>
                    <a:pt x="45" y="151"/>
                  </a:cubicBezTo>
                  <a:cubicBezTo>
                    <a:pt x="47" y="143"/>
                    <a:pt x="49" y="130"/>
                    <a:pt x="48" y="120"/>
                  </a:cubicBezTo>
                  <a:close/>
                  <a:moveTo>
                    <a:pt x="48" y="44"/>
                  </a:moveTo>
                  <a:cubicBezTo>
                    <a:pt x="47" y="44"/>
                    <a:pt x="47" y="44"/>
                    <a:pt x="47" y="44"/>
                  </a:cubicBezTo>
                  <a:cubicBezTo>
                    <a:pt x="44" y="47"/>
                    <a:pt x="40" y="50"/>
                    <a:pt x="36" y="53"/>
                  </a:cubicBezTo>
                  <a:cubicBezTo>
                    <a:pt x="36" y="53"/>
                    <a:pt x="36" y="54"/>
                    <a:pt x="35" y="54"/>
                  </a:cubicBezTo>
                  <a:cubicBezTo>
                    <a:pt x="35" y="55"/>
                    <a:pt x="35" y="56"/>
                    <a:pt x="35" y="58"/>
                  </a:cubicBezTo>
                  <a:cubicBezTo>
                    <a:pt x="40" y="53"/>
                    <a:pt x="44" y="49"/>
                    <a:pt x="48" y="44"/>
                  </a:cubicBezTo>
                  <a:close/>
                  <a:moveTo>
                    <a:pt x="38" y="139"/>
                  </a:moveTo>
                  <a:cubicBezTo>
                    <a:pt x="38" y="139"/>
                    <a:pt x="38" y="139"/>
                    <a:pt x="38" y="139"/>
                  </a:cubicBezTo>
                  <a:cubicBezTo>
                    <a:pt x="40" y="138"/>
                    <a:pt x="42" y="138"/>
                    <a:pt x="44" y="137"/>
                  </a:cubicBezTo>
                  <a:cubicBezTo>
                    <a:pt x="44" y="134"/>
                    <a:pt x="44" y="132"/>
                    <a:pt x="45" y="130"/>
                  </a:cubicBezTo>
                  <a:cubicBezTo>
                    <a:pt x="45" y="130"/>
                    <a:pt x="44" y="129"/>
                    <a:pt x="44" y="129"/>
                  </a:cubicBezTo>
                  <a:cubicBezTo>
                    <a:pt x="42" y="133"/>
                    <a:pt x="40" y="136"/>
                    <a:pt x="38" y="139"/>
                  </a:cubicBezTo>
                  <a:close/>
                  <a:moveTo>
                    <a:pt x="60" y="145"/>
                  </a:moveTo>
                  <a:cubicBezTo>
                    <a:pt x="61" y="147"/>
                    <a:pt x="61" y="149"/>
                    <a:pt x="62" y="152"/>
                  </a:cubicBezTo>
                  <a:cubicBezTo>
                    <a:pt x="63" y="153"/>
                    <a:pt x="64" y="154"/>
                    <a:pt x="65" y="156"/>
                  </a:cubicBezTo>
                  <a:cubicBezTo>
                    <a:pt x="65" y="156"/>
                    <a:pt x="66" y="157"/>
                    <a:pt x="67" y="157"/>
                  </a:cubicBezTo>
                  <a:cubicBezTo>
                    <a:pt x="67" y="158"/>
                    <a:pt x="68" y="158"/>
                    <a:pt x="69" y="157"/>
                  </a:cubicBezTo>
                  <a:cubicBezTo>
                    <a:pt x="66" y="156"/>
                    <a:pt x="65" y="154"/>
                    <a:pt x="64" y="152"/>
                  </a:cubicBezTo>
                  <a:cubicBezTo>
                    <a:pt x="64" y="150"/>
                    <a:pt x="63" y="148"/>
                    <a:pt x="62" y="146"/>
                  </a:cubicBezTo>
                  <a:cubicBezTo>
                    <a:pt x="62" y="145"/>
                    <a:pt x="62" y="145"/>
                    <a:pt x="62" y="144"/>
                  </a:cubicBezTo>
                  <a:cubicBezTo>
                    <a:pt x="61" y="144"/>
                    <a:pt x="61" y="144"/>
                    <a:pt x="60" y="145"/>
                  </a:cubicBezTo>
                  <a:close/>
                  <a:moveTo>
                    <a:pt x="35" y="137"/>
                  </a:moveTo>
                  <a:cubicBezTo>
                    <a:pt x="38" y="134"/>
                    <a:pt x="42" y="129"/>
                    <a:pt x="42" y="128"/>
                  </a:cubicBezTo>
                  <a:cubicBezTo>
                    <a:pt x="40" y="129"/>
                    <a:pt x="38" y="130"/>
                    <a:pt x="36" y="131"/>
                  </a:cubicBezTo>
                  <a:cubicBezTo>
                    <a:pt x="36" y="133"/>
                    <a:pt x="36" y="135"/>
                    <a:pt x="35" y="137"/>
                  </a:cubicBezTo>
                  <a:close/>
                  <a:moveTo>
                    <a:pt x="40" y="3"/>
                  </a:moveTo>
                  <a:cubicBezTo>
                    <a:pt x="39" y="3"/>
                    <a:pt x="37" y="3"/>
                    <a:pt x="36" y="4"/>
                  </a:cubicBezTo>
                  <a:cubicBezTo>
                    <a:pt x="34" y="6"/>
                    <a:pt x="34" y="8"/>
                    <a:pt x="33" y="10"/>
                  </a:cubicBezTo>
                  <a:cubicBezTo>
                    <a:pt x="34" y="11"/>
                    <a:pt x="34" y="11"/>
                    <a:pt x="35" y="11"/>
                  </a:cubicBezTo>
                  <a:cubicBezTo>
                    <a:pt x="36" y="8"/>
                    <a:pt x="38" y="5"/>
                    <a:pt x="40" y="3"/>
                  </a:cubicBezTo>
                  <a:close/>
                  <a:moveTo>
                    <a:pt x="14" y="43"/>
                  </a:moveTo>
                  <a:cubicBezTo>
                    <a:pt x="14" y="43"/>
                    <a:pt x="14" y="43"/>
                    <a:pt x="14" y="43"/>
                  </a:cubicBezTo>
                  <a:cubicBezTo>
                    <a:pt x="14" y="43"/>
                    <a:pt x="15" y="43"/>
                    <a:pt x="15" y="42"/>
                  </a:cubicBezTo>
                  <a:cubicBezTo>
                    <a:pt x="18" y="38"/>
                    <a:pt x="22" y="35"/>
                    <a:pt x="26" y="31"/>
                  </a:cubicBezTo>
                  <a:cubicBezTo>
                    <a:pt x="27" y="30"/>
                    <a:pt x="27" y="28"/>
                    <a:pt x="27" y="27"/>
                  </a:cubicBezTo>
                  <a:cubicBezTo>
                    <a:pt x="22" y="32"/>
                    <a:pt x="18" y="38"/>
                    <a:pt x="14" y="43"/>
                  </a:cubicBezTo>
                  <a:close/>
                  <a:moveTo>
                    <a:pt x="81" y="42"/>
                  </a:moveTo>
                  <a:cubicBezTo>
                    <a:pt x="81" y="42"/>
                    <a:pt x="81" y="42"/>
                    <a:pt x="81" y="42"/>
                  </a:cubicBezTo>
                  <a:cubicBezTo>
                    <a:pt x="79" y="43"/>
                    <a:pt x="76" y="44"/>
                    <a:pt x="74" y="45"/>
                  </a:cubicBezTo>
                  <a:cubicBezTo>
                    <a:pt x="75" y="47"/>
                    <a:pt x="76" y="48"/>
                    <a:pt x="76" y="49"/>
                  </a:cubicBezTo>
                  <a:cubicBezTo>
                    <a:pt x="78" y="47"/>
                    <a:pt x="80" y="45"/>
                    <a:pt x="81" y="42"/>
                  </a:cubicBezTo>
                  <a:close/>
                  <a:moveTo>
                    <a:pt x="73" y="149"/>
                  </a:moveTo>
                  <a:cubicBezTo>
                    <a:pt x="72" y="151"/>
                    <a:pt x="71" y="152"/>
                    <a:pt x="69" y="152"/>
                  </a:cubicBezTo>
                  <a:cubicBezTo>
                    <a:pt x="68" y="151"/>
                    <a:pt x="67" y="150"/>
                    <a:pt x="68" y="148"/>
                  </a:cubicBezTo>
                  <a:cubicBezTo>
                    <a:pt x="67" y="148"/>
                    <a:pt x="66" y="148"/>
                    <a:pt x="66" y="148"/>
                  </a:cubicBezTo>
                  <a:cubicBezTo>
                    <a:pt x="66" y="150"/>
                    <a:pt x="67" y="151"/>
                    <a:pt x="68" y="153"/>
                  </a:cubicBezTo>
                  <a:cubicBezTo>
                    <a:pt x="68" y="153"/>
                    <a:pt x="69" y="154"/>
                    <a:pt x="69" y="154"/>
                  </a:cubicBezTo>
                  <a:cubicBezTo>
                    <a:pt x="70" y="155"/>
                    <a:pt x="70" y="155"/>
                    <a:pt x="71" y="154"/>
                  </a:cubicBezTo>
                  <a:cubicBezTo>
                    <a:pt x="72" y="153"/>
                    <a:pt x="73" y="151"/>
                    <a:pt x="73" y="149"/>
                  </a:cubicBezTo>
                  <a:close/>
                  <a:moveTo>
                    <a:pt x="95" y="61"/>
                  </a:moveTo>
                  <a:cubicBezTo>
                    <a:pt x="96" y="60"/>
                    <a:pt x="96" y="60"/>
                    <a:pt x="97" y="59"/>
                  </a:cubicBezTo>
                  <a:cubicBezTo>
                    <a:pt x="97" y="58"/>
                    <a:pt x="97" y="57"/>
                    <a:pt x="97" y="56"/>
                  </a:cubicBezTo>
                  <a:cubicBezTo>
                    <a:pt x="97" y="55"/>
                    <a:pt x="97" y="54"/>
                    <a:pt x="96" y="53"/>
                  </a:cubicBezTo>
                  <a:cubicBezTo>
                    <a:pt x="96" y="51"/>
                    <a:pt x="95" y="50"/>
                    <a:pt x="94" y="48"/>
                  </a:cubicBezTo>
                  <a:cubicBezTo>
                    <a:pt x="94" y="51"/>
                    <a:pt x="95" y="53"/>
                    <a:pt x="95" y="56"/>
                  </a:cubicBezTo>
                  <a:cubicBezTo>
                    <a:pt x="95" y="57"/>
                    <a:pt x="95" y="59"/>
                    <a:pt x="95" y="61"/>
                  </a:cubicBezTo>
                  <a:close/>
                  <a:moveTo>
                    <a:pt x="33" y="56"/>
                  </a:moveTo>
                  <a:cubicBezTo>
                    <a:pt x="32" y="56"/>
                    <a:pt x="32" y="56"/>
                    <a:pt x="32" y="56"/>
                  </a:cubicBezTo>
                  <a:cubicBezTo>
                    <a:pt x="31" y="57"/>
                    <a:pt x="30" y="57"/>
                    <a:pt x="30" y="58"/>
                  </a:cubicBezTo>
                  <a:cubicBezTo>
                    <a:pt x="31" y="60"/>
                    <a:pt x="30" y="61"/>
                    <a:pt x="30" y="63"/>
                  </a:cubicBezTo>
                  <a:cubicBezTo>
                    <a:pt x="30" y="63"/>
                    <a:pt x="30" y="63"/>
                    <a:pt x="30" y="64"/>
                  </a:cubicBezTo>
                  <a:cubicBezTo>
                    <a:pt x="31" y="63"/>
                    <a:pt x="32" y="62"/>
                    <a:pt x="32" y="62"/>
                  </a:cubicBezTo>
                  <a:cubicBezTo>
                    <a:pt x="32" y="61"/>
                    <a:pt x="33" y="61"/>
                    <a:pt x="33" y="61"/>
                  </a:cubicBezTo>
                  <a:cubicBezTo>
                    <a:pt x="33" y="59"/>
                    <a:pt x="33" y="57"/>
                    <a:pt x="33" y="56"/>
                  </a:cubicBezTo>
                  <a:close/>
                  <a:moveTo>
                    <a:pt x="91" y="47"/>
                  </a:moveTo>
                  <a:cubicBezTo>
                    <a:pt x="90" y="48"/>
                    <a:pt x="89" y="49"/>
                    <a:pt x="88" y="50"/>
                  </a:cubicBezTo>
                  <a:cubicBezTo>
                    <a:pt x="88" y="50"/>
                    <a:pt x="87" y="51"/>
                    <a:pt x="86" y="52"/>
                  </a:cubicBezTo>
                  <a:cubicBezTo>
                    <a:pt x="88" y="52"/>
                    <a:pt x="90" y="52"/>
                    <a:pt x="92" y="52"/>
                  </a:cubicBezTo>
                  <a:cubicBezTo>
                    <a:pt x="92" y="50"/>
                    <a:pt x="91" y="49"/>
                    <a:pt x="91" y="47"/>
                  </a:cubicBezTo>
                  <a:close/>
                  <a:moveTo>
                    <a:pt x="64" y="105"/>
                  </a:moveTo>
                  <a:cubicBezTo>
                    <a:pt x="64" y="104"/>
                    <a:pt x="64" y="103"/>
                    <a:pt x="63" y="103"/>
                  </a:cubicBezTo>
                  <a:cubicBezTo>
                    <a:pt x="62" y="104"/>
                    <a:pt x="60" y="104"/>
                    <a:pt x="59" y="105"/>
                  </a:cubicBezTo>
                  <a:cubicBezTo>
                    <a:pt x="59" y="106"/>
                    <a:pt x="59" y="107"/>
                    <a:pt x="59" y="108"/>
                  </a:cubicBezTo>
                  <a:cubicBezTo>
                    <a:pt x="61" y="107"/>
                    <a:pt x="62" y="106"/>
                    <a:pt x="64" y="105"/>
                  </a:cubicBezTo>
                  <a:close/>
                  <a:moveTo>
                    <a:pt x="35" y="103"/>
                  </a:moveTo>
                  <a:cubicBezTo>
                    <a:pt x="34" y="104"/>
                    <a:pt x="33" y="115"/>
                    <a:pt x="34" y="117"/>
                  </a:cubicBezTo>
                  <a:cubicBezTo>
                    <a:pt x="34" y="117"/>
                    <a:pt x="34" y="117"/>
                    <a:pt x="34" y="116"/>
                  </a:cubicBezTo>
                  <a:cubicBezTo>
                    <a:pt x="34" y="115"/>
                    <a:pt x="34" y="113"/>
                    <a:pt x="35" y="112"/>
                  </a:cubicBezTo>
                  <a:cubicBezTo>
                    <a:pt x="35" y="112"/>
                    <a:pt x="34" y="111"/>
                    <a:pt x="34" y="111"/>
                  </a:cubicBezTo>
                  <a:cubicBezTo>
                    <a:pt x="34" y="110"/>
                    <a:pt x="34" y="110"/>
                    <a:pt x="34" y="109"/>
                  </a:cubicBezTo>
                  <a:cubicBezTo>
                    <a:pt x="35" y="109"/>
                    <a:pt x="35" y="108"/>
                    <a:pt x="35" y="108"/>
                  </a:cubicBezTo>
                  <a:cubicBezTo>
                    <a:pt x="35" y="106"/>
                    <a:pt x="35" y="105"/>
                    <a:pt x="35" y="104"/>
                  </a:cubicBezTo>
                  <a:cubicBezTo>
                    <a:pt x="35" y="104"/>
                    <a:pt x="35" y="103"/>
                    <a:pt x="35" y="103"/>
                  </a:cubicBezTo>
                  <a:close/>
                  <a:moveTo>
                    <a:pt x="45" y="4"/>
                  </a:moveTo>
                  <a:cubicBezTo>
                    <a:pt x="42" y="5"/>
                    <a:pt x="38" y="8"/>
                    <a:pt x="38" y="11"/>
                  </a:cubicBezTo>
                  <a:cubicBezTo>
                    <a:pt x="41" y="9"/>
                    <a:pt x="42" y="6"/>
                    <a:pt x="45" y="4"/>
                  </a:cubicBezTo>
                  <a:close/>
                  <a:moveTo>
                    <a:pt x="18" y="49"/>
                  </a:moveTo>
                  <a:cubicBezTo>
                    <a:pt x="18" y="49"/>
                    <a:pt x="18" y="49"/>
                    <a:pt x="18" y="49"/>
                  </a:cubicBezTo>
                  <a:cubicBezTo>
                    <a:pt x="20" y="47"/>
                    <a:pt x="23" y="45"/>
                    <a:pt x="25" y="43"/>
                  </a:cubicBezTo>
                  <a:cubicBezTo>
                    <a:pt x="26" y="42"/>
                    <a:pt x="26" y="42"/>
                    <a:pt x="25" y="41"/>
                  </a:cubicBezTo>
                  <a:cubicBezTo>
                    <a:pt x="23" y="43"/>
                    <a:pt x="20" y="46"/>
                    <a:pt x="18" y="49"/>
                  </a:cubicBezTo>
                  <a:close/>
                  <a:moveTo>
                    <a:pt x="27" y="57"/>
                  </a:moveTo>
                  <a:cubicBezTo>
                    <a:pt x="27" y="63"/>
                    <a:pt x="27" y="68"/>
                    <a:pt x="27" y="74"/>
                  </a:cubicBezTo>
                  <a:cubicBezTo>
                    <a:pt x="28" y="71"/>
                    <a:pt x="28" y="69"/>
                    <a:pt x="28" y="67"/>
                  </a:cubicBezTo>
                  <a:cubicBezTo>
                    <a:pt x="28" y="64"/>
                    <a:pt x="28" y="61"/>
                    <a:pt x="28" y="58"/>
                  </a:cubicBezTo>
                  <a:cubicBezTo>
                    <a:pt x="28" y="58"/>
                    <a:pt x="28" y="57"/>
                    <a:pt x="27" y="57"/>
                  </a:cubicBezTo>
                  <a:close/>
                  <a:moveTo>
                    <a:pt x="40" y="119"/>
                  </a:moveTo>
                  <a:cubicBezTo>
                    <a:pt x="40" y="119"/>
                    <a:pt x="40" y="119"/>
                    <a:pt x="40" y="118"/>
                  </a:cubicBezTo>
                  <a:cubicBezTo>
                    <a:pt x="39" y="119"/>
                    <a:pt x="38" y="119"/>
                    <a:pt x="37" y="120"/>
                  </a:cubicBezTo>
                  <a:cubicBezTo>
                    <a:pt x="37" y="120"/>
                    <a:pt x="37" y="120"/>
                    <a:pt x="37" y="120"/>
                  </a:cubicBezTo>
                  <a:cubicBezTo>
                    <a:pt x="36" y="121"/>
                    <a:pt x="36" y="122"/>
                    <a:pt x="36" y="124"/>
                  </a:cubicBezTo>
                  <a:cubicBezTo>
                    <a:pt x="38" y="122"/>
                    <a:pt x="39" y="120"/>
                    <a:pt x="40" y="119"/>
                  </a:cubicBezTo>
                  <a:close/>
                  <a:moveTo>
                    <a:pt x="32" y="36"/>
                  </a:moveTo>
                  <a:cubicBezTo>
                    <a:pt x="32" y="36"/>
                    <a:pt x="32" y="36"/>
                    <a:pt x="32" y="36"/>
                  </a:cubicBezTo>
                  <a:cubicBezTo>
                    <a:pt x="33" y="36"/>
                    <a:pt x="34" y="35"/>
                    <a:pt x="34" y="35"/>
                  </a:cubicBezTo>
                  <a:cubicBezTo>
                    <a:pt x="34" y="34"/>
                    <a:pt x="34" y="32"/>
                    <a:pt x="34" y="31"/>
                  </a:cubicBezTo>
                  <a:cubicBezTo>
                    <a:pt x="32" y="32"/>
                    <a:pt x="32" y="34"/>
                    <a:pt x="32" y="36"/>
                  </a:cubicBezTo>
                  <a:close/>
                  <a:moveTo>
                    <a:pt x="63" y="137"/>
                  </a:moveTo>
                  <a:cubicBezTo>
                    <a:pt x="64" y="136"/>
                    <a:pt x="66" y="134"/>
                    <a:pt x="67" y="133"/>
                  </a:cubicBezTo>
                  <a:cubicBezTo>
                    <a:pt x="67" y="133"/>
                    <a:pt x="67" y="133"/>
                    <a:pt x="67" y="132"/>
                  </a:cubicBezTo>
                  <a:cubicBezTo>
                    <a:pt x="65" y="133"/>
                    <a:pt x="64" y="134"/>
                    <a:pt x="62" y="135"/>
                  </a:cubicBezTo>
                  <a:cubicBezTo>
                    <a:pt x="63" y="136"/>
                    <a:pt x="63" y="136"/>
                    <a:pt x="63" y="137"/>
                  </a:cubicBezTo>
                  <a:close/>
                  <a:moveTo>
                    <a:pt x="38" y="102"/>
                  </a:moveTo>
                  <a:cubicBezTo>
                    <a:pt x="38" y="103"/>
                    <a:pt x="38" y="105"/>
                    <a:pt x="38" y="106"/>
                  </a:cubicBezTo>
                  <a:cubicBezTo>
                    <a:pt x="39" y="105"/>
                    <a:pt x="40" y="104"/>
                    <a:pt x="41" y="104"/>
                  </a:cubicBezTo>
                  <a:cubicBezTo>
                    <a:pt x="40" y="103"/>
                    <a:pt x="39" y="103"/>
                    <a:pt x="38" y="102"/>
                  </a:cubicBezTo>
                  <a:close/>
                  <a:moveTo>
                    <a:pt x="34" y="22"/>
                  </a:moveTo>
                  <a:cubicBezTo>
                    <a:pt x="34" y="22"/>
                    <a:pt x="35" y="22"/>
                    <a:pt x="35" y="22"/>
                  </a:cubicBezTo>
                  <a:cubicBezTo>
                    <a:pt x="35" y="22"/>
                    <a:pt x="36" y="21"/>
                    <a:pt x="36" y="20"/>
                  </a:cubicBezTo>
                  <a:cubicBezTo>
                    <a:pt x="36" y="19"/>
                    <a:pt x="36" y="18"/>
                    <a:pt x="37" y="16"/>
                  </a:cubicBezTo>
                  <a:cubicBezTo>
                    <a:pt x="36" y="17"/>
                    <a:pt x="36" y="17"/>
                    <a:pt x="35" y="18"/>
                  </a:cubicBezTo>
                  <a:cubicBezTo>
                    <a:pt x="35" y="19"/>
                    <a:pt x="35" y="21"/>
                    <a:pt x="34" y="22"/>
                  </a:cubicBezTo>
                  <a:close/>
                  <a:moveTo>
                    <a:pt x="30" y="70"/>
                  </a:moveTo>
                  <a:cubicBezTo>
                    <a:pt x="30" y="70"/>
                    <a:pt x="30" y="71"/>
                    <a:pt x="31" y="71"/>
                  </a:cubicBezTo>
                  <a:cubicBezTo>
                    <a:pt x="31" y="69"/>
                    <a:pt x="33" y="69"/>
                    <a:pt x="32" y="67"/>
                  </a:cubicBezTo>
                  <a:cubicBezTo>
                    <a:pt x="32" y="67"/>
                    <a:pt x="31" y="67"/>
                    <a:pt x="30" y="67"/>
                  </a:cubicBezTo>
                  <a:cubicBezTo>
                    <a:pt x="30" y="68"/>
                    <a:pt x="30" y="69"/>
                    <a:pt x="30" y="70"/>
                  </a:cubicBezTo>
                  <a:close/>
                  <a:moveTo>
                    <a:pt x="65" y="125"/>
                  </a:moveTo>
                  <a:cubicBezTo>
                    <a:pt x="65" y="125"/>
                    <a:pt x="65" y="125"/>
                    <a:pt x="65" y="125"/>
                  </a:cubicBezTo>
                  <a:cubicBezTo>
                    <a:pt x="64" y="126"/>
                    <a:pt x="63" y="126"/>
                    <a:pt x="61" y="127"/>
                  </a:cubicBezTo>
                  <a:cubicBezTo>
                    <a:pt x="62" y="128"/>
                    <a:pt x="62" y="128"/>
                    <a:pt x="62" y="129"/>
                  </a:cubicBezTo>
                  <a:cubicBezTo>
                    <a:pt x="62" y="129"/>
                    <a:pt x="62" y="129"/>
                    <a:pt x="62" y="129"/>
                  </a:cubicBezTo>
                  <a:cubicBezTo>
                    <a:pt x="63" y="128"/>
                    <a:pt x="64" y="127"/>
                    <a:pt x="65" y="125"/>
                  </a:cubicBezTo>
                  <a:close/>
                  <a:moveTo>
                    <a:pt x="64" y="144"/>
                  </a:moveTo>
                  <a:cubicBezTo>
                    <a:pt x="65" y="143"/>
                    <a:pt x="67" y="141"/>
                    <a:pt x="67" y="140"/>
                  </a:cubicBezTo>
                  <a:cubicBezTo>
                    <a:pt x="66" y="141"/>
                    <a:pt x="65" y="142"/>
                    <a:pt x="64" y="142"/>
                  </a:cubicBezTo>
                  <a:cubicBezTo>
                    <a:pt x="64" y="143"/>
                    <a:pt x="64" y="144"/>
                    <a:pt x="64" y="144"/>
                  </a:cubicBezTo>
                  <a:close/>
                  <a:moveTo>
                    <a:pt x="57" y="114"/>
                  </a:moveTo>
                  <a:cubicBezTo>
                    <a:pt x="56" y="112"/>
                    <a:pt x="56" y="112"/>
                    <a:pt x="55" y="112"/>
                  </a:cubicBezTo>
                  <a:cubicBezTo>
                    <a:pt x="55" y="113"/>
                    <a:pt x="55" y="114"/>
                    <a:pt x="56" y="115"/>
                  </a:cubicBezTo>
                  <a:cubicBezTo>
                    <a:pt x="56" y="115"/>
                    <a:pt x="56" y="115"/>
                    <a:pt x="56" y="116"/>
                  </a:cubicBezTo>
                  <a:cubicBezTo>
                    <a:pt x="56" y="115"/>
                    <a:pt x="57" y="115"/>
                    <a:pt x="57" y="114"/>
                  </a:cubicBezTo>
                  <a:close/>
                  <a:moveTo>
                    <a:pt x="30" y="77"/>
                  </a:moveTo>
                  <a:cubicBezTo>
                    <a:pt x="30" y="78"/>
                    <a:pt x="30" y="78"/>
                    <a:pt x="30" y="79"/>
                  </a:cubicBezTo>
                  <a:cubicBezTo>
                    <a:pt x="30" y="79"/>
                    <a:pt x="30" y="80"/>
                    <a:pt x="31" y="80"/>
                  </a:cubicBezTo>
                  <a:cubicBezTo>
                    <a:pt x="32" y="79"/>
                    <a:pt x="32" y="78"/>
                    <a:pt x="32" y="77"/>
                  </a:cubicBezTo>
                  <a:cubicBezTo>
                    <a:pt x="31" y="77"/>
                    <a:pt x="31" y="77"/>
                    <a:pt x="30" y="77"/>
                  </a:cubicBezTo>
                  <a:close/>
                  <a:moveTo>
                    <a:pt x="30" y="92"/>
                  </a:moveTo>
                  <a:cubicBezTo>
                    <a:pt x="30" y="91"/>
                    <a:pt x="30" y="90"/>
                    <a:pt x="29" y="89"/>
                  </a:cubicBezTo>
                  <a:cubicBezTo>
                    <a:pt x="29" y="87"/>
                    <a:pt x="29" y="86"/>
                    <a:pt x="28" y="85"/>
                  </a:cubicBezTo>
                  <a:cubicBezTo>
                    <a:pt x="28" y="88"/>
                    <a:pt x="29" y="90"/>
                    <a:pt x="30" y="92"/>
                  </a:cubicBezTo>
                  <a:close/>
                  <a:moveTo>
                    <a:pt x="31" y="22"/>
                  </a:moveTo>
                  <a:cubicBezTo>
                    <a:pt x="30" y="23"/>
                    <a:pt x="30" y="24"/>
                    <a:pt x="30" y="26"/>
                  </a:cubicBezTo>
                  <a:cubicBezTo>
                    <a:pt x="31" y="26"/>
                    <a:pt x="31" y="24"/>
                    <a:pt x="31" y="22"/>
                  </a:cubicBezTo>
                  <a:close/>
                  <a:moveTo>
                    <a:pt x="17" y="54"/>
                  </a:moveTo>
                  <a:cubicBezTo>
                    <a:pt x="15" y="55"/>
                    <a:pt x="13" y="57"/>
                    <a:pt x="11" y="59"/>
                  </a:cubicBezTo>
                  <a:cubicBezTo>
                    <a:pt x="14" y="57"/>
                    <a:pt x="16" y="56"/>
                    <a:pt x="17" y="54"/>
                  </a:cubicBezTo>
                  <a:close/>
                  <a:moveTo>
                    <a:pt x="33" y="48"/>
                  </a:moveTo>
                  <a:cubicBezTo>
                    <a:pt x="31" y="49"/>
                    <a:pt x="31" y="49"/>
                    <a:pt x="31" y="50"/>
                  </a:cubicBezTo>
                  <a:cubicBezTo>
                    <a:pt x="33" y="49"/>
                    <a:pt x="33" y="49"/>
                    <a:pt x="33" y="48"/>
                  </a:cubicBezTo>
                  <a:close/>
                  <a:moveTo>
                    <a:pt x="34" y="119"/>
                  </a:moveTo>
                  <a:cubicBezTo>
                    <a:pt x="33" y="121"/>
                    <a:pt x="33" y="123"/>
                    <a:pt x="34" y="124"/>
                  </a:cubicBezTo>
                  <a:cubicBezTo>
                    <a:pt x="34" y="122"/>
                    <a:pt x="34" y="121"/>
                    <a:pt x="34" y="119"/>
                  </a:cubicBezTo>
                  <a:close/>
                  <a:moveTo>
                    <a:pt x="43" y="146"/>
                  </a:moveTo>
                  <a:cubicBezTo>
                    <a:pt x="43" y="146"/>
                    <a:pt x="42" y="146"/>
                    <a:pt x="42" y="146"/>
                  </a:cubicBezTo>
                  <a:cubicBezTo>
                    <a:pt x="42" y="147"/>
                    <a:pt x="41" y="148"/>
                    <a:pt x="41" y="148"/>
                  </a:cubicBezTo>
                  <a:cubicBezTo>
                    <a:pt x="41" y="148"/>
                    <a:pt x="42" y="148"/>
                    <a:pt x="42" y="148"/>
                  </a:cubicBezTo>
                  <a:cubicBezTo>
                    <a:pt x="42" y="148"/>
                    <a:pt x="43" y="147"/>
                    <a:pt x="43" y="146"/>
                  </a:cubicBezTo>
                  <a:close/>
                  <a:moveTo>
                    <a:pt x="27" y="55"/>
                  </a:moveTo>
                  <a:cubicBezTo>
                    <a:pt x="28" y="54"/>
                    <a:pt x="28" y="53"/>
                    <a:pt x="28" y="51"/>
                  </a:cubicBezTo>
                  <a:cubicBezTo>
                    <a:pt x="27" y="52"/>
                    <a:pt x="27" y="52"/>
                    <a:pt x="27" y="55"/>
                  </a:cubicBezTo>
                  <a:close/>
                  <a:moveTo>
                    <a:pt x="32" y="42"/>
                  </a:moveTo>
                  <a:cubicBezTo>
                    <a:pt x="32" y="41"/>
                    <a:pt x="33" y="40"/>
                    <a:pt x="33" y="39"/>
                  </a:cubicBezTo>
                  <a:cubicBezTo>
                    <a:pt x="33" y="40"/>
                    <a:pt x="31" y="40"/>
                    <a:pt x="32" y="42"/>
                  </a:cubicBezTo>
                  <a:close/>
                  <a:moveTo>
                    <a:pt x="28" y="79"/>
                  </a:moveTo>
                  <a:cubicBezTo>
                    <a:pt x="28" y="79"/>
                    <a:pt x="28" y="79"/>
                    <a:pt x="28" y="79"/>
                  </a:cubicBezTo>
                  <a:cubicBezTo>
                    <a:pt x="28" y="80"/>
                    <a:pt x="28" y="82"/>
                    <a:pt x="28" y="83"/>
                  </a:cubicBezTo>
                  <a:cubicBezTo>
                    <a:pt x="28" y="83"/>
                    <a:pt x="28" y="83"/>
                    <a:pt x="28" y="83"/>
                  </a:cubicBezTo>
                  <a:cubicBezTo>
                    <a:pt x="28" y="82"/>
                    <a:pt x="28" y="80"/>
                    <a:pt x="28" y="79"/>
                  </a:cubicBezTo>
                  <a:close/>
                  <a:moveTo>
                    <a:pt x="28" y="46"/>
                  </a:moveTo>
                  <a:cubicBezTo>
                    <a:pt x="29" y="45"/>
                    <a:pt x="29" y="44"/>
                    <a:pt x="29" y="43"/>
                  </a:cubicBezTo>
                  <a:cubicBezTo>
                    <a:pt x="28" y="44"/>
                    <a:pt x="28" y="45"/>
                    <a:pt x="28" y="46"/>
                  </a:cubicBezTo>
                  <a:close/>
                  <a:moveTo>
                    <a:pt x="63" y="117"/>
                  </a:moveTo>
                  <a:cubicBezTo>
                    <a:pt x="61" y="118"/>
                    <a:pt x="61" y="118"/>
                    <a:pt x="62" y="119"/>
                  </a:cubicBezTo>
                  <a:cubicBezTo>
                    <a:pt x="62" y="119"/>
                    <a:pt x="62" y="118"/>
                    <a:pt x="63" y="117"/>
                  </a:cubicBezTo>
                  <a:close/>
                  <a:moveTo>
                    <a:pt x="37" y="113"/>
                  </a:moveTo>
                  <a:cubicBezTo>
                    <a:pt x="38" y="112"/>
                    <a:pt x="38" y="111"/>
                    <a:pt x="39" y="111"/>
                  </a:cubicBezTo>
                  <a:cubicBezTo>
                    <a:pt x="37" y="111"/>
                    <a:pt x="37" y="111"/>
                    <a:pt x="37" y="113"/>
                  </a:cubicBezTo>
                  <a:close/>
                  <a:moveTo>
                    <a:pt x="38" y="44"/>
                  </a:moveTo>
                  <a:cubicBezTo>
                    <a:pt x="37" y="44"/>
                    <a:pt x="36" y="45"/>
                    <a:pt x="36" y="45"/>
                  </a:cubicBezTo>
                  <a:cubicBezTo>
                    <a:pt x="36" y="45"/>
                    <a:pt x="37" y="44"/>
                    <a:pt x="38" y="44"/>
                  </a:cubicBezTo>
                  <a:close/>
                  <a:moveTo>
                    <a:pt x="33" y="16"/>
                  </a:moveTo>
                  <a:cubicBezTo>
                    <a:pt x="32" y="17"/>
                    <a:pt x="31" y="17"/>
                    <a:pt x="31" y="18"/>
                  </a:cubicBezTo>
                  <a:cubicBezTo>
                    <a:pt x="32" y="17"/>
                    <a:pt x="32" y="17"/>
                    <a:pt x="33" y="16"/>
                  </a:cubicBezTo>
                  <a:close/>
                  <a:moveTo>
                    <a:pt x="30" y="30"/>
                  </a:moveTo>
                  <a:cubicBezTo>
                    <a:pt x="29" y="31"/>
                    <a:pt x="29" y="31"/>
                    <a:pt x="29" y="32"/>
                  </a:cubicBezTo>
                  <a:cubicBezTo>
                    <a:pt x="30" y="32"/>
                    <a:pt x="30" y="31"/>
                    <a:pt x="30" y="30"/>
                  </a:cubicBezTo>
                  <a:close/>
                  <a:moveTo>
                    <a:pt x="67" y="39"/>
                  </a:moveTo>
                  <a:cubicBezTo>
                    <a:pt x="67" y="38"/>
                    <a:pt x="67" y="38"/>
                    <a:pt x="67" y="38"/>
                  </a:cubicBezTo>
                  <a:cubicBezTo>
                    <a:pt x="67" y="39"/>
                    <a:pt x="67" y="39"/>
                    <a:pt x="66" y="39"/>
                  </a:cubicBezTo>
                  <a:cubicBezTo>
                    <a:pt x="67" y="39"/>
                    <a:pt x="67" y="39"/>
                    <a:pt x="67" y="39"/>
                  </a:cubicBezTo>
                  <a:cubicBezTo>
                    <a:pt x="67" y="39"/>
                    <a:pt x="67" y="39"/>
                    <a:pt x="67" y="39"/>
                  </a:cubicBezTo>
                  <a:close/>
                  <a:moveTo>
                    <a:pt x="33" y="27"/>
                  </a:moveTo>
                  <a:cubicBezTo>
                    <a:pt x="34" y="27"/>
                    <a:pt x="34" y="27"/>
                    <a:pt x="34" y="26"/>
                  </a:cubicBezTo>
                  <a:cubicBezTo>
                    <a:pt x="34" y="27"/>
                    <a:pt x="33" y="27"/>
                    <a:pt x="33" y="27"/>
                  </a:cubicBezTo>
                  <a:close/>
                  <a:moveTo>
                    <a:pt x="61" y="110"/>
                  </a:moveTo>
                  <a:cubicBezTo>
                    <a:pt x="60" y="110"/>
                    <a:pt x="60" y="110"/>
                    <a:pt x="60" y="111"/>
                  </a:cubicBezTo>
                  <a:cubicBezTo>
                    <a:pt x="60" y="111"/>
                    <a:pt x="61" y="110"/>
                    <a:pt x="61" y="1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4" name="Freeform 447"/>
            <p:cNvSpPr>
              <a:spLocks noEditPoints="1"/>
            </p:cNvSpPr>
            <p:nvPr/>
          </p:nvSpPr>
          <p:spPr bwMode="auto">
            <a:xfrm>
              <a:off x="10899776" y="4821238"/>
              <a:ext cx="225425" cy="369888"/>
            </a:xfrm>
            <a:custGeom>
              <a:avLst/>
              <a:gdLst>
                <a:gd name="T0" fmla="*/ 67 w 91"/>
                <a:gd name="T1" fmla="*/ 100 h 150"/>
                <a:gd name="T2" fmla="*/ 52 w 91"/>
                <a:gd name="T3" fmla="*/ 116 h 150"/>
                <a:gd name="T4" fmla="*/ 38 w 91"/>
                <a:gd name="T5" fmla="*/ 149 h 150"/>
                <a:gd name="T6" fmla="*/ 31 w 91"/>
                <a:gd name="T7" fmla="*/ 91 h 150"/>
                <a:gd name="T8" fmla="*/ 29 w 91"/>
                <a:gd name="T9" fmla="*/ 62 h 150"/>
                <a:gd name="T10" fmla="*/ 26 w 91"/>
                <a:gd name="T11" fmla="*/ 47 h 150"/>
                <a:gd name="T12" fmla="*/ 11 w 91"/>
                <a:gd name="T13" fmla="*/ 54 h 150"/>
                <a:gd name="T14" fmla="*/ 14 w 91"/>
                <a:gd name="T15" fmla="*/ 24 h 150"/>
                <a:gd name="T16" fmla="*/ 34 w 91"/>
                <a:gd name="T17" fmla="*/ 5 h 150"/>
                <a:gd name="T18" fmla="*/ 59 w 91"/>
                <a:gd name="T19" fmla="*/ 6 h 150"/>
                <a:gd name="T20" fmla="*/ 90 w 91"/>
                <a:gd name="T21" fmla="*/ 50 h 150"/>
                <a:gd name="T22" fmla="*/ 62 w 91"/>
                <a:gd name="T23" fmla="*/ 55 h 150"/>
                <a:gd name="T24" fmla="*/ 62 w 91"/>
                <a:gd name="T25" fmla="*/ 65 h 150"/>
                <a:gd name="T26" fmla="*/ 50 w 91"/>
                <a:gd name="T27" fmla="*/ 89 h 150"/>
                <a:gd name="T28" fmla="*/ 34 w 91"/>
                <a:gd name="T29" fmla="*/ 29 h 150"/>
                <a:gd name="T30" fmla="*/ 34 w 91"/>
                <a:gd name="T31" fmla="*/ 39 h 150"/>
                <a:gd name="T32" fmla="*/ 33 w 91"/>
                <a:gd name="T33" fmla="*/ 29 h 150"/>
                <a:gd name="T34" fmla="*/ 34 w 91"/>
                <a:gd name="T35" fmla="*/ 55 h 150"/>
                <a:gd name="T36" fmla="*/ 38 w 91"/>
                <a:gd name="T37" fmla="*/ 107 h 150"/>
                <a:gd name="T38" fmla="*/ 37 w 91"/>
                <a:gd name="T39" fmla="*/ 120 h 150"/>
                <a:gd name="T40" fmla="*/ 35 w 91"/>
                <a:gd name="T41" fmla="*/ 132 h 150"/>
                <a:gd name="T42" fmla="*/ 46 w 91"/>
                <a:gd name="T43" fmla="*/ 101 h 150"/>
                <a:gd name="T44" fmla="*/ 37 w 91"/>
                <a:gd name="T45" fmla="*/ 107 h 150"/>
                <a:gd name="T46" fmla="*/ 33 w 91"/>
                <a:gd name="T47" fmla="*/ 78 h 150"/>
                <a:gd name="T48" fmla="*/ 34 w 91"/>
                <a:gd name="T49" fmla="*/ 78 h 150"/>
                <a:gd name="T50" fmla="*/ 38 w 91"/>
                <a:gd name="T51" fmla="*/ 68 h 150"/>
                <a:gd name="T52" fmla="*/ 54 w 91"/>
                <a:gd name="T53" fmla="*/ 39 h 150"/>
                <a:gd name="T54" fmla="*/ 63 w 91"/>
                <a:gd name="T55" fmla="*/ 41 h 150"/>
                <a:gd name="T56" fmla="*/ 66 w 91"/>
                <a:gd name="T57" fmla="*/ 142 h 150"/>
                <a:gd name="T58" fmla="*/ 62 w 91"/>
                <a:gd name="T59" fmla="*/ 132 h 150"/>
                <a:gd name="T60" fmla="*/ 39 w 91"/>
                <a:gd name="T61" fmla="*/ 63 h 150"/>
                <a:gd name="T62" fmla="*/ 37 w 91"/>
                <a:gd name="T63" fmla="*/ 6 h 150"/>
                <a:gd name="T64" fmla="*/ 44 w 91"/>
                <a:gd name="T65" fmla="*/ 9 h 150"/>
                <a:gd name="T66" fmla="*/ 16 w 91"/>
                <a:gd name="T67" fmla="*/ 41 h 150"/>
                <a:gd name="T68" fmla="*/ 38 w 91"/>
                <a:gd name="T69" fmla="*/ 89 h 150"/>
                <a:gd name="T70" fmla="*/ 35 w 91"/>
                <a:gd name="T71" fmla="*/ 93 h 150"/>
                <a:gd name="T72" fmla="*/ 38 w 91"/>
                <a:gd name="T73" fmla="*/ 136 h 150"/>
                <a:gd name="T74" fmla="*/ 40 w 91"/>
                <a:gd name="T75" fmla="*/ 109 h 150"/>
                <a:gd name="T76" fmla="*/ 38 w 91"/>
                <a:gd name="T77" fmla="*/ 122 h 150"/>
                <a:gd name="T78" fmla="*/ 68 w 91"/>
                <a:gd name="T79" fmla="*/ 124 h 150"/>
                <a:gd name="T80" fmla="*/ 73 w 91"/>
                <a:gd name="T81" fmla="*/ 21 h 150"/>
                <a:gd name="T82" fmla="*/ 73 w 91"/>
                <a:gd name="T83" fmla="*/ 21 h 150"/>
                <a:gd name="T84" fmla="*/ 26 w 91"/>
                <a:gd name="T85" fmla="*/ 15 h 150"/>
                <a:gd name="T86" fmla="*/ 47 w 91"/>
                <a:gd name="T87" fmla="*/ 32 h 150"/>
                <a:gd name="T88" fmla="*/ 57 w 91"/>
                <a:gd name="T89" fmla="*/ 115 h 150"/>
                <a:gd name="T90" fmla="*/ 67 w 91"/>
                <a:gd name="T91" fmla="*/ 35 h 150"/>
                <a:gd name="T92" fmla="*/ 79 w 91"/>
                <a:gd name="T93" fmla="*/ 33 h 150"/>
                <a:gd name="T94" fmla="*/ 65 w 91"/>
                <a:gd name="T95" fmla="*/ 18 h 150"/>
                <a:gd name="T96" fmla="*/ 11 w 91"/>
                <a:gd name="T97" fmla="*/ 42 h 150"/>
                <a:gd name="T98" fmla="*/ 85 w 91"/>
                <a:gd name="T99" fmla="*/ 51 h 150"/>
                <a:gd name="T100" fmla="*/ 53 w 91"/>
                <a:gd name="T101" fmla="*/ 97 h 150"/>
                <a:gd name="T102" fmla="*/ 33 w 91"/>
                <a:gd name="T103" fmla="*/ 36 h 150"/>
                <a:gd name="T104" fmla="*/ 54 w 91"/>
                <a:gd name="T105" fmla="*/ 91 h 150"/>
                <a:gd name="T106" fmla="*/ 73 w 91"/>
                <a:gd name="T107" fmla="*/ 43 h 150"/>
                <a:gd name="T108" fmla="*/ 21 w 91"/>
                <a:gd name="T109" fmla="*/ 39 h 150"/>
                <a:gd name="T110" fmla="*/ 59 w 91"/>
                <a:gd name="T111" fmla="*/ 107 h 150"/>
                <a:gd name="T112" fmla="*/ 65 w 91"/>
                <a:gd name="T113" fmla="*/ 33 h 150"/>
                <a:gd name="T114" fmla="*/ 28 w 91"/>
                <a:gd name="T115" fmla="*/ 33 h 150"/>
                <a:gd name="T116" fmla="*/ 72 w 91"/>
                <a:gd name="T117" fmla="*/ 24 h 150"/>
                <a:gd name="T118" fmla="*/ 51 w 91"/>
                <a:gd name="T119" fmla="*/ 64 h 150"/>
                <a:gd name="T120" fmla="*/ 61 w 91"/>
                <a:gd name="T121" fmla="*/ 8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 h="150">
                  <a:moveTo>
                    <a:pt x="66" y="43"/>
                  </a:moveTo>
                  <a:cubicBezTo>
                    <a:pt x="67" y="48"/>
                    <a:pt x="68" y="53"/>
                    <a:pt x="68" y="57"/>
                  </a:cubicBezTo>
                  <a:cubicBezTo>
                    <a:pt x="69" y="63"/>
                    <a:pt x="70" y="69"/>
                    <a:pt x="69" y="75"/>
                  </a:cubicBezTo>
                  <a:cubicBezTo>
                    <a:pt x="68" y="79"/>
                    <a:pt x="68" y="83"/>
                    <a:pt x="66" y="86"/>
                  </a:cubicBezTo>
                  <a:cubicBezTo>
                    <a:pt x="65" y="88"/>
                    <a:pt x="64" y="89"/>
                    <a:pt x="63" y="91"/>
                  </a:cubicBezTo>
                  <a:cubicBezTo>
                    <a:pt x="64" y="91"/>
                    <a:pt x="65" y="92"/>
                    <a:pt x="65" y="93"/>
                  </a:cubicBezTo>
                  <a:cubicBezTo>
                    <a:pt x="66" y="95"/>
                    <a:pt x="67" y="98"/>
                    <a:pt x="67" y="100"/>
                  </a:cubicBezTo>
                  <a:cubicBezTo>
                    <a:pt x="68" y="106"/>
                    <a:pt x="69" y="111"/>
                    <a:pt x="70" y="116"/>
                  </a:cubicBezTo>
                  <a:cubicBezTo>
                    <a:pt x="72" y="123"/>
                    <a:pt x="72" y="130"/>
                    <a:pt x="70" y="137"/>
                  </a:cubicBezTo>
                  <a:cubicBezTo>
                    <a:pt x="70" y="139"/>
                    <a:pt x="70" y="141"/>
                    <a:pt x="69" y="143"/>
                  </a:cubicBezTo>
                  <a:cubicBezTo>
                    <a:pt x="67" y="146"/>
                    <a:pt x="65" y="146"/>
                    <a:pt x="62" y="144"/>
                  </a:cubicBezTo>
                  <a:cubicBezTo>
                    <a:pt x="60" y="143"/>
                    <a:pt x="59" y="141"/>
                    <a:pt x="58" y="139"/>
                  </a:cubicBezTo>
                  <a:cubicBezTo>
                    <a:pt x="56" y="135"/>
                    <a:pt x="54" y="131"/>
                    <a:pt x="53" y="127"/>
                  </a:cubicBezTo>
                  <a:cubicBezTo>
                    <a:pt x="53" y="123"/>
                    <a:pt x="52" y="120"/>
                    <a:pt x="52" y="116"/>
                  </a:cubicBezTo>
                  <a:cubicBezTo>
                    <a:pt x="52" y="115"/>
                    <a:pt x="51" y="114"/>
                    <a:pt x="51" y="113"/>
                  </a:cubicBezTo>
                  <a:cubicBezTo>
                    <a:pt x="50" y="112"/>
                    <a:pt x="50" y="110"/>
                    <a:pt x="49" y="108"/>
                  </a:cubicBezTo>
                  <a:cubicBezTo>
                    <a:pt x="49" y="109"/>
                    <a:pt x="49" y="109"/>
                    <a:pt x="49" y="109"/>
                  </a:cubicBezTo>
                  <a:cubicBezTo>
                    <a:pt x="49" y="115"/>
                    <a:pt x="47" y="121"/>
                    <a:pt x="46" y="127"/>
                  </a:cubicBezTo>
                  <a:cubicBezTo>
                    <a:pt x="46" y="133"/>
                    <a:pt x="44" y="138"/>
                    <a:pt x="42" y="142"/>
                  </a:cubicBezTo>
                  <a:cubicBezTo>
                    <a:pt x="42" y="144"/>
                    <a:pt x="41" y="146"/>
                    <a:pt x="39" y="147"/>
                  </a:cubicBezTo>
                  <a:cubicBezTo>
                    <a:pt x="39" y="148"/>
                    <a:pt x="38" y="148"/>
                    <a:pt x="38" y="149"/>
                  </a:cubicBezTo>
                  <a:cubicBezTo>
                    <a:pt x="35" y="150"/>
                    <a:pt x="33" y="149"/>
                    <a:pt x="32" y="147"/>
                  </a:cubicBezTo>
                  <a:cubicBezTo>
                    <a:pt x="31" y="145"/>
                    <a:pt x="31" y="143"/>
                    <a:pt x="30" y="141"/>
                  </a:cubicBezTo>
                  <a:cubicBezTo>
                    <a:pt x="29" y="132"/>
                    <a:pt x="29" y="123"/>
                    <a:pt x="29" y="113"/>
                  </a:cubicBezTo>
                  <a:cubicBezTo>
                    <a:pt x="29" y="109"/>
                    <a:pt x="29" y="105"/>
                    <a:pt x="29" y="101"/>
                  </a:cubicBezTo>
                  <a:cubicBezTo>
                    <a:pt x="30" y="100"/>
                    <a:pt x="29" y="98"/>
                    <a:pt x="29" y="96"/>
                  </a:cubicBezTo>
                  <a:cubicBezTo>
                    <a:pt x="29" y="95"/>
                    <a:pt x="29" y="95"/>
                    <a:pt x="29" y="94"/>
                  </a:cubicBezTo>
                  <a:cubicBezTo>
                    <a:pt x="29" y="92"/>
                    <a:pt x="30" y="92"/>
                    <a:pt x="31" y="91"/>
                  </a:cubicBezTo>
                  <a:cubicBezTo>
                    <a:pt x="31" y="91"/>
                    <a:pt x="32" y="91"/>
                    <a:pt x="32" y="91"/>
                  </a:cubicBezTo>
                  <a:cubicBezTo>
                    <a:pt x="32" y="91"/>
                    <a:pt x="33" y="91"/>
                    <a:pt x="33" y="91"/>
                  </a:cubicBezTo>
                  <a:cubicBezTo>
                    <a:pt x="33" y="90"/>
                    <a:pt x="33" y="90"/>
                    <a:pt x="33" y="90"/>
                  </a:cubicBezTo>
                  <a:cubicBezTo>
                    <a:pt x="32" y="87"/>
                    <a:pt x="31" y="84"/>
                    <a:pt x="31" y="81"/>
                  </a:cubicBezTo>
                  <a:cubicBezTo>
                    <a:pt x="31" y="79"/>
                    <a:pt x="30" y="77"/>
                    <a:pt x="30" y="75"/>
                  </a:cubicBezTo>
                  <a:cubicBezTo>
                    <a:pt x="29" y="71"/>
                    <a:pt x="29" y="67"/>
                    <a:pt x="29" y="63"/>
                  </a:cubicBezTo>
                  <a:cubicBezTo>
                    <a:pt x="29" y="62"/>
                    <a:pt x="29" y="62"/>
                    <a:pt x="29" y="62"/>
                  </a:cubicBezTo>
                  <a:cubicBezTo>
                    <a:pt x="27" y="61"/>
                    <a:pt x="27" y="60"/>
                    <a:pt x="28" y="58"/>
                  </a:cubicBezTo>
                  <a:cubicBezTo>
                    <a:pt x="28" y="58"/>
                    <a:pt x="28" y="58"/>
                    <a:pt x="28" y="58"/>
                  </a:cubicBezTo>
                  <a:cubicBezTo>
                    <a:pt x="29" y="56"/>
                    <a:pt x="29" y="54"/>
                    <a:pt x="29" y="52"/>
                  </a:cubicBezTo>
                  <a:cubicBezTo>
                    <a:pt x="29" y="51"/>
                    <a:pt x="29" y="51"/>
                    <a:pt x="29" y="50"/>
                  </a:cubicBezTo>
                  <a:cubicBezTo>
                    <a:pt x="29" y="50"/>
                    <a:pt x="28" y="50"/>
                    <a:pt x="28" y="50"/>
                  </a:cubicBezTo>
                  <a:cubicBezTo>
                    <a:pt x="27" y="50"/>
                    <a:pt x="26" y="50"/>
                    <a:pt x="26" y="49"/>
                  </a:cubicBezTo>
                  <a:cubicBezTo>
                    <a:pt x="26" y="48"/>
                    <a:pt x="26" y="47"/>
                    <a:pt x="26" y="47"/>
                  </a:cubicBezTo>
                  <a:cubicBezTo>
                    <a:pt x="27" y="45"/>
                    <a:pt x="28" y="44"/>
                    <a:pt x="29" y="43"/>
                  </a:cubicBezTo>
                  <a:cubicBezTo>
                    <a:pt x="29" y="42"/>
                    <a:pt x="30" y="41"/>
                    <a:pt x="30" y="40"/>
                  </a:cubicBezTo>
                  <a:cubicBezTo>
                    <a:pt x="30" y="39"/>
                    <a:pt x="30" y="38"/>
                    <a:pt x="30" y="37"/>
                  </a:cubicBezTo>
                  <a:cubicBezTo>
                    <a:pt x="29" y="37"/>
                    <a:pt x="29" y="38"/>
                    <a:pt x="29" y="38"/>
                  </a:cubicBezTo>
                  <a:cubicBezTo>
                    <a:pt x="27" y="40"/>
                    <a:pt x="24" y="42"/>
                    <a:pt x="22" y="44"/>
                  </a:cubicBezTo>
                  <a:cubicBezTo>
                    <a:pt x="20" y="47"/>
                    <a:pt x="17" y="50"/>
                    <a:pt x="14" y="53"/>
                  </a:cubicBezTo>
                  <a:cubicBezTo>
                    <a:pt x="13" y="53"/>
                    <a:pt x="12" y="54"/>
                    <a:pt x="11" y="54"/>
                  </a:cubicBezTo>
                  <a:cubicBezTo>
                    <a:pt x="9" y="55"/>
                    <a:pt x="8" y="55"/>
                    <a:pt x="6" y="55"/>
                  </a:cubicBezTo>
                  <a:cubicBezTo>
                    <a:pt x="6" y="55"/>
                    <a:pt x="5" y="55"/>
                    <a:pt x="5" y="55"/>
                  </a:cubicBezTo>
                  <a:cubicBezTo>
                    <a:pt x="2" y="55"/>
                    <a:pt x="0" y="53"/>
                    <a:pt x="0" y="50"/>
                  </a:cubicBezTo>
                  <a:cubicBezTo>
                    <a:pt x="0" y="49"/>
                    <a:pt x="0" y="48"/>
                    <a:pt x="1" y="47"/>
                  </a:cubicBezTo>
                  <a:cubicBezTo>
                    <a:pt x="1" y="44"/>
                    <a:pt x="2" y="42"/>
                    <a:pt x="3" y="40"/>
                  </a:cubicBezTo>
                  <a:cubicBezTo>
                    <a:pt x="5" y="37"/>
                    <a:pt x="6" y="35"/>
                    <a:pt x="8" y="33"/>
                  </a:cubicBezTo>
                  <a:cubicBezTo>
                    <a:pt x="10" y="30"/>
                    <a:pt x="12" y="27"/>
                    <a:pt x="14" y="24"/>
                  </a:cubicBezTo>
                  <a:cubicBezTo>
                    <a:pt x="17" y="19"/>
                    <a:pt x="20" y="15"/>
                    <a:pt x="23" y="12"/>
                  </a:cubicBezTo>
                  <a:cubicBezTo>
                    <a:pt x="24" y="11"/>
                    <a:pt x="25" y="10"/>
                    <a:pt x="25" y="9"/>
                  </a:cubicBezTo>
                  <a:cubicBezTo>
                    <a:pt x="26" y="9"/>
                    <a:pt x="27" y="8"/>
                    <a:pt x="28" y="8"/>
                  </a:cubicBezTo>
                  <a:cubicBezTo>
                    <a:pt x="28" y="8"/>
                    <a:pt x="28" y="8"/>
                    <a:pt x="29" y="8"/>
                  </a:cubicBezTo>
                  <a:cubicBezTo>
                    <a:pt x="29" y="7"/>
                    <a:pt x="29" y="7"/>
                    <a:pt x="29" y="6"/>
                  </a:cubicBezTo>
                  <a:cubicBezTo>
                    <a:pt x="30" y="4"/>
                    <a:pt x="32" y="4"/>
                    <a:pt x="33" y="5"/>
                  </a:cubicBezTo>
                  <a:cubicBezTo>
                    <a:pt x="33" y="5"/>
                    <a:pt x="34" y="5"/>
                    <a:pt x="34" y="5"/>
                  </a:cubicBezTo>
                  <a:cubicBezTo>
                    <a:pt x="35" y="4"/>
                    <a:pt x="35" y="4"/>
                    <a:pt x="36" y="3"/>
                  </a:cubicBezTo>
                  <a:cubicBezTo>
                    <a:pt x="37" y="1"/>
                    <a:pt x="39" y="1"/>
                    <a:pt x="41" y="0"/>
                  </a:cubicBezTo>
                  <a:cubicBezTo>
                    <a:pt x="43" y="0"/>
                    <a:pt x="45" y="0"/>
                    <a:pt x="46" y="0"/>
                  </a:cubicBezTo>
                  <a:cubicBezTo>
                    <a:pt x="47" y="0"/>
                    <a:pt x="48" y="0"/>
                    <a:pt x="48" y="0"/>
                  </a:cubicBezTo>
                  <a:cubicBezTo>
                    <a:pt x="49" y="1"/>
                    <a:pt x="49" y="1"/>
                    <a:pt x="50" y="1"/>
                  </a:cubicBezTo>
                  <a:cubicBezTo>
                    <a:pt x="53" y="2"/>
                    <a:pt x="56" y="3"/>
                    <a:pt x="58" y="6"/>
                  </a:cubicBezTo>
                  <a:cubicBezTo>
                    <a:pt x="58" y="6"/>
                    <a:pt x="59" y="6"/>
                    <a:pt x="59" y="6"/>
                  </a:cubicBezTo>
                  <a:cubicBezTo>
                    <a:pt x="60" y="6"/>
                    <a:pt x="60" y="7"/>
                    <a:pt x="61" y="8"/>
                  </a:cubicBezTo>
                  <a:cubicBezTo>
                    <a:pt x="61" y="9"/>
                    <a:pt x="61" y="10"/>
                    <a:pt x="62" y="11"/>
                  </a:cubicBezTo>
                  <a:cubicBezTo>
                    <a:pt x="64" y="10"/>
                    <a:pt x="65" y="11"/>
                    <a:pt x="67" y="12"/>
                  </a:cubicBezTo>
                  <a:cubicBezTo>
                    <a:pt x="71" y="14"/>
                    <a:pt x="74" y="17"/>
                    <a:pt x="77" y="21"/>
                  </a:cubicBezTo>
                  <a:cubicBezTo>
                    <a:pt x="79" y="24"/>
                    <a:pt x="82" y="27"/>
                    <a:pt x="84" y="30"/>
                  </a:cubicBezTo>
                  <a:cubicBezTo>
                    <a:pt x="87" y="34"/>
                    <a:pt x="89" y="38"/>
                    <a:pt x="90" y="43"/>
                  </a:cubicBezTo>
                  <a:cubicBezTo>
                    <a:pt x="90" y="45"/>
                    <a:pt x="91" y="47"/>
                    <a:pt x="90" y="50"/>
                  </a:cubicBezTo>
                  <a:cubicBezTo>
                    <a:pt x="90" y="50"/>
                    <a:pt x="90" y="50"/>
                    <a:pt x="90" y="50"/>
                  </a:cubicBezTo>
                  <a:cubicBezTo>
                    <a:pt x="89" y="54"/>
                    <a:pt x="86" y="55"/>
                    <a:pt x="83" y="54"/>
                  </a:cubicBezTo>
                  <a:cubicBezTo>
                    <a:pt x="82" y="53"/>
                    <a:pt x="82" y="53"/>
                    <a:pt x="81" y="53"/>
                  </a:cubicBezTo>
                  <a:cubicBezTo>
                    <a:pt x="76" y="51"/>
                    <a:pt x="71" y="47"/>
                    <a:pt x="67" y="43"/>
                  </a:cubicBezTo>
                  <a:cubicBezTo>
                    <a:pt x="67" y="43"/>
                    <a:pt x="67" y="43"/>
                    <a:pt x="66" y="43"/>
                  </a:cubicBezTo>
                  <a:close/>
                  <a:moveTo>
                    <a:pt x="64" y="51"/>
                  </a:moveTo>
                  <a:cubicBezTo>
                    <a:pt x="63" y="52"/>
                    <a:pt x="63" y="54"/>
                    <a:pt x="62" y="55"/>
                  </a:cubicBezTo>
                  <a:cubicBezTo>
                    <a:pt x="60" y="57"/>
                    <a:pt x="59" y="60"/>
                    <a:pt x="57" y="62"/>
                  </a:cubicBezTo>
                  <a:cubicBezTo>
                    <a:pt x="51" y="69"/>
                    <a:pt x="46" y="76"/>
                    <a:pt x="40" y="83"/>
                  </a:cubicBezTo>
                  <a:cubicBezTo>
                    <a:pt x="40" y="83"/>
                    <a:pt x="40" y="83"/>
                    <a:pt x="40" y="84"/>
                  </a:cubicBezTo>
                  <a:cubicBezTo>
                    <a:pt x="40" y="84"/>
                    <a:pt x="41" y="83"/>
                    <a:pt x="41" y="83"/>
                  </a:cubicBezTo>
                  <a:cubicBezTo>
                    <a:pt x="45" y="80"/>
                    <a:pt x="49" y="76"/>
                    <a:pt x="53" y="73"/>
                  </a:cubicBezTo>
                  <a:cubicBezTo>
                    <a:pt x="55" y="71"/>
                    <a:pt x="57" y="69"/>
                    <a:pt x="60" y="67"/>
                  </a:cubicBezTo>
                  <a:cubicBezTo>
                    <a:pt x="60" y="66"/>
                    <a:pt x="61" y="66"/>
                    <a:pt x="62" y="65"/>
                  </a:cubicBezTo>
                  <a:cubicBezTo>
                    <a:pt x="62" y="65"/>
                    <a:pt x="63" y="65"/>
                    <a:pt x="63" y="66"/>
                  </a:cubicBezTo>
                  <a:cubicBezTo>
                    <a:pt x="64" y="66"/>
                    <a:pt x="64" y="67"/>
                    <a:pt x="64" y="67"/>
                  </a:cubicBezTo>
                  <a:cubicBezTo>
                    <a:pt x="63" y="68"/>
                    <a:pt x="63" y="68"/>
                    <a:pt x="63" y="69"/>
                  </a:cubicBezTo>
                  <a:cubicBezTo>
                    <a:pt x="62" y="70"/>
                    <a:pt x="60" y="72"/>
                    <a:pt x="59" y="73"/>
                  </a:cubicBezTo>
                  <a:cubicBezTo>
                    <a:pt x="56" y="78"/>
                    <a:pt x="52" y="83"/>
                    <a:pt x="49" y="87"/>
                  </a:cubicBezTo>
                  <a:cubicBezTo>
                    <a:pt x="48" y="88"/>
                    <a:pt x="48" y="88"/>
                    <a:pt x="48" y="89"/>
                  </a:cubicBezTo>
                  <a:cubicBezTo>
                    <a:pt x="48" y="89"/>
                    <a:pt x="49" y="89"/>
                    <a:pt x="50" y="89"/>
                  </a:cubicBezTo>
                  <a:cubicBezTo>
                    <a:pt x="53" y="86"/>
                    <a:pt x="56" y="84"/>
                    <a:pt x="59" y="82"/>
                  </a:cubicBezTo>
                  <a:cubicBezTo>
                    <a:pt x="60" y="81"/>
                    <a:pt x="61" y="81"/>
                    <a:pt x="62" y="82"/>
                  </a:cubicBezTo>
                  <a:cubicBezTo>
                    <a:pt x="62" y="81"/>
                    <a:pt x="63" y="81"/>
                    <a:pt x="63" y="81"/>
                  </a:cubicBezTo>
                  <a:cubicBezTo>
                    <a:pt x="63" y="79"/>
                    <a:pt x="64" y="77"/>
                    <a:pt x="64" y="74"/>
                  </a:cubicBezTo>
                  <a:cubicBezTo>
                    <a:pt x="65" y="67"/>
                    <a:pt x="65" y="59"/>
                    <a:pt x="64" y="51"/>
                  </a:cubicBezTo>
                  <a:close/>
                  <a:moveTo>
                    <a:pt x="33" y="29"/>
                  </a:moveTo>
                  <a:cubicBezTo>
                    <a:pt x="33" y="29"/>
                    <a:pt x="34" y="29"/>
                    <a:pt x="34" y="29"/>
                  </a:cubicBezTo>
                  <a:cubicBezTo>
                    <a:pt x="37" y="26"/>
                    <a:pt x="40" y="23"/>
                    <a:pt x="43" y="20"/>
                  </a:cubicBezTo>
                  <a:cubicBezTo>
                    <a:pt x="45" y="18"/>
                    <a:pt x="47" y="15"/>
                    <a:pt x="49" y="13"/>
                  </a:cubicBezTo>
                  <a:cubicBezTo>
                    <a:pt x="49" y="13"/>
                    <a:pt x="50" y="12"/>
                    <a:pt x="51" y="12"/>
                  </a:cubicBezTo>
                  <a:cubicBezTo>
                    <a:pt x="52" y="12"/>
                    <a:pt x="53" y="13"/>
                    <a:pt x="53" y="14"/>
                  </a:cubicBezTo>
                  <a:cubicBezTo>
                    <a:pt x="52" y="14"/>
                    <a:pt x="52" y="15"/>
                    <a:pt x="52" y="15"/>
                  </a:cubicBezTo>
                  <a:cubicBezTo>
                    <a:pt x="51" y="17"/>
                    <a:pt x="49" y="19"/>
                    <a:pt x="48" y="21"/>
                  </a:cubicBezTo>
                  <a:cubicBezTo>
                    <a:pt x="43" y="27"/>
                    <a:pt x="39" y="33"/>
                    <a:pt x="34" y="39"/>
                  </a:cubicBezTo>
                  <a:cubicBezTo>
                    <a:pt x="34" y="40"/>
                    <a:pt x="34" y="40"/>
                    <a:pt x="33" y="41"/>
                  </a:cubicBezTo>
                  <a:cubicBezTo>
                    <a:pt x="33" y="41"/>
                    <a:pt x="33" y="41"/>
                    <a:pt x="33" y="42"/>
                  </a:cubicBezTo>
                  <a:cubicBezTo>
                    <a:pt x="42" y="33"/>
                    <a:pt x="49" y="24"/>
                    <a:pt x="58" y="16"/>
                  </a:cubicBezTo>
                  <a:cubicBezTo>
                    <a:pt x="57" y="12"/>
                    <a:pt x="54" y="10"/>
                    <a:pt x="50" y="9"/>
                  </a:cubicBezTo>
                  <a:cubicBezTo>
                    <a:pt x="49" y="9"/>
                    <a:pt x="49" y="9"/>
                    <a:pt x="49" y="9"/>
                  </a:cubicBezTo>
                  <a:cubicBezTo>
                    <a:pt x="44" y="14"/>
                    <a:pt x="39" y="20"/>
                    <a:pt x="34" y="25"/>
                  </a:cubicBezTo>
                  <a:cubicBezTo>
                    <a:pt x="33" y="27"/>
                    <a:pt x="33" y="28"/>
                    <a:pt x="33" y="29"/>
                  </a:cubicBezTo>
                  <a:close/>
                  <a:moveTo>
                    <a:pt x="60" y="20"/>
                  </a:moveTo>
                  <a:cubicBezTo>
                    <a:pt x="60" y="20"/>
                    <a:pt x="60" y="20"/>
                    <a:pt x="59" y="20"/>
                  </a:cubicBezTo>
                  <a:cubicBezTo>
                    <a:pt x="59" y="20"/>
                    <a:pt x="59" y="21"/>
                    <a:pt x="59" y="21"/>
                  </a:cubicBezTo>
                  <a:cubicBezTo>
                    <a:pt x="52" y="29"/>
                    <a:pt x="46" y="36"/>
                    <a:pt x="40" y="44"/>
                  </a:cubicBezTo>
                  <a:cubicBezTo>
                    <a:pt x="38" y="47"/>
                    <a:pt x="36" y="51"/>
                    <a:pt x="34" y="54"/>
                  </a:cubicBezTo>
                  <a:cubicBezTo>
                    <a:pt x="33" y="54"/>
                    <a:pt x="33" y="55"/>
                    <a:pt x="33" y="56"/>
                  </a:cubicBezTo>
                  <a:cubicBezTo>
                    <a:pt x="34" y="55"/>
                    <a:pt x="34" y="55"/>
                    <a:pt x="34" y="55"/>
                  </a:cubicBezTo>
                  <a:cubicBezTo>
                    <a:pt x="38" y="51"/>
                    <a:pt x="42" y="47"/>
                    <a:pt x="46" y="43"/>
                  </a:cubicBezTo>
                  <a:cubicBezTo>
                    <a:pt x="51" y="38"/>
                    <a:pt x="56" y="33"/>
                    <a:pt x="61" y="28"/>
                  </a:cubicBezTo>
                  <a:cubicBezTo>
                    <a:pt x="61" y="28"/>
                    <a:pt x="62" y="28"/>
                    <a:pt x="62" y="27"/>
                  </a:cubicBezTo>
                  <a:cubicBezTo>
                    <a:pt x="61" y="25"/>
                    <a:pt x="60" y="22"/>
                    <a:pt x="60" y="20"/>
                  </a:cubicBezTo>
                  <a:close/>
                  <a:moveTo>
                    <a:pt x="37" y="107"/>
                  </a:moveTo>
                  <a:cubicBezTo>
                    <a:pt x="37" y="107"/>
                    <a:pt x="37" y="107"/>
                    <a:pt x="37" y="107"/>
                  </a:cubicBezTo>
                  <a:cubicBezTo>
                    <a:pt x="37" y="107"/>
                    <a:pt x="37" y="107"/>
                    <a:pt x="38" y="107"/>
                  </a:cubicBezTo>
                  <a:cubicBezTo>
                    <a:pt x="38" y="107"/>
                    <a:pt x="39" y="106"/>
                    <a:pt x="40" y="105"/>
                  </a:cubicBezTo>
                  <a:cubicBezTo>
                    <a:pt x="40" y="105"/>
                    <a:pt x="41" y="105"/>
                    <a:pt x="41" y="105"/>
                  </a:cubicBezTo>
                  <a:cubicBezTo>
                    <a:pt x="43" y="104"/>
                    <a:pt x="44" y="105"/>
                    <a:pt x="44" y="106"/>
                  </a:cubicBezTo>
                  <a:cubicBezTo>
                    <a:pt x="44" y="107"/>
                    <a:pt x="43" y="107"/>
                    <a:pt x="43" y="108"/>
                  </a:cubicBezTo>
                  <a:cubicBezTo>
                    <a:pt x="43" y="109"/>
                    <a:pt x="43" y="109"/>
                    <a:pt x="42" y="110"/>
                  </a:cubicBezTo>
                  <a:cubicBezTo>
                    <a:pt x="41" y="113"/>
                    <a:pt x="39" y="116"/>
                    <a:pt x="37" y="119"/>
                  </a:cubicBezTo>
                  <a:cubicBezTo>
                    <a:pt x="37" y="119"/>
                    <a:pt x="37" y="119"/>
                    <a:pt x="37" y="120"/>
                  </a:cubicBezTo>
                  <a:cubicBezTo>
                    <a:pt x="38" y="120"/>
                    <a:pt x="38" y="119"/>
                    <a:pt x="38" y="119"/>
                  </a:cubicBezTo>
                  <a:cubicBezTo>
                    <a:pt x="39" y="119"/>
                    <a:pt x="39" y="119"/>
                    <a:pt x="40" y="119"/>
                  </a:cubicBezTo>
                  <a:cubicBezTo>
                    <a:pt x="40" y="118"/>
                    <a:pt x="41" y="119"/>
                    <a:pt x="42" y="119"/>
                  </a:cubicBezTo>
                  <a:cubicBezTo>
                    <a:pt x="42" y="120"/>
                    <a:pt x="42" y="120"/>
                    <a:pt x="42" y="121"/>
                  </a:cubicBezTo>
                  <a:cubicBezTo>
                    <a:pt x="42" y="122"/>
                    <a:pt x="41" y="122"/>
                    <a:pt x="41" y="123"/>
                  </a:cubicBezTo>
                  <a:cubicBezTo>
                    <a:pt x="40" y="124"/>
                    <a:pt x="39" y="125"/>
                    <a:pt x="39" y="127"/>
                  </a:cubicBezTo>
                  <a:cubicBezTo>
                    <a:pt x="38" y="129"/>
                    <a:pt x="36" y="130"/>
                    <a:pt x="35" y="132"/>
                  </a:cubicBezTo>
                  <a:cubicBezTo>
                    <a:pt x="35" y="133"/>
                    <a:pt x="35" y="133"/>
                    <a:pt x="35" y="134"/>
                  </a:cubicBezTo>
                  <a:cubicBezTo>
                    <a:pt x="36" y="134"/>
                    <a:pt x="36" y="133"/>
                    <a:pt x="37" y="133"/>
                  </a:cubicBezTo>
                  <a:cubicBezTo>
                    <a:pt x="39" y="133"/>
                    <a:pt x="40" y="132"/>
                    <a:pt x="42" y="133"/>
                  </a:cubicBezTo>
                  <a:cubicBezTo>
                    <a:pt x="42" y="132"/>
                    <a:pt x="42" y="132"/>
                    <a:pt x="42" y="131"/>
                  </a:cubicBezTo>
                  <a:cubicBezTo>
                    <a:pt x="43" y="128"/>
                    <a:pt x="43" y="125"/>
                    <a:pt x="44" y="122"/>
                  </a:cubicBezTo>
                  <a:cubicBezTo>
                    <a:pt x="45" y="116"/>
                    <a:pt x="46" y="111"/>
                    <a:pt x="46" y="105"/>
                  </a:cubicBezTo>
                  <a:cubicBezTo>
                    <a:pt x="46" y="104"/>
                    <a:pt x="46" y="103"/>
                    <a:pt x="46" y="101"/>
                  </a:cubicBezTo>
                  <a:cubicBezTo>
                    <a:pt x="46" y="100"/>
                    <a:pt x="47" y="100"/>
                    <a:pt x="48" y="100"/>
                  </a:cubicBezTo>
                  <a:cubicBezTo>
                    <a:pt x="48" y="100"/>
                    <a:pt x="48" y="100"/>
                    <a:pt x="48" y="100"/>
                  </a:cubicBezTo>
                  <a:cubicBezTo>
                    <a:pt x="49" y="99"/>
                    <a:pt x="49" y="98"/>
                    <a:pt x="50" y="97"/>
                  </a:cubicBezTo>
                  <a:cubicBezTo>
                    <a:pt x="49" y="97"/>
                    <a:pt x="48" y="97"/>
                    <a:pt x="47" y="97"/>
                  </a:cubicBezTo>
                  <a:cubicBezTo>
                    <a:pt x="46" y="97"/>
                    <a:pt x="46" y="97"/>
                    <a:pt x="45" y="98"/>
                  </a:cubicBezTo>
                  <a:cubicBezTo>
                    <a:pt x="44" y="99"/>
                    <a:pt x="42" y="101"/>
                    <a:pt x="41" y="103"/>
                  </a:cubicBezTo>
                  <a:cubicBezTo>
                    <a:pt x="39" y="104"/>
                    <a:pt x="38" y="106"/>
                    <a:pt x="37" y="107"/>
                  </a:cubicBezTo>
                  <a:close/>
                  <a:moveTo>
                    <a:pt x="54" y="39"/>
                  </a:moveTo>
                  <a:cubicBezTo>
                    <a:pt x="54" y="39"/>
                    <a:pt x="54" y="39"/>
                    <a:pt x="54" y="39"/>
                  </a:cubicBezTo>
                  <a:cubicBezTo>
                    <a:pt x="54" y="39"/>
                    <a:pt x="53" y="39"/>
                    <a:pt x="53" y="40"/>
                  </a:cubicBezTo>
                  <a:cubicBezTo>
                    <a:pt x="51" y="42"/>
                    <a:pt x="49" y="44"/>
                    <a:pt x="47" y="46"/>
                  </a:cubicBezTo>
                  <a:cubicBezTo>
                    <a:pt x="42" y="50"/>
                    <a:pt x="38" y="55"/>
                    <a:pt x="34" y="59"/>
                  </a:cubicBezTo>
                  <a:cubicBezTo>
                    <a:pt x="33" y="59"/>
                    <a:pt x="33" y="60"/>
                    <a:pt x="33" y="60"/>
                  </a:cubicBezTo>
                  <a:cubicBezTo>
                    <a:pt x="33" y="66"/>
                    <a:pt x="33" y="72"/>
                    <a:pt x="33" y="78"/>
                  </a:cubicBezTo>
                  <a:cubicBezTo>
                    <a:pt x="33" y="80"/>
                    <a:pt x="34" y="82"/>
                    <a:pt x="35" y="85"/>
                  </a:cubicBezTo>
                  <a:cubicBezTo>
                    <a:pt x="37" y="83"/>
                    <a:pt x="51" y="66"/>
                    <a:pt x="51" y="65"/>
                  </a:cubicBezTo>
                  <a:cubicBezTo>
                    <a:pt x="51" y="65"/>
                    <a:pt x="50" y="66"/>
                    <a:pt x="50" y="66"/>
                  </a:cubicBezTo>
                  <a:cubicBezTo>
                    <a:pt x="48" y="69"/>
                    <a:pt x="45" y="71"/>
                    <a:pt x="43" y="74"/>
                  </a:cubicBezTo>
                  <a:cubicBezTo>
                    <a:pt x="41" y="75"/>
                    <a:pt x="40" y="77"/>
                    <a:pt x="38" y="78"/>
                  </a:cubicBezTo>
                  <a:cubicBezTo>
                    <a:pt x="38" y="79"/>
                    <a:pt x="37" y="79"/>
                    <a:pt x="37" y="79"/>
                  </a:cubicBezTo>
                  <a:cubicBezTo>
                    <a:pt x="35" y="80"/>
                    <a:pt x="34" y="79"/>
                    <a:pt x="34" y="78"/>
                  </a:cubicBezTo>
                  <a:cubicBezTo>
                    <a:pt x="34" y="77"/>
                    <a:pt x="34" y="77"/>
                    <a:pt x="35" y="76"/>
                  </a:cubicBezTo>
                  <a:cubicBezTo>
                    <a:pt x="35" y="75"/>
                    <a:pt x="36" y="75"/>
                    <a:pt x="36" y="74"/>
                  </a:cubicBezTo>
                  <a:cubicBezTo>
                    <a:pt x="39" y="70"/>
                    <a:pt x="41" y="66"/>
                    <a:pt x="44" y="63"/>
                  </a:cubicBezTo>
                  <a:cubicBezTo>
                    <a:pt x="44" y="63"/>
                    <a:pt x="44" y="62"/>
                    <a:pt x="44" y="62"/>
                  </a:cubicBezTo>
                  <a:cubicBezTo>
                    <a:pt x="44" y="62"/>
                    <a:pt x="44" y="62"/>
                    <a:pt x="44" y="62"/>
                  </a:cubicBezTo>
                  <a:cubicBezTo>
                    <a:pt x="44" y="62"/>
                    <a:pt x="44" y="62"/>
                    <a:pt x="43" y="62"/>
                  </a:cubicBezTo>
                  <a:cubicBezTo>
                    <a:pt x="42" y="64"/>
                    <a:pt x="40" y="66"/>
                    <a:pt x="38" y="68"/>
                  </a:cubicBezTo>
                  <a:cubicBezTo>
                    <a:pt x="37" y="68"/>
                    <a:pt x="37" y="69"/>
                    <a:pt x="36" y="69"/>
                  </a:cubicBezTo>
                  <a:cubicBezTo>
                    <a:pt x="35" y="70"/>
                    <a:pt x="35" y="70"/>
                    <a:pt x="34" y="69"/>
                  </a:cubicBezTo>
                  <a:cubicBezTo>
                    <a:pt x="33" y="69"/>
                    <a:pt x="33" y="68"/>
                    <a:pt x="33" y="67"/>
                  </a:cubicBezTo>
                  <a:cubicBezTo>
                    <a:pt x="34" y="67"/>
                    <a:pt x="34" y="66"/>
                    <a:pt x="34" y="65"/>
                  </a:cubicBezTo>
                  <a:cubicBezTo>
                    <a:pt x="35" y="63"/>
                    <a:pt x="36" y="62"/>
                    <a:pt x="38" y="60"/>
                  </a:cubicBezTo>
                  <a:cubicBezTo>
                    <a:pt x="42" y="53"/>
                    <a:pt x="48" y="47"/>
                    <a:pt x="53" y="40"/>
                  </a:cubicBezTo>
                  <a:cubicBezTo>
                    <a:pt x="53" y="40"/>
                    <a:pt x="54" y="39"/>
                    <a:pt x="54" y="39"/>
                  </a:cubicBezTo>
                  <a:close/>
                  <a:moveTo>
                    <a:pt x="41" y="72"/>
                  </a:moveTo>
                  <a:cubicBezTo>
                    <a:pt x="41" y="72"/>
                    <a:pt x="41" y="71"/>
                    <a:pt x="42" y="71"/>
                  </a:cubicBezTo>
                  <a:cubicBezTo>
                    <a:pt x="47" y="65"/>
                    <a:pt x="53" y="59"/>
                    <a:pt x="58" y="53"/>
                  </a:cubicBezTo>
                  <a:cubicBezTo>
                    <a:pt x="59" y="52"/>
                    <a:pt x="60" y="51"/>
                    <a:pt x="61" y="51"/>
                  </a:cubicBezTo>
                  <a:cubicBezTo>
                    <a:pt x="61" y="50"/>
                    <a:pt x="62" y="50"/>
                    <a:pt x="62" y="50"/>
                  </a:cubicBezTo>
                  <a:cubicBezTo>
                    <a:pt x="63" y="50"/>
                    <a:pt x="63" y="50"/>
                    <a:pt x="64" y="50"/>
                  </a:cubicBezTo>
                  <a:cubicBezTo>
                    <a:pt x="64" y="47"/>
                    <a:pt x="63" y="44"/>
                    <a:pt x="63" y="41"/>
                  </a:cubicBezTo>
                  <a:cubicBezTo>
                    <a:pt x="63" y="41"/>
                    <a:pt x="63" y="41"/>
                    <a:pt x="63" y="41"/>
                  </a:cubicBezTo>
                  <a:cubicBezTo>
                    <a:pt x="55" y="51"/>
                    <a:pt x="47" y="61"/>
                    <a:pt x="41" y="72"/>
                  </a:cubicBezTo>
                  <a:close/>
                  <a:moveTo>
                    <a:pt x="58" y="127"/>
                  </a:moveTo>
                  <a:cubicBezTo>
                    <a:pt x="58" y="127"/>
                    <a:pt x="58" y="127"/>
                    <a:pt x="58" y="128"/>
                  </a:cubicBezTo>
                  <a:cubicBezTo>
                    <a:pt x="59" y="132"/>
                    <a:pt x="60" y="136"/>
                    <a:pt x="62" y="139"/>
                  </a:cubicBezTo>
                  <a:cubicBezTo>
                    <a:pt x="63" y="140"/>
                    <a:pt x="63" y="141"/>
                    <a:pt x="64" y="142"/>
                  </a:cubicBezTo>
                  <a:cubicBezTo>
                    <a:pt x="64" y="142"/>
                    <a:pt x="65" y="142"/>
                    <a:pt x="66" y="142"/>
                  </a:cubicBezTo>
                  <a:cubicBezTo>
                    <a:pt x="67" y="141"/>
                    <a:pt x="67" y="140"/>
                    <a:pt x="68" y="139"/>
                  </a:cubicBezTo>
                  <a:cubicBezTo>
                    <a:pt x="68" y="136"/>
                    <a:pt x="68" y="133"/>
                    <a:pt x="68" y="129"/>
                  </a:cubicBezTo>
                  <a:cubicBezTo>
                    <a:pt x="68" y="130"/>
                    <a:pt x="68" y="131"/>
                    <a:pt x="68" y="131"/>
                  </a:cubicBezTo>
                  <a:cubicBezTo>
                    <a:pt x="67" y="132"/>
                    <a:pt x="67" y="134"/>
                    <a:pt x="67" y="135"/>
                  </a:cubicBezTo>
                  <a:cubicBezTo>
                    <a:pt x="66" y="136"/>
                    <a:pt x="65" y="137"/>
                    <a:pt x="64" y="136"/>
                  </a:cubicBezTo>
                  <a:cubicBezTo>
                    <a:pt x="62" y="136"/>
                    <a:pt x="61" y="135"/>
                    <a:pt x="62" y="133"/>
                  </a:cubicBezTo>
                  <a:cubicBezTo>
                    <a:pt x="62" y="133"/>
                    <a:pt x="62" y="132"/>
                    <a:pt x="62" y="132"/>
                  </a:cubicBezTo>
                  <a:cubicBezTo>
                    <a:pt x="62" y="131"/>
                    <a:pt x="63" y="129"/>
                    <a:pt x="63" y="128"/>
                  </a:cubicBezTo>
                  <a:cubicBezTo>
                    <a:pt x="64" y="127"/>
                    <a:pt x="64" y="126"/>
                    <a:pt x="63" y="126"/>
                  </a:cubicBezTo>
                  <a:cubicBezTo>
                    <a:pt x="62" y="126"/>
                    <a:pt x="60" y="127"/>
                    <a:pt x="58" y="127"/>
                  </a:cubicBezTo>
                  <a:close/>
                  <a:moveTo>
                    <a:pt x="62" y="34"/>
                  </a:moveTo>
                  <a:cubicBezTo>
                    <a:pt x="62" y="34"/>
                    <a:pt x="62" y="34"/>
                    <a:pt x="61" y="34"/>
                  </a:cubicBezTo>
                  <a:cubicBezTo>
                    <a:pt x="58" y="38"/>
                    <a:pt x="55" y="42"/>
                    <a:pt x="51" y="46"/>
                  </a:cubicBezTo>
                  <a:cubicBezTo>
                    <a:pt x="47" y="52"/>
                    <a:pt x="43" y="57"/>
                    <a:pt x="39" y="63"/>
                  </a:cubicBezTo>
                  <a:cubicBezTo>
                    <a:pt x="39" y="63"/>
                    <a:pt x="39" y="63"/>
                    <a:pt x="38" y="64"/>
                  </a:cubicBezTo>
                  <a:cubicBezTo>
                    <a:pt x="38" y="64"/>
                    <a:pt x="38" y="64"/>
                    <a:pt x="39" y="64"/>
                  </a:cubicBezTo>
                  <a:cubicBezTo>
                    <a:pt x="40" y="62"/>
                    <a:pt x="41" y="61"/>
                    <a:pt x="43" y="59"/>
                  </a:cubicBezTo>
                  <a:cubicBezTo>
                    <a:pt x="49" y="52"/>
                    <a:pt x="55" y="45"/>
                    <a:pt x="62" y="38"/>
                  </a:cubicBezTo>
                  <a:cubicBezTo>
                    <a:pt x="63" y="37"/>
                    <a:pt x="63" y="35"/>
                    <a:pt x="62" y="34"/>
                  </a:cubicBezTo>
                  <a:close/>
                  <a:moveTo>
                    <a:pt x="38" y="6"/>
                  </a:moveTo>
                  <a:cubicBezTo>
                    <a:pt x="37" y="6"/>
                    <a:pt x="37" y="6"/>
                    <a:pt x="37" y="6"/>
                  </a:cubicBezTo>
                  <a:cubicBezTo>
                    <a:pt x="36" y="8"/>
                    <a:pt x="35" y="8"/>
                    <a:pt x="36" y="10"/>
                  </a:cubicBezTo>
                  <a:cubicBezTo>
                    <a:pt x="36" y="10"/>
                    <a:pt x="36" y="11"/>
                    <a:pt x="36" y="11"/>
                  </a:cubicBezTo>
                  <a:cubicBezTo>
                    <a:pt x="35" y="12"/>
                    <a:pt x="34" y="13"/>
                    <a:pt x="34" y="15"/>
                  </a:cubicBezTo>
                  <a:cubicBezTo>
                    <a:pt x="34" y="17"/>
                    <a:pt x="34" y="19"/>
                    <a:pt x="33" y="20"/>
                  </a:cubicBezTo>
                  <a:cubicBezTo>
                    <a:pt x="33" y="20"/>
                    <a:pt x="34" y="20"/>
                    <a:pt x="34" y="20"/>
                  </a:cubicBezTo>
                  <a:cubicBezTo>
                    <a:pt x="38" y="17"/>
                    <a:pt x="41" y="13"/>
                    <a:pt x="45" y="8"/>
                  </a:cubicBezTo>
                  <a:cubicBezTo>
                    <a:pt x="45" y="8"/>
                    <a:pt x="44" y="9"/>
                    <a:pt x="44" y="9"/>
                  </a:cubicBezTo>
                  <a:cubicBezTo>
                    <a:pt x="43" y="9"/>
                    <a:pt x="42" y="9"/>
                    <a:pt x="41" y="9"/>
                  </a:cubicBezTo>
                  <a:cubicBezTo>
                    <a:pt x="39" y="9"/>
                    <a:pt x="38" y="8"/>
                    <a:pt x="38" y="7"/>
                  </a:cubicBezTo>
                  <a:cubicBezTo>
                    <a:pt x="38" y="6"/>
                    <a:pt x="38" y="6"/>
                    <a:pt x="38" y="6"/>
                  </a:cubicBezTo>
                  <a:close/>
                  <a:moveTo>
                    <a:pt x="31" y="18"/>
                  </a:moveTo>
                  <a:cubicBezTo>
                    <a:pt x="31" y="18"/>
                    <a:pt x="31" y="17"/>
                    <a:pt x="31" y="17"/>
                  </a:cubicBezTo>
                  <a:cubicBezTo>
                    <a:pt x="25" y="25"/>
                    <a:pt x="20" y="33"/>
                    <a:pt x="15" y="41"/>
                  </a:cubicBezTo>
                  <a:cubicBezTo>
                    <a:pt x="16" y="41"/>
                    <a:pt x="16" y="41"/>
                    <a:pt x="16" y="41"/>
                  </a:cubicBezTo>
                  <a:cubicBezTo>
                    <a:pt x="18" y="39"/>
                    <a:pt x="19" y="37"/>
                    <a:pt x="21" y="35"/>
                  </a:cubicBezTo>
                  <a:cubicBezTo>
                    <a:pt x="24" y="32"/>
                    <a:pt x="27" y="28"/>
                    <a:pt x="30" y="25"/>
                  </a:cubicBezTo>
                  <a:cubicBezTo>
                    <a:pt x="30" y="25"/>
                    <a:pt x="30" y="24"/>
                    <a:pt x="30" y="24"/>
                  </a:cubicBezTo>
                  <a:cubicBezTo>
                    <a:pt x="31" y="22"/>
                    <a:pt x="31" y="20"/>
                    <a:pt x="31" y="18"/>
                  </a:cubicBezTo>
                  <a:close/>
                  <a:moveTo>
                    <a:pt x="55" y="74"/>
                  </a:moveTo>
                  <a:cubicBezTo>
                    <a:pt x="55" y="74"/>
                    <a:pt x="55" y="74"/>
                    <a:pt x="55" y="74"/>
                  </a:cubicBezTo>
                  <a:cubicBezTo>
                    <a:pt x="49" y="79"/>
                    <a:pt x="43" y="84"/>
                    <a:pt x="38" y="89"/>
                  </a:cubicBezTo>
                  <a:cubicBezTo>
                    <a:pt x="39" y="91"/>
                    <a:pt x="41" y="92"/>
                    <a:pt x="43" y="92"/>
                  </a:cubicBezTo>
                  <a:cubicBezTo>
                    <a:pt x="43" y="91"/>
                    <a:pt x="44" y="90"/>
                    <a:pt x="44" y="89"/>
                  </a:cubicBezTo>
                  <a:cubicBezTo>
                    <a:pt x="45" y="89"/>
                    <a:pt x="45" y="88"/>
                    <a:pt x="45" y="88"/>
                  </a:cubicBezTo>
                  <a:cubicBezTo>
                    <a:pt x="48" y="84"/>
                    <a:pt x="51" y="80"/>
                    <a:pt x="54" y="76"/>
                  </a:cubicBezTo>
                  <a:cubicBezTo>
                    <a:pt x="54" y="75"/>
                    <a:pt x="55" y="75"/>
                    <a:pt x="55" y="74"/>
                  </a:cubicBezTo>
                  <a:close/>
                  <a:moveTo>
                    <a:pt x="35" y="92"/>
                  </a:moveTo>
                  <a:cubicBezTo>
                    <a:pt x="34" y="92"/>
                    <a:pt x="35" y="93"/>
                    <a:pt x="35" y="93"/>
                  </a:cubicBezTo>
                  <a:cubicBezTo>
                    <a:pt x="35" y="94"/>
                    <a:pt x="35" y="95"/>
                    <a:pt x="35" y="96"/>
                  </a:cubicBezTo>
                  <a:cubicBezTo>
                    <a:pt x="34" y="97"/>
                    <a:pt x="34" y="99"/>
                    <a:pt x="34" y="100"/>
                  </a:cubicBezTo>
                  <a:cubicBezTo>
                    <a:pt x="34" y="102"/>
                    <a:pt x="34" y="104"/>
                    <a:pt x="34" y="105"/>
                  </a:cubicBezTo>
                  <a:cubicBezTo>
                    <a:pt x="34" y="106"/>
                    <a:pt x="34" y="106"/>
                    <a:pt x="34" y="106"/>
                  </a:cubicBezTo>
                  <a:cubicBezTo>
                    <a:pt x="37" y="103"/>
                    <a:pt x="40" y="100"/>
                    <a:pt x="42" y="96"/>
                  </a:cubicBezTo>
                  <a:cubicBezTo>
                    <a:pt x="40" y="94"/>
                    <a:pt x="37" y="93"/>
                    <a:pt x="35" y="92"/>
                  </a:cubicBezTo>
                  <a:close/>
                  <a:moveTo>
                    <a:pt x="38" y="136"/>
                  </a:moveTo>
                  <a:cubicBezTo>
                    <a:pt x="36" y="136"/>
                    <a:pt x="35" y="136"/>
                    <a:pt x="33" y="136"/>
                  </a:cubicBezTo>
                  <a:cubicBezTo>
                    <a:pt x="33" y="139"/>
                    <a:pt x="33" y="141"/>
                    <a:pt x="34" y="143"/>
                  </a:cubicBezTo>
                  <a:cubicBezTo>
                    <a:pt x="34" y="144"/>
                    <a:pt x="35" y="144"/>
                    <a:pt x="35" y="145"/>
                  </a:cubicBezTo>
                  <a:cubicBezTo>
                    <a:pt x="36" y="146"/>
                    <a:pt x="37" y="145"/>
                    <a:pt x="38" y="144"/>
                  </a:cubicBezTo>
                  <a:cubicBezTo>
                    <a:pt x="39" y="143"/>
                    <a:pt x="39" y="141"/>
                    <a:pt x="40" y="140"/>
                  </a:cubicBezTo>
                  <a:cubicBezTo>
                    <a:pt x="39" y="139"/>
                    <a:pt x="38" y="138"/>
                    <a:pt x="38" y="136"/>
                  </a:cubicBezTo>
                  <a:close/>
                  <a:moveTo>
                    <a:pt x="40" y="109"/>
                  </a:moveTo>
                  <a:cubicBezTo>
                    <a:pt x="40" y="109"/>
                    <a:pt x="40" y="109"/>
                    <a:pt x="39" y="109"/>
                  </a:cubicBezTo>
                  <a:cubicBezTo>
                    <a:pt x="39" y="109"/>
                    <a:pt x="39" y="109"/>
                    <a:pt x="39" y="110"/>
                  </a:cubicBezTo>
                  <a:cubicBezTo>
                    <a:pt x="37" y="111"/>
                    <a:pt x="36" y="112"/>
                    <a:pt x="35" y="113"/>
                  </a:cubicBezTo>
                  <a:cubicBezTo>
                    <a:pt x="34" y="113"/>
                    <a:pt x="34" y="114"/>
                    <a:pt x="34" y="114"/>
                  </a:cubicBezTo>
                  <a:cubicBezTo>
                    <a:pt x="34" y="119"/>
                    <a:pt x="33" y="124"/>
                    <a:pt x="33" y="130"/>
                  </a:cubicBezTo>
                  <a:cubicBezTo>
                    <a:pt x="33" y="130"/>
                    <a:pt x="33" y="130"/>
                    <a:pt x="33" y="131"/>
                  </a:cubicBezTo>
                  <a:cubicBezTo>
                    <a:pt x="35" y="128"/>
                    <a:pt x="37" y="125"/>
                    <a:pt x="38" y="122"/>
                  </a:cubicBezTo>
                  <a:cubicBezTo>
                    <a:pt x="37" y="122"/>
                    <a:pt x="37" y="123"/>
                    <a:pt x="36" y="123"/>
                  </a:cubicBezTo>
                  <a:cubicBezTo>
                    <a:pt x="34" y="123"/>
                    <a:pt x="33" y="122"/>
                    <a:pt x="34" y="120"/>
                  </a:cubicBezTo>
                  <a:cubicBezTo>
                    <a:pt x="34" y="120"/>
                    <a:pt x="34" y="119"/>
                    <a:pt x="35" y="119"/>
                  </a:cubicBezTo>
                  <a:cubicBezTo>
                    <a:pt x="36" y="116"/>
                    <a:pt x="37" y="114"/>
                    <a:pt x="38" y="111"/>
                  </a:cubicBezTo>
                  <a:cubicBezTo>
                    <a:pt x="39" y="111"/>
                    <a:pt x="39" y="110"/>
                    <a:pt x="40" y="109"/>
                  </a:cubicBezTo>
                  <a:close/>
                  <a:moveTo>
                    <a:pt x="67" y="124"/>
                  </a:moveTo>
                  <a:cubicBezTo>
                    <a:pt x="67" y="124"/>
                    <a:pt x="68" y="124"/>
                    <a:pt x="68" y="124"/>
                  </a:cubicBezTo>
                  <a:cubicBezTo>
                    <a:pt x="67" y="121"/>
                    <a:pt x="66" y="118"/>
                    <a:pt x="66" y="115"/>
                  </a:cubicBezTo>
                  <a:cubicBezTo>
                    <a:pt x="66" y="115"/>
                    <a:pt x="66" y="115"/>
                    <a:pt x="66" y="114"/>
                  </a:cubicBezTo>
                  <a:cubicBezTo>
                    <a:pt x="64" y="118"/>
                    <a:pt x="61" y="120"/>
                    <a:pt x="60" y="124"/>
                  </a:cubicBezTo>
                  <a:cubicBezTo>
                    <a:pt x="61" y="124"/>
                    <a:pt x="62" y="123"/>
                    <a:pt x="64" y="123"/>
                  </a:cubicBezTo>
                  <a:cubicBezTo>
                    <a:pt x="65" y="122"/>
                    <a:pt x="66" y="123"/>
                    <a:pt x="67" y="124"/>
                  </a:cubicBezTo>
                  <a:cubicBezTo>
                    <a:pt x="67" y="124"/>
                    <a:pt x="67" y="124"/>
                    <a:pt x="67" y="124"/>
                  </a:cubicBezTo>
                  <a:close/>
                  <a:moveTo>
                    <a:pt x="73" y="21"/>
                  </a:moveTo>
                  <a:cubicBezTo>
                    <a:pt x="73" y="21"/>
                    <a:pt x="73" y="21"/>
                    <a:pt x="73" y="22"/>
                  </a:cubicBezTo>
                  <a:cubicBezTo>
                    <a:pt x="77" y="25"/>
                    <a:pt x="80" y="30"/>
                    <a:pt x="82" y="34"/>
                  </a:cubicBezTo>
                  <a:cubicBezTo>
                    <a:pt x="85" y="39"/>
                    <a:pt x="86" y="44"/>
                    <a:pt x="87" y="50"/>
                  </a:cubicBezTo>
                  <a:cubicBezTo>
                    <a:pt x="88" y="49"/>
                    <a:pt x="88" y="49"/>
                    <a:pt x="88" y="48"/>
                  </a:cubicBezTo>
                  <a:cubicBezTo>
                    <a:pt x="88" y="44"/>
                    <a:pt x="87" y="41"/>
                    <a:pt x="85" y="38"/>
                  </a:cubicBezTo>
                  <a:cubicBezTo>
                    <a:pt x="83" y="33"/>
                    <a:pt x="80" y="28"/>
                    <a:pt x="76" y="24"/>
                  </a:cubicBezTo>
                  <a:cubicBezTo>
                    <a:pt x="75" y="23"/>
                    <a:pt x="74" y="22"/>
                    <a:pt x="73" y="21"/>
                  </a:cubicBezTo>
                  <a:close/>
                  <a:moveTo>
                    <a:pt x="20" y="26"/>
                  </a:moveTo>
                  <a:cubicBezTo>
                    <a:pt x="20" y="26"/>
                    <a:pt x="21" y="26"/>
                    <a:pt x="21" y="25"/>
                  </a:cubicBezTo>
                  <a:cubicBezTo>
                    <a:pt x="24" y="21"/>
                    <a:pt x="28" y="16"/>
                    <a:pt x="32" y="12"/>
                  </a:cubicBezTo>
                  <a:cubicBezTo>
                    <a:pt x="32" y="11"/>
                    <a:pt x="32" y="11"/>
                    <a:pt x="32" y="10"/>
                  </a:cubicBezTo>
                  <a:cubicBezTo>
                    <a:pt x="31" y="11"/>
                    <a:pt x="31" y="11"/>
                    <a:pt x="30" y="12"/>
                  </a:cubicBezTo>
                  <a:cubicBezTo>
                    <a:pt x="30" y="12"/>
                    <a:pt x="29" y="13"/>
                    <a:pt x="29" y="13"/>
                  </a:cubicBezTo>
                  <a:cubicBezTo>
                    <a:pt x="28" y="14"/>
                    <a:pt x="27" y="14"/>
                    <a:pt x="26" y="15"/>
                  </a:cubicBezTo>
                  <a:cubicBezTo>
                    <a:pt x="24" y="18"/>
                    <a:pt x="22" y="21"/>
                    <a:pt x="19" y="24"/>
                  </a:cubicBezTo>
                  <a:cubicBezTo>
                    <a:pt x="19" y="24"/>
                    <a:pt x="19" y="24"/>
                    <a:pt x="19" y="25"/>
                  </a:cubicBezTo>
                  <a:cubicBezTo>
                    <a:pt x="19" y="25"/>
                    <a:pt x="20" y="25"/>
                    <a:pt x="20" y="26"/>
                  </a:cubicBezTo>
                  <a:close/>
                  <a:moveTo>
                    <a:pt x="33" y="50"/>
                  </a:moveTo>
                  <a:cubicBezTo>
                    <a:pt x="33" y="49"/>
                    <a:pt x="33" y="49"/>
                    <a:pt x="33" y="49"/>
                  </a:cubicBezTo>
                  <a:cubicBezTo>
                    <a:pt x="38" y="43"/>
                    <a:pt x="42" y="38"/>
                    <a:pt x="47" y="32"/>
                  </a:cubicBezTo>
                  <a:cubicBezTo>
                    <a:pt x="47" y="32"/>
                    <a:pt x="47" y="32"/>
                    <a:pt x="47" y="32"/>
                  </a:cubicBezTo>
                  <a:cubicBezTo>
                    <a:pt x="47" y="32"/>
                    <a:pt x="46" y="32"/>
                    <a:pt x="46" y="31"/>
                  </a:cubicBezTo>
                  <a:cubicBezTo>
                    <a:pt x="46" y="32"/>
                    <a:pt x="46" y="32"/>
                    <a:pt x="46" y="32"/>
                  </a:cubicBezTo>
                  <a:cubicBezTo>
                    <a:pt x="42" y="36"/>
                    <a:pt x="39" y="40"/>
                    <a:pt x="35" y="44"/>
                  </a:cubicBezTo>
                  <a:cubicBezTo>
                    <a:pt x="33" y="46"/>
                    <a:pt x="33" y="46"/>
                    <a:pt x="33" y="49"/>
                  </a:cubicBezTo>
                  <a:cubicBezTo>
                    <a:pt x="33" y="49"/>
                    <a:pt x="33" y="49"/>
                    <a:pt x="33" y="50"/>
                  </a:cubicBezTo>
                  <a:close/>
                  <a:moveTo>
                    <a:pt x="57" y="115"/>
                  </a:moveTo>
                  <a:cubicBezTo>
                    <a:pt x="57" y="115"/>
                    <a:pt x="57" y="115"/>
                    <a:pt x="57" y="115"/>
                  </a:cubicBezTo>
                  <a:cubicBezTo>
                    <a:pt x="57" y="115"/>
                    <a:pt x="58" y="115"/>
                    <a:pt x="58" y="115"/>
                  </a:cubicBezTo>
                  <a:cubicBezTo>
                    <a:pt x="59" y="114"/>
                    <a:pt x="61" y="113"/>
                    <a:pt x="62" y="112"/>
                  </a:cubicBezTo>
                  <a:cubicBezTo>
                    <a:pt x="63" y="112"/>
                    <a:pt x="64" y="111"/>
                    <a:pt x="65" y="111"/>
                  </a:cubicBezTo>
                  <a:cubicBezTo>
                    <a:pt x="65" y="109"/>
                    <a:pt x="64" y="107"/>
                    <a:pt x="64" y="105"/>
                  </a:cubicBezTo>
                  <a:cubicBezTo>
                    <a:pt x="61" y="108"/>
                    <a:pt x="59" y="112"/>
                    <a:pt x="57" y="115"/>
                  </a:cubicBezTo>
                  <a:close/>
                  <a:moveTo>
                    <a:pt x="74" y="27"/>
                  </a:moveTo>
                  <a:cubicBezTo>
                    <a:pt x="72" y="29"/>
                    <a:pt x="69" y="32"/>
                    <a:pt x="67" y="35"/>
                  </a:cubicBezTo>
                  <a:cubicBezTo>
                    <a:pt x="69" y="35"/>
                    <a:pt x="75" y="31"/>
                    <a:pt x="77" y="30"/>
                  </a:cubicBezTo>
                  <a:cubicBezTo>
                    <a:pt x="76" y="29"/>
                    <a:pt x="75" y="28"/>
                    <a:pt x="74" y="27"/>
                  </a:cubicBezTo>
                  <a:close/>
                  <a:moveTo>
                    <a:pt x="79" y="33"/>
                  </a:moveTo>
                  <a:cubicBezTo>
                    <a:pt x="78" y="34"/>
                    <a:pt x="77" y="35"/>
                    <a:pt x="76" y="36"/>
                  </a:cubicBezTo>
                  <a:cubicBezTo>
                    <a:pt x="75" y="37"/>
                    <a:pt x="74" y="39"/>
                    <a:pt x="73" y="40"/>
                  </a:cubicBezTo>
                  <a:cubicBezTo>
                    <a:pt x="74" y="40"/>
                    <a:pt x="80" y="38"/>
                    <a:pt x="81" y="37"/>
                  </a:cubicBezTo>
                  <a:cubicBezTo>
                    <a:pt x="80" y="36"/>
                    <a:pt x="79" y="34"/>
                    <a:pt x="79" y="33"/>
                  </a:cubicBezTo>
                  <a:close/>
                  <a:moveTo>
                    <a:pt x="62" y="97"/>
                  </a:moveTo>
                  <a:cubicBezTo>
                    <a:pt x="62" y="97"/>
                    <a:pt x="62" y="97"/>
                    <a:pt x="62" y="97"/>
                  </a:cubicBezTo>
                  <a:cubicBezTo>
                    <a:pt x="60" y="100"/>
                    <a:pt x="57" y="103"/>
                    <a:pt x="56" y="106"/>
                  </a:cubicBezTo>
                  <a:cubicBezTo>
                    <a:pt x="58" y="105"/>
                    <a:pt x="60" y="103"/>
                    <a:pt x="63" y="101"/>
                  </a:cubicBezTo>
                  <a:cubicBezTo>
                    <a:pt x="63" y="100"/>
                    <a:pt x="63" y="99"/>
                    <a:pt x="62" y="97"/>
                  </a:cubicBezTo>
                  <a:close/>
                  <a:moveTo>
                    <a:pt x="68" y="20"/>
                  </a:moveTo>
                  <a:cubicBezTo>
                    <a:pt x="67" y="19"/>
                    <a:pt x="66" y="19"/>
                    <a:pt x="65" y="18"/>
                  </a:cubicBezTo>
                  <a:cubicBezTo>
                    <a:pt x="64" y="17"/>
                    <a:pt x="64" y="16"/>
                    <a:pt x="63" y="16"/>
                  </a:cubicBezTo>
                  <a:cubicBezTo>
                    <a:pt x="63" y="19"/>
                    <a:pt x="64" y="21"/>
                    <a:pt x="64" y="24"/>
                  </a:cubicBezTo>
                  <a:cubicBezTo>
                    <a:pt x="65" y="23"/>
                    <a:pt x="66" y="21"/>
                    <a:pt x="68" y="20"/>
                  </a:cubicBezTo>
                  <a:close/>
                  <a:moveTo>
                    <a:pt x="9" y="51"/>
                  </a:moveTo>
                  <a:cubicBezTo>
                    <a:pt x="8" y="50"/>
                    <a:pt x="8" y="49"/>
                    <a:pt x="9" y="48"/>
                  </a:cubicBezTo>
                  <a:cubicBezTo>
                    <a:pt x="9" y="47"/>
                    <a:pt x="10" y="45"/>
                    <a:pt x="11" y="43"/>
                  </a:cubicBezTo>
                  <a:cubicBezTo>
                    <a:pt x="11" y="43"/>
                    <a:pt x="11" y="43"/>
                    <a:pt x="11" y="42"/>
                  </a:cubicBezTo>
                  <a:cubicBezTo>
                    <a:pt x="10" y="44"/>
                    <a:pt x="8" y="46"/>
                    <a:pt x="6" y="48"/>
                  </a:cubicBezTo>
                  <a:cubicBezTo>
                    <a:pt x="5" y="49"/>
                    <a:pt x="5" y="50"/>
                    <a:pt x="6" y="52"/>
                  </a:cubicBezTo>
                  <a:cubicBezTo>
                    <a:pt x="7" y="51"/>
                    <a:pt x="8" y="51"/>
                    <a:pt x="9" y="51"/>
                  </a:cubicBezTo>
                  <a:close/>
                  <a:moveTo>
                    <a:pt x="81" y="44"/>
                  </a:moveTo>
                  <a:cubicBezTo>
                    <a:pt x="82" y="45"/>
                    <a:pt x="83" y="46"/>
                    <a:pt x="83" y="47"/>
                  </a:cubicBezTo>
                  <a:cubicBezTo>
                    <a:pt x="83" y="48"/>
                    <a:pt x="82" y="49"/>
                    <a:pt x="82" y="50"/>
                  </a:cubicBezTo>
                  <a:cubicBezTo>
                    <a:pt x="82" y="51"/>
                    <a:pt x="83" y="51"/>
                    <a:pt x="85" y="51"/>
                  </a:cubicBezTo>
                  <a:cubicBezTo>
                    <a:pt x="84" y="48"/>
                    <a:pt x="84" y="44"/>
                    <a:pt x="82" y="41"/>
                  </a:cubicBezTo>
                  <a:cubicBezTo>
                    <a:pt x="82" y="42"/>
                    <a:pt x="82" y="42"/>
                    <a:pt x="82" y="43"/>
                  </a:cubicBezTo>
                  <a:cubicBezTo>
                    <a:pt x="81" y="43"/>
                    <a:pt x="81" y="44"/>
                    <a:pt x="81" y="44"/>
                  </a:cubicBezTo>
                  <a:close/>
                  <a:moveTo>
                    <a:pt x="62" y="93"/>
                  </a:moveTo>
                  <a:cubicBezTo>
                    <a:pt x="61" y="93"/>
                    <a:pt x="61" y="93"/>
                    <a:pt x="61" y="93"/>
                  </a:cubicBezTo>
                  <a:cubicBezTo>
                    <a:pt x="59" y="95"/>
                    <a:pt x="57" y="96"/>
                    <a:pt x="54" y="97"/>
                  </a:cubicBezTo>
                  <a:cubicBezTo>
                    <a:pt x="54" y="97"/>
                    <a:pt x="53" y="97"/>
                    <a:pt x="53" y="97"/>
                  </a:cubicBezTo>
                  <a:cubicBezTo>
                    <a:pt x="53" y="98"/>
                    <a:pt x="53" y="99"/>
                    <a:pt x="53" y="100"/>
                  </a:cubicBezTo>
                  <a:cubicBezTo>
                    <a:pt x="56" y="98"/>
                    <a:pt x="59" y="95"/>
                    <a:pt x="62" y="94"/>
                  </a:cubicBezTo>
                  <a:cubicBezTo>
                    <a:pt x="62" y="93"/>
                    <a:pt x="62" y="93"/>
                    <a:pt x="62" y="93"/>
                  </a:cubicBezTo>
                  <a:close/>
                  <a:moveTo>
                    <a:pt x="41" y="26"/>
                  </a:moveTo>
                  <a:cubicBezTo>
                    <a:pt x="41" y="26"/>
                    <a:pt x="41" y="25"/>
                    <a:pt x="41" y="25"/>
                  </a:cubicBezTo>
                  <a:cubicBezTo>
                    <a:pt x="38" y="28"/>
                    <a:pt x="36" y="30"/>
                    <a:pt x="34" y="33"/>
                  </a:cubicBezTo>
                  <a:cubicBezTo>
                    <a:pt x="33" y="34"/>
                    <a:pt x="33" y="35"/>
                    <a:pt x="33" y="36"/>
                  </a:cubicBezTo>
                  <a:cubicBezTo>
                    <a:pt x="36" y="33"/>
                    <a:pt x="38" y="29"/>
                    <a:pt x="41" y="26"/>
                  </a:cubicBezTo>
                  <a:close/>
                  <a:moveTo>
                    <a:pt x="56" y="119"/>
                  </a:moveTo>
                  <a:cubicBezTo>
                    <a:pt x="57" y="120"/>
                    <a:pt x="57" y="121"/>
                    <a:pt x="57" y="123"/>
                  </a:cubicBezTo>
                  <a:cubicBezTo>
                    <a:pt x="59" y="121"/>
                    <a:pt x="61" y="117"/>
                    <a:pt x="61" y="116"/>
                  </a:cubicBezTo>
                  <a:cubicBezTo>
                    <a:pt x="60" y="117"/>
                    <a:pt x="58" y="118"/>
                    <a:pt x="56" y="119"/>
                  </a:cubicBezTo>
                  <a:close/>
                  <a:moveTo>
                    <a:pt x="50" y="92"/>
                  </a:moveTo>
                  <a:cubicBezTo>
                    <a:pt x="52" y="92"/>
                    <a:pt x="53" y="92"/>
                    <a:pt x="54" y="91"/>
                  </a:cubicBezTo>
                  <a:cubicBezTo>
                    <a:pt x="55" y="90"/>
                    <a:pt x="56" y="89"/>
                    <a:pt x="57" y="87"/>
                  </a:cubicBezTo>
                  <a:cubicBezTo>
                    <a:pt x="57" y="87"/>
                    <a:pt x="57" y="87"/>
                    <a:pt x="57" y="87"/>
                  </a:cubicBezTo>
                  <a:cubicBezTo>
                    <a:pt x="55" y="88"/>
                    <a:pt x="53" y="90"/>
                    <a:pt x="51" y="91"/>
                  </a:cubicBezTo>
                  <a:cubicBezTo>
                    <a:pt x="51" y="91"/>
                    <a:pt x="51" y="92"/>
                    <a:pt x="50" y="92"/>
                  </a:cubicBezTo>
                  <a:close/>
                  <a:moveTo>
                    <a:pt x="76" y="46"/>
                  </a:moveTo>
                  <a:cubicBezTo>
                    <a:pt x="77" y="44"/>
                    <a:pt x="78" y="43"/>
                    <a:pt x="78" y="41"/>
                  </a:cubicBezTo>
                  <a:cubicBezTo>
                    <a:pt x="76" y="42"/>
                    <a:pt x="75" y="42"/>
                    <a:pt x="73" y="43"/>
                  </a:cubicBezTo>
                  <a:cubicBezTo>
                    <a:pt x="74" y="44"/>
                    <a:pt x="75" y="45"/>
                    <a:pt x="76" y="46"/>
                  </a:cubicBezTo>
                  <a:close/>
                  <a:moveTo>
                    <a:pt x="67" y="38"/>
                  </a:moveTo>
                  <a:cubicBezTo>
                    <a:pt x="68" y="39"/>
                    <a:pt x="69" y="39"/>
                    <a:pt x="70" y="40"/>
                  </a:cubicBezTo>
                  <a:cubicBezTo>
                    <a:pt x="71" y="39"/>
                    <a:pt x="72" y="37"/>
                    <a:pt x="73" y="35"/>
                  </a:cubicBezTo>
                  <a:cubicBezTo>
                    <a:pt x="72" y="36"/>
                    <a:pt x="71" y="36"/>
                    <a:pt x="70" y="37"/>
                  </a:cubicBezTo>
                  <a:cubicBezTo>
                    <a:pt x="69" y="37"/>
                    <a:pt x="68" y="37"/>
                    <a:pt x="67" y="38"/>
                  </a:cubicBezTo>
                  <a:close/>
                  <a:moveTo>
                    <a:pt x="21" y="39"/>
                  </a:moveTo>
                  <a:cubicBezTo>
                    <a:pt x="19" y="42"/>
                    <a:pt x="16" y="44"/>
                    <a:pt x="14" y="47"/>
                  </a:cubicBezTo>
                  <a:cubicBezTo>
                    <a:pt x="14" y="47"/>
                    <a:pt x="14" y="47"/>
                    <a:pt x="14" y="47"/>
                  </a:cubicBezTo>
                  <a:cubicBezTo>
                    <a:pt x="16" y="46"/>
                    <a:pt x="18" y="44"/>
                    <a:pt x="20" y="42"/>
                  </a:cubicBezTo>
                  <a:cubicBezTo>
                    <a:pt x="20" y="42"/>
                    <a:pt x="20" y="42"/>
                    <a:pt x="20" y="42"/>
                  </a:cubicBezTo>
                  <a:cubicBezTo>
                    <a:pt x="21" y="41"/>
                    <a:pt x="21" y="40"/>
                    <a:pt x="21" y="39"/>
                  </a:cubicBezTo>
                  <a:close/>
                  <a:moveTo>
                    <a:pt x="59" y="108"/>
                  </a:moveTo>
                  <a:cubicBezTo>
                    <a:pt x="59" y="107"/>
                    <a:pt x="59" y="107"/>
                    <a:pt x="59" y="107"/>
                  </a:cubicBezTo>
                  <a:cubicBezTo>
                    <a:pt x="57" y="108"/>
                    <a:pt x="56" y="109"/>
                    <a:pt x="55" y="110"/>
                  </a:cubicBezTo>
                  <a:cubicBezTo>
                    <a:pt x="55" y="111"/>
                    <a:pt x="55" y="112"/>
                    <a:pt x="55" y="113"/>
                  </a:cubicBezTo>
                  <a:cubicBezTo>
                    <a:pt x="57" y="111"/>
                    <a:pt x="58" y="109"/>
                    <a:pt x="59" y="108"/>
                  </a:cubicBezTo>
                  <a:close/>
                  <a:moveTo>
                    <a:pt x="68" y="29"/>
                  </a:moveTo>
                  <a:cubicBezTo>
                    <a:pt x="68" y="29"/>
                    <a:pt x="68" y="29"/>
                    <a:pt x="68" y="29"/>
                  </a:cubicBezTo>
                  <a:cubicBezTo>
                    <a:pt x="67" y="30"/>
                    <a:pt x="66" y="30"/>
                    <a:pt x="65" y="31"/>
                  </a:cubicBezTo>
                  <a:cubicBezTo>
                    <a:pt x="65" y="31"/>
                    <a:pt x="65" y="32"/>
                    <a:pt x="65" y="33"/>
                  </a:cubicBezTo>
                  <a:cubicBezTo>
                    <a:pt x="66" y="32"/>
                    <a:pt x="67" y="30"/>
                    <a:pt x="68" y="29"/>
                  </a:cubicBezTo>
                  <a:close/>
                  <a:moveTo>
                    <a:pt x="49" y="4"/>
                  </a:moveTo>
                  <a:cubicBezTo>
                    <a:pt x="50" y="4"/>
                    <a:pt x="51" y="5"/>
                    <a:pt x="53" y="5"/>
                  </a:cubicBezTo>
                  <a:cubicBezTo>
                    <a:pt x="54" y="6"/>
                    <a:pt x="55" y="6"/>
                    <a:pt x="56" y="7"/>
                  </a:cubicBezTo>
                  <a:cubicBezTo>
                    <a:pt x="54" y="5"/>
                    <a:pt x="51" y="3"/>
                    <a:pt x="49" y="4"/>
                  </a:cubicBezTo>
                  <a:close/>
                  <a:moveTo>
                    <a:pt x="30" y="31"/>
                  </a:moveTo>
                  <a:cubicBezTo>
                    <a:pt x="29" y="32"/>
                    <a:pt x="29" y="33"/>
                    <a:pt x="28" y="33"/>
                  </a:cubicBezTo>
                  <a:cubicBezTo>
                    <a:pt x="28" y="33"/>
                    <a:pt x="28" y="34"/>
                    <a:pt x="28" y="34"/>
                  </a:cubicBezTo>
                  <a:cubicBezTo>
                    <a:pt x="29" y="34"/>
                    <a:pt x="29" y="34"/>
                    <a:pt x="29" y="34"/>
                  </a:cubicBezTo>
                  <a:cubicBezTo>
                    <a:pt x="30" y="33"/>
                    <a:pt x="30" y="32"/>
                    <a:pt x="30" y="31"/>
                  </a:cubicBezTo>
                  <a:close/>
                  <a:moveTo>
                    <a:pt x="72" y="24"/>
                  </a:moveTo>
                  <a:cubicBezTo>
                    <a:pt x="71" y="24"/>
                    <a:pt x="71" y="23"/>
                    <a:pt x="71" y="24"/>
                  </a:cubicBezTo>
                  <a:cubicBezTo>
                    <a:pt x="70" y="24"/>
                    <a:pt x="69" y="24"/>
                    <a:pt x="69" y="25"/>
                  </a:cubicBezTo>
                  <a:cubicBezTo>
                    <a:pt x="70" y="25"/>
                    <a:pt x="71" y="25"/>
                    <a:pt x="72" y="24"/>
                  </a:cubicBezTo>
                  <a:close/>
                  <a:moveTo>
                    <a:pt x="53" y="104"/>
                  </a:moveTo>
                  <a:cubicBezTo>
                    <a:pt x="54" y="103"/>
                    <a:pt x="54" y="103"/>
                    <a:pt x="55" y="102"/>
                  </a:cubicBezTo>
                  <a:cubicBezTo>
                    <a:pt x="53" y="103"/>
                    <a:pt x="53" y="103"/>
                    <a:pt x="53" y="104"/>
                  </a:cubicBezTo>
                  <a:close/>
                  <a:moveTo>
                    <a:pt x="41" y="4"/>
                  </a:moveTo>
                  <a:cubicBezTo>
                    <a:pt x="42" y="4"/>
                    <a:pt x="42" y="4"/>
                    <a:pt x="43" y="3"/>
                  </a:cubicBezTo>
                  <a:cubicBezTo>
                    <a:pt x="42" y="3"/>
                    <a:pt x="41" y="3"/>
                    <a:pt x="41" y="4"/>
                  </a:cubicBezTo>
                  <a:close/>
                  <a:moveTo>
                    <a:pt x="51" y="64"/>
                  </a:moveTo>
                  <a:cubicBezTo>
                    <a:pt x="51" y="64"/>
                    <a:pt x="52" y="64"/>
                    <a:pt x="52" y="65"/>
                  </a:cubicBezTo>
                  <a:cubicBezTo>
                    <a:pt x="52" y="64"/>
                    <a:pt x="52" y="64"/>
                    <a:pt x="52" y="64"/>
                  </a:cubicBezTo>
                  <a:cubicBezTo>
                    <a:pt x="52" y="64"/>
                    <a:pt x="52" y="64"/>
                    <a:pt x="52" y="64"/>
                  </a:cubicBezTo>
                  <a:cubicBezTo>
                    <a:pt x="52" y="64"/>
                    <a:pt x="52" y="64"/>
                    <a:pt x="51" y="64"/>
                  </a:cubicBezTo>
                  <a:close/>
                  <a:moveTo>
                    <a:pt x="61" y="89"/>
                  </a:moveTo>
                  <a:cubicBezTo>
                    <a:pt x="61" y="89"/>
                    <a:pt x="61" y="89"/>
                    <a:pt x="61" y="89"/>
                  </a:cubicBezTo>
                  <a:cubicBezTo>
                    <a:pt x="61" y="89"/>
                    <a:pt x="61" y="89"/>
                    <a:pt x="61" y="89"/>
                  </a:cubicBezTo>
                  <a:cubicBezTo>
                    <a:pt x="61" y="89"/>
                    <a:pt x="61" y="89"/>
                    <a:pt x="61" y="90"/>
                  </a:cubicBezTo>
                  <a:cubicBezTo>
                    <a:pt x="61" y="89"/>
                    <a:pt x="61" y="89"/>
                    <a:pt x="61" y="8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5" name="Freeform 448"/>
            <p:cNvSpPr>
              <a:spLocks noEditPoints="1"/>
            </p:cNvSpPr>
            <p:nvPr/>
          </p:nvSpPr>
          <p:spPr bwMode="auto">
            <a:xfrm>
              <a:off x="10939463" y="4652963"/>
              <a:ext cx="153988" cy="152400"/>
            </a:xfrm>
            <a:custGeom>
              <a:avLst/>
              <a:gdLst>
                <a:gd name="T0" fmla="*/ 26 w 62"/>
                <a:gd name="T1" fmla="*/ 1 h 62"/>
                <a:gd name="T2" fmla="*/ 62 w 62"/>
                <a:gd name="T3" fmla="*/ 31 h 62"/>
                <a:gd name="T4" fmla="*/ 24 w 62"/>
                <a:gd name="T5" fmla="*/ 61 h 62"/>
                <a:gd name="T6" fmla="*/ 14 w 62"/>
                <a:gd name="T7" fmla="*/ 38 h 62"/>
                <a:gd name="T8" fmla="*/ 41 w 62"/>
                <a:gd name="T9" fmla="*/ 16 h 62"/>
                <a:gd name="T10" fmla="*/ 44 w 62"/>
                <a:gd name="T11" fmla="*/ 17 h 62"/>
                <a:gd name="T12" fmla="*/ 21 w 62"/>
                <a:gd name="T13" fmla="*/ 41 h 62"/>
                <a:gd name="T14" fmla="*/ 46 w 62"/>
                <a:gd name="T15" fmla="*/ 20 h 62"/>
                <a:gd name="T16" fmla="*/ 43 w 62"/>
                <a:gd name="T17" fmla="*/ 12 h 62"/>
                <a:gd name="T18" fmla="*/ 37 w 62"/>
                <a:gd name="T19" fmla="*/ 54 h 62"/>
                <a:gd name="T20" fmla="*/ 49 w 62"/>
                <a:gd name="T21" fmla="*/ 43 h 62"/>
                <a:gd name="T22" fmla="*/ 55 w 62"/>
                <a:gd name="T23" fmla="*/ 41 h 62"/>
                <a:gd name="T24" fmla="*/ 49 w 62"/>
                <a:gd name="T25" fmla="*/ 36 h 62"/>
                <a:gd name="T26" fmla="*/ 44 w 62"/>
                <a:gd name="T27" fmla="*/ 45 h 62"/>
                <a:gd name="T28" fmla="*/ 29 w 62"/>
                <a:gd name="T29" fmla="*/ 42 h 62"/>
                <a:gd name="T30" fmla="*/ 50 w 62"/>
                <a:gd name="T31" fmla="*/ 20 h 62"/>
                <a:gd name="T32" fmla="*/ 33 w 62"/>
                <a:gd name="T33" fmla="*/ 9 h 62"/>
                <a:gd name="T34" fmla="*/ 19 w 62"/>
                <a:gd name="T35" fmla="*/ 23 h 62"/>
                <a:gd name="T36" fmla="*/ 35 w 62"/>
                <a:gd name="T37" fmla="*/ 9 h 62"/>
                <a:gd name="T38" fmla="*/ 31 w 62"/>
                <a:gd name="T39" fmla="*/ 46 h 62"/>
                <a:gd name="T40" fmla="*/ 23 w 62"/>
                <a:gd name="T41" fmla="*/ 50 h 62"/>
                <a:gd name="T42" fmla="*/ 22 w 62"/>
                <a:gd name="T43" fmla="*/ 45 h 62"/>
                <a:gd name="T44" fmla="*/ 29 w 62"/>
                <a:gd name="T45" fmla="*/ 9 h 62"/>
                <a:gd name="T46" fmla="*/ 29 w 62"/>
                <a:gd name="T47" fmla="*/ 9 h 62"/>
                <a:gd name="T48" fmla="*/ 11 w 62"/>
                <a:gd name="T49" fmla="*/ 48 h 62"/>
                <a:gd name="T50" fmla="*/ 7 w 62"/>
                <a:gd name="T51" fmla="*/ 43 h 62"/>
                <a:gd name="T52" fmla="*/ 4 w 62"/>
                <a:gd name="T53" fmla="*/ 34 h 62"/>
                <a:gd name="T54" fmla="*/ 33 w 62"/>
                <a:gd name="T55" fmla="*/ 59 h 62"/>
                <a:gd name="T56" fmla="*/ 14 w 62"/>
                <a:gd name="T57" fmla="*/ 51 h 62"/>
                <a:gd name="T58" fmla="*/ 42 w 62"/>
                <a:gd name="T59" fmla="*/ 43 h 62"/>
                <a:gd name="T60" fmla="*/ 33 w 62"/>
                <a:gd name="T61" fmla="*/ 55 h 62"/>
                <a:gd name="T62" fmla="*/ 43 w 62"/>
                <a:gd name="T63" fmla="*/ 9 h 62"/>
                <a:gd name="T64" fmla="*/ 37 w 62"/>
                <a:gd name="T65" fmla="*/ 7 h 62"/>
                <a:gd name="T66" fmla="*/ 49 w 62"/>
                <a:gd name="T67" fmla="*/ 30 h 62"/>
                <a:gd name="T68" fmla="*/ 47 w 62"/>
                <a:gd name="T69" fmla="*/ 10 h 62"/>
                <a:gd name="T70" fmla="*/ 59 w 62"/>
                <a:gd name="T71" fmla="*/ 25 h 62"/>
                <a:gd name="T72" fmla="*/ 4 w 62"/>
                <a:gd name="T73" fmla="*/ 27 h 62"/>
                <a:gd name="T74" fmla="*/ 3 w 62"/>
                <a:gd name="T75" fmla="*/ 29 h 62"/>
                <a:gd name="T76" fmla="*/ 9 w 62"/>
                <a:gd name="T77" fmla="*/ 21 h 62"/>
                <a:gd name="T78" fmla="*/ 13 w 62"/>
                <a:gd name="T79" fmla="*/ 46 h 62"/>
                <a:gd name="T80" fmla="*/ 15 w 62"/>
                <a:gd name="T81" fmla="*/ 42 h 62"/>
                <a:gd name="T82" fmla="*/ 44 w 62"/>
                <a:gd name="T83" fmla="*/ 55 h 62"/>
                <a:gd name="T84" fmla="*/ 43 w 62"/>
                <a:gd name="T85" fmla="*/ 53 h 62"/>
                <a:gd name="T86" fmla="*/ 44 w 62"/>
                <a:gd name="T87" fmla="*/ 52 h 62"/>
                <a:gd name="T88" fmla="*/ 16 w 62"/>
                <a:gd name="T89" fmla="*/ 31 h 62"/>
                <a:gd name="T90" fmla="*/ 17 w 62"/>
                <a:gd name="T91" fmla="*/ 31 h 62"/>
                <a:gd name="T92" fmla="*/ 9 w 62"/>
                <a:gd name="T93" fmla="*/ 37 h 62"/>
                <a:gd name="T94" fmla="*/ 17 w 62"/>
                <a:gd name="T95" fmla="*/ 40 h 62"/>
                <a:gd name="T96" fmla="*/ 21 w 62"/>
                <a:gd name="T97" fmla="*/ 37 h 62"/>
                <a:gd name="T98" fmla="*/ 17 w 62"/>
                <a:gd name="T99" fmla="*/ 45 h 62"/>
                <a:gd name="T100" fmla="*/ 19 w 62"/>
                <a:gd name="T101" fmla="*/ 43 h 62"/>
                <a:gd name="T102" fmla="*/ 34 w 62"/>
                <a:gd name="T103" fmla="*/ 47 h 62"/>
                <a:gd name="T104" fmla="*/ 34 w 62"/>
                <a:gd name="T105"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62">
                  <a:moveTo>
                    <a:pt x="0" y="32"/>
                  </a:moveTo>
                  <a:cubicBezTo>
                    <a:pt x="0" y="26"/>
                    <a:pt x="2" y="19"/>
                    <a:pt x="5" y="14"/>
                  </a:cubicBezTo>
                  <a:cubicBezTo>
                    <a:pt x="10" y="6"/>
                    <a:pt x="17" y="2"/>
                    <a:pt x="26" y="1"/>
                  </a:cubicBezTo>
                  <a:cubicBezTo>
                    <a:pt x="29" y="0"/>
                    <a:pt x="32" y="1"/>
                    <a:pt x="35" y="1"/>
                  </a:cubicBezTo>
                  <a:cubicBezTo>
                    <a:pt x="44" y="3"/>
                    <a:pt x="52" y="8"/>
                    <a:pt x="57" y="16"/>
                  </a:cubicBezTo>
                  <a:cubicBezTo>
                    <a:pt x="61" y="21"/>
                    <a:pt x="62" y="26"/>
                    <a:pt x="62" y="31"/>
                  </a:cubicBezTo>
                  <a:cubicBezTo>
                    <a:pt x="62" y="34"/>
                    <a:pt x="61" y="37"/>
                    <a:pt x="60" y="40"/>
                  </a:cubicBezTo>
                  <a:cubicBezTo>
                    <a:pt x="57" y="49"/>
                    <a:pt x="51" y="55"/>
                    <a:pt x="43" y="59"/>
                  </a:cubicBezTo>
                  <a:cubicBezTo>
                    <a:pt x="37" y="62"/>
                    <a:pt x="31" y="62"/>
                    <a:pt x="24" y="61"/>
                  </a:cubicBezTo>
                  <a:cubicBezTo>
                    <a:pt x="17" y="59"/>
                    <a:pt x="11" y="55"/>
                    <a:pt x="6" y="49"/>
                  </a:cubicBezTo>
                  <a:cubicBezTo>
                    <a:pt x="2" y="45"/>
                    <a:pt x="0" y="39"/>
                    <a:pt x="0" y="32"/>
                  </a:cubicBezTo>
                  <a:close/>
                  <a:moveTo>
                    <a:pt x="14" y="38"/>
                  </a:moveTo>
                  <a:cubicBezTo>
                    <a:pt x="14" y="38"/>
                    <a:pt x="15" y="38"/>
                    <a:pt x="15" y="38"/>
                  </a:cubicBezTo>
                  <a:cubicBezTo>
                    <a:pt x="15" y="38"/>
                    <a:pt x="16" y="38"/>
                    <a:pt x="16" y="37"/>
                  </a:cubicBezTo>
                  <a:cubicBezTo>
                    <a:pt x="24" y="30"/>
                    <a:pt x="33" y="23"/>
                    <a:pt x="41" y="16"/>
                  </a:cubicBezTo>
                  <a:cubicBezTo>
                    <a:pt x="42" y="15"/>
                    <a:pt x="42" y="15"/>
                    <a:pt x="42" y="15"/>
                  </a:cubicBezTo>
                  <a:cubicBezTo>
                    <a:pt x="43" y="15"/>
                    <a:pt x="44" y="15"/>
                    <a:pt x="44" y="15"/>
                  </a:cubicBezTo>
                  <a:cubicBezTo>
                    <a:pt x="45" y="16"/>
                    <a:pt x="45" y="16"/>
                    <a:pt x="44" y="17"/>
                  </a:cubicBezTo>
                  <a:cubicBezTo>
                    <a:pt x="44" y="17"/>
                    <a:pt x="44" y="17"/>
                    <a:pt x="44" y="17"/>
                  </a:cubicBezTo>
                  <a:cubicBezTo>
                    <a:pt x="36" y="25"/>
                    <a:pt x="29" y="32"/>
                    <a:pt x="21" y="40"/>
                  </a:cubicBezTo>
                  <a:cubicBezTo>
                    <a:pt x="21" y="41"/>
                    <a:pt x="21" y="41"/>
                    <a:pt x="21" y="41"/>
                  </a:cubicBezTo>
                  <a:cubicBezTo>
                    <a:pt x="22" y="42"/>
                    <a:pt x="22" y="42"/>
                    <a:pt x="23" y="41"/>
                  </a:cubicBezTo>
                  <a:cubicBezTo>
                    <a:pt x="29" y="35"/>
                    <a:pt x="36" y="30"/>
                    <a:pt x="42" y="23"/>
                  </a:cubicBezTo>
                  <a:cubicBezTo>
                    <a:pt x="43" y="22"/>
                    <a:pt x="45" y="21"/>
                    <a:pt x="46" y="20"/>
                  </a:cubicBezTo>
                  <a:cubicBezTo>
                    <a:pt x="47" y="19"/>
                    <a:pt x="48" y="18"/>
                    <a:pt x="49" y="18"/>
                  </a:cubicBezTo>
                  <a:cubicBezTo>
                    <a:pt x="49" y="16"/>
                    <a:pt x="48" y="15"/>
                    <a:pt x="47" y="14"/>
                  </a:cubicBezTo>
                  <a:cubicBezTo>
                    <a:pt x="45" y="14"/>
                    <a:pt x="44" y="13"/>
                    <a:pt x="43" y="12"/>
                  </a:cubicBezTo>
                  <a:cubicBezTo>
                    <a:pt x="41" y="11"/>
                    <a:pt x="40" y="11"/>
                    <a:pt x="39" y="10"/>
                  </a:cubicBezTo>
                  <a:cubicBezTo>
                    <a:pt x="36" y="13"/>
                    <a:pt x="15" y="36"/>
                    <a:pt x="14" y="38"/>
                  </a:cubicBezTo>
                  <a:close/>
                  <a:moveTo>
                    <a:pt x="37" y="54"/>
                  </a:moveTo>
                  <a:cubicBezTo>
                    <a:pt x="37" y="54"/>
                    <a:pt x="37" y="54"/>
                    <a:pt x="37" y="54"/>
                  </a:cubicBezTo>
                  <a:cubicBezTo>
                    <a:pt x="37" y="54"/>
                    <a:pt x="38" y="53"/>
                    <a:pt x="38" y="53"/>
                  </a:cubicBezTo>
                  <a:cubicBezTo>
                    <a:pt x="42" y="50"/>
                    <a:pt x="45" y="47"/>
                    <a:pt x="49" y="43"/>
                  </a:cubicBezTo>
                  <a:cubicBezTo>
                    <a:pt x="49" y="42"/>
                    <a:pt x="50" y="41"/>
                    <a:pt x="51" y="41"/>
                  </a:cubicBezTo>
                  <a:cubicBezTo>
                    <a:pt x="52" y="40"/>
                    <a:pt x="54" y="40"/>
                    <a:pt x="55" y="41"/>
                  </a:cubicBezTo>
                  <a:cubicBezTo>
                    <a:pt x="55" y="41"/>
                    <a:pt x="55" y="41"/>
                    <a:pt x="55" y="41"/>
                  </a:cubicBezTo>
                  <a:cubicBezTo>
                    <a:pt x="57" y="39"/>
                    <a:pt x="58" y="34"/>
                    <a:pt x="57" y="29"/>
                  </a:cubicBezTo>
                  <a:cubicBezTo>
                    <a:pt x="56" y="26"/>
                    <a:pt x="54" y="21"/>
                    <a:pt x="53" y="20"/>
                  </a:cubicBezTo>
                  <a:cubicBezTo>
                    <a:pt x="53" y="26"/>
                    <a:pt x="52" y="31"/>
                    <a:pt x="49" y="36"/>
                  </a:cubicBezTo>
                  <a:cubicBezTo>
                    <a:pt x="50" y="37"/>
                    <a:pt x="50" y="38"/>
                    <a:pt x="49" y="39"/>
                  </a:cubicBezTo>
                  <a:cubicBezTo>
                    <a:pt x="49" y="39"/>
                    <a:pt x="48" y="40"/>
                    <a:pt x="48" y="40"/>
                  </a:cubicBezTo>
                  <a:cubicBezTo>
                    <a:pt x="47" y="42"/>
                    <a:pt x="45" y="44"/>
                    <a:pt x="44" y="45"/>
                  </a:cubicBezTo>
                  <a:cubicBezTo>
                    <a:pt x="42" y="48"/>
                    <a:pt x="39" y="51"/>
                    <a:pt x="37" y="54"/>
                  </a:cubicBezTo>
                  <a:close/>
                  <a:moveTo>
                    <a:pt x="28" y="43"/>
                  </a:moveTo>
                  <a:cubicBezTo>
                    <a:pt x="29" y="43"/>
                    <a:pt x="29" y="43"/>
                    <a:pt x="29" y="42"/>
                  </a:cubicBezTo>
                  <a:cubicBezTo>
                    <a:pt x="36" y="37"/>
                    <a:pt x="43" y="31"/>
                    <a:pt x="50" y="25"/>
                  </a:cubicBezTo>
                  <a:cubicBezTo>
                    <a:pt x="50" y="25"/>
                    <a:pt x="50" y="25"/>
                    <a:pt x="50" y="24"/>
                  </a:cubicBezTo>
                  <a:cubicBezTo>
                    <a:pt x="50" y="23"/>
                    <a:pt x="50" y="22"/>
                    <a:pt x="50" y="20"/>
                  </a:cubicBezTo>
                  <a:cubicBezTo>
                    <a:pt x="42" y="27"/>
                    <a:pt x="34" y="35"/>
                    <a:pt x="28" y="43"/>
                  </a:cubicBezTo>
                  <a:close/>
                  <a:moveTo>
                    <a:pt x="35" y="9"/>
                  </a:moveTo>
                  <a:cubicBezTo>
                    <a:pt x="34" y="9"/>
                    <a:pt x="34" y="9"/>
                    <a:pt x="33" y="9"/>
                  </a:cubicBezTo>
                  <a:cubicBezTo>
                    <a:pt x="32" y="10"/>
                    <a:pt x="32" y="11"/>
                    <a:pt x="31" y="11"/>
                  </a:cubicBezTo>
                  <a:cubicBezTo>
                    <a:pt x="29" y="13"/>
                    <a:pt x="27" y="15"/>
                    <a:pt x="25" y="17"/>
                  </a:cubicBezTo>
                  <a:cubicBezTo>
                    <a:pt x="23" y="19"/>
                    <a:pt x="21" y="21"/>
                    <a:pt x="19" y="23"/>
                  </a:cubicBezTo>
                  <a:cubicBezTo>
                    <a:pt x="17" y="25"/>
                    <a:pt x="15" y="27"/>
                    <a:pt x="13" y="29"/>
                  </a:cubicBezTo>
                  <a:cubicBezTo>
                    <a:pt x="13" y="30"/>
                    <a:pt x="13" y="30"/>
                    <a:pt x="13" y="30"/>
                  </a:cubicBezTo>
                  <a:cubicBezTo>
                    <a:pt x="15" y="29"/>
                    <a:pt x="32" y="13"/>
                    <a:pt x="35" y="9"/>
                  </a:cubicBezTo>
                  <a:close/>
                  <a:moveTo>
                    <a:pt x="16" y="50"/>
                  </a:moveTo>
                  <a:cubicBezTo>
                    <a:pt x="19" y="52"/>
                    <a:pt x="22" y="53"/>
                    <a:pt x="25" y="54"/>
                  </a:cubicBezTo>
                  <a:cubicBezTo>
                    <a:pt x="27" y="51"/>
                    <a:pt x="29" y="49"/>
                    <a:pt x="31" y="46"/>
                  </a:cubicBezTo>
                  <a:cubicBezTo>
                    <a:pt x="29" y="46"/>
                    <a:pt x="29" y="46"/>
                    <a:pt x="28" y="46"/>
                  </a:cubicBezTo>
                  <a:cubicBezTo>
                    <a:pt x="27" y="47"/>
                    <a:pt x="26" y="48"/>
                    <a:pt x="24" y="49"/>
                  </a:cubicBezTo>
                  <a:cubicBezTo>
                    <a:pt x="24" y="50"/>
                    <a:pt x="23" y="50"/>
                    <a:pt x="23" y="50"/>
                  </a:cubicBezTo>
                  <a:cubicBezTo>
                    <a:pt x="21" y="50"/>
                    <a:pt x="20" y="49"/>
                    <a:pt x="21" y="48"/>
                  </a:cubicBezTo>
                  <a:cubicBezTo>
                    <a:pt x="21" y="47"/>
                    <a:pt x="21" y="47"/>
                    <a:pt x="22" y="46"/>
                  </a:cubicBezTo>
                  <a:cubicBezTo>
                    <a:pt x="22" y="46"/>
                    <a:pt x="22" y="45"/>
                    <a:pt x="22" y="45"/>
                  </a:cubicBezTo>
                  <a:cubicBezTo>
                    <a:pt x="22" y="45"/>
                    <a:pt x="22" y="45"/>
                    <a:pt x="22" y="45"/>
                  </a:cubicBezTo>
                  <a:cubicBezTo>
                    <a:pt x="20" y="46"/>
                    <a:pt x="18" y="48"/>
                    <a:pt x="16" y="50"/>
                  </a:cubicBezTo>
                  <a:close/>
                  <a:moveTo>
                    <a:pt x="29" y="9"/>
                  </a:moveTo>
                  <a:cubicBezTo>
                    <a:pt x="25" y="10"/>
                    <a:pt x="23" y="12"/>
                    <a:pt x="20" y="14"/>
                  </a:cubicBezTo>
                  <a:cubicBezTo>
                    <a:pt x="18" y="16"/>
                    <a:pt x="15" y="20"/>
                    <a:pt x="15" y="22"/>
                  </a:cubicBezTo>
                  <a:cubicBezTo>
                    <a:pt x="20" y="18"/>
                    <a:pt x="24" y="14"/>
                    <a:pt x="29" y="9"/>
                  </a:cubicBezTo>
                  <a:close/>
                  <a:moveTo>
                    <a:pt x="3" y="34"/>
                  </a:moveTo>
                  <a:cubicBezTo>
                    <a:pt x="3" y="40"/>
                    <a:pt x="7" y="47"/>
                    <a:pt x="11" y="50"/>
                  </a:cubicBezTo>
                  <a:cubicBezTo>
                    <a:pt x="11" y="49"/>
                    <a:pt x="11" y="49"/>
                    <a:pt x="11" y="48"/>
                  </a:cubicBezTo>
                  <a:cubicBezTo>
                    <a:pt x="11" y="48"/>
                    <a:pt x="10" y="47"/>
                    <a:pt x="9" y="46"/>
                  </a:cubicBezTo>
                  <a:cubicBezTo>
                    <a:pt x="9" y="46"/>
                    <a:pt x="9" y="45"/>
                    <a:pt x="8" y="45"/>
                  </a:cubicBezTo>
                  <a:cubicBezTo>
                    <a:pt x="7" y="45"/>
                    <a:pt x="7" y="44"/>
                    <a:pt x="7" y="43"/>
                  </a:cubicBezTo>
                  <a:cubicBezTo>
                    <a:pt x="7" y="43"/>
                    <a:pt x="7" y="42"/>
                    <a:pt x="7" y="42"/>
                  </a:cubicBezTo>
                  <a:cubicBezTo>
                    <a:pt x="6" y="39"/>
                    <a:pt x="5" y="37"/>
                    <a:pt x="4" y="35"/>
                  </a:cubicBezTo>
                  <a:cubicBezTo>
                    <a:pt x="4" y="34"/>
                    <a:pt x="4" y="34"/>
                    <a:pt x="4" y="34"/>
                  </a:cubicBezTo>
                  <a:cubicBezTo>
                    <a:pt x="4" y="34"/>
                    <a:pt x="3" y="34"/>
                    <a:pt x="3" y="34"/>
                  </a:cubicBezTo>
                  <a:close/>
                  <a:moveTo>
                    <a:pt x="13" y="52"/>
                  </a:moveTo>
                  <a:cubicBezTo>
                    <a:pt x="16" y="56"/>
                    <a:pt x="27" y="60"/>
                    <a:pt x="33" y="59"/>
                  </a:cubicBezTo>
                  <a:cubicBezTo>
                    <a:pt x="32" y="58"/>
                    <a:pt x="31" y="58"/>
                    <a:pt x="30" y="58"/>
                  </a:cubicBezTo>
                  <a:cubicBezTo>
                    <a:pt x="27" y="57"/>
                    <a:pt x="24" y="56"/>
                    <a:pt x="21" y="55"/>
                  </a:cubicBezTo>
                  <a:cubicBezTo>
                    <a:pt x="18" y="54"/>
                    <a:pt x="16" y="53"/>
                    <a:pt x="14" y="51"/>
                  </a:cubicBezTo>
                  <a:cubicBezTo>
                    <a:pt x="14" y="51"/>
                    <a:pt x="13" y="52"/>
                    <a:pt x="13" y="52"/>
                  </a:cubicBezTo>
                  <a:close/>
                  <a:moveTo>
                    <a:pt x="42" y="44"/>
                  </a:moveTo>
                  <a:cubicBezTo>
                    <a:pt x="42" y="44"/>
                    <a:pt x="42" y="44"/>
                    <a:pt x="42" y="43"/>
                  </a:cubicBezTo>
                  <a:cubicBezTo>
                    <a:pt x="37" y="47"/>
                    <a:pt x="33" y="51"/>
                    <a:pt x="28" y="55"/>
                  </a:cubicBezTo>
                  <a:cubicBezTo>
                    <a:pt x="30" y="55"/>
                    <a:pt x="31" y="55"/>
                    <a:pt x="32" y="55"/>
                  </a:cubicBezTo>
                  <a:cubicBezTo>
                    <a:pt x="32" y="55"/>
                    <a:pt x="33" y="55"/>
                    <a:pt x="33" y="55"/>
                  </a:cubicBezTo>
                  <a:cubicBezTo>
                    <a:pt x="35" y="53"/>
                    <a:pt x="36" y="51"/>
                    <a:pt x="37" y="49"/>
                  </a:cubicBezTo>
                  <a:cubicBezTo>
                    <a:pt x="39" y="47"/>
                    <a:pt x="40" y="45"/>
                    <a:pt x="42" y="44"/>
                  </a:cubicBezTo>
                  <a:close/>
                  <a:moveTo>
                    <a:pt x="43" y="9"/>
                  </a:moveTo>
                  <a:cubicBezTo>
                    <a:pt x="40" y="6"/>
                    <a:pt x="32" y="2"/>
                    <a:pt x="29" y="4"/>
                  </a:cubicBezTo>
                  <a:cubicBezTo>
                    <a:pt x="30" y="4"/>
                    <a:pt x="30" y="5"/>
                    <a:pt x="30" y="6"/>
                  </a:cubicBezTo>
                  <a:cubicBezTo>
                    <a:pt x="33" y="6"/>
                    <a:pt x="35" y="7"/>
                    <a:pt x="37" y="7"/>
                  </a:cubicBezTo>
                  <a:cubicBezTo>
                    <a:pt x="39" y="8"/>
                    <a:pt x="41" y="9"/>
                    <a:pt x="43" y="9"/>
                  </a:cubicBezTo>
                  <a:close/>
                  <a:moveTo>
                    <a:pt x="38" y="41"/>
                  </a:moveTo>
                  <a:cubicBezTo>
                    <a:pt x="43" y="40"/>
                    <a:pt x="49" y="33"/>
                    <a:pt x="49" y="30"/>
                  </a:cubicBezTo>
                  <a:cubicBezTo>
                    <a:pt x="45" y="34"/>
                    <a:pt x="42" y="38"/>
                    <a:pt x="38" y="41"/>
                  </a:cubicBezTo>
                  <a:close/>
                  <a:moveTo>
                    <a:pt x="59" y="26"/>
                  </a:moveTo>
                  <a:cubicBezTo>
                    <a:pt x="58" y="20"/>
                    <a:pt x="51" y="12"/>
                    <a:pt x="47" y="10"/>
                  </a:cubicBezTo>
                  <a:cubicBezTo>
                    <a:pt x="48" y="10"/>
                    <a:pt x="48" y="11"/>
                    <a:pt x="49" y="12"/>
                  </a:cubicBezTo>
                  <a:cubicBezTo>
                    <a:pt x="49" y="13"/>
                    <a:pt x="51" y="14"/>
                    <a:pt x="52" y="16"/>
                  </a:cubicBezTo>
                  <a:cubicBezTo>
                    <a:pt x="55" y="18"/>
                    <a:pt x="57" y="21"/>
                    <a:pt x="59" y="25"/>
                  </a:cubicBezTo>
                  <a:cubicBezTo>
                    <a:pt x="59" y="25"/>
                    <a:pt x="59" y="25"/>
                    <a:pt x="59" y="26"/>
                  </a:cubicBezTo>
                  <a:close/>
                  <a:moveTo>
                    <a:pt x="3" y="29"/>
                  </a:moveTo>
                  <a:cubicBezTo>
                    <a:pt x="4" y="29"/>
                    <a:pt x="4" y="28"/>
                    <a:pt x="4" y="27"/>
                  </a:cubicBezTo>
                  <a:cubicBezTo>
                    <a:pt x="5" y="21"/>
                    <a:pt x="7" y="16"/>
                    <a:pt x="11" y="12"/>
                  </a:cubicBezTo>
                  <a:cubicBezTo>
                    <a:pt x="11" y="11"/>
                    <a:pt x="11" y="11"/>
                    <a:pt x="11" y="11"/>
                  </a:cubicBezTo>
                  <a:cubicBezTo>
                    <a:pt x="7" y="15"/>
                    <a:pt x="4" y="22"/>
                    <a:pt x="3" y="29"/>
                  </a:cubicBezTo>
                  <a:close/>
                  <a:moveTo>
                    <a:pt x="9" y="21"/>
                  </a:moveTo>
                  <a:cubicBezTo>
                    <a:pt x="12" y="17"/>
                    <a:pt x="15" y="13"/>
                    <a:pt x="20" y="9"/>
                  </a:cubicBezTo>
                  <a:cubicBezTo>
                    <a:pt x="16" y="10"/>
                    <a:pt x="10" y="17"/>
                    <a:pt x="9" y="21"/>
                  </a:cubicBezTo>
                  <a:close/>
                  <a:moveTo>
                    <a:pt x="15" y="42"/>
                  </a:moveTo>
                  <a:cubicBezTo>
                    <a:pt x="14" y="42"/>
                    <a:pt x="12" y="43"/>
                    <a:pt x="11" y="44"/>
                  </a:cubicBezTo>
                  <a:cubicBezTo>
                    <a:pt x="12" y="45"/>
                    <a:pt x="12" y="46"/>
                    <a:pt x="13" y="46"/>
                  </a:cubicBezTo>
                  <a:cubicBezTo>
                    <a:pt x="13" y="46"/>
                    <a:pt x="13" y="46"/>
                    <a:pt x="14" y="45"/>
                  </a:cubicBezTo>
                  <a:cubicBezTo>
                    <a:pt x="14" y="44"/>
                    <a:pt x="15" y="43"/>
                    <a:pt x="16" y="42"/>
                  </a:cubicBezTo>
                  <a:cubicBezTo>
                    <a:pt x="16" y="42"/>
                    <a:pt x="15" y="42"/>
                    <a:pt x="15" y="42"/>
                  </a:cubicBezTo>
                  <a:close/>
                  <a:moveTo>
                    <a:pt x="34" y="59"/>
                  </a:moveTo>
                  <a:cubicBezTo>
                    <a:pt x="38" y="59"/>
                    <a:pt x="44" y="57"/>
                    <a:pt x="45" y="55"/>
                  </a:cubicBezTo>
                  <a:cubicBezTo>
                    <a:pt x="45" y="55"/>
                    <a:pt x="44" y="55"/>
                    <a:pt x="44" y="55"/>
                  </a:cubicBezTo>
                  <a:cubicBezTo>
                    <a:pt x="42" y="56"/>
                    <a:pt x="40" y="57"/>
                    <a:pt x="38" y="57"/>
                  </a:cubicBezTo>
                  <a:cubicBezTo>
                    <a:pt x="36" y="58"/>
                    <a:pt x="35" y="58"/>
                    <a:pt x="34" y="59"/>
                  </a:cubicBezTo>
                  <a:close/>
                  <a:moveTo>
                    <a:pt x="43" y="53"/>
                  </a:moveTo>
                  <a:cubicBezTo>
                    <a:pt x="46" y="52"/>
                    <a:pt x="50" y="49"/>
                    <a:pt x="51" y="47"/>
                  </a:cubicBezTo>
                  <a:cubicBezTo>
                    <a:pt x="50" y="47"/>
                    <a:pt x="50" y="47"/>
                    <a:pt x="50" y="47"/>
                  </a:cubicBezTo>
                  <a:cubicBezTo>
                    <a:pt x="48" y="49"/>
                    <a:pt x="46" y="50"/>
                    <a:pt x="44" y="52"/>
                  </a:cubicBezTo>
                  <a:cubicBezTo>
                    <a:pt x="43" y="52"/>
                    <a:pt x="43" y="52"/>
                    <a:pt x="43" y="53"/>
                  </a:cubicBezTo>
                  <a:close/>
                  <a:moveTo>
                    <a:pt x="17" y="31"/>
                  </a:moveTo>
                  <a:cubicBezTo>
                    <a:pt x="17" y="31"/>
                    <a:pt x="17" y="31"/>
                    <a:pt x="16" y="31"/>
                  </a:cubicBezTo>
                  <a:cubicBezTo>
                    <a:pt x="15" y="32"/>
                    <a:pt x="13" y="34"/>
                    <a:pt x="11" y="35"/>
                  </a:cubicBezTo>
                  <a:cubicBezTo>
                    <a:pt x="12" y="35"/>
                    <a:pt x="12" y="36"/>
                    <a:pt x="12" y="36"/>
                  </a:cubicBezTo>
                  <a:cubicBezTo>
                    <a:pt x="14" y="34"/>
                    <a:pt x="15" y="33"/>
                    <a:pt x="17" y="31"/>
                  </a:cubicBezTo>
                  <a:close/>
                  <a:moveTo>
                    <a:pt x="9" y="40"/>
                  </a:moveTo>
                  <a:cubicBezTo>
                    <a:pt x="10" y="39"/>
                    <a:pt x="10" y="39"/>
                    <a:pt x="11" y="38"/>
                  </a:cubicBezTo>
                  <a:cubicBezTo>
                    <a:pt x="10" y="38"/>
                    <a:pt x="10" y="37"/>
                    <a:pt x="9" y="37"/>
                  </a:cubicBezTo>
                  <a:cubicBezTo>
                    <a:pt x="9" y="37"/>
                    <a:pt x="8" y="37"/>
                    <a:pt x="8" y="38"/>
                  </a:cubicBezTo>
                  <a:cubicBezTo>
                    <a:pt x="8" y="38"/>
                    <a:pt x="9" y="39"/>
                    <a:pt x="9" y="40"/>
                  </a:cubicBezTo>
                  <a:close/>
                  <a:moveTo>
                    <a:pt x="17" y="40"/>
                  </a:moveTo>
                  <a:cubicBezTo>
                    <a:pt x="17" y="40"/>
                    <a:pt x="17" y="40"/>
                    <a:pt x="17" y="40"/>
                  </a:cubicBezTo>
                  <a:cubicBezTo>
                    <a:pt x="18" y="40"/>
                    <a:pt x="18" y="40"/>
                    <a:pt x="18" y="40"/>
                  </a:cubicBezTo>
                  <a:cubicBezTo>
                    <a:pt x="19" y="39"/>
                    <a:pt x="20" y="38"/>
                    <a:pt x="21" y="37"/>
                  </a:cubicBezTo>
                  <a:cubicBezTo>
                    <a:pt x="21" y="37"/>
                    <a:pt x="21" y="37"/>
                    <a:pt x="21" y="37"/>
                  </a:cubicBezTo>
                  <a:cubicBezTo>
                    <a:pt x="20" y="38"/>
                    <a:pt x="18" y="39"/>
                    <a:pt x="17" y="40"/>
                  </a:cubicBezTo>
                  <a:close/>
                  <a:moveTo>
                    <a:pt x="17" y="45"/>
                  </a:moveTo>
                  <a:cubicBezTo>
                    <a:pt x="17" y="45"/>
                    <a:pt x="17" y="45"/>
                    <a:pt x="17" y="46"/>
                  </a:cubicBezTo>
                  <a:cubicBezTo>
                    <a:pt x="18" y="45"/>
                    <a:pt x="19" y="44"/>
                    <a:pt x="19" y="44"/>
                  </a:cubicBezTo>
                  <a:cubicBezTo>
                    <a:pt x="19" y="44"/>
                    <a:pt x="19" y="44"/>
                    <a:pt x="19" y="43"/>
                  </a:cubicBezTo>
                  <a:cubicBezTo>
                    <a:pt x="18" y="44"/>
                    <a:pt x="18" y="45"/>
                    <a:pt x="17" y="45"/>
                  </a:cubicBezTo>
                  <a:close/>
                  <a:moveTo>
                    <a:pt x="34" y="46"/>
                  </a:moveTo>
                  <a:cubicBezTo>
                    <a:pt x="34" y="47"/>
                    <a:pt x="34" y="47"/>
                    <a:pt x="34" y="47"/>
                  </a:cubicBezTo>
                  <a:cubicBezTo>
                    <a:pt x="34" y="46"/>
                    <a:pt x="35" y="46"/>
                    <a:pt x="35" y="45"/>
                  </a:cubicBezTo>
                  <a:cubicBezTo>
                    <a:pt x="35" y="45"/>
                    <a:pt x="35" y="45"/>
                    <a:pt x="35" y="45"/>
                  </a:cubicBezTo>
                  <a:cubicBezTo>
                    <a:pt x="34" y="46"/>
                    <a:pt x="34" y="46"/>
                    <a:pt x="34" y="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6" name="Freeform 449"/>
            <p:cNvSpPr>
              <a:spLocks noEditPoints="1"/>
            </p:cNvSpPr>
            <p:nvPr/>
          </p:nvSpPr>
          <p:spPr bwMode="auto">
            <a:xfrm>
              <a:off x="11366501" y="4627563"/>
              <a:ext cx="144463" cy="146050"/>
            </a:xfrm>
            <a:custGeom>
              <a:avLst/>
              <a:gdLst>
                <a:gd name="T0" fmla="*/ 9 w 58"/>
                <a:gd name="T1" fmla="*/ 8 h 59"/>
                <a:gd name="T2" fmla="*/ 34 w 58"/>
                <a:gd name="T3" fmla="*/ 1 h 59"/>
                <a:gd name="T4" fmla="*/ 56 w 58"/>
                <a:gd name="T5" fmla="*/ 40 h 59"/>
                <a:gd name="T6" fmla="*/ 10 w 58"/>
                <a:gd name="T7" fmla="*/ 49 h 59"/>
                <a:gd name="T8" fmla="*/ 15 w 58"/>
                <a:gd name="T9" fmla="*/ 42 h 59"/>
                <a:gd name="T10" fmla="*/ 34 w 58"/>
                <a:gd name="T11" fmla="*/ 25 h 59"/>
                <a:gd name="T12" fmla="*/ 44 w 58"/>
                <a:gd name="T13" fmla="*/ 19 h 59"/>
                <a:gd name="T14" fmla="*/ 39 w 58"/>
                <a:gd name="T15" fmla="*/ 25 h 59"/>
                <a:gd name="T16" fmla="*/ 23 w 58"/>
                <a:gd name="T17" fmla="*/ 41 h 59"/>
                <a:gd name="T18" fmla="*/ 42 w 58"/>
                <a:gd name="T19" fmla="*/ 17 h 59"/>
                <a:gd name="T20" fmla="*/ 17 w 58"/>
                <a:gd name="T21" fmla="*/ 39 h 59"/>
                <a:gd name="T22" fmla="*/ 33 w 58"/>
                <a:gd name="T23" fmla="*/ 14 h 59"/>
                <a:gd name="T24" fmla="*/ 15 w 58"/>
                <a:gd name="T25" fmla="*/ 34 h 59"/>
                <a:gd name="T26" fmla="*/ 34 w 58"/>
                <a:gd name="T27" fmla="*/ 12 h 59"/>
                <a:gd name="T28" fmla="*/ 31 w 58"/>
                <a:gd name="T29" fmla="*/ 43 h 59"/>
                <a:gd name="T30" fmla="*/ 53 w 58"/>
                <a:gd name="T31" fmla="*/ 26 h 59"/>
                <a:gd name="T32" fmla="*/ 53 w 58"/>
                <a:gd name="T33" fmla="*/ 29 h 59"/>
                <a:gd name="T34" fmla="*/ 33 w 58"/>
                <a:gd name="T35" fmla="*/ 48 h 59"/>
                <a:gd name="T36" fmla="*/ 49 w 58"/>
                <a:gd name="T37" fmla="*/ 37 h 59"/>
                <a:gd name="T38" fmla="*/ 53 w 58"/>
                <a:gd name="T39" fmla="*/ 28 h 59"/>
                <a:gd name="T40" fmla="*/ 17 w 58"/>
                <a:gd name="T41" fmla="*/ 26 h 59"/>
                <a:gd name="T42" fmla="*/ 11 w 58"/>
                <a:gd name="T43" fmla="*/ 26 h 59"/>
                <a:gd name="T44" fmla="*/ 20 w 58"/>
                <a:gd name="T45" fmla="*/ 12 h 59"/>
                <a:gd name="T46" fmla="*/ 7 w 58"/>
                <a:gd name="T47" fmla="*/ 25 h 59"/>
                <a:gd name="T48" fmla="*/ 22 w 58"/>
                <a:gd name="T49" fmla="*/ 14 h 59"/>
                <a:gd name="T50" fmla="*/ 27 w 58"/>
                <a:gd name="T51" fmla="*/ 49 h 59"/>
                <a:gd name="T52" fmla="*/ 25 w 58"/>
                <a:gd name="T53" fmla="*/ 45 h 59"/>
                <a:gd name="T54" fmla="*/ 27 w 58"/>
                <a:gd name="T55" fmla="*/ 42 h 59"/>
                <a:gd name="T56" fmla="*/ 17 w 58"/>
                <a:gd name="T57" fmla="*/ 45 h 59"/>
                <a:gd name="T58" fmla="*/ 14 w 58"/>
                <a:gd name="T59" fmla="*/ 46 h 59"/>
                <a:gd name="T60" fmla="*/ 29 w 58"/>
                <a:gd name="T61" fmla="*/ 51 h 59"/>
                <a:gd name="T62" fmla="*/ 25 w 58"/>
                <a:gd name="T63" fmla="*/ 8 h 59"/>
                <a:gd name="T64" fmla="*/ 29 w 58"/>
                <a:gd name="T65" fmla="*/ 5 h 59"/>
                <a:gd name="T66" fmla="*/ 9 w 58"/>
                <a:gd name="T67" fmla="*/ 18 h 59"/>
                <a:gd name="T68" fmla="*/ 9 w 58"/>
                <a:gd name="T69" fmla="*/ 18 h 59"/>
                <a:gd name="T70" fmla="*/ 54 w 58"/>
                <a:gd name="T71" fmla="*/ 35 h 59"/>
                <a:gd name="T72" fmla="*/ 21 w 58"/>
                <a:gd name="T73" fmla="*/ 53 h 59"/>
                <a:gd name="T74" fmla="*/ 37 w 58"/>
                <a:gd name="T75" fmla="*/ 55 h 59"/>
                <a:gd name="T76" fmla="*/ 20 w 58"/>
                <a:gd name="T77" fmla="*/ 20 h 59"/>
                <a:gd name="T78" fmla="*/ 27 w 58"/>
                <a:gd name="T79" fmla="*/ 14 h 59"/>
                <a:gd name="T80" fmla="*/ 3 w 58"/>
                <a:gd name="T81" fmla="*/ 29 h 59"/>
                <a:gd name="T82" fmla="*/ 11 w 58"/>
                <a:gd name="T83" fmla="*/ 42 h 59"/>
                <a:gd name="T84" fmla="*/ 11 w 58"/>
                <a:gd name="T85" fmla="*/ 42 h 59"/>
                <a:gd name="T86" fmla="*/ 40 w 58"/>
                <a:gd name="T87" fmla="*/ 5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59">
                  <a:moveTo>
                    <a:pt x="0" y="31"/>
                  </a:moveTo>
                  <a:cubicBezTo>
                    <a:pt x="0" y="25"/>
                    <a:pt x="1" y="20"/>
                    <a:pt x="3" y="15"/>
                  </a:cubicBezTo>
                  <a:cubicBezTo>
                    <a:pt x="5" y="13"/>
                    <a:pt x="7" y="10"/>
                    <a:pt x="9" y="8"/>
                  </a:cubicBezTo>
                  <a:cubicBezTo>
                    <a:pt x="9" y="8"/>
                    <a:pt x="10" y="7"/>
                    <a:pt x="10" y="7"/>
                  </a:cubicBezTo>
                  <a:cubicBezTo>
                    <a:pt x="14" y="3"/>
                    <a:pt x="18" y="1"/>
                    <a:pt x="23" y="0"/>
                  </a:cubicBezTo>
                  <a:cubicBezTo>
                    <a:pt x="27" y="0"/>
                    <a:pt x="30" y="0"/>
                    <a:pt x="34" y="1"/>
                  </a:cubicBezTo>
                  <a:cubicBezTo>
                    <a:pt x="44" y="4"/>
                    <a:pt x="51" y="11"/>
                    <a:pt x="55" y="21"/>
                  </a:cubicBezTo>
                  <a:cubicBezTo>
                    <a:pt x="55" y="21"/>
                    <a:pt x="55" y="22"/>
                    <a:pt x="55" y="22"/>
                  </a:cubicBezTo>
                  <a:cubicBezTo>
                    <a:pt x="58" y="28"/>
                    <a:pt x="58" y="34"/>
                    <a:pt x="56" y="40"/>
                  </a:cubicBezTo>
                  <a:cubicBezTo>
                    <a:pt x="52" y="52"/>
                    <a:pt x="41" y="59"/>
                    <a:pt x="29" y="58"/>
                  </a:cubicBezTo>
                  <a:cubicBezTo>
                    <a:pt x="22" y="58"/>
                    <a:pt x="16" y="55"/>
                    <a:pt x="12" y="50"/>
                  </a:cubicBezTo>
                  <a:cubicBezTo>
                    <a:pt x="11" y="50"/>
                    <a:pt x="11" y="49"/>
                    <a:pt x="10" y="49"/>
                  </a:cubicBezTo>
                  <a:cubicBezTo>
                    <a:pt x="5" y="46"/>
                    <a:pt x="2" y="41"/>
                    <a:pt x="0" y="35"/>
                  </a:cubicBezTo>
                  <a:cubicBezTo>
                    <a:pt x="0" y="33"/>
                    <a:pt x="0" y="32"/>
                    <a:pt x="0" y="31"/>
                  </a:cubicBezTo>
                  <a:close/>
                  <a:moveTo>
                    <a:pt x="15" y="42"/>
                  </a:moveTo>
                  <a:cubicBezTo>
                    <a:pt x="15" y="42"/>
                    <a:pt x="15" y="42"/>
                    <a:pt x="15" y="42"/>
                  </a:cubicBezTo>
                  <a:cubicBezTo>
                    <a:pt x="19" y="39"/>
                    <a:pt x="23" y="37"/>
                    <a:pt x="26" y="33"/>
                  </a:cubicBezTo>
                  <a:cubicBezTo>
                    <a:pt x="29" y="31"/>
                    <a:pt x="31" y="28"/>
                    <a:pt x="34" y="25"/>
                  </a:cubicBezTo>
                  <a:cubicBezTo>
                    <a:pt x="36" y="23"/>
                    <a:pt x="38" y="22"/>
                    <a:pt x="40" y="20"/>
                  </a:cubicBezTo>
                  <a:cubicBezTo>
                    <a:pt x="40" y="20"/>
                    <a:pt x="41" y="19"/>
                    <a:pt x="41" y="19"/>
                  </a:cubicBezTo>
                  <a:cubicBezTo>
                    <a:pt x="42" y="18"/>
                    <a:pt x="43" y="18"/>
                    <a:pt x="44" y="19"/>
                  </a:cubicBezTo>
                  <a:cubicBezTo>
                    <a:pt x="44" y="20"/>
                    <a:pt x="44" y="20"/>
                    <a:pt x="44" y="21"/>
                  </a:cubicBezTo>
                  <a:cubicBezTo>
                    <a:pt x="43" y="22"/>
                    <a:pt x="43" y="22"/>
                    <a:pt x="43" y="22"/>
                  </a:cubicBezTo>
                  <a:cubicBezTo>
                    <a:pt x="42" y="23"/>
                    <a:pt x="41" y="25"/>
                    <a:pt x="39" y="25"/>
                  </a:cubicBezTo>
                  <a:cubicBezTo>
                    <a:pt x="36" y="28"/>
                    <a:pt x="33" y="31"/>
                    <a:pt x="30" y="34"/>
                  </a:cubicBezTo>
                  <a:cubicBezTo>
                    <a:pt x="27" y="36"/>
                    <a:pt x="25" y="38"/>
                    <a:pt x="23" y="41"/>
                  </a:cubicBezTo>
                  <a:cubicBezTo>
                    <a:pt x="23" y="41"/>
                    <a:pt x="23" y="41"/>
                    <a:pt x="23" y="41"/>
                  </a:cubicBezTo>
                  <a:cubicBezTo>
                    <a:pt x="32" y="34"/>
                    <a:pt x="41" y="27"/>
                    <a:pt x="50" y="19"/>
                  </a:cubicBezTo>
                  <a:cubicBezTo>
                    <a:pt x="48" y="17"/>
                    <a:pt x="45" y="15"/>
                    <a:pt x="42" y="14"/>
                  </a:cubicBezTo>
                  <a:cubicBezTo>
                    <a:pt x="43" y="15"/>
                    <a:pt x="43" y="16"/>
                    <a:pt x="42" y="17"/>
                  </a:cubicBezTo>
                  <a:cubicBezTo>
                    <a:pt x="41" y="17"/>
                    <a:pt x="41" y="17"/>
                    <a:pt x="41" y="17"/>
                  </a:cubicBezTo>
                  <a:cubicBezTo>
                    <a:pt x="37" y="20"/>
                    <a:pt x="34" y="23"/>
                    <a:pt x="30" y="26"/>
                  </a:cubicBezTo>
                  <a:cubicBezTo>
                    <a:pt x="26" y="30"/>
                    <a:pt x="21" y="35"/>
                    <a:pt x="17" y="39"/>
                  </a:cubicBezTo>
                  <a:cubicBezTo>
                    <a:pt x="16" y="40"/>
                    <a:pt x="16" y="41"/>
                    <a:pt x="15" y="42"/>
                  </a:cubicBezTo>
                  <a:close/>
                  <a:moveTo>
                    <a:pt x="34" y="12"/>
                  </a:moveTo>
                  <a:cubicBezTo>
                    <a:pt x="34" y="13"/>
                    <a:pt x="33" y="14"/>
                    <a:pt x="33" y="14"/>
                  </a:cubicBezTo>
                  <a:cubicBezTo>
                    <a:pt x="26" y="20"/>
                    <a:pt x="20" y="27"/>
                    <a:pt x="14" y="34"/>
                  </a:cubicBezTo>
                  <a:cubicBezTo>
                    <a:pt x="14" y="35"/>
                    <a:pt x="14" y="35"/>
                    <a:pt x="13" y="35"/>
                  </a:cubicBezTo>
                  <a:cubicBezTo>
                    <a:pt x="14" y="35"/>
                    <a:pt x="14" y="35"/>
                    <a:pt x="15" y="34"/>
                  </a:cubicBezTo>
                  <a:cubicBezTo>
                    <a:pt x="22" y="29"/>
                    <a:pt x="29" y="23"/>
                    <a:pt x="36" y="18"/>
                  </a:cubicBezTo>
                  <a:cubicBezTo>
                    <a:pt x="38" y="16"/>
                    <a:pt x="39" y="15"/>
                    <a:pt x="41" y="14"/>
                  </a:cubicBezTo>
                  <a:cubicBezTo>
                    <a:pt x="39" y="13"/>
                    <a:pt x="37" y="12"/>
                    <a:pt x="34" y="12"/>
                  </a:cubicBezTo>
                  <a:close/>
                  <a:moveTo>
                    <a:pt x="52" y="21"/>
                  </a:moveTo>
                  <a:cubicBezTo>
                    <a:pt x="46" y="25"/>
                    <a:pt x="28" y="43"/>
                    <a:pt x="27" y="46"/>
                  </a:cubicBezTo>
                  <a:cubicBezTo>
                    <a:pt x="29" y="45"/>
                    <a:pt x="30" y="44"/>
                    <a:pt x="31" y="43"/>
                  </a:cubicBezTo>
                  <a:cubicBezTo>
                    <a:pt x="35" y="40"/>
                    <a:pt x="39" y="37"/>
                    <a:pt x="42" y="34"/>
                  </a:cubicBezTo>
                  <a:cubicBezTo>
                    <a:pt x="45" y="31"/>
                    <a:pt x="47" y="29"/>
                    <a:pt x="50" y="27"/>
                  </a:cubicBezTo>
                  <a:cubicBezTo>
                    <a:pt x="51" y="26"/>
                    <a:pt x="52" y="26"/>
                    <a:pt x="53" y="26"/>
                  </a:cubicBezTo>
                  <a:cubicBezTo>
                    <a:pt x="53" y="24"/>
                    <a:pt x="53" y="23"/>
                    <a:pt x="52" y="21"/>
                  </a:cubicBezTo>
                  <a:close/>
                  <a:moveTo>
                    <a:pt x="53" y="28"/>
                  </a:moveTo>
                  <a:cubicBezTo>
                    <a:pt x="53" y="29"/>
                    <a:pt x="53" y="29"/>
                    <a:pt x="53" y="29"/>
                  </a:cubicBezTo>
                  <a:cubicBezTo>
                    <a:pt x="49" y="32"/>
                    <a:pt x="46" y="35"/>
                    <a:pt x="43" y="38"/>
                  </a:cubicBezTo>
                  <a:cubicBezTo>
                    <a:pt x="39" y="40"/>
                    <a:pt x="36" y="44"/>
                    <a:pt x="34" y="47"/>
                  </a:cubicBezTo>
                  <a:cubicBezTo>
                    <a:pt x="33" y="47"/>
                    <a:pt x="33" y="48"/>
                    <a:pt x="33" y="48"/>
                  </a:cubicBezTo>
                  <a:cubicBezTo>
                    <a:pt x="34" y="48"/>
                    <a:pt x="34" y="48"/>
                    <a:pt x="35" y="48"/>
                  </a:cubicBezTo>
                  <a:cubicBezTo>
                    <a:pt x="39" y="45"/>
                    <a:pt x="44" y="41"/>
                    <a:pt x="48" y="38"/>
                  </a:cubicBezTo>
                  <a:cubicBezTo>
                    <a:pt x="48" y="38"/>
                    <a:pt x="49" y="37"/>
                    <a:pt x="49" y="37"/>
                  </a:cubicBezTo>
                  <a:cubicBezTo>
                    <a:pt x="50" y="37"/>
                    <a:pt x="51" y="36"/>
                    <a:pt x="51" y="35"/>
                  </a:cubicBezTo>
                  <a:cubicBezTo>
                    <a:pt x="52" y="34"/>
                    <a:pt x="52" y="32"/>
                    <a:pt x="53" y="31"/>
                  </a:cubicBezTo>
                  <a:cubicBezTo>
                    <a:pt x="53" y="30"/>
                    <a:pt x="53" y="29"/>
                    <a:pt x="53" y="28"/>
                  </a:cubicBezTo>
                  <a:close/>
                  <a:moveTo>
                    <a:pt x="8" y="38"/>
                  </a:moveTo>
                  <a:cubicBezTo>
                    <a:pt x="12" y="33"/>
                    <a:pt x="15" y="29"/>
                    <a:pt x="19" y="25"/>
                  </a:cubicBezTo>
                  <a:cubicBezTo>
                    <a:pt x="18" y="25"/>
                    <a:pt x="18" y="25"/>
                    <a:pt x="17" y="26"/>
                  </a:cubicBezTo>
                  <a:cubicBezTo>
                    <a:pt x="16" y="26"/>
                    <a:pt x="15" y="27"/>
                    <a:pt x="14" y="28"/>
                  </a:cubicBezTo>
                  <a:cubicBezTo>
                    <a:pt x="12" y="29"/>
                    <a:pt x="11" y="28"/>
                    <a:pt x="11" y="26"/>
                  </a:cubicBezTo>
                  <a:cubicBezTo>
                    <a:pt x="11" y="26"/>
                    <a:pt x="11" y="26"/>
                    <a:pt x="11" y="26"/>
                  </a:cubicBezTo>
                  <a:cubicBezTo>
                    <a:pt x="10" y="27"/>
                    <a:pt x="8" y="28"/>
                    <a:pt x="6" y="29"/>
                  </a:cubicBezTo>
                  <a:cubicBezTo>
                    <a:pt x="6" y="32"/>
                    <a:pt x="6" y="35"/>
                    <a:pt x="8" y="38"/>
                  </a:cubicBezTo>
                  <a:close/>
                  <a:moveTo>
                    <a:pt x="20" y="12"/>
                  </a:moveTo>
                  <a:cubicBezTo>
                    <a:pt x="18" y="13"/>
                    <a:pt x="17" y="14"/>
                    <a:pt x="16" y="15"/>
                  </a:cubicBezTo>
                  <a:cubicBezTo>
                    <a:pt x="13" y="18"/>
                    <a:pt x="10" y="21"/>
                    <a:pt x="7" y="24"/>
                  </a:cubicBezTo>
                  <a:cubicBezTo>
                    <a:pt x="7" y="24"/>
                    <a:pt x="7" y="25"/>
                    <a:pt x="7" y="25"/>
                  </a:cubicBezTo>
                  <a:cubicBezTo>
                    <a:pt x="7" y="25"/>
                    <a:pt x="7" y="25"/>
                    <a:pt x="7" y="25"/>
                  </a:cubicBezTo>
                  <a:cubicBezTo>
                    <a:pt x="7" y="25"/>
                    <a:pt x="7" y="25"/>
                    <a:pt x="7" y="25"/>
                  </a:cubicBezTo>
                  <a:cubicBezTo>
                    <a:pt x="12" y="22"/>
                    <a:pt x="17" y="18"/>
                    <a:pt x="22" y="14"/>
                  </a:cubicBezTo>
                  <a:cubicBezTo>
                    <a:pt x="21" y="14"/>
                    <a:pt x="20" y="13"/>
                    <a:pt x="20" y="12"/>
                  </a:cubicBezTo>
                  <a:close/>
                  <a:moveTo>
                    <a:pt x="30" y="48"/>
                  </a:moveTo>
                  <a:cubicBezTo>
                    <a:pt x="29" y="49"/>
                    <a:pt x="28" y="49"/>
                    <a:pt x="27" y="49"/>
                  </a:cubicBezTo>
                  <a:cubicBezTo>
                    <a:pt x="26" y="50"/>
                    <a:pt x="25" y="50"/>
                    <a:pt x="24" y="49"/>
                  </a:cubicBezTo>
                  <a:cubicBezTo>
                    <a:pt x="23" y="48"/>
                    <a:pt x="23" y="47"/>
                    <a:pt x="24" y="46"/>
                  </a:cubicBezTo>
                  <a:cubicBezTo>
                    <a:pt x="24" y="46"/>
                    <a:pt x="24" y="45"/>
                    <a:pt x="25" y="45"/>
                  </a:cubicBezTo>
                  <a:cubicBezTo>
                    <a:pt x="26" y="44"/>
                    <a:pt x="26" y="43"/>
                    <a:pt x="27" y="42"/>
                  </a:cubicBezTo>
                  <a:cubicBezTo>
                    <a:pt x="27" y="42"/>
                    <a:pt x="27" y="42"/>
                    <a:pt x="28" y="41"/>
                  </a:cubicBezTo>
                  <a:cubicBezTo>
                    <a:pt x="27" y="41"/>
                    <a:pt x="27" y="41"/>
                    <a:pt x="27" y="42"/>
                  </a:cubicBezTo>
                  <a:cubicBezTo>
                    <a:pt x="25" y="43"/>
                    <a:pt x="23" y="44"/>
                    <a:pt x="21" y="45"/>
                  </a:cubicBezTo>
                  <a:cubicBezTo>
                    <a:pt x="21" y="46"/>
                    <a:pt x="20" y="46"/>
                    <a:pt x="20" y="46"/>
                  </a:cubicBezTo>
                  <a:cubicBezTo>
                    <a:pt x="18" y="47"/>
                    <a:pt x="17" y="46"/>
                    <a:pt x="17" y="45"/>
                  </a:cubicBezTo>
                  <a:cubicBezTo>
                    <a:pt x="17" y="44"/>
                    <a:pt x="17" y="44"/>
                    <a:pt x="17" y="44"/>
                  </a:cubicBezTo>
                  <a:cubicBezTo>
                    <a:pt x="17" y="44"/>
                    <a:pt x="16" y="44"/>
                    <a:pt x="16" y="45"/>
                  </a:cubicBezTo>
                  <a:cubicBezTo>
                    <a:pt x="15" y="45"/>
                    <a:pt x="15" y="45"/>
                    <a:pt x="14" y="46"/>
                  </a:cubicBezTo>
                  <a:cubicBezTo>
                    <a:pt x="14" y="46"/>
                    <a:pt x="14" y="46"/>
                    <a:pt x="14" y="46"/>
                  </a:cubicBezTo>
                  <a:cubicBezTo>
                    <a:pt x="17" y="48"/>
                    <a:pt x="20" y="50"/>
                    <a:pt x="23" y="51"/>
                  </a:cubicBezTo>
                  <a:cubicBezTo>
                    <a:pt x="25" y="51"/>
                    <a:pt x="27" y="51"/>
                    <a:pt x="29" y="51"/>
                  </a:cubicBezTo>
                  <a:cubicBezTo>
                    <a:pt x="30" y="50"/>
                    <a:pt x="30" y="49"/>
                    <a:pt x="30" y="48"/>
                  </a:cubicBezTo>
                  <a:close/>
                  <a:moveTo>
                    <a:pt x="25" y="8"/>
                  </a:moveTo>
                  <a:cubicBezTo>
                    <a:pt x="25" y="8"/>
                    <a:pt x="25" y="8"/>
                    <a:pt x="25" y="8"/>
                  </a:cubicBezTo>
                  <a:cubicBezTo>
                    <a:pt x="32" y="7"/>
                    <a:pt x="38" y="8"/>
                    <a:pt x="45" y="11"/>
                  </a:cubicBezTo>
                  <a:cubicBezTo>
                    <a:pt x="41" y="7"/>
                    <a:pt x="38" y="5"/>
                    <a:pt x="33" y="4"/>
                  </a:cubicBezTo>
                  <a:cubicBezTo>
                    <a:pt x="32" y="6"/>
                    <a:pt x="31" y="6"/>
                    <a:pt x="29" y="5"/>
                  </a:cubicBezTo>
                  <a:cubicBezTo>
                    <a:pt x="29" y="6"/>
                    <a:pt x="28" y="7"/>
                    <a:pt x="27" y="7"/>
                  </a:cubicBezTo>
                  <a:cubicBezTo>
                    <a:pt x="26" y="7"/>
                    <a:pt x="26" y="8"/>
                    <a:pt x="25" y="8"/>
                  </a:cubicBezTo>
                  <a:close/>
                  <a:moveTo>
                    <a:pt x="9" y="18"/>
                  </a:moveTo>
                  <a:cubicBezTo>
                    <a:pt x="13" y="14"/>
                    <a:pt x="17" y="9"/>
                    <a:pt x="22" y="5"/>
                  </a:cubicBezTo>
                  <a:cubicBezTo>
                    <a:pt x="22" y="5"/>
                    <a:pt x="22" y="5"/>
                    <a:pt x="22" y="5"/>
                  </a:cubicBezTo>
                  <a:cubicBezTo>
                    <a:pt x="16" y="8"/>
                    <a:pt x="11" y="12"/>
                    <a:pt x="9" y="18"/>
                  </a:cubicBezTo>
                  <a:close/>
                  <a:moveTo>
                    <a:pt x="45" y="49"/>
                  </a:moveTo>
                  <a:cubicBezTo>
                    <a:pt x="45" y="49"/>
                    <a:pt x="45" y="49"/>
                    <a:pt x="45" y="49"/>
                  </a:cubicBezTo>
                  <a:cubicBezTo>
                    <a:pt x="50" y="46"/>
                    <a:pt x="53" y="41"/>
                    <a:pt x="54" y="35"/>
                  </a:cubicBezTo>
                  <a:cubicBezTo>
                    <a:pt x="53" y="38"/>
                    <a:pt x="52" y="40"/>
                    <a:pt x="50" y="42"/>
                  </a:cubicBezTo>
                  <a:cubicBezTo>
                    <a:pt x="48" y="44"/>
                    <a:pt x="47" y="46"/>
                    <a:pt x="45" y="49"/>
                  </a:cubicBezTo>
                  <a:close/>
                  <a:moveTo>
                    <a:pt x="21" y="53"/>
                  </a:moveTo>
                  <a:cubicBezTo>
                    <a:pt x="21" y="53"/>
                    <a:pt x="21" y="54"/>
                    <a:pt x="21" y="54"/>
                  </a:cubicBezTo>
                  <a:cubicBezTo>
                    <a:pt x="27" y="56"/>
                    <a:pt x="32" y="56"/>
                    <a:pt x="38" y="55"/>
                  </a:cubicBezTo>
                  <a:cubicBezTo>
                    <a:pt x="37" y="55"/>
                    <a:pt x="37" y="55"/>
                    <a:pt x="37" y="55"/>
                  </a:cubicBezTo>
                  <a:cubicBezTo>
                    <a:pt x="32" y="55"/>
                    <a:pt x="28" y="55"/>
                    <a:pt x="24" y="54"/>
                  </a:cubicBezTo>
                  <a:cubicBezTo>
                    <a:pt x="23" y="54"/>
                    <a:pt x="22" y="54"/>
                    <a:pt x="21" y="53"/>
                  </a:cubicBezTo>
                  <a:close/>
                  <a:moveTo>
                    <a:pt x="20" y="20"/>
                  </a:moveTo>
                  <a:cubicBezTo>
                    <a:pt x="20" y="20"/>
                    <a:pt x="20" y="20"/>
                    <a:pt x="21" y="20"/>
                  </a:cubicBezTo>
                  <a:cubicBezTo>
                    <a:pt x="23" y="19"/>
                    <a:pt x="29" y="13"/>
                    <a:pt x="30" y="13"/>
                  </a:cubicBezTo>
                  <a:cubicBezTo>
                    <a:pt x="29" y="13"/>
                    <a:pt x="28" y="13"/>
                    <a:pt x="27" y="14"/>
                  </a:cubicBezTo>
                  <a:cubicBezTo>
                    <a:pt x="26" y="15"/>
                    <a:pt x="25" y="15"/>
                    <a:pt x="24" y="16"/>
                  </a:cubicBezTo>
                  <a:cubicBezTo>
                    <a:pt x="23" y="17"/>
                    <a:pt x="22" y="19"/>
                    <a:pt x="20" y="20"/>
                  </a:cubicBezTo>
                  <a:close/>
                  <a:moveTo>
                    <a:pt x="3" y="29"/>
                  </a:moveTo>
                  <a:cubicBezTo>
                    <a:pt x="2" y="32"/>
                    <a:pt x="3" y="36"/>
                    <a:pt x="5" y="40"/>
                  </a:cubicBezTo>
                  <a:cubicBezTo>
                    <a:pt x="4" y="36"/>
                    <a:pt x="3" y="32"/>
                    <a:pt x="3" y="29"/>
                  </a:cubicBezTo>
                  <a:close/>
                  <a:moveTo>
                    <a:pt x="11" y="42"/>
                  </a:moveTo>
                  <a:cubicBezTo>
                    <a:pt x="12" y="41"/>
                    <a:pt x="14" y="39"/>
                    <a:pt x="14" y="38"/>
                  </a:cubicBezTo>
                  <a:cubicBezTo>
                    <a:pt x="13" y="39"/>
                    <a:pt x="11" y="40"/>
                    <a:pt x="10" y="41"/>
                  </a:cubicBezTo>
                  <a:cubicBezTo>
                    <a:pt x="10" y="41"/>
                    <a:pt x="10" y="42"/>
                    <a:pt x="11" y="42"/>
                  </a:cubicBezTo>
                  <a:close/>
                  <a:moveTo>
                    <a:pt x="39" y="50"/>
                  </a:moveTo>
                  <a:cubicBezTo>
                    <a:pt x="37" y="51"/>
                    <a:pt x="35" y="51"/>
                    <a:pt x="34" y="52"/>
                  </a:cubicBezTo>
                  <a:cubicBezTo>
                    <a:pt x="36" y="52"/>
                    <a:pt x="38" y="52"/>
                    <a:pt x="40" y="51"/>
                  </a:cubicBezTo>
                  <a:cubicBezTo>
                    <a:pt x="39" y="51"/>
                    <a:pt x="39" y="50"/>
                    <a:pt x="39" y="5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7" name="Freeform 450"/>
            <p:cNvSpPr>
              <a:spLocks noEditPoints="1"/>
            </p:cNvSpPr>
            <p:nvPr/>
          </p:nvSpPr>
          <p:spPr bwMode="auto">
            <a:xfrm>
              <a:off x="11042651" y="4467226"/>
              <a:ext cx="34925" cy="44450"/>
            </a:xfrm>
            <a:custGeom>
              <a:avLst/>
              <a:gdLst>
                <a:gd name="T0" fmla="*/ 13 w 14"/>
                <a:gd name="T1" fmla="*/ 4 h 18"/>
                <a:gd name="T2" fmla="*/ 13 w 14"/>
                <a:gd name="T3" fmla="*/ 10 h 18"/>
                <a:gd name="T4" fmla="*/ 12 w 14"/>
                <a:gd name="T5" fmla="*/ 13 h 18"/>
                <a:gd name="T6" fmla="*/ 2 w 14"/>
                <a:gd name="T7" fmla="*/ 15 h 18"/>
                <a:gd name="T8" fmla="*/ 0 w 14"/>
                <a:gd name="T9" fmla="*/ 12 h 18"/>
                <a:gd name="T10" fmla="*/ 6 w 14"/>
                <a:gd name="T11" fmla="*/ 3 h 18"/>
                <a:gd name="T12" fmla="*/ 9 w 14"/>
                <a:gd name="T13" fmla="*/ 1 h 18"/>
                <a:gd name="T14" fmla="*/ 10 w 14"/>
                <a:gd name="T15" fmla="*/ 0 h 18"/>
                <a:gd name="T16" fmla="*/ 13 w 14"/>
                <a:gd name="T17" fmla="*/ 4 h 18"/>
                <a:gd name="T18" fmla="*/ 3 w 14"/>
                <a:gd name="T19" fmla="*/ 11 h 18"/>
                <a:gd name="T20" fmla="*/ 3 w 14"/>
                <a:gd name="T21" fmla="*/ 13 h 18"/>
                <a:gd name="T22" fmla="*/ 7 w 14"/>
                <a:gd name="T23" fmla="*/ 13 h 18"/>
                <a:gd name="T24" fmla="*/ 5 w 14"/>
                <a:gd name="T25" fmla="*/ 12 h 18"/>
                <a:gd name="T26" fmla="*/ 3 w 14"/>
                <a:gd name="T2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4"/>
                  </a:moveTo>
                  <a:cubicBezTo>
                    <a:pt x="14" y="6"/>
                    <a:pt x="14" y="8"/>
                    <a:pt x="13" y="10"/>
                  </a:cubicBezTo>
                  <a:cubicBezTo>
                    <a:pt x="13" y="11"/>
                    <a:pt x="12" y="12"/>
                    <a:pt x="12" y="13"/>
                  </a:cubicBezTo>
                  <a:cubicBezTo>
                    <a:pt x="10" y="17"/>
                    <a:pt x="5" y="18"/>
                    <a:pt x="2" y="15"/>
                  </a:cubicBezTo>
                  <a:cubicBezTo>
                    <a:pt x="1" y="14"/>
                    <a:pt x="0" y="13"/>
                    <a:pt x="0" y="12"/>
                  </a:cubicBezTo>
                  <a:cubicBezTo>
                    <a:pt x="0" y="8"/>
                    <a:pt x="2" y="4"/>
                    <a:pt x="6" y="3"/>
                  </a:cubicBezTo>
                  <a:cubicBezTo>
                    <a:pt x="7" y="2"/>
                    <a:pt x="8" y="2"/>
                    <a:pt x="9" y="1"/>
                  </a:cubicBezTo>
                  <a:cubicBezTo>
                    <a:pt x="10" y="1"/>
                    <a:pt x="10" y="0"/>
                    <a:pt x="10" y="0"/>
                  </a:cubicBezTo>
                  <a:cubicBezTo>
                    <a:pt x="12" y="0"/>
                    <a:pt x="14" y="2"/>
                    <a:pt x="13" y="4"/>
                  </a:cubicBezTo>
                  <a:close/>
                  <a:moveTo>
                    <a:pt x="3" y="11"/>
                  </a:moveTo>
                  <a:cubicBezTo>
                    <a:pt x="3" y="11"/>
                    <a:pt x="3" y="12"/>
                    <a:pt x="3" y="13"/>
                  </a:cubicBezTo>
                  <a:cubicBezTo>
                    <a:pt x="4" y="14"/>
                    <a:pt x="6" y="14"/>
                    <a:pt x="7" y="13"/>
                  </a:cubicBezTo>
                  <a:cubicBezTo>
                    <a:pt x="6" y="13"/>
                    <a:pt x="6" y="13"/>
                    <a:pt x="5" y="12"/>
                  </a:cubicBezTo>
                  <a:cubicBezTo>
                    <a:pt x="4" y="12"/>
                    <a:pt x="4" y="11"/>
                    <a:pt x="3" y="1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8" name="Freeform 451"/>
            <p:cNvSpPr>
              <a:spLocks noEditPoints="1"/>
            </p:cNvSpPr>
            <p:nvPr/>
          </p:nvSpPr>
          <p:spPr bwMode="auto">
            <a:xfrm>
              <a:off x="10991851" y="4592638"/>
              <a:ext cx="31750" cy="33338"/>
            </a:xfrm>
            <a:custGeom>
              <a:avLst/>
              <a:gdLst>
                <a:gd name="T0" fmla="*/ 7 w 13"/>
                <a:gd name="T1" fmla="*/ 1 h 13"/>
                <a:gd name="T2" fmla="*/ 9 w 13"/>
                <a:gd name="T3" fmla="*/ 1 h 13"/>
                <a:gd name="T4" fmla="*/ 12 w 13"/>
                <a:gd name="T5" fmla="*/ 3 h 13"/>
                <a:gd name="T6" fmla="*/ 13 w 13"/>
                <a:gd name="T7" fmla="*/ 5 h 13"/>
                <a:gd name="T8" fmla="*/ 12 w 13"/>
                <a:gd name="T9" fmla="*/ 8 h 13"/>
                <a:gd name="T10" fmla="*/ 9 w 13"/>
                <a:gd name="T11" fmla="*/ 12 h 13"/>
                <a:gd name="T12" fmla="*/ 6 w 13"/>
                <a:gd name="T13" fmla="*/ 13 h 13"/>
                <a:gd name="T14" fmla="*/ 3 w 13"/>
                <a:gd name="T15" fmla="*/ 12 h 13"/>
                <a:gd name="T16" fmla="*/ 1 w 13"/>
                <a:gd name="T17" fmla="*/ 11 h 13"/>
                <a:gd name="T18" fmla="*/ 0 w 13"/>
                <a:gd name="T19" fmla="*/ 7 h 13"/>
                <a:gd name="T20" fmla="*/ 1 w 13"/>
                <a:gd name="T21" fmla="*/ 5 h 13"/>
                <a:gd name="T22" fmla="*/ 7 w 13"/>
                <a:gd name="T23" fmla="*/ 1 h 13"/>
                <a:gd name="T24" fmla="*/ 6 w 13"/>
                <a:gd name="T25" fmla="*/ 9 h 13"/>
                <a:gd name="T26" fmla="*/ 3 w 13"/>
                <a:gd name="T27" fmla="*/ 7 h 13"/>
                <a:gd name="T28" fmla="*/ 6 w 13"/>
                <a:gd name="T2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1"/>
                  </a:moveTo>
                  <a:cubicBezTo>
                    <a:pt x="8" y="1"/>
                    <a:pt x="8" y="1"/>
                    <a:pt x="9" y="1"/>
                  </a:cubicBezTo>
                  <a:cubicBezTo>
                    <a:pt x="11" y="0"/>
                    <a:pt x="12" y="1"/>
                    <a:pt x="12" y="3"/>
                  </a:cubicBezTo>
                  <a:cubicBezTo>
                    <a:pt x="12" y="4"/>
                    <a:pt x="12" y="4"/>
                    <a:pt x="13" y="5"/>
                  </a:cubicBezTo>
                  <a:cubicBezTo>
                    <a:pt x="13" y="6"/>
                    <a:pt x="13" y="7"/>
                    <a:pt x="12" y="8"/>
                  </a:cubicBezTo>
                  <a:cubicBezTo>
                    <a:pt x="11" y="9"/>
                    <a:pt x="10" y="11"/>
                    <a:pt x="9" y="12"/>
                  </a:cubicBezTo>
                  <a:cubicBezTo>
                    <a:pt x="8" y="13"/>
                    <a:pt x="7" y="13"/>
                    <a:pt x="6" y="13"/>
                  </a:cubicBezTo>
                  <a:cubicBezTo>
                    <a:pt x="5" y="13"/>
                    <a:pt x="4" y="12"/>
                    <a:pt x="3" y="12"/>
                  </a:cubicBezTo>
                  <a:cubicBezTo>
                    <a:pt x="2" y="11"/>
                    <a:pt x="2" y="11"/>
                    <a:pt x="1" y="11"/>
                  </a:cubicBezTo>
                  <a:cubicBezTo>
                    <a:pt x="0" y="10"/>
                    <a:pt x="0" y="8"/>
                    <a:pt x="0" y="7"/>
                  </a:cubicBezTo>
                  <a:cubicBezTo>
                    <a:pt x="0" y="6"/>
                    <a:pt x="1" y="6"/>
                    <a:pt x="1" y="5"/>
                  </a:cubicBezTo>
                  <a:cubicBezTo>
                    <a:pt x="2" y="3"/>
                    <a:pt x="5" y="1"/>
                    <a:pt x="7" y="1"/>
                  </a:cubicBezTo>
                  <a:close/>
                  <a:moveTo>
                    <a:pt x="6" y="9"/>
                  </a:moveTo>
                  <a:cubicBezTo>
                    <a:pt x="5" y="8"/>
                    <a:pt x="4" y="8"/>
                    <a:pt x="3" y="7"/>
                  </a:cubicBezTo>
                  <a:cubicBezTo>
                    <a:pt x="3" y="9"/>
                    <a:pt x="4" y="9"/>
                    <a:pt x="6" y="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9" name="Freeform 452"/>
            <p:cNvSpPr>
              <a:spLocks/>
            </p:cNvSpPr>
            <p:nvPr/>
          </p:nvSpPr>
          <p:spPr bwMode="auto">
            <a:xfrm>
              <a:off x="11298238" y="4464051"/>
              <a:ext cx="34925" cy="30163"/>
            </a:xfrm>
            <a:custGeom>
              <a:avLst/>
              <a:gdLst>
                <a:gd name="T0" fmla="*/ 14 w 14"/>
                <a:gd name="T1" fmla="*/ 6 h 12"/>
                <a:gd name="T2" fmla="*/ 12 w 14"/>
                <a:gd name="T3" fmla="*/ 11 h 12"/>
                <a:gd name="T4" fmla="*/ 8 w 14"/>
                <a:gd name="T5" fmla="*/ 12 h 12"/>
                <a:gd name="T6" fmla="*/ 5 w 14"/>
                <a:gd name="T7" fmla="*/ 11 h 12"/>
                <a:gd name="T8" fmla="*/ 2 w 14"/>
                <a:gd name="T9" fmla="*/ 10 h 12"/>
                <a:gd name="T10" fmla="*/ 0 w 14"/>
                <a:gd name="T11" fmla="*/ 7 h 12"/>
                <a:gd name="T12" fmla="*/ 6 w 14"/>
                <a:gd name="T13" fmla="*/ 1 h 12"/>
                <a:gd name="T14" fmla="*/ 7 w 14"/>
                <a:gd name="T15" fmla="*/ 0 h 12"/>
                <a:gd name="T16" fmla="*/ 9 w 14"/>
                <a:gd name="T17" fmla="*/ 1 h 12"/>
                <a:gd name="T18" fmla="*/ 11 w 14"/>
                <a:gd name="T19" fmla="*/ 2 h 12"/>
                <a:gd name="T20" fmla="*/ 14 w 14"/>
                <a:gd name="T2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14" y="6"/>
                  </a:moveTo>
                  <a:cubicBezTo>
                    <a:pt x="14" y="8"/>
                    <a:pt x="13" y="9"/>
                    <a:pt x="12" y="11"/>
                  </a:cubicBezTo>
                  <a:cubicBezTo>
                    <a:pt x="11" y="12"/>
                    <a:pt x="9" y="12"/>
                    <a:pt x="8" y="12"/>
                  </a:cubicBezTo>
                  <a:cubicBezTo>
                    <a:pt x="7" y="11"/>
                    <a:pt x="6" y="11"/>
                    <a:pt x="5" y="11"/>
                  </a:cubicBezTo>
                  <a:cubicBezTo>
                    <a:pt x="4" y="11"/>
                    <a:pt x="3" y="11"/>
                    <a:pt x="2" y="10"/>
                  </a:cubicBezTo>
                  <a:cubicBezTo>
                    <a:pt x="1" y="10"/>
                    <a:pt x="0" y="9"/>
                    <a:pt x="0" y="7"/>
                  </a:cubicBezTo>
                  <a:cubicBezTo>
                    <a:pt x="1" y="4"/>
                    <a:pt x="3" y="2"/>
                    <a:pt x="6" y="1"/>
                  </a:cubicBezTo>
                  <a:cubicBezTo>
                    <a:pt x="6" y="1"/>
                    <a:pt x="7" y="1"/>
                    <a:pt x="7" y="0"/>
                  </a:cubicBezTo>
                  <a:cubicBezTo>
                    <a:pt x="8" y="0"/>
                    <a:pt x="9" y="0"/>
                    <a:pt x="9" y="1"/>
                  </a:cubicBezTo>
                  <a:cubicBezTo>
                    <a:pt x="10" y="1"/>
                    <a:pt x="11" y="2"/>
                    <a:pt x="11" y="2"/>
                  </a:cubicBezTo>
                  <a:cubicBezTo>
                    <a:pt x="13" y="3"/>
                    <a:pt x="14" y="4"/>
                    <a:pt x="14" y="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0" name="Freeform 453"/>
            <p:cNvSpPr>
              <a:spLocks noEditPoints="1"/>
            </p:cNvSpPr>
            <p:nvPr/>
          </p:nvSpPr>
          <p:spPr bwMode="auto">
            <a:xfrm>
              <a:off x="11361738" y="4459288"/>
              <a:ext cx="30163" cy="33338"/>
            </a:xfrm>
            <a:custGeom>
              <a:avLst/>
              <a:gdLst>
                <a:gd name="T0" fmla="*/ 12 w 12"/>
                <a:gd name="T1" fmla="*/ 6 h 13"/>
                <a:gd name="T2" fmla="*/ 10 w 12"/>
                <a:gd name="T3" fmla="*/ 11 h 13"/>
                <a:gd name="T4" fmla="*/ 7 w 12"/>
                <a:gd name="T5" fmla="*/ 13 h 13"/>
                <a:gd name="T6" fmla="*/ 1 w 12"/>
                <a:gd name="T7" fmla="*/ 11 h 13"/>
                <a:gd name="T8" fmla="*/ 0 w 12"/>
                <a:gd name="T9" fmla="*/ 7 h 13"/>
                <a:gd name="T10" fmla="*/ 2 w 12"/>
                <a:gd name="T11" fmla="*/ 2 h 13"/>
                <a:gd name="T12" fmla="*/ 7 w 12"/>
                <a:gd name="T13" fmla="*/ 0 h 13"/>
                <a:gd name="T14" fmla="*/ 12 w 12"/>
                <a:gd name="T15" fmla="*/ 6 h 13"/>
                <a:gd name="T16" fmla="*/ 8 w 12"/>
                <a:gd name="T17" fmla="*/ 9 h 13"/>
                <a:gd name="T18" fmla="*/ 5 w 12"/>
                <a:gd name="T19" fmla="*/ 9 h 13"/>
                <a:gd name="T20" fmla="*/ 3 w 12"/>
                <a:gd name="T21" fmla="*/ 8 h 13"/>
                <a:gd name="T22" fmla="*/ 8 w 12"/>
                <a:gd name="T23" fmla="*/ 9 h 13"/>
                <a:gd name="T24" fmla="*/ 4 w 12"/>
                <a:gd name="T25" fmla="*/ 4 h 13"/>
                <a:gd name="T26" fmla="*/ 5 w 12"/>
                <a:gd name="T27" fmla="*/ 6 h 13"/>
                <a:gd name="T28" fmla="*/ 4 w 12"/>
                <a:gd name="T2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3">
                  <a:moveTo>
                    <a:pt x="12" y="6"/>
                  </a:moveTo>
                  <a:cubicBezTo>
                    <a:pt x="12" y="8"/>
                    <a:pt x="11" y="10"/>
                    <a:pt x="10" y="11"/>
                  </a:cubicBezTo>
                  <a:cubicBezTo>
                    <a:pt x="9" y="12"/>
                    <a:pt x="8" y="12"/>
                    <a:pt x="7" y="13"/>
                  </a:cubicBezTo>
                  <a:cubicBezTo>
                    <a:pt x="5" y="13"/>
                    <a:pt x="3" y="12"/>
                    <a:pt x="1" y="11"/>
                  </a:cubicBezTo>
                  <a:cubicBezTo>
                    <a:pt x="0" y="10"/>
                    <a:pt x="0" y="9"/>
                    <a:pt x="0" y="7"/>
                  </a:cubicBezTo>
                  <a:cubicBezTo>
                    <a:pt x="0" y="5"/>
                    <a:pt x="1" y="4"/>
                    <a:pt x="2" y="2"/>
                  </a:cubicBezTo>
                  <a:cubicBezTo>
                    <a:pt x="4" y="1"/>
                    <a:pt x="5" y="0"/>
                    <a:pt x="7" y="0"/>
                  </a:cubicBezTo>
                  <a:cubicBezTo>
                    <a:pt x="10" y="1"/>
                    <a:pt x="12" y="2"/>
                    <a:pt x="12" y="6"/>
                  </a:cubicBezTo>
                  <a:close/>
                  <a:moveTo>
                    <a:pt x="8" y="9"/>
                  </a:moveTo>
                  <a:cubicBezTo>
                    <a:pt x="7" y="9"/>
                    <a:pt x="6" y="9"/>
                    <a:pt x="5" y="9"/>
                  </a:cubicBezTo>
                  <a:cubicBezTo>
                    <a:pt x="4" y="9"/>
                    <a:pt x="3" y="9"/>
                    <a:pt x="3" y="8"/>
                  </a:cubicBezTo>
                  <a:cubicBezTo>
                    <a:pt x="3" y="10"/>
                    <a:pt x="7" y="11"/>
                    <a:pt x="8" y="9"/>
                  </a:cubicBezTo>
                  <a:close/>
                  <a:moveTo>
                    <a:pt x="4" y="4"/>
                  </a:moveTo>
                  <a:cubicBezTo>
                    <a:pt x="4" y="6"/>
                    <a:pt x="4" y="6"/>
                    <a:pt x="5" y="6"/>
                  </a:cubicBezTo>
                  <a:cubicBezTo>
                    <a:pt x="5" y="6"/>
                    <a:pt x="5" y="5"/>
                    <a:pt x="4"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1" name="Freeform 454"/>
            <p:cNvSpPr>
              <a:spLocks noEditPoints="1"/>
            </p:cNvSpPr>
            <p:nvPr/>
          </p:nvSpPr>
          <p:spPr bwMode="auto">
            <a:xfrm>
              <a:off x="11228388" y="4462463"/>
              <a:ext cx="36513" cy="26988"/>
            </a:xfrm>
            <a:custGeom>
              <a:avLst/>
              <a:gdLst>
                <a:gd name="T0" fmla="*/ 9 w 15"/>
                <a:gd name="T1" fmla="*/ 10 h 11"/>
                <a:gd name="T2" fmla="*/ 7 w 15"/>
                <a:gd name="T3" fmla="*/ 11 h 11"/>
                <a:gd name="T4" fmla="*/ 2 w 15"/>
                <a:gd name="T5" fmla="*/ 10 h 11"/>
                <a:gd name="T6" fmla="*/ 1 w 15"/>
                <a:gd name="T7" fmla="*/ 6 h 11"/>
                <a:gd name="T8" fmla="*/ 4 w 15"/>
                <a:gd name="T9" fmla="*/ 3 h 11"/>
                <a:gd name="T10" fmla="*/ 8 w 15"/>
                <a:gd name="T11" fmla="*/ 1 h 11"/>
                <a:gd name="T12" fmla="*/ 13 w 15"/>
                <a:gd name="T13" fmla="*/ 2 h 11"/>
                <a:gd name="T14" fmla="*/ 14 w 15"/>
                <a:gd name="T15" fmla="*/ 3 h 11"/>
                <a:gd name="T16" fmla="*/ 14 w 15"/>
                <a:gd name="T17" fmla="*/ 5 h 11"/>
                <a:gd name="T18" fmla="*/ 14 w 15"/>
                <a:gd name="T19" fmla="*/ 8 h 11"/>
                <a:gd name="T20" fmla="*/ 9 w 15"/>
                <a:gd name="T21" fmla="*/ 10 h 11"/>
                <a:gd name="T22" fmla="*/ 6 w 15"/>
                <a:gd name="T23" fmla="*/ 5 h 11"/>
                <a:gd name="T24" fmla="*/ 7 w 15"/>
                <a:gd name="T25" fmla="*/ 7 h 11"/>
                <a:gd name="T26" fmla="*/ 6 w 15"/>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9" y="10"/>
                  </a:moveTo>
                  <a:cubicBezTo>
                    <a:pt x="8" y="10"/>
                    <a:pt x="8" y="10"/>
                    <a:pt x="7" y="11"/>
                  </a:cubicBezTo>
                  <a:cubicBezTo>
                    <a:pt x="5" y="11"/>
                    <a:pt x="3" y="11"/>
                    <a:pt x="2" y="10"/>
                  </a:cubicBezTo>
                  <a:cubicBezTo>
                    <a:pt x="0" y="9"/>
                    <a:pt x="0" y="7"/>
                    <a:pt x="1" y="6"/>
                  </a:cubicBezTo>
                  <a:cubicBezTo>
                    <a:pt x="1" y="4"/>
                    <a:pt x="2" y="3"/>
                    <a:pt x="4" y="3"/>
                  </a:cubicBezTo>
                  <a:cubicBezTo>
                    <a:pt x="5" y="2"/>
                    <a:pt x="7" y="1"/>
                    <a:pt x="8" y="1"/>
                  </a:cubicBezTo>
                  <a:cubicBezTo>
                    <a:pt x="10" y="0"/>
                    <a:pt x="12" y="1"/>
                    <a:pt x="13" y="2"/>
                  </a:cubicBezTo>
                  <a:cubicBezTo>
                    <a:pt x="14" y="2"/>
                    <a:pt x="14" y="3"/>
                    <a:pt x="14" y="3"/>
                  </a:cubicBezTo>
                  <a:cubicBezTo>
                    <a:pt x="14" y="4"/>
                    <a:pt x="14" y="4"/>
                    <a:pt x="14" y="5"/>
                  </a:cubicBezTo>
                  <a:cubicBezTo>
                    <a:pt x="15" y="6"/>
                    <a:pt x="14" y="7"/>
                    <a:pt x="14" y="8"/>
                  </a:cubicBezTo>
                  <a:cubicBezTo>
                    <a:pt x="12" y="10"/>
                    <a:pt x="11" y="10"/>
                    <a:pt x="9" y="10"/>
                  </a:cubicBezTo>
                  <a:close/>
                  <a:moveTo>
                    <a:pt x="6" y="5"/>
                  </a:moveTo>
                  <a:cubicBezTo>
                    <a:pt x="6" y="7"/>
                    <a:pt x="6" y="7"/>
                    <a:pt x="7" y="7"/>
                  </a:cubicBezTo>
                  <a:cubicBezTo>
                    <a:pt x="7" y="6"/>
                    <a:pt x="7" y="6"/>
                    <a:pt x="6" y="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2" name="Freeform 455"/>
            <p:cNvSpPr>
              <a:spLocks/>
            </p:cNvSpPr>
            <p:nvPr/>
          </p:nvSpPr>
          <p:spPr bwMode="auto">
            <a:xfrm>
              <a:off x="11423651" y="4516438"/>
              <a:ext cx="31750" cy="30163"/>
            </a:xfrm>
            <a:custGeom>
              <a:avLst/>
              <a:gdLst>
                <a:gd name="T0" fmla="*/ 6 w 13"/>
                <a:gd name="T1" fmla="*/ 12 h 12"/>
                <a:gd name="T2" fmla="*/ 3 w 13"/>
                <a:gd name="T3" fmla="*/ 11 h 12"/>
                <a:gd name="T4" fmla="*/ 1 w 13"/>
                <a:gd name="T5" fmla="*/ 6 h 12"/>
                <a:gd name="T6" fmla="*/ 2 w 13"/>
                <a:gd name="T7" fmla="*/ 3 h 12"/>
                <a:gd name="T8" fmla="*/ 8 w 13"/>
                <a:gd name="T9" fmla="*/ 1 h 12"/>
                <a:gd name="T10" fmla="*/ 12 w 13"/>
                <a:gd name="T11" fmla="*/ 4 h 12"/>
                <a:gd name="T12" fmla="*/ 12 w 13"/>
                <a:gd name="T13" fmla="*/ 5 h 12"/>
                <a:gd name="T14" fmla="*/ 12 w 13"/>
                <a:gd name="T15" fmla="*/ 9 h 12"/>
                <a:gd name="T16" fmla="*/ 6 w 13"/>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12"/>
                  </a:moveTo>
                  <a:cubicBezTo>
                    <a:pt x="6" y="12"/>
                    <a:pt x="5" y="12"/>
                    <a:pt x="3" y="11"/>
                  </a:cubicBezTo>
                  <a:cubicBezTo>
                    <a:pt x="1" y="10"/>
                    <a:pt x="0" y="8"/>
                    <a:pt x="1" y="6"/>
                  </a:cubicBezTo>
                  <a:cubicBezTo>
                    <a:pt x="1" y="5"/>
                    <a:pt x="2" y="4"/>
                    <a:pt x="2" y="3"/>
                  </a:cubicBezTo>
                  <a:cubicBezTo>
                    <a:pt x="4" y="1"/>
                    <a:pt x="5" y="0"/>
                    <a:pt x="8" y="1"/>
                  </a:cubicBezTo>
                  <a:cubicBezTo>
                    <a:pt x="10" y="1"/>
                    <a:pt x="11" y="2"/>
                    <a:pt x="12" y="4"/>
                  </a:cubicBezTo>
                  <a:cubicBezTo>
                    <a:pt x="12" y="5"/>
                    <a:pt x="12" y="5"/>
                    <a:pt x="12" y="5"/>
                  </a:cubicBezTo>
                  <a:cubicBezTo>
                    <a:pt x="13" y="7"/>
                    <a:pt x="13" y="8"/>
                    <a:pt x="12" y="9"/>
                  </a:cubicBezTo>
                  <a:cubicBezTo>
                    <a:pt x="11" y="11"/>
                    <a:pt x="9" y="12"/>
                    <a:pt x="6" y="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3" name="Freeform 456"/>
            <p:cNvSpPr>
              <a:spLocks/>
            </p:cNvSpPr>
            <p:nvPr/>
          </p:nvSpPr>
          <p:spPr bwMode="auto">
            <a:xfrm>
              <a:off x="11418888" y="4457701"/>
              <a:ext cx="34925" cy="26988"/>
            </a:xfrm>
            <a:custGeom>
              <a:avLst/>
              <a:gdLst>
                <a:gd name="T0" fmla="*/ 6 w 14"/>
                <a:gd name="T1" fmla="*/ 11 h 11"/>
                <a:gd name="T2" fmla="*/ 2 w 14"/>
                <a:gd name="T3" fmla="*/ 10 h 11"/>
                <a:gd name="T4" fmla="*/ 1 w 14"/>
                <a:gd name="T5" fmla="*/ 7 h 11"/>
                <a:gd name="T6" fmla="*/ 5 w 14"/>
                <a:gd name="T7" fmla="*/ 2 h 11"/>
                <a:gd name="T8" fmla="*/ 9 w 14"/>
                <a:gd name="T9" fmla="*/ 0 h 11"/>
                <a:gd name="T10" fmla="*/ 13 w 14"/>
                <a:gd name="T11" fmla="*/ 6 h 11"/>
                <a:gd name="T12" fmla="*/ 9 w 14"/>
                <a:gd name="T13" fmla="*/ 11 h 11"/>
                <a:gd name="T14" fmla="*/ 6 w 14"/>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6" y="11"/>
                  </a:moveTo>
                  <a:cubicBezTo>
                    <a:pt x="4" y="11"/>
                    <a:pt x="3" y="11"/>
                    <a:pt x="2" y="10"/>
                  </a:cubicBezTo>
                  <a:cubicBezTo>
                    <a:pt x="0" y="10"/>
                    <a:pt x="0" y="8"/>
                    <a:pt x="1" y="7"/>
                  </a:cubicBezTo>
                  <a:cubicBezTo>
                    <a:pt x="2" y="5"/>
                    <a:pt x="3" y="3"/>
                    <a:pt x="5" y="2"/>
                  </a:cubicBezTo>
                  <a:cubicBezTo>
                    <a:pt x="6" y="1"/>
                    <a:pt x="8" y="0"/>
                    <a:pt x="9" y="0"/>
                  </a:cubicBezTo>
                  <a:cubicBezTo>
                    <a:pt x="12" y="1"/>
                    <a:pt x="14" y="3"/>
                    <a:pt x="13" y="6"/>
                  </a:cubicBezTo>
                  <a:cubicBezTo>
                    <a:pt x="12" y="8"/>
                    <a:pt x="11" y="10"/>
                    <a:pt x="9" y="11"/>
                  </a:cubicBezTo>
                  <a:cubicBezTo>
                    <a:pt x="8" y="11"/>
                    <a:pt x="7" y="11"/>
                    <a:pt x="6" y="1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4" name="Freeform 457"/>
            <p:cNvSpPr>
              <a:spLocks noEditPoints="1"/>
            </p:cNvSpPr>
            <p:nvPr/>
          </p:nvSpPr>
          <p:spPr bwMode="auto">
            <a:xfrm>
              <a:off x="10988676" y="4538663"/>
              <a:ext cx="30163" cy="31750"/>
            </a:xfrm>
            <a:custGeom>
              <a:avLst/>
              <a:gdLst>
                <a:gd name="T0" fmla="*/ 10 w 12"/>
                <a:gd name="T1" fmla="*/ 4 h 13"/>
                <a:gd name="T2" fmla="*/ 10 w 12"/>
                <a:gd name="T3" fmla="*/ 5 h 13"/>
                <a:gd name="T4" fmla="*/ 11 w 12"/>
                <a:gd name="T5" fmla="*/ 7 h 13"/>
                <a:gd name="T6" fmla="*/ 8 w 12"/>
                <a:gd name="T7" fmla="*/ 12 h 13"/>
                <a:gd name="T8" fmla="*/ 1 w 12"/>
                <a:gd name="T9" fmla="*/ 9 h 13"/>
                <a:gd name="T10" fmla="*/ 1 w 12"/>
                <a:gd name="T11" fmla="*/ 5 h 13"/>
                <a:gd name="T12" fmla="*/ 2 w 12"/>
                <a:gd name="T13" fmla="*/ 3 h 13"/>
                <a:gd name="T14" fmla="*/ 5 w 12"/>
                <a:gd name="T15" fmla="*/ 1 h 13"/>
                <a:gd name="T16" fmla="*/ 10 w 12"/>
                <a:gd name="T17" fmla="*/ 2 h 13"/>
                <a:gd name="T18" fmla="*/ 10 w 12"/>
                <a:gd name="T19" fmla="*/ 4 h 13"/>
                <a:gd name="T20" fmla="*/ 10 w 12"/>
                <a:gd name="T21" fmla="*/ 4 h 13"/>
                <a:gd name="T22" fmla="*/ 9 w 12"/>
                <a:gd name="T23" fmla="*/ 8 h 13"/>
                <a:gd name="T24" fmla="*/ 7 w 12"/>
                <a:gd name="T25" fmla="*/ 10 h 13"/>
                <a:gd name="T26" fmla="*/ 9 w 12"/>
                <a:gd name="T27" fmla="*/ 8 h 13"/>
                <a:gd name="T28" fmla="*/ 5 w 12"/>
                <a:gd name="T29" fmla="*/ 6 h 13"/>
                <a:gd name="T30" fmla="*/ 4 w 12"/>
                <a:gd name="T31" fmla="*/ 6 h 13"/>
                <a:gd name="T32" fmla="*/ 5 w 12"/>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3">
                  <a:moveTo>
                    <a:pt x="10" y="4"/>
                  </a:moveTo>
                  <a:cubicBezTo>
                    <a:pt x="10" y="5"/>
                    <a:pt x="10" y="5"/>
                    <a:pt x="10" y="5"/>
                  </a:cubicBezTo>
                  <a:cubicBezTo>
                    <a:pt x="11" y="6"/>
                    <a:pt x="11" y="6"/>
                    <a:pt x="11" y="7"/>
                  </a:cubicBezTo>
                  <a:cubicBezTo>
                    <a:pt x="12" y="10"/>
                    <a:pt x="10" y="12"/>
                    <a:pt x="8" y="12"/>
                  </a:cubicBezTo>
                  <a:cubicBezTo>
                    <a:pt x="6" y="13"/>
                    <a:pt x="2" y="11"/>
                    <a:pt x="1" y="9"/>
                  </a:cubicBezTo>
                  <a:cubicBezTo>
                    <a:pt x="1" y="8"/>
                    <a:pt x="0" y="7"/>
                    <a:pt x="1" y="5"/>
                  </a:cubicBezTo>
                  <a:cubicBezTo>
                    <a:pt x="1" y="4"/>
                    <a:pt x="1" y="4"/>
                    <a:pt x="2" y="3"/>
                  </a:cubicBezTo>
                  <a:cubicBezTo>
                    <a:pt x="2" y="1"/>
                    <a:pt x="3" y="1"/>
                    <a:pt x="5" y="1"/>
                  </a:cubicBezTo>
                  <a:cubicBezTo>
                    <a:pt x="7" y="0"/>
                    <a:pt x="8" y="1"/>
                    <a:pt x="10" y="2"/>
                  </a:cubicBezTo>
                  <a:cubicBezTo>
                    <a:pt x="10" y="3"/>
                    <a:pt x="10" y="4"/>
                    <a:pt x="10" y="4"/>
                  </a:cubicBezTo>
                  <a:cubicBezTo>
                    <a:pt x="10" y="4"/>
                    <a:pt x="10" y="4"/>
                    <a:pt x="10" y="4"/>
                  </a:cubicBezTo>
                  <a:close/>
                  <a:moveTo>
                    <a:pt x="9" y="8"/>
                  </a:moveTo>
                  <a:cubicBezTo>
                    <a:pt x="8" y="8"/>
                    <a:pt x="8" y="9"/>
                    <a:pt x="7" y="10"/>
                  </a:cubicBezTo>
                  <a:cubicBezTo>
                    <a:pt x="9" y="9"/>
                    <a:pt x="9" y="9"/>
                    <a:pt x="9" y="8"/>
                  </a:cubicBezTo>
                  <a:close/>
                  <a:moveTo>
                    <a:pt x="5" y="6"/>
                  </a:moveTo>
                  <a:cubicBezTo>
                    <a:pt x="5" y="6"/>
                    <a:pt x="4" y="6"/>
                    <a:pt x="4" y="6"/>
                  </a:cubicBezTo>
                  <a:cubicBezTo>
                    <a:pt x="5" y="7"/>
                    <a:pt x="5" y="7"/>
                    <a:pt x="5" y="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5" name="Freeform 458"/>
            <p:cNvSpPr>
              <a:spLocks noEditPoints="1"/>
            </p:cNvSpPr>
            <p:nvPr/>
          </p:nvSpPr>
          <p:spPr bwMode="auto">
            <a:xfrm>
              <a:off x="11423651" y="4570413"/>
              <a:ext cx="26988" cy="33338"/>
            </a:xfrm>
            <a:custGeom>
              <a:avLst/>
              <a:gdLst>
                <a:gd name="T0" fmla="*/ 5 w 11"/>
                <a:gd name="T1" fmla="*/ 13 h 13"/>
                <a:gd name="T2" fmla="*/ 2 w 11"/>
                <a:gd name="T3" fmla="*/ 11 h 13"/>
                <a:gd name="T4" fmla="*/ 0 w 11"/>
                <a:gd name="T5" fmla="*/ 8 h 13"/>
                <a:gd name="T6" fmla="*/ 1 w 11"/>
                <a:gd name="T7" fmla="*/ 5 h 13"/>
                <a:gd name="T8" fmla="*/ 1 w 11"/>
                <a:gd name="T9" fmla="*/ 2 h 13"/>
                <a:gd name="T10" fmla="*/ 1 w 11"/>
                <a:gd name="T11" fmla="*/ 1 h 13"/>
                <a:gd name="T12" fmla="*/ 4 w 11"/>
                <a:gd name="T13" fmla="*/ 1 h 13"/>
                <a:gd name="T14" fmla="*/ 5 w 11"/>
                <a:gd name="T15" fmla="*/ 1 h 13"/>
                <a:gd name="T16" fmla="*/ 10 w 11"/>
                <a:gd name="T17" fmla="*/ 5 h 13"/>
                <a:gd name="T18" fmla="*/ 9 w 11"/>
                <a:gd name="T19" fmla="*/ 10 h 13"/>
                <a:gd name="T20" fmla="*/ 8 w 11"/>
                <a:gd name="T21" fmla="*/ 11 h 13"/>
                <a:gd name="T22" fmla="*/ 5 w 11"/>
                <a:gd name="T23" fmla="*/ 13 h 13"/>
                <a:gd name="T24" fmla="*/ 7 w 11"/>
                <a:gd name="T25" fmla="*/ 8 h 13"/>
                <a:gd name="T26" fmla="*/ 7 w 11"/>
                <a:gd name="T27" fmla="*/ 7 h 13"/>
                <a:gd name="T28" fmla="*/ 7 w 11"/>
                <a:gd name="T2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5" y="13"/>
                  </a:moveTo>
                  <a:cubicBezTo>
                    <a:pt x="4" y="12"/>
                    <a:pt x="3" y="12"/>
                    <a:pt x="2" y="11"/>
                  </a:cubicBezTo>
                  <a:cubicBezTo>
                    <a:pt x="1" y="10"/>
                    <a:pt x="0" y="9"/>
                    <a:pt x="0" y="8"/>
                  </a:cubicBezTo>
                  <a:cubicBezTo>
                    <a:pt x="1" y="7"/>
                    <a:pt x="1" y="6"/>
                    <a:pt x="1" y="5"/>
                  </a:cubicBezTo>
                  <a:cubicBezTo>
                    <a:pt x="1" y="4"/>
                    <a:pt x="1" y="3"/>
                    <a:pt x="1" y="2"/>
                  </a:cubicBezTo>
                  <a:cubicBezTo>
                    <a:pt x="1" y="1"/>
                    <a:pt x="1" y="1"/>
                    <a:pt x="1" y="1"/>
                  </a:cubicBezTo>
                  <a:cubicBezTo>
                    <a:pt x="2" y="0"/>
                    <a:pt x="3" y="0"/>
                    <a:pt x="4" y="1"/>
                  </a:cubicBezTo>
                  <a:cubicBezTo>
                    <a:pt x="5" y="1"/>
                    <a:pt x="5" y="1"/>
                    <a:pt x="5" y="1"/>
                  </a:cubicBezTo>
                  <a:cubicBezTo>
                    <a:pt x="8" y="1"/>
                    <a:pt x="9" y="3"/>
                    <a:pt x="10" y="5"/>
                  </a:cubicBezTo>
                  <a:cubicBezTo>
                    <a:pt x="11" y="7"/>
                    <a:pt x="11" y="8"/>
                    <a:pt x="9" y="10"/>
                  </a:cubicBezTo>
                  <a:cubicBezTo>
                    <a:pt x="9" y="10"/>
                    <a:pt x="8" y="11"/>
                    <a:pt x="8" y="11"/>
                  </a:cubicBezTo>
                  <a:cubicBezTo>
                    <a:pt x="7" y="12"/>
                    <a:pt x="6" y="13"/>
                    <a:pt x="5" y="13"/>
                  </a:cubicBezTo>
                  <a:close/>
                  <a:moveTo>
                    <a:pt x="7" y="8"/>
                  </a:moveTo>
                  <a:cubicBezTo>
                    <a:pt x="7" y="7"/>
                    <a:pt x="7" y="7"/>
                    <a:pt x="7" y="7"/>
                  </a:cubicBezTo>
                  <a:cubicBezTo>
                    <a:pt x="7" y="7"/>
                    <a:pt x="7" y="7"/>
                    <a:pt x="7"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6" name="Freeform 459"/>
            <p:cNvSpPr>
              <a:spLocks noEditPoints="1"/>
            </p:cNvSpPr>
            <p:nvPr/>
          </p:nvSpPr>
          <p:spPr bwMode="auto">
            <a:xfrm>
              <a:off x="11098213" y="4470401"/>
              <a:ext cx="28575" cy="28575"/>
            </a:xfrm>
            <a:custGeom>
              <a:avLst/>
              <a:gdLst>
                <a:gd name="T0" fmla="*/ 12 w 12"/>
                <a:gd name="T1" fmla="*/ 5 h 12"/>
                <a:gd name="T2" fmla="*/ 10 w 12"/>
                <a:gd name="T3" fmla="*/ 8 h 12"/>
                <a:gd name="T4" fmla="*/ 9 w 12"/>
                <a:gd name="T5" fmla="*/ 9 h 12"/>
                <a:gd name="T6" fmla="*/ 1 w 12"/>
                <a:gd name="T7" fmla="*/ 9 h 12"/>
                <a:gd name="T8" fmla="*/ 0 w 12"/>
                <a:gd name="T9" fmla="*/ 6 h 12"/>
                <a:gd name="T10" fmla="*/ 3 w 12"/>
                <a:gd name="T11" fmla="*/ 2 h 12"/>
                <a:gd name="T12" fmla="*/ 7 w 12"/>
                <a:gd name="T13" fmla="*/ 1 h 12"/>
                <a:gd name="T14" fmla="*/ 9 w 12"/>
                <a:gd name="T15" fmla="*/ 1 h 12"/>
                <a:gd name="T16" fmla="*/ 12 w 12"/>
                <a:gd name="T17" fmla="*/ 4 h 12"/>
                <a:gd name="T18" fmla="*/ 12 w 12"/>
                <a:gd name="T19" fmla="*/ 5 h 12"/>
                <a:gd name="T20" fmla="*/ 3 w 12"/>
                <a:gd name="T21" fmla="*/ 6 h 12"/>
                <a:gd name="T22" fmla="*/ 4 w 12"/>
                <a:gd name="T23" fmla="*/ 8 h 12"/>
                <a:gd name="T24" fmla="*/ 3 w 12"/>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2" y="5"/>
                  </a:moveTo>
                  <a:cubicBezTo>
                    <a:pt x="12" y="6"/>
                    <a:pt x="11" y="7"/>
                    <a:pt x="10" y="8"/>
                  </a:cubicBezTo>
                  <a:cubicBezTo>
                    <a:pt x="10" y="8"/>
                    <a:pt x="10" y="9"/>
                    <a:pt x="9" y="9"/>
                  </a:cubicBezTo>
                  <a:cubicBezTo>
                    <a:pt x="8" y="12"/>
                    <a:pt x="3" y="12"/>
                    <a:pt x="1" y="9"/>
                  </a:cubicBezTo>
                  <a:cubicBezTo>
                    <a:pt x="1" y="9"/>
                    <a:pt x="0" y="7"/>
                    <a:pt x="0" y="6"/>
                  </a:cubicBezTo>
                  <a:cubicBezTo>
                    <a:pt x="1" y="5"/>
                    <a:pt x="1" y="3"/>
                    <a:pt x="3" y="2"/>
                  </a:cubicBezTo>
                  <a:cubicBezTo>
                    <a:pt x="4" y="1"/>
                    <a:pt x="6" y="0"/>
                    <a:pt x="7" y="1"/>
                  </a:cubicBezTo>
                  <a:cubicBezTo>
                    <a:pt x="8" y="1"/>
                    <a:pt x="8" y="1"/>
                    <a:pt x="9" y="1"/>
                  </a:cubicBezTo>
                  <a:cubicBezTo>
                    <a:pt x="11" y="1"/>
                    <a:pt x="12" y="2"/>
                    <a:pt x="12" y="4"/>
                  </a:cubicBezTo>
                  <a:cubicBezTo>
                    <a:pt x="12" y="4"/>
                    <a:pt x="12" y="4"/>
                    <a:pt x="12" y="5"/>
                  </a:cubicBezTo>
                  <a:close/>
                  <a:moveTo>
                    <a:pt x="3" y="6"/>
                  </a:moveTo>
                  <a:cubicBezTo>
                    <a:pt x="3" y="7"/>
                    <a:pt x="3" y="8"/>
                    <a:pt x="4" y="8"/>
                  </a:cubicBezTo>
                  <a:cubicBezTo>
                    <a:pt x="4" y="7"/>
                    <a:pt x="4" y="7"/>
                    <a:pt x="3" y="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7" name="Freeform 460"/>
            <p:cNvSpPr>
              <a:spLocks/>
            </p:cNvSpPr>
            <p:nvPr/>
          </p:nvSpPr>
          <p:spPr bwMode="auto">
            <a:xfrm>
              <a:off x="11164888" y="4464051"/>
              <a:ext cx="31750" cy="28575"/>
            </a:xfrm>
            <a:custGeom>
              <a:avLst/>
              <a:gdLst>
                <a:gd name="T0" fmla="*/ 7 w 13"/>
                <a:gd name="T1" fmla="*/ 0 h 11"/>
                <a:gd name="T2" fmla="*/ 12 w 13"/>
                <a:gd name="T3" fmla="*/ 3 h 11"/>
                <a:gd name="T4" fmla="*/ 10 w 13"/>
                <a:gd name="T5" fmla="*/ 9 h 11"/>
                <a:gd name="T6" fmla="*/ 8 w 13"/>
                <a:gd name="T7" fmla="*/ 10 h 11"/>
                <a:gd name="T8" fmla="*/ 4 w 13"/>
                <a:gd name="T9" fmla="*/ 10 h 11"/>
                <a:gd name="T10" fmla="*/ 2 w 13"/>
                <a:gd name="T11" fmla="*/ 8 h 11"/>
                <a:gd name="T12" fmla="*/ 1 w 13"/>
                <a:gd name="T13" fmla="*/ 4 h 11"/>
                <a:gd name="T14" fmla="*/ 4 w 13"/>
                <a:gd name="T15" fmla="*/ 1 h 11"/>
                <a:gd name="T16" fmla="*/ 5 w 13"/>
                <a:gd name="T17" fmla="*/ 1 h 11"/>
                <a:gd name="T18" fmla="*/ 7 w 13"/>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1">
                  <a:moveTo>
                    <a:pt x="7" y="0"/>
                  </a:moveTo>
                  <a:cubicBezTo>
                    <a:pt x="9" y="1"/>
                    <a:pt x="11" y="2"/>
                    <a:pt x="12" y="3"/>
                  </a:cubicBezTo>
                  <a:cubicBezTo>
                    <a:pt x="13" y="5"/>
                    <a:pt x="12" y="8"/>
                    <a:pt x="10" y="9"/>
                  </a:cubicBezTo>
                  <a:cubicBezTo>
                    <a:pt x="10" y="9"/>
                    <a:pt x="9" y="10"/>
                    <a:pt x="8" y="10"/>
                  </a:cubicBezTo>
                  <a:cubicBezTo>
                    <a:pt x="7" y="11"/>
                    <a:pt x="6" y="10"/>
                    <a:pt x="4" y="10"/>
                  </a:cubicBezTo>
                  <a:cubicBezTo>
                    <a:pt x="4" y="9"/>
                    <a:pt x="3" y="9"/>
                    <a:pt x="2" y="8"/>
                  </a:cubicBezTo>
                  <a:cubicBezTo>
                    <a:pt x="1" y="7"/>
                    <a:pt x="0" y="6"/>
                    <a:pt x="1" y="4"/>
                  </a:cubicBezTo>
                  <a:cubicBezTo>
                    <a:pt x="1" y="3"/>
                    <a:pt x="2" y="1"/>
                    <a:pt x="4" y="1"/>
                  </a:cubicBezTo>
                  <a:cubicBezTo>
                    <a:pt x="4" y="1"/>
                    <a:pt x="5" y="1"/>
                    <a:pt x="5" y="1"/>
                  </a:cubicBezTo>
                  <a:cubicBezTo>
                    <a:pt x="6" y="1"/>
                    <a:pt x="6" y="0"/>
                    <a:pt x="7"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8" name="Freeform 461"/>
            <p:cNvSpPr>
              <a:spLocks/>
            </p:cNvSpPr>
            <p:nvPr/>
          </p:nvSpPr>
          <p:spPr bwMode="auto">
            <a:xfrm>
              <a:off x="10987088" y="4486276"/>
              <a:ext cx="28575" cy="28575"/>
            </a:xfrm>
            <a:custGeom>
              <a:avLst/>
              <a:gdLst>
                <a:gd name="T0" fmla="*/ 6 w 12"/>
                <a:gd name="T1" fmla="*/ 11 h 11"/>
                <a:gd name="T2" fmla="*/ 2 w 12"/>
                <a:gd name="T3" fmla="*/ 9 h 11"/>
                <a:gd name="T4" fmla="*/ 3 w 12"/>
                <a:gd name="T5" fmla="*/ 2 h 11"/>
                <a:gd name="T6" fmla="*/ 4 w 12"/>
                <a:gd name="T7" fmla="*/ 1 h 11"/>
                <a:gd name="T8" fmla="*/ 11 w 12"/>
                <a:gd name="T9" fmla="*/ 2 h 11"/>
                <a:gd name="T10" fmla="*/ 12 w 12"/>
                <a:gd name="T11" fmla="*/ 4 h 11"/>
                <a:gd name="T12" fmla="*/ 8 w 12"/>
                <a:gd name="T13" fmla="*/ 10 h 11"/>
                <a:gd name="T14" fmla="*/ 6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6" y="11"/>
                  </a:moveTo>
                  <a:cubicBezTo>
                    <a:pt x="4" y="11"/>
                    <a:pt x="3" y="10"/>
                    <a:pt x="2" y="9"/>
                  </a:cubicBezTo>
                  <a:cubicBezTo>
                    <a:pt x="0" y="7"/>
                    <a:pt x="1" y="4"/>
                    <a:pt x="3" y="2"/>
                  </a:cubicBezTo>
                  <a:cubicBezTo>
                    <a:pt x="3" y="2"/>
                    <a:pt x="4" y="2"/>
                    <a:pt x="4" y="1"/>
                  </a:cubicBezTo>
                  <a:cubicBezTo>
                    <a:pt x="6" y="0"/>
                    <a:pt x="9" y="0"/>
                    <a:pt x="11" y="2"/>
                  </a:cubicBezTo>
                  <a:cubicBezTo>
                    <a:pt x="11" y="3"/>
                    <a:pt x="12" y="4"/>
                    <a:pt x="12" y="4"/>
                  </a:cubicBezTo>
                  <a:cubicBezTo>
                    <a:pt x="11" y="7"/>
                    <a:pt x="11" y="9"/>
                    <a:pt x="8" y="10"/>
                  </a:cubicBezTo>
                  <a:cubicBezTo>
                    <a:pt x="8" y="10"/>
                    <a:pt x="7" y="11"/>
                    <a:pt x="6" y="1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39" name="文本框 19"/>
          <p:cNvSpPr txBox="1"/>
          <p:nvPr/>
        </p:nvSpPr>
        <p:spPr>
          <a:xfrm>
            <a:off x="4091501" y="2739208"/>
            <a:ext cx="1426553" cy="3554819"/>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输入描述性文字输入描述性文字输入描述性文字输入描述性文字输入描述性文字输入描述性文字输入描述性文字输入描述性文字输入描述性文字输入描述性文字输入描述性文字输入描述性文字</a:t>
            </a:r>
          </a:p>
          <a:p>
            <a:pPr fontAlgn="auto">
              <a:spcBef>
                <a:spcPts val="0"/>
              </a:spcBef>
              <a:spcAft>
                <a:spcPts val="0"/>
              </a:spcAft>
            </a:pPr>
            <a:endParaRPr lang="zh-CN" altLang="en-US" sz="1500" dirty="0">
              <a:solidFill>
                <a:prstClr val="black"/>
              </a:solidFill>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1433180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2000"/>
                                        <p:tgtEl>
                                          <p:spTgt spid="21"/>
                                        </p:tgtEl>
                                      </p:cBhvr>
                                    </p:animEffect>
                                  </p:childTnLst>
                                </p:cTn>
                              </p:par>
                            </p:childTnLst>
                          </p:cTn>
                        </p:par>
                        <p:par>
                          <p:cTn id="8" fill="hold">
                            <p:stCondLst>
                              <p:cond delay="2000"/>
                            </p:stCondLst>
                            <p:childTnLst>
                              <p:par>
                                <p:cTn id="9" presetID="42"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childTnLst>
                          </p:cTn>
                        </p:par>
                        <p:par>
                          <p:cTn id="14" fill="hold">
                            <p:stCondLst>
                              <p:cond delay="3000"/>
                            </p:stCondLst>
                            <p:childTnLst>
                              <p:par>
                                <p:cTn id="15" presetID="32" presetClass="emph" presetSubtype="0" repeatCount="2000" fill="hold" nodeType="afterEffect">
                                  <p:stCondLst>
                                    <p:cond delay="0"/>
                                  </p:stCondLst>
                                  <p:childTnLst>
                                    <p:animRot by="120000">
                                      <p:cBhvr>
                                        <p:cTn id="16" dur="100" fill="hold">
                                          <p:stCondLst>
                                            <p:cond delay="0"/>
                                          </p:stCondLst>
                                        </p:cTn>
                                        <p:tgtEl>
                                          <p:spTgt spid="22"/>
                                        </p:tgtEl>
                                        <p:attrNameLst>
                                          <p:attrName>r</p:attrName>
                                        </p:attrNameLst>
                                      </p:cBhvr>
                                    </p:animRot>
                                    <p:animRot by="-240000">
                                      <p:cBhvr>
                                        <p:cTn id="17" dur="200" fill="hold">
                                          <p:stCondLst>
                                            <p:cond delay="200"/>
                                          </p:stCondLst>
                                        </p:cTn>
                                        <p:tgtEl>
                                          <p:spTgt spid="22"/>
                                        </p:tgtEl>
                                        <p:attrNameLst>
                                          <p:attrName>r</p:attrName>
                                        </p:attrNameLst>
                                      </p:cBhvr>
                                    </p:animRot>
                                    <p:animRot by="240000">
                                      <p:cBhvr>
                                        <p:cTn id="18" dur="200" fill="hold">
                                          <p:stCondLst>
                                            <p:cond delay="400"/>
                                          </p:stCondLst>
                                        </p:cTn>
                                        <p:tgtEl>
                                          <p:spTgt spid="22"/>
                                        </p:tgtEl>
                                        <p:attrNameLst>
                                          <p:attrName>r</p:attrName>
                                        </p:attrNameLst>
                                      </p:cBhvr>
                                    </p:animRot>
                                    <p:animRot by="-240000">
                                      <p:cBhvr>
                                        <p:cTn id="19" dur="200" fill="hold">
                                          <p:stCondLst>
                                            <p:cond delay="600"/>
                                          </p:stCondLst>
                                        </p:cTn>
                                        <p:tgtEl>
                                          <p:spTgt spid="22"/>
                                        </p:tgtEl>
                                        <p:attrNameLst>
                                          <p:attrName>r</p:attrName>
                                        </p:attrNameLst>
                                      </p:cBhvr>
                                    </p:animRot>
                                    <p:animRot by="120000">
                                      <p:cBhvr>
                                        <p:cTn id="20" dur="200" fill="hold">
                                          <p:stCondLst>
                                            <p:cond delay="800"/>
                                          </p:stCondLst>
                                        </p:cTn>
                                        <p:tgtEl>
                                          <p:spTgt spid="22"/>
                                        </p:tgtEl>
                                        <p:attrNameLst>
                                          <p:attrName>r</p:attrName>
                                        </p:attrNameLst>
                                      </p:cBhvr>
                                    </p:animRot>
                                  </p:childTnLst>
                                </p:cTn>
                              </p:par>
                            </p:childTnLst>
                          </p:cTn>
                        </p:par>
                        <p:par>
                          <p:cTn id="21" fill="hold">
                            <p:stCondLst>
                              <p:cond delay="5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114"/>
          <p:cNvSpPr>
            <a:spLocks noEditPoints="1"/>
          </p:cNvSpPr>
          <p:nvPr/>
        </p:nvSpPr>
        <p:spPr bwMode="auto">
          <a:xfrm>
            <a:off x="3751929" y="2772823"/>
            <a:ext cx="4025789" cy="4211854"/>
          </a:xfrm>
          <a:custGeom>
            <a:avLst/>
            <a:gdLst>
              <a:gd name="T0" fmla="*/ 76 w 262"/>
              <a:gd name="T1" fmla="*/ 260 h 274"/>
              <a:gd name="T2" fmla="*/ 126 w 262"/>
              <a:gd name="T3" fmla="*/ 204 h 274"/>
              <a:gd name="T4" fmla="*/ 84 w 262"/>
              <a:gd name="T5" fmla="*/ 170 h 274"/>
              <a:gd name="T6" fmla="*/ 50 w 262"/>
              <a:gd name="T7" fmla="*/ 145 h 274"/>
              <a:gd name="T8" fmla="*/ 6 w 262"/>
              <a:gd name="T9" fmla="*/ 223 h 274"/>
              <a:gd name="T10" fmla="*/ 46 w 262"/>
              <a:gd name="T11" fmla="*/ 135 h 274"/>
              <a:gd name="T12" fmla="*/ 48 w 262"/>
              <a:gd name="T13" fmla="*/ 91 h 274"/>
              <a:gd name="T14" fmla="*/ 92 w 262"/>
              <a:gd name="T15" fmla="*/ 2 h 274"/>
              <a:gd name="T16" fmla="*/ 61 w 262"/>
              <a:gd name="T17" fmla="*/ 47 h 274"/>
              <a:gd name="T18" fmla="*/ 60 w 262"/>
              <a:gd name="T19" fmla="*/ 85 h 274"/>
              <a:gd name="T20" fmla="*/ 160 w 262"/>
              <a:gd name="T21" fmla="*/ 99 h 274"/>
              <a:gd name="T22" fmla="*/ 184 w 262"/>
              <a:gd name="T23" fmla="*/ 46 h 274"/>
              <a:gd name="T24" fmla="*/ 134 w 262"/>
              <a:gd name="T25" fmla="*/ 1 h 274"/>
              <a:gd name="T26" fmla="*/ 195 w 262"/>
              <a:gd name="T27" fmla="*/ 46 h 274"/>
              <a:gd name="T28" fmla="*/ 181 w 262"/>
              <a:gd name="T29" fmla="*/ 124 h 274"/>
              <a:gd name="T30" fmla="*/ 258 w 262"/>
              <a:gd name="T31" fmla="*/ 164 h 274"/>
              <a:gd name="T32" fmla="*/ 245 w 262"/>
              <a:gd name="T33" fmla="*/ 156 h 274"/>
              <a:gd name="T34" fmla="*/ 179 w 262"/>
              <a:gd name="T35" fmla="*/ 164 h 274"/>
              <a:gd name="T36" fmla="*/ 145 w 262"/>
              <a:gd name="T37" fmla="*/ 203 h 274"/>
              <a:gd name="T38" fmla="*/ 246 w 262"/>
              <a:gd name="T39" fmla="*/ 229 h 274"/>
              <a:gd name="T40" fmla="*/ 245 w 262"/>
              <a:gd name="T41" fmla="*/ 236 h 274"/>
              <a:gd name="T42" fmla="*/ 167 w 262"/>
              <a:gd name="T43" fmla="*/ 250 h 274"/>
              <a:gd name="T44" fmla="*/ 98 w 262"/>
              <a:gd name="T45" fmla="*/ 268 h 274"/>
              <a:gd name="T46" fmla="*/ 33 w 262"/>
              <a:gd name="T47" fmla="*/ 267 h 274"/>
              <a:gd name="T48" fmla="*/ 97 w 262"/>
              <a:gd name="T49" fmla="*/ 175 h 274"/>
              <a:gd name="T50" fmla="*/ 156 w 262"/>
              <a:gd name="T51" fmla="*/ 107 h 274"/>
              <a:gd name="T52" fmla="*/ 103 w 262"/>
              <a:gd name="T53" fmla="*/ 122 h 274"/>
              <a:gd name="T54" fmla="*/ 124 w 262"/>
              <a:gd name="T55" fmla="*/ 173 h 274"/>
              <a:gd name="T56" fmla="*/ 96 w 262"/>
              <a:gd name="T57" fmla="*/ 170 h 274"/>
              <a:gd name="T58" fmla="*/ 173 w 262"/>
              <a:gd name="T59" fmla="*/ 152 h 274"/>
              <a:gd name="T60" fmla="*/ 124 w 262"/>
              <a:gd name="T61" fmla="*/ 144 h 274"/>
              <a:gd name="T62" fmla="*/ 122 w 262"/>
              <a:gd name="T63" fmla="*/ 247 h 274"/>
              <a:gd name="T64" fmla="*/ 59 w 262"/>
              <a:gd name="T65" fmla="*/ 107 h 274"/>
              <a:gd name="T66" fmla="*/ 37 w 262"/>
              <a:gd name="T67" fmla="*/ 143 h 274"/>
              <a:gd name="T68" fmla="*/ 81 w 262"/>
              <a:gd name="T69" fmla="*/ 114 h 274"/>
              <a:gd name="T70" fmla="*/ 54 w 262"/>
              <a:gd name="T71" fmla="*/ 45 h 274"/>
              <a:gd name="T72" fmla="*/ 146 w 262"/>
              <a:gd name="T73" fmla="*/ 228 h 274"/>
              <a:gd name="T74" fmla="*/ 126 w 262"/>
              <a:gd name="T75" fmla="*/ 149 h 274"/>
              <a:gd name="T76" fmla="*/ 121 w 262"/>
              <a:gd name="T77" fmla="*/ 140 h 274"/>
              <a:gd name="T78" fmla="*/ 239 w 262"/>
              <a:gd name="T79" fmla="*/ 241 h 274"/>
              <a:gd name="T80" fmla="*/ 55 w 262"/>
              <a:gd name="T81" fmla="*/ 48 h 274"/>
              <a:gd name="T82" fmla="*/ 124 w 262"/>
              <a:gd name="T83" fmla="*/ 149 h 274"/>
              <a:gd name="T84" fmla="*/ 71 w 262"/>
              <a:gd name="T85" fmla="*/ 119 h 274"/>
              <a:gd name="T86" fmla="*/ 189 w 262"/>
              <a:gd name="T87" fmla="*/ 251 h 274"/>
              <a:gd name="T88" fmla="*/ 129 w 262"/>
              <a:gd name="T89" fmla="*/ 238 h 274"/>
              <a:gd name="T90" fmla="*/ 73 w 262"/>
              <a:gd name="T91" fmla="*/ 111 h 274"/>
              <a:gd name="T92" fmla="*/ 186 w 262"/>
              <a:gd name="T93" fmla="*/ 92 h 274"/>
              <a:gd name="T94" fmla="*/ 151 w 262"/>
              <a:gd name="T95" fmla="*/ 126 h 274"/>
              <a:gd name="T96" fmla="*/ 127 w 262"/>
              <a:gd name="T97" fmla="*/ 169 h 274"/>
              <a:gd name="T98" fmla="*/ 186 w 262"/>
              <a:gd name="T99" fmla="*/ 243 h 274"/>
              <a:gd name="T100" fmla="*/ 120 w 262"/>
              <a:gd name="T101" fmla="*/ 133 h 274"/>
              <a:gd name="T102" fmla="*/ 115 w 262"/>
              <a:gd name="T103" fmla="*/ 155 h 274"/>
              <a:gd name="T104" fmla="*/ 173 w 262"/>
              <a:gd name="T105" fmla="*/ 158 h 274"/>
              <a:gd name="T106" fmla="*/ 168 w 262"/>
              <a:gd name="T107" fmla="*/ 175 h 274"/>
              <a:gd name="T108" fmla="*/ 197 w 262"/>
              <a:gd name="T109" fmla="*/ 82 h 274"/>
              <a:gd name="T110" fmla="*/ 68 w 262"/>
              <a:gd name="T111" fmla="*/ 24 h 274"/>
              <a:gd name="T112" fmla="*/ 97 w 262"/>
              <a:gd name="T113" fmla="*/ 258 h 274"/>
              <a:gd name="T114" fmla="*/ 68 w 262"/>
              <a:gd name="T115" fmla="*/ 270 h 274"/>
              <a:gd name="T116" fmla="*/ 173 w 262"/>
              <a:gd name="T117" fmla="*/ 127 h 274"/>
              <a:gd name="T118" fmla="*/ 133 w 262"/>
              <a:gd name="T119" fmla="*/ 219 h 274"/>
              <a:gd name="T120" fmla="*/ 71 w 262"/>
              <a:gd name="T121" fmla="*/ 2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274">
                <a:moveTo>
                  <a:pt x="19" y="255"/>
                </a:moveTo>
                <a:cubicBezTo>
                  <a:pt x="18" y="254"/>
                  <a:pt x="17" y="253"/>
                  <a:pt x="16" y="253"/>
                </a:cubicBezTo>
                <a:cubicBezTo>
                  <a:pt x="16" y="252"/>
                  <a:pt x="15" y="251"/>
                  <a:pt x="14" y="251"/>
                </a:cubicBezTo>
                <a:cubicBezTo>
                  <a:pt x="14" y="250"/>
                  <a:pt x="14" y="250"/>
                  <a:pt x="13" y="250"/>
                </a:cubicBezTo>
                <a:cubicBezTo>
                  <a:pt x="14" y="249"/>
                  <a:pt x="16" y="249"/>
                  <a:pt x="16" y="250"/>
                </a:cubicBezTo>
                <a:cubicBezTo>
                  <a:pt x="17" y="251"/>
                  <a:pt x="18" y="252"/>
                  <a:pt x="20" y="253"/>
                </a:cubicBezTo>
                <a:cubicBezTo>
                  <a:pt x="25" y="255"/>
                  <a:pt x="30" y="257"/>
                  <a:pt x="35" y="259"/>
                </a:cubicBezTo>
                <a:cubicBezTo>
                  <a:pt x="37" y="260"/>
                  <a:pt x="40" y="261"/>
                  <a:pt x="43" y="262"/>
                </a:cubicBezTo>
                <a:cubicBezTo>
                  <a:pt x="43" y="262"/>
                  <a:pt x="44" y="262"/>
                  <a:pt x="44" y="262"/>
                </a:cubicBezTo>
                <a:cubicBezTo>
                  <a:pt x="52" y="263"/>
                  <a:pt x="59" y="263"/>
                  <a:pt x="66" y="262"/>
                </a:cubicBezTo>
                <a:cubicBezTo>
                  <a:pt x="70" y="262"/>
                  <a:pt x="73" y="261"/>
                  <a:pt x="76" y="260"/>
                </a:cubicBezTo>
                <a:cubicBezTo>
                  <a:pt x="81" y="259"/>
                  <a:pt x="86" y="257"/>
                  <a:pt x="91" y="254"/>
                </a:cubicBezTo>
                <a:cubicBezTo>
                  <a:pt x="94" y="253"/>
                  <a:pt x="98" y="251"/>
                  <a:pt x="101" y="249"/>
                </a:cubicBezTo>
                <a:cubicBezTo>
                  <a:pt x="102" y="249"/>
                  <a:pt x="102" y="249"/>
                  <a:pt x="103" y="248"/>
                </a:cubicBezTo>
                <a:cubicBezTo>
                  <a:pt x="105" y="246"/>
                  <a:pt x="108" y="243"/>
                  <a:pt x="110" y="240"/>
                </a:cubicBezTo>
                <a:cubicBezTo>
                  <a:pt x="112" y="237"/>
                  <a:pt x="114" y="235"/>
                  <a:pt x="117" y="232"/>
                </a:cubicBezTo>
                <a:cubicBezTo>
                  <a:pt x="118" y="229"/>
                  <a:pt x="120" y="227"/>
                  <a:pt x="121" y="224"/>
                </a:cubicBezTo>
                <a:cubicBezTo>
                  <a:pt x="123" y="222"/>
                  <a:pt x="124" y="219"/>
                  <a:pt x="126" y="216"/>
                </a:cubicBezTo>
                <a:cubicBezTo>
                  <a:pt x="127" y="214"/>
                  <a:pt x="128" y="211"/>
                  <a:pt x="128" y="208"/>
                </a:cubicBezTo>
                <a:cubicBezTo>
                  <a:pt x="128" y="208"/>
                  <a:pt x="128" y="208"/>
                  <a:pt x="128" y="207"/>
                </a:cubicBezTo>
                <a:cubicBezTo>
                  <a:pt x="128" y="207"/>
                  <a:pt x="128" y="207"/>
                  <a:pt x="128" y="206"/>
                </a:cubicBezTo>
                <a:cubicBezTo>
                  <a:pt x="126" y="206"/>
                  <a:pt x="126" y="205"/>
                  <a:pt x="126" y="204"/>
                </a:cubicBezTo>
                <a:cubicBezTo>
                  <a:pt x="127" y="202"/>
                  <a:pt x="127" y="201"/>
                  <a:pt x="127" y="199"/>
                </a:cubicBezTo>
                <a:cubicBezTo>
                  <a:pt x="127" y="197"/>
                  <a:pt x="127" y="195"/>
                  <a:pt x="127" y="193"/>
                </a:cubicBezTo>
                <a:cubicBezTo>
                  <a:pt x="127" y="193"/>
                  <a:pt x="127" y="192"/>
                  <a:pt x="127" y="192"/>
                </a:cubicBezTo>
                <a:cubicBezTo>
                  <a:pt x="126" y="192"/>
                  <a:pt x="126" y="192"/>
                  <a:pt x="126" y="192"/>
                </a:cubicBezTo>
                <a:cubicBezTo>
                  <a:pt x="120" y="191"/>
                  <a:pt x="114" y="190"/>
                  <a:pt x="108" y="187"/>
                </a:cubicBezTo>
                <a:cubicBezTo>
                  <a:pt x="106" y="186"/>
                  <a:pt x="104" y="185"/>
                  <a:pt x="101" y="184"/>
                </a:cubicBezTo>
                <a:cubicBezTo>
                  <a:pt x="98" y="183"/>
                  <a:pt x="96" y="182"/>
                  <a:pt x="93" y="180"/>
                </a:cubicBezTo>
                <a:cubicBezTo>
                  <a:pt x="92" y="180"/>
                  <a:pt x="91" y="179"/>
                  <a:pt x="90" y="178"/>
                </a:cubicBezTo>
                <a:cubicBezTo>
                  <a:pt x="90" y="178"/>
                  <a:pt x="90" y="178"/>
                  <a:pt x="90" y="177"/>
                </a:cubicBezTo>
                <a:cubicBezTo>
                  <a:pt x="89" y="177"/>
                  <a:pt x="89" y="176"/>
                  <a:pt x="89" y="176"/>
                </a:cubicBezTo>
                <a:cubicBezTo>
                  <a:pt x="87" y="174"/>
                  <a:pt x="85" y="172"/>
                  <a:pt x="84" y="170"/>
                </a:cubicBezTo>
                <a:cubicBezTo>
                  <a:pt x="84" y="169"/>
                  <a:pt x="83" y="169"/>
                  <a:pt x="83" y="168"/>
                </a:cubicBezTo>
                <a:cubicBezTo>
                  <a:pt x="82" y="167"/>
                  <a:pt x="80" y="166"/>
                  <a:pt x="79" y="164"/>
                </a:cubicBezTo>
                <a:cubicBezTo>
                  <a:pt x="78" y="163"/>
                  <a:pt x="78" y="163"/>
                  <a:pt x="79" y="162"/>
                </a:cubicBezTo>
                <a:cubicBezTo>
                  <a:pt x="79" y="162"/>
                  <a:pt x="79" y="162"/>
                  <a:pt x="79" y="161"/>
                </a:cubicBezTo>
                <a:cubicBezTo>
                  <a:pt x="79" y="161"/>
                  <a:pt x="79" y="161"/>
                  <a:pt x="79" y="161"/>
                </a:cubicBezTo>
                <a:cubicBezTo>
                  <a:pt x="77" y="158"/>
                  <a:pt x="77" y="154"/>
                  <a:pt x="76" y="150"/>
                </a:cubicBezTo>
                <a:cubicBezTo>
                  <a:pt x="76" y="147"/>
                  <a:pt x="76" y="144"/>
                  <a:pt x="76" y="141"/>
                </a:cubicBezTo>
                <a:cubicBezTo>
                  <a:pt x="76" y="141"/>
                  <a:pt x="76" y="141"/>
                  <a:pt x="76" y="140"/>
                </a:cubicBezTo>
                <a:cubicBezTo>
                  <a:pt x="76" y="140"/>
                  <a:pt x="76" y="140"/>
                  <a:pt x="76" y="140"/>
                </a:cubicBezTo>
                <a:cubicBezTo>
                  <a:pt x="73" y="140"/>
                  <a:pt x="70" y="140"/>
                  <a:pt x="67" y="141"/>
                </a:cubicBezTo>
                <a:cubicBezTo>
                  <a:pt x="61" y="141"/>
                  <a:pt x="56" y="143"/>
                  <a:pt x="50" y="145"/>
                </a:cubicBezTo>
                <a:cubicBezTo>
                  <a:pt x="50" y="145"/>
                  <a:pt x="49" y="145"/>
                  <a:pt x="49" y="145"/>
                </a:cubicBezTo>
                <a:cubicBezTo>
                  <a:pt x="42" y="149"/>
                  <a:pt x="35" y="153"/>
                  <a:pt x="30" y="159"/>
                </a:cubicBezTo>
                <a:cubicBezTo>
                  <a:pt x="28" y="160"/>
                  <a:pt x="26" y="162"/>
                  <a:pt x="25" y="164"/>
                </a:cubicBezTo>
                <a:cubicBezTo>
                  <a:pt x="23" y="166"/>
                  <a:pt x="22" y="167"/>
                  <a:pt x="21" y="169"/>
                </a:cubicBezTo>
                <a:cubicBezTo>
                  <a:pt x="19" y="171"/>
                  <a:pt x="18" y="174"/>
                  <a:pt x="16" y="176"/>
                </a:cubicBezTo>
                <a:cubicBezTo>
                  <a:pt x="15" y="180"/>
                  <a:pt x="13" y="183"/>
                  <a:pt x="11" y="186"/>
                </a:cubicBezTo>
                <a:cubicBezTo>
                  <a:pt x="9" y="192"/>
                  <a:pt x="8" y="197"/>
                  <a:pt x="7" y="203"/>
                </a:cubicBezTo>
                <a:cubicBezTo>
                  <a:pt x="6" y="207"/>
                  <a:pt x="6" y="211"/>
                  <a:pt x="6" y="215"/>
                </a:cubicBezTo>
                <a:cubicBezTo>
                  <a:pt x="7" y="217"/>
                  <a:pt x="6" y="219"/>
                  <a:pt x="6" y="221"/>
                </a:cubicBezTo>
                <a:cubicBezTo>
                  <a:pt x="6" y="222"/>
                  <a:pt x="6" y="222"/>
                  <a:pt x="6" y="223"/>
                </a:cubicBezTo>
                <a:cubicBezTo>
                  <a:pt x="6" y="223"/>
                  <a:pt x="6" y="223"/>
                  <a:pt x="6" y="223"/>
                </a:cubicBezTo>
                <a:cubicBezTo>
                  <a:pt x="4" y="221"/>
                  <a:pt x="3" y="219"/>
                  <a:pt x="3" y="217"/>
                </a:cubicBezTo>
                <a:cubicBezTo>
                  <a:pt x="2" y="212"/>
                  <a:pt x="2" y="207"/>
                  <a:pt x="2" y="202"/>
                </a:cubicBezTo>
                <a:cubicBezTo>
                  <a:pt x="2" y="201"/>
                  <a:pt x="2" y="201"/>
                  <a:pt x="2" y="201"/>
                </a:cubicBezTo>
                <a:cubicBezTo>
                  <a:pt x="2" y="200"/>
                  <a:pt x="2" y="200"/>
                  <a:pt x="1" y="200"/>
                </a:cubicBezTo>
                <a:cubicBezTo>
                  <a:pt x="1" y="200"/>
                  <a:pt x="0" y="200"/>
                  <a:pt x="0" y="199"/>
                </a:cubicBezTo>
                <a:cubicBezTo>
                  <a:pt x="0" y="197"/>
                  <a:pt x="0" y="194"/>
                  <a:pt x="1" y="192"/>
                </a:cubicBezTo>
                <a:cubicBezTo>
                  <a:pt x="1" y="188"/>
                  <a:pt x="3" y="184"/>
                  <a:pt x="4" y="180"/>
                </a:cubicBezTo>
                <a:cubicBezTo>
                  <a:pt x="5" y="176"/>
                  <a:pt x="7" y="172"/>
                  <a:pt x="9" y="168"/>
                </a:cubicBezTo>
                <a:cubicBezTo>
                  <a:pt x="12" y="162"/>
                  <a:pt x="16" y="157"/>
                  <a:pt x="20" y="152"/>
                </a:cubicBezTo>
                <a:cubicBezTo>
                  <a:pt x="25" y="147"/>
                  <a:pt x="31" y="142"/>
                  <a:pt x="38" y="139"/>
                </a:cubicBezTo>
                <a:cubicBezTo>
                  <a:pt x="41" y="137"/>
                  <a:pt x="44" y="136"/>
                  <a:pt x="46" y="135"/>
                </a:cubicBezTo>
                <a:cubicBezTo>
                  <a:pt x="51" y="133"/>
                  <a:pt x="57" y="132"/>
                  <a:pt x="62" y="131"/>
                </a:cubicBezTo>
                <a:cubicBezTo>
                  <a:pt x="64" y="131"/>
                  <a:pt x="66" y="130"/>
                  <a:pt x="67" y="130"/>
                </a:cubicBezTo>
                <a:cubicBezTo>
                  <a:pt x="70" y="129"/>
                  <a:pt x="73" y="129"/>
                  <a:pt x="76" y="129"/>
                </a:cubicBezTo>
                <a:cubicBezTo>
                  <a:pt x="77" y="129"/>
                  <a:pt x="77" y="129"/>
                  <a:pt x="77" y="129"/>
                </a:cubicBezTo>
                <a:cubicBezTo>
                  <a:pt x="77" y="128"/>
                  <a:pt x="77" y="128"/>
                  <a:pt x="77" y="128"/>
                </a:cubicBezTo>
                <a:cubicBezTo>
                  <a:pt x="77" y="128"/>
                  <a:pt x="77" y="128"/>
                  <a:pt x="77" y="128"/>
                </a:cubicBezTo>
                <a:cubicBezTo>
                  <a:pt x="73" y="125"/>
                  <a:pt x="70" y="122"/>
                  <a:pt x="67" y="119"/>
                </a:cubicBezTo>
                <a:cubicBezTo>
                  <a:pt x="65" y="118"/>
                  <a:pt x="64" y="116"/>
                  <a:pt x="62" y="115"/>
                </a:cubicBezTo>
                <a:cubicBezTo>
                  <a:pt x="59" y="111"/>
                  <a:pt x="55" y="107"/>
                  <a:pt x="53" y="102"/>
                </a:cubicBezTo>
                <a:cubicBezTo>
                  <a:pt x="52" y="101"/>
                  <a:pt x="51" y="100"/>
                  <a:pt x="51" y="99"/>
                </a:cubicBezTo>
                <a:cubicBezTo>
                  <a:pt x="49" y="97"/>
                  <a:pt x="48" y="94"/>
                  <a:pt x="48" y="91"/>
                </a:cubicBezTo>
                <a:cubicBezTo>
                  <a:pt x="47" y="89"/>
                  <a:pt x="47" y="87"/>
                  <a:pt x="47" y="85"/>
                </a:cubicBezTo>
                <a:cubicBezTo>
                  <a:pt x="46" y="83"/>
                  <a:pt x="46" y="81"/>
                  <a:pt x="46" y="78"/>
                </a:cubicBezTo>
                <a:cubicBezTo>
                  <a:pt x="46" y="75"/>
                  <a:pt x="46" y="73"/>
                  <a:pt x="46" y="70"/>
                </a:cubicBezTo>
                <a:cubicBezTo>
                  <a:pt x="46" y="69"/>
                  <a:pt x="46" y="68"/>
                  <a:pt x="46" y="67"/>
                </a:cubicBezTo>
                <a:cubicBezTo>
                  <a:pt x="46" y="62"/>
                  <a:pt x="47" y="56"/>
                  <a:pt x="48" y="51"/>
                </a:cubicBezTo>
                <a:cubicBezTo>
                  <a:pt x="49" y="49"/>
                  <a:pt x="50" y="46"/>
                  <a:pt x="51" y="44"/>
                </a:cubicBezTo>
                <a:cubicBezTo>
                  <a:pt x="53" y="40"/>
                  <a:pt x="55" y="37"/>
                  <a:pt x="57" y="33"/>
                </a:cubicBezTo>
                <a:cubicBezTo>
                  <a:pt x="58" y="31"/>
                  <a:pt x="60" y="30"/>
                  <a:pt x="61" y="28"/>
                </a:cubicBezTo>
                <a:cubicBezTo>
                  <a:pt x="65" y="24"/>
                  <a:pt x="69" y="20"/>
                  <a:pt x="73" y="16"/>
                </a:cubicBezTo>
                <a:cubicBezTo>
                  <a:pt x="77" y="13"/>
                  <a:pt x="80" y="10"/>
                  <a:pt x="84" y="8"/>
                </a:cubicBezTo>
                <a:cubicBezTo>
                  <a:pt x="87" y="6"/>
                  <a:pt x="89" y="4"/>
                  <a:pt x="92" y="2"/>
                </a:cubicBezTo>
                <a:cubicBezTo>
                  <a:pt x="92" y="2"/>
                  <a:pt x="93" y="2"/>
                  <a:pt x="93" y="2"/>
                </a:cubicBezTo>
                <a:cubicBezTo>
                  <a:pt x="93" y="2"/>
                  <a:pt x="94" y="2"/>
                  <a:pt x="94" y="3"/>
                </a:cubicBezTo>
                <a:cubicBezTo>
                  <a:pt x="94" y="3"/>
                  <a:pt x="94" y="3"/>
                  <a:pt x="94" y="4"/>
                </a:cubicBezTo>
                <a:cubicBezTo>
                  <a:pt x="94" y="4"/>
                  <a:pt x="93" y="4"/>
                  <a:pt x="93" y="5"/>
                </a:cubicBezTo>
                <a:cubicBezTo>
                  <a:pt x="93" y="6"/>
                  <a:pt x="93" y="7"/>
                  <a:pt x="92" y="8"/>
                </a:cubicBezTo>
                <a:cubicBezTo>
                  <a:pt x="90" y="10"/>
                  <a:pt x="87" y="13"/>
                  <a:pt x="84" y="15"/>
                </a:cubicBezTo>
                <a:cubicBezTo>
                  <a:pt x="82" y="17"/>
                  <a:pt x="81" y="19"/>
                  <a:pt x="79" y="21"/>
                </a:cubicBezTo>
                <a:cubicBezTo>
                  <a:pt x="78" y="22"/>
                  <a:pt x="76" y="24"/>
                  <a:pt x="75" y="25"/>
                </a:cubicBezTo>
                <a:cubicBezTo>
                  <a:pt x="73" y="27"/>
                  <a:pt x="71" y="29"/>
                  <a:pt x="70" y="32"/>
                </a:cubicBezTo>
                <a:cubicBezTo>
                  <a:pt x="70" y="32"/>
                  <a:pt x="69" y="32"/>
                  <a:pt x="69" y="33"/>
                </a:cubicBezTo>
                <a:cubicBezTo>
                  <a:pt x="66" y="37"/>
                  <a:pt x="63" y="42"/>
                  <a:pt x="61" y="47"/>
                </a:cubicBezTo>
                <a:cubicBezTo>
                  <a:pt x="60" y="50"/>
                  <a:pt x="59" y="53"/>
                  <a:pt x="58" y="57"/>
                </a:cubicBezTo>
                <a:cubicBezTo>
                  <a:pt x="58" y="60"/>
                  <a:pt x="57" y="62"/>
                  <a:pt x="57" y="65"/>
                </a:cubicBezTo>
                <a:cubicBezTo>
                  <a:pt x="57" y="65"/>
                  <a:pt x="57" y="65"/>
                  <a:pt x="57" y="66"/>
                </a:cubicBezTo>
                <a:cubicBezTo>
                  <a:pt x="58" y="55"/>
                  <a:pt x="62" y="45"/>
                  <a:pt x="68" y="36"/>
                </a:cubicBezTo>
                <a:cubicBezTo>
                  <a:pt x="68" y="36"/>
                  <a:pt x="68" y="36"/>
                  <a:pt x="68" y="37"/>
                </a:cubicBezTo>
                <a:cubicBezTo>
                  <a:pt x="67" y="39"/>
                  <a:pt x="66" y="42"/>
                  <a:pt x="65" y="44"/>
                </a:cubicBezTo>
                <a:cubicBezTo>
                  <a:pt x="65" y="46"/>
                  <a:pt x="64" y="47"/>
                  <a:pt x="64" y="49"/>
                </a:cubicBezTo>
                <a:cubicBezTo>
                  <a:pt x="61" y="54"/>
                  <a:pt x="60" y="60"/>
                  <a:pt x="60" y="66"/>
                </a:cubicBezTo>
                <a:cubicBezTo>
                  <a:pt x="59" y="70"/>
                  <a:pt x="59" y="75"/>
                  <a:pt x="59" y="79"/>
                </a:cubicBezTo>
                <a:cubicBezTo>
                  <a:pt x="59" y="80"/>
                  <a:pt x="59" y="82"/>
                  <a:pt x="59" y="84"/>
                </a:cubicBezTo>
                <a:cubicBezTo>
                  <a:pt x="59" y="84"/>
                  <a:pt x="60" y="84"/>
                  <a:pt x="60" y="85"/>
                </a:cubicBezTo>
                <a:cubicBezTo>
                  <a:pt x="61" y="86"/>
                  <a:pt x="61" y="88"/>
                  <a:pt x="62" y="90"/>
                </a:cubicBezTo>
                <a:cubicBezTo>
                  <a:pt x="64" y="92"/>
                  <a:pt x="65" y="94"/>
                  <a:pt x="66" y="96"/>
                </a:cubicBezTo>
                <a:cubicBezTo>
                  <a:pt x="67" y="98"/>
                  <a:pt x="69" y="100"/>
                  <a:pt x="71" y="102"/>
                </a:cubicBezTo>
                <a:cubicBezTo>
                  <a:pt x="74" y="105"/>
                  <a:pt x="78" y="109"/>
                  <a:pt x="82" y="111"/>
                </a:cubicBezTo>
                <a:cubicBezTo>
                  <a:pt x="82" y="111"/>
                  <a:pt x="82" y="112"/>
                  <a:pt x="83" y="112"/>
                </a:cubicBezTo>
                <a:cubicBezTo>
                  <a:pt x="83" y="111"/>
                  <a:pt x="83" y="111"/>
                  <a:pt x="83" y="111"/>
                </a:cubicBezTo>
                <a:cubicBezTo>
                  <a:pt x="89" y="103"/>
                  <a:pt x="96" y="97"/>
                  <a:pt x="104" y="93"/>
                </a:cubicBezTo>
                <a:cubicBezTo>
                  <a:pt x="109" y="91"/>
                  <a:pt x="113" y="90"/>
                  <a:pt x="118" y="90"/>
                </a:cubicBezTo>
                <a:cubicBezTo>
                  <a:pt x="123" y="90"/>
                  <a:pt x="128" y="90"/>
                  <a:pt x="133" y="90"/>
                </a:cubicBezTo>
                <a:cubicBezTo>
                  <a:pt x="138" y="91"/>
                  <a:pt x="143" y="91"/>
                  <a:pt x="147" y="93"/>
                </a:cubicBezTo>
                <a:cubicBezTo>
                  <a:pt x="152" y="94"/>
                  <a:pt x="156" y="97"/>
                  <a:pt x="160" y="99"/>
                </a:cubicBezTo>
                <a:cubicBezTo>
                  <a:pt x="160" y="100"/>
                  <a:pt x="161" y="100"/>
                  <a:pt x="161" y="100"/>
                </a:cubicBezTo>
                <a:cubicBezTo>
                  <a:pt x="162" y="101"/>
                  <a:pt x="163" y="102"/>
                  <a:pt x="164" y="103"/>
                </a:cubicBezTo>
                <a:cubicBezTo>
                  <a:pt x="166" y="104"/>
                  <a:pt x="167" y="105"/>
                  <a:pt x="168" y="106"/>
                </a:cubicBezTo>
                <a:cubicBezTo>
                  <a:pt x="169" y="107"/>
                  <a:pt x="170" y="108"/>
                  <a:pt x="170" y="109"/>
                </a:cubicBezTo>
                <a:cubicBezTo>
                  <a:pt x="171" y="110"/>
                  <a:pt x="171" y="110"/>
                  <a:pt x="171" y="110"/>
                </a:cubicBezTo>
                <a:cubicBezTo>
                  <a:pt x="171" y="110"/>
                  <a:pt x="172" y="110"/>
                  <a:pt x="172" y="109"/>
                </a:cubicBezTo>
                <a:cubicBezTo>
                  <a:pt x="174" y="107"/>
                  <a:pt x="176" y="104"/>
                  <a:pt x="178" y="102"/>
                </a:cubicBezTo>
                <a:cubicBezTo>
                  <a:pt x="179" y="101"/>
                  <a:pt x="179" y="100"/>
                  <a:pt x="180" y="99"/>
                </a:cubicBezTo>
                <a:cubicBezTo>
                  <a:pt x="183" y="93"/>
                  <a:pt x="185" y="86"/>
                  <a:pt x="186" y="80"/>
                </a:cubicBezTo>
                <a:cubicBezTo>
                  <a:pt x="187" y="75"/>
                  <a:pt x="187" y="69"/>
                  <a:pt x="187" y="64"/>
                </a:cubicBezTo>
                <a:cubicBezTo>
                  <a:pt x="188" y="58"/>
                  <a:pt x="186" y="52"/>
                  <a:pt x="184" y="46"/>
                </a:cubicBezTo>
                <a:cubicBezTo>
                  <a:pt x="183" y="43"/>
                  <a:pt x="181" y="40"/>
                  <a:pt x="179" y="38"/>
                </a:cubicBezTo>
                <a:cubicBezTo>
                  <a:pt x="176" y="34"/>
                  <a:pt x="172" y="30"/>
                  <a:pt x="168" y="26"/>
                </a:cubicBezTo>
                <a:cubicBezTo>
                  <a:pt x="165" y="23"/>
                  <a:pt x="161" y="20"/>
                  <a:pt x="158" y="16"/>
                </a:cubicBezTo>
                <a:cubicBezTo>
                  <a:pt x="158" y="16"/>
                  <a:pt x="157" y="15"/>
                  <a:pt x="156" y="15"/>
                </a:cubicBezTo>
                <a:cubicBezTo>
                  <a:pt x="152" y="12"/>
                  <a:pt x="148" y="10"/>
                  <a:pt x="144" y="7"/>
                </a:cubicBezTo>
                <a:cubicBezTo>
                  <a:pt x="144" y="7"/>
                  <a:pt x="144" y="7"/>
                  <a:pt x="143" y="7"/>
                </a:cubicBezTo>
                <a:cubicBezTo>
                  <a:pt x="140" y="6"/>
                  <a:pt x="137" y="5"/>
                  <a:pt x="134" y="4"/>
                </a:cubicBezTo>
                <a:cubicBezTo>
                  <a:pt x="134" y="4"/>
                  <a:pt x="133" y="4"/>
                  <a:pt x="133" y="4"/>
                </a:cubicBezTo>
                <a:cubicBezTo>
                  <a:pt x="132" y="3"/>
                  <a:pt x="132" y="3"/>
                  <a:pt x="132" y="2"/>
                </a:cubicBezTo>
                <a:cubicBezTo>
                  <a:pt x="132" y="2"/>
                  <a:pt x="133" y="2"/>
                  <a:pt x="133" y="2"/>
                </a:cubicBezTo>
                <a:cubicBezTo>
                  <a:pt x="133" y="2"/>
                  <a:pt x="134" y="1"/>
                  <a:pt x="134" y="1"/>
                </a:cubicBezTo>
                <a:cubicBezTo>
                  <a:pt x="134" y="1"/>
                  <a:pt x="134" y="0"/>
                  <a:pt x="135" y="0"/>
                </a:cubicBezTo>
                <a:cubicBezTo>
                  <a:pt x="135" y="0"/>
                  <a:pt x="136" y="0"/>
                  <a:pt x="136" y="0"/>
                </a:cubicBezTo>
                <a:cubicBezTo>
                  <a:pt x="137" y="0"/>
                  <a:pt x="138" y="1"/>
                  <a:pt x="139" y="1"/>
                </a:cubicBezTo>
                <a:cubicBezTo>
                  <a:pt x="139" y="1"/>
                  <a:pt x="140" y="1"/>
                  <a:pt x="141" y="1"/>
                </a:cubicBezTo>
                <a:cubicBezTo>
                  <a:pt x="141" y="1"/>
                  <a:pt x="142" y="1"/>
                  <a:pt x="142" y="1"/>
                </a:cubicBezTo>
                <a:cubicBezTo>
                  <a:pt x="143" y="2"/>
                  <a:pt x="145" y="3"/>
                  <a:pt x="146" y="3"/>
                </a:cubicBezTo>
                <a:cubicBezTo>
                  <a:pt x="149" y="4"/>
                  <a:pt x="152" y="5"/>
                  <a:pt x="155" y="7"/>
                </a:cubicBezTo>
                <a:cubicBezTo>
                  <a:pt x="162" y="10"/>
                  <a:pt x="168" y="14"/>
                  <a:pt x="174" y="19"/>
                </a:cubicBezTo>
                <a:cubicBezTo>
                  <a:pt x="177" y="21"/>
                  <a:pt x="179" y="23"/>
                  <a:pt x="182" y="25"/>
                </a:cubicBezTo>
                <a:cubicBezTo>
                  <a:pt x="184" y="27"/>
                  <a:pt x="186" y="29"/>
                  <a:pt x="187" y="32"/>
                </a:cubicBezTo>
                <a:cubicBezTo>
                  <a:pt x="190" y="36"/>
                  <a:pt x="193" y="41"/>
                  <a:pt x="195" y="46"/>
                </a:cubicBezTo>
                <a:cubicBezTo>
                  <a:pt x="196" y="48"/>
                  <a:pt x="197" y="51"/>
                  <a:pt x="198" y="54"/>
                </a:cubicBezTo>
                <a:cubicBezTo>
                  <a:pt x="199" y="57"/>
                  <a:pt x="199" y="60"/>
                  <a:pt x="199" y="63"/>
                </a:cubicBezTo>
                <a:cubicBezTo>
                  <a:pt x="200" y="66"/>
                  <a:pt x="200" y="69"/>
                  <a:pt x="200" y="72"/>
                </a:cubicBezTo>
                <a:cubicBezTo>
                  <a:pt x="200" y="73"/>
                  <a:pt x="200" y="74"/>
                  <a:pt x="200" y="75"/>
                </a:cubicBezTo>
                <a:cubicBezTo>
                  <a:pt x="200" y="81"/>
                  <a:pt x="199" y="87"/>
                  <a:pt x="196" y="93"/>
                </a:cubicBezTo>
                <a:cubicBezTo>
                  <a:pt x="195" y="96"/>
                  <a:pt x="194" y="98"/>
                  <a:pt x="193" y="101"/>
                </a:cubicBezTo>
                <a:cubicBezTo>
                  <a:pt x="192" y="103"/>
                  <a:pt x="191" y="105"/>
                  <a:pt x="190" y="107"/>
                </a:cubicBezTo>
                <a:cubicBezTo>
                  <a:pt x="188" y="111"/>
                  <a:pt x="187" y="114"/>
                  <a:pt x="184" y="117"/>
                </a:cubicBezTo>
                <a:cubicBezTo>
                  <a:pt x="183" y="119"/>
                  <a:pt x="182" y="121"/>
                  <a:pt x="181" y="122"/>
                </a:cubicBezTo>
                <a:cubicBezTo>
                  <a:pt x="181" y="122"/>
                  <a:pt x="180" y="123"/>
                  <a:pt x="180" y="123"/>
                </a:cubicBezTo>
                <a:cubicBezTo>
                  <a:pt x="180" y="123"/>
                  <a:pt x="181" y="124"/>
                  <a:pt x="181" y="124"/>
                </a:cubicBezTo>
                <a:cubicBezTo>
                  <a:pt x="181" y="124"/>
                  <a:pt x="181" y="124"/>
                  <a:pt x="181" y="124"/>
                </a:cubicBezTo>
                <a:cubicBezTo>
                  <a:pt x="185" y="124"/>
                  <a:pt x="189" y="124"/>
                  <a:pt x="192" y="125"/>
                </a:cubicBezTo>
                <a:cubicBezTo>
                  <a:pt x="195" y="125"/>
                  <a:pt x="197" y="125"/>
                  <a:pt x="199" y="125"/>
                </a:cubicBezTo>
                <a:cubicBezTo>
                  <a:pt x="200" y="125"/>
                  <a:pt x="201" y="125"/>
                  <a:pt x="202" y="125"/>
                </a:cubicBezTo>
                <a:cubicBezTo>
                  <a:pt x="206" y="125"/>
                  <a:pt x="210" y="126"/>
                  <a:pt x="213" y="127"/>
                </a:cubicBezTo>
                <a:cubicBezTo>
                  <a:pt x="222" y="129"/>
                  <a:pt x="230" y="132"/>
                  <a:pt x="237" y="137"/>
                </a:cubicBezTo>
                <a:cubicBezTo>
                  <a:pt x="241" y="140"/>
                  <a:pt x="244" y="143"/>
                  <a:pt x="247" y="146"/>
                </a:cubicBezTo>
                <a:cubicBezTo>
                  <a:pt x="247" y="147"/>
                  <a:pt x="248" y="147"/>
                  <a:pt x="249" y="148"/>
                </a:cubicBezTo>
                <a:cubicBezTo>
                  <a:pt x="252" y="150"/>
                  <a:pt x="254" y="154"/>
                  <a:pt x="256" y="158"/>
                </a:cubicBezTo>
                <a:cubicBezTo>
                  <a:pt x="257" y="159"/>
                  <a:pt x="257" y="161"/>
                  <a:pt x="257" y="162"/>
                </a:cubicBezTo>
                <a:cubicBezTo>
                  <a:pt x="257" y="162"/>
                  <a:pt x="258" y="163"/>
                  <a:pt x="258" y="164"/>
                </a:cubicBezTo>
                <a:cubicBezTo>
                  <a:pt x="259" y="166"/>
                  <a:pt x="260" y="168"/>
                  <a:pt x="260" y="170"/>
                </a:cubicBezTo>
                <a:cubicBezTo>
                  <a:pt x="261" y="172"/>
                  <a:pt x="261" y="175"/>
                  <a:pt x="262" y="177"/>
                </a:cubicBezTo>
                <a:cubicBezTo>
                  <a:pt x="262" y="177"/>
                  <a:pt x="262" y="177"/>
                  <a:pt x="262" y="178"/>
                </a:cubicBezTo>
                <a:cubicBezTo>
                  <a:pt x="262" y="178"/>
                  <a:pt x="262" y="179"/>
                  <a:pt x="261" y="179"/>
                </a:cubicBezTo>
                <a:cubicBezTo>
                  <a:pt x="261" y="178"/>
                  <a:pt x="261" y="178"/>
                  <a:pt x="261" y="178"/>
                </a:cubicBezTo>
                <a:cubicBezTo>
                  <a:pt x="260" y="175"/>
                  <a:pt x="259" y="173"/>
                  <a:pt x="257" y="171"/>
                </a:cubicBezTo>
                <a:cubicBezTo>
                  <a:pt x="257" y="170"/>
                  <a:pt x="257" y="170"/>
                  <a:pt x="257" y="170"/>
                </a:cubicBezTo>
                <a:cubicBezTo>
                  <a:pt x="255" y="168"/>
                  <a:pt x="254" y="166"/>
                  <a:pt x="252" y="164"/>
                </a:cubicBezTo>
                <a:cubicBezTo>
                  <a:pt x="251" y="163"/>
                  <a:pt x="250" y="162"/>
                  <a:pt x="249" y="161"/>
                </a:cubicBezTo>
                <a:cubicBezTo>
                  <a:pt x="249" y="160"/>
                  <a:pt x="248" y="160"/>
                  <a:pt x="247" y="159"/>
                </a:cubicBezTo>
                <a:cubicBezTo>
                  <a:pt x="246" y="158"/>
                  <a:pt x="246" y="157"/>
                  <a:pt x="245" y="156"/>
                </a:cubicBezTo>
                <a:cubicBezTo>
                  <a:pt x="242" y="152"/>
                  <a:pt x="238" y="149"/>
                  <a:pt x="234" y="147"/>
                </a:cubicBezTo>
                <a:cubicBezTo>
                  <a:pt x="232" y="146"/>
                  <a:pt x="230" y="145"/>
                  <a:pt x="228" y="143"/>
                </a:cubicBezTo>
                <a:cubicBezTo>
                  <a:pt x="227" y="143"/>
                  <a:pt x="227" y="143"/>
                  <a:pt x="226" y="143"/>
                </a:cubicBezTo>
                <a:cubicBezTo>
                  <a:pt x="224" y="142"/>
                  <a:pt x="222" y="141"/>
                  <a:pt x="220" y="140"/>
                </a:cubicBezTo>
                <a:cubicBezTo>
                  <a:pt x="216" y="138"/>
                  <a:pt x="211" y="136"/>
                  <a:pt x="206" y="136"/>
                </a:cubicBezTo>
                <a:cubicBezTo>
                  <a:pt x="204" y="135"/>
                  <a:pt x="202" y="135"/>
                  <a:pt x="199" y="135"/>
                </a:cubicBezTo>
                <a:cubicBezTo>
                  <a:pt x="194" y="134"/>
                  <a:pt x="189" y="134"/>
                  <a:pt x="184" y="134"/>
                </a:cubicBezTo>
                <a:cubicBezTo>
                  <a:pt x="183" y="134"/>
                  <a:pt x="183" y="134"/>
                  <a:pt x="183" y="134"/>
                </a:cubicBezTo>
                <a:cubicBezTo>
                  <a:pt x="183" y="134"/>
                  <a:pt x="183" y="134"/>
                  <a:pt x="183" y="134"/>
                </a:cubicBezTo>
                <a:cubicBezTo>
                  <a:pt x="183" y="139"/>
                  <a:pt x="183" y="143"/>
                  <a:pt x="182" y="148"/>
                </a:cubicBezTo>
                <a:cubicBezTo>
                  <a:pt x="182" y="153"/>
                  <a:pt x="180" y="159"/>
                  <a:pt x="179" y="164"/>
                </a:cubicBezTo>
                <a:cubicBezTo>
                  <a:pt x="178" y="167"/>
                  <a:pt x="177" y="169"/>
                  <a:pt x="176" y="171"/>
                </a:cubicBezTo>
                <a:cubicBezTo>
                  <a:pt x="174" y="174"/>
                  <a:pt x="172" y="177"/>
                  <a:pt x="169" y="179"/>
                </a:cubicBezTo>
                <a:cubicBezTo>
                  <a:pt x="169" y="179"/>
                  <a:pt x="168" y="180"/>
                  <a:pt x="167" y="181"/>
                </a:cubicBezTo>
                <a:cubicBezTo>
                  <a:pt x="167" y="181"/>
                  <a:pt x="166" y="182"/>
                  <a:pt x="165" y="183"/>
                </a:cubicBezTo>
                <a:cubicBezTo>
                  <a:pt x="163" y="185"/>
                  <a:pt x="161" y="187"/>
                  <a:pt x="159" y="188"/>
                </a:cubicBezTo>
                <a:cubicBezTo>
                  <a:pt x="155" y="189"/>
                  <a:pt x="152" y="190"/>
                  <a:pt x="148" y="190"/>
                </a:cubicBezTo>
                <a:cubicBezTo>
                  <a:pt x="147" y="191"/>
                  <a:pt x="145" y="191"/>
                  <a:pt x="144" y="191"/>
                </a:cubicBezTo>
                <a:cubicBezTo>
                  <a:pt x="145" y="194"/>
                  <a:pt x="144" y="196"/>
                  <a:pt x="146" y="198"/>
                </a:cubicBezTo>
                <a:cubicBezTo>
                  <a:pt x="146" y="199"/>
                  <a:pt x="146" y="200"/>
                  <a:pt x="145" y="201"/>
                </a:cubicBezTo>
                <a:cubicBezTo>
                  <a:pt x="145" y="201"/>
                  <a:pt x="145" y="202"/>
                  <a:pt x="145" y="202"/>
                </a:cubicBezTo>
                <a:cubicBezTo>
                  <a:pt x="145" y="202"/>
                  <a:pt x="145" y="202"/>
                  <a:pt x="145" y="203"/>
                </a:cubicBezTo>
                <a:cubicBezTo>
                  <a:pt x="147" y="206"/>
                  <a:pt x="149" y="210"/>
                  <a:pt x="151" y="213"/>
                </a:cubicBezTo>
                <a:cubicBezTo>
                  <a:pt x="153" y="218"/>
                  <a:pt x="156" y="222"/>
                  <a:pt x="159" y="226"/>
                </a:cubicBezTo>
                <a:cubicBezTo>
                  <a:pt x="162" y="229"/>
                  <a:pt x="164" y="232"/>
                  <a:pt x="168" y="234"/>
                </a:cubicBezTo>
                <a:cubicBezTo>
                  <a:pt x="169" y="235"/>
                  <a:pt x="171" y="235"/>
                  <a:pt x="172" y="236"/>
                </a:cubicBezTo>
                <a:cubicBezTo>
                  <a:pt x="176" y="238"/>
                  <a:pt x="180" y="240"/>
                  <a:pt x="185" y="241"/>
                </a:cubicBezTo>
                <a:cubicBezTo>
                  <a:pt x="191" y="242"/>
                  <a:pt x="198" y="243"/>
                  <a:pt x="204" y="243"/>
                </a:cubicBezTo>
                <a:cubicBezTo>
                  <a:pt x="207" y="243"/>
                  <a:pt x="210" y="243"/>
                  <a:pt x="214" y="243"/>
                </a:cubicBezTo>
                <a:cubicBezTo>
                  <a:pt x="216" y="243"/>
                  <a:pt x="219" y="242"/>
                  <a:pt x="221" y="241"/>
                </a:cubicBezTo>
                <a:cubicBezTo>
                  <a:pt x="227" y="239"/>
                  <a:pt x="233" y="237"/>
                  <a:pt x="239" y="234"/>
                </a:cubicBezTo>
                <a:cubicBezTo>
                  <a:pt x="241" y="233"/>
                  <a:pt x="243" y="231"/>
                  <a:pt x="244" y="230"/>
                </a:cubicBezTo>
                <a:cubicBezTo>
                  <a:pt x="245" y="230"/>
                  <a:pt x="246" y="229"/>
                  <a:pt x="246" y="229"/>
                </a:cubicBezTo>
                <a:cubicBezTo>
                  <a:pt x="246" y="227"/>
                  <a:pt x="247" y="226"/>
                  <a:pt x="248" y="225"/>
                </a:cubicBezTo>
                <a:cubicBezTo>
                  <a:pt x="248" y="225"/>
                  <a:pt x="249" y="224"/>
                  <a:pt x="249" y="224"/>
                </a:cubicBezTo>
                <a:cubicBezTo>
                  <a:pt x="250" y="224"/>
                  <a:pt x="250" y="224"/>
                  <a:pt x="250" y="224"/>
                </a:cubicBezTo>
                <a:cubicBezTo>
                  <a:pt x="252" y="220"/>
                  <a:pt x="254" y="216"/>
                  <a:pt x="255" y="212"/>
                </a:cubicBezTo>
                <a:cubicBezTo>
                  <a:pt x="255" y="211"/>
                  <a:pt x="255" y="211"/>
                  <a:pt x="255" y="211"/>
                </a:cubicBezTo>
                <a:cubicBezTo>
                  <a:pt x="256" y="210"/>
                  <a:pt x="257" y="210"/>
                  <a:pt x="257" y="211"/>
                </a:cubicBezTo>
                <a:cubicBezTo>
                  <a:pt x="257" y="211"/>
                  <a:pt x="257" y="212"/>
                  <a:pt x="258" y="212"/>
                </a:cubicBezTo>
                <a:cubicBezTo>
                  <a:pt x="258" y="213"/>
                  <a:pt x="258" y="214"/>
                  <a:pt x="257" y="215"/>
                </a:cubicBezTo>
                <a:cubicBezTo>
                  <a:pt x="256" y="218"/>
                  <a:pt x="255" y="222"/>
                  <a:pt x="253" y="225"/>
                </a:cubicBezTo>
                <a:cubicBezTo>
                  <a:pt x="252" y="226"/>
                  <a:pt x="252" y="227"/>
                  <a:pt x="252" y="228"/>
                </a:cubicBezTo>
                <a:cubicBezTo>
                  <a:pt x="250" y="231"/>
                  <a:pt x="247" y="234"/>
                  <a:pt x="245" y="236"/>
                </a:cubicBezTo>
                <a:cubicBezTo>
                  <a:pt x="241" y="240"/>
                  <a:pt x="238" y="243"/>
                  <a:pt x="235" y="247"/>
                </a:cubicBezTo>
                <a:cubicBezTo>
                  <a:pt x="234" y="248"/>
                  <a:pt x="233" y="249"/>
                  <a:pt x="232" y="249"/>
                </a:cubicBezTo>
                <a:cubicBezTo>
                  <a:pt x="232" y="250"/>
                  <a:pt x="231" y="250"/>
                  <a:pt x="231" y="250"/>
                </a:cubicBezTo>
                <a:cubicBezTo>
                  <a:pt x="227" y="252"/>
                  <a:pt x="223" y="254"/>
                  <a:pt x="219" y="254"/>
                </a:cubicBezTo>
                <a:cubicBezTo>
                  <a:pt x="219" y="254"/>
                  <a:pt x="218" y="254"/>
                  <a:pt x="217" y="255"/>
                </a:cubicBezTo>
                <a:cubicBezTo>
                  <a:pt x="215" y="255"/>
                  <a:pt x="213" y="255"/>
                  <a:pt x="210" y="255"/>
                </a:cubicBezTo>
                <a:cubicBezTo>
                  <a:pt x="208" y="255"/>
                  <a:pt x="206" y="255"/>
                  <a:pt x="203" y="255"/>
                </a:cubicBezTo>
                <a:cubicBezTo>
                  <a:pt x="199" y="255"/>
                  <a:pt x="195" y="254"/>
                  <a:pt x="191" y="254"/>
                </a:cubicBezTo>
                <a:cubicBezTo>
                  <a:pt x="188" y="254"/>
                  <a:pt x="185" y="254"/>
                  <a:pt x="182" y="254"/>
                </a:cubicBezTo>
                <a:cubicBezTo>
                  <a:pt x="179" y="254"/>
                  <a:pt x="176" y="253"/>
                  <a:pt x="174" y="253"/>
                </a:cubicBezTo>
                <a:cubicBezTo>
                  <a:pt x="171" y="252"/>
                  <a:pt x="169" y="251"/>
                  <a:pt x="167" y="250"/>
                </a:cubicBezTo>
                <a:cubicBezTo>
                  <a:pt x="166" y="249"/>
                  <a:pt x="165" y="249"/>
                  <a:pt x="164" y="248"/>
                </a:cubicBezTo>
                <a:cubicBezTo>
                  <a:pt x="164" y="248"/>
                  <a:pt x="163" y="248"/>
                  <a:pt x="163" y="248"/>
                </a:cubicBezTo>
                <a:cubicBezTo>
                  <a:pt x="160" y="245"/>
                  <a:pt x="156" y="243"/>
                  <a:pt x="152" y="240"/>
                </a:cubicBezTo>
                <a:cubicBezTo>
                  <a:pt x="148" y="237"/>
                  <a:pt x="144" y="233"/>
                  <a:pt x="140" y="229"/>
                </a:cubicBezTo>
                <a:cubicBezTo>
                  <a:pt x="140" y="228"/>
                  <a:pt x="140" y="228"/>
                  <a:pt x="139" y="227"/>
                </a:cubicBezTo>
                <a:cubicBezTo>
                  <a:pt x="139" y="227"/>
                  <a:pt x="139" y="227"/>
                  <a:pt x="139" y="228"/>
                </a:cubicBezTo>
                <a:cubicBezTo>
                  <a:pt x="137" y="232"/>
                  <a:pt x="135" y="236"/>
                  <a:pt x="132" y="239"/>
                </a:cubicBezTo>
                <a:cubicBezTo>
                  <a:pt x="130" y="242"/>
                  <a:pt x="129" y="244"/>
                  <a:pt x="127" y="246"/>
                </a:cubicBezTo>
                <a:cubicBezTo>
                  <a:pt x="124" y="249"/>
                  <a:pt x="121" y="252"/>
                  <a:pt x="118" y="255"/>
                </a:cubicBezTo>
                <a:cubicBezTo>
                  <a:pt x="114" y="258"/>
                  <a:pt x="110" y="261"/>
                  <a:pt x="105" y="264"/>
                </a:cubicBezTo>
                <a:cubicBezTo>
                  <a:pt x="103" y="266"/>
                  <a:pt x="100" y="267"/>
                  <a:pt x="98" y="268"/>
                </a:cubicBezTo>
                <a:cubicBezTo>
                  <a:pt x="94" y="270"/>
                  <a:pt x="90" y="271"/>
                  <a:pt x="86" y="272"/>
                </a:cubicBezTo>
                <a:cubicBezTo>
                  <a:pt x="82" y="273"/>
                  <a:pt x="79" y="273"/>
                  <a:pt x="76" y="273"/>
                </a:cubicBezTo>
                <a:cubicBezTo>
                  <a:pt x="73" y="273"/>
                  <a:pt x="71" y="273"/>
                  <a:pt x="68" y="273"/>
                </a:cubicBezTo>
                <a:cubicBezTo>
                  <a:pt x="65" y="273"/>
                  <a:pt x="62" y="273"/>
                  <a:pt x="59" y="274"/>
                </a:cubicBezTo>
                <a:cubicBezTo>
                  <a:pt x="58" y="274"/>
                  <a:pt x="57" y="274"/>
                  <a:pt x="55" y="274"/>
                </a:cubicBezTo>
                <a:cubicBezTo>
                  <a:pt x="54" y="274"/>
                  <a:pt x="54" y="273"/>
                  <a:pt x="54" y="272"/>
                </a:cubicBezTo>
                <a:cubicBezTo>
                  <a:pt x="54" y="272"/>
                  <a:pt x="54" y="272"/>
                  <a:pt x="54" y="272"/>
                </a:cubicBezTo>
                <a:cubicBezTo>
                  <a:pt x="51" y="271"/>
                  <a:pt x="49" y="271"/>
                  <a:pt x="47" y="270"/>
                </a:cubicBezTo>
                <a:cubicBezTo>
                  <a:pt x="47" y="270"/>
                  <a:pt x="46" y="270"/>
                  <a:pt x="45" y="270"/>
                </a:cubicBezTo>
                <a:cubicBezTo>
                  <a:pt x="42" y="269"/>
                  <a:pt x="38" y="268"/>
                  <a:pt x="34" y="267"/>
                </a:cubicBezTo>
                <a:cubicBezTo>
                  <a:pt x="34" y="267"/>
                  <a:pt x="33" y="267"/>
                  <a:pt x="33" y="267"/>
                </a:cubicBezTo>
                <a:cubicBezTo>
                  <a:pt x="31" y="265"/>
                  <a:pt x="28" y="264"/>
                  <a:pt x="26" y="262"/>
                </a:cubicBezTo>
                <a:cubicBezTo>
                  <a:pt x="25" y="261"/>
                  <a:pt x="24" y="261"/>
                  <a:pt x="23" y="260"/>
                </a:cubicBezTo>
                <a:cubicBezTo>
                  <a:pt x="21" y="259"/>
                  <a:pt x="20" y="257"/>
                  <a:pt x="18" y="255"/>
                </a:cubicBezTo>
                <a:cubicBezTo>
                  <a:pt x="18" y="255"/>
                  <a:pt x="18" y="255"/>
                  <a:pt x="19" y="255"/>
                </a:cubicBezTo>
                <a:cubicBezTo>
                  <a:pt x="19" y="255"/>
                  <a:pt x="20" y="256"/>
                  <a:pt x="21" y="256"/>
                </a:cubicBezTo>
                <a:cubicBezTo>
                  <a:pt x="21" y="256"/>
                  <a:pt x="21" y="256"/>
                  <a:pt x="22" y="256"/>
                </a:cubicBezTo>
                <a:cubicBezTo>
                  <a:pt x="22" y="256"/>
                  <a:pt x="22" y="256"/>
                  <a:pt x="22" y="256"/>
                </a:cubicBezTo>
                <a:cubicBezTo>
                  <a:pt x="21" y="255"/>
                  <a:pt x="20" y="255"/>
                  <a:pt x="19" y="255"/>
                </a:cubicBezTo>
                <a:close/>
                <a:moveTo>
                  <a:pt x="98" y="176"/>
                </a:moveTo>
                <a:cubicBezTo>
                  <a:pt x="98" y="176"/>
                  <a:pt x="98" y="175"/>
                  <a:pt x="97" y="175"/>
                </a:cubicBezTo>
                <a:cubicBezTo>
                  <a:pt x="97" y="175"/>
                  <a:pt x="97" y="175"/>
                  <a:pt x="97" y="175"/>
                </a:cubicBezTo>
                <a:cubicBezTo>
                  <a:pt x="97" y="176"/>
                  <a:pt x="98" y="176"/>
                  <a:pt x="98" y="176"/>
                </a:cubicBezTo>
                <a:cubicBezTo>
                  <a:pt x="99" y="177"/>
                  <a:pt x="100" y="178"/>
                  <a:pt x="101" y="178"/>
                </a:cubicBezTo>
                <a:cubicBezTo>
                  <a:pt x="103" y="180"/>
                  <a:pt x="105" y="181"/>
                  <a:pt x="108" y="181"/>
                </a:cubicBezTo>
                <a:cubicBezTo>
                  <a:pt x="108" y="182"/>
                  <a:pt x="108" y="182"/>
                  <a:pt x="109" y="182"/>
                </a:cubicBezTo>
                <a:cubicBezTo>
                  <a:pt x="108" y="181"/>
                  <a:pt x="108" y="181"/>
                  <a:pt x="108" y="181"/>
                </a:cubicBezTo>
                <a:cubicBezTo>
                  <a:pt x="105" y="180"/>
                  <a:pt x="102" y="178"/>
                  <a:pt x="99" y="176"/>
                </a:cubicBezTo>
                <a:cubicBezTo>
                  <a:pt x="99" y="176"/>
                  <a:pt x="98" y="176"/>
                  <a:pt x="98" y="176"/>
                </a:cubicBezTo>
                <a:close/>
                <a:moveTo>
                  <a:pt x="165" y="115"/>
                </a:moveTo>
                <a:cubicBezTo>
                  <a:pt x="165" y="115"/>
                  <a:pt x="165" y="114"/>
                  <a:pt x="165" y="114"/>
                </a:cubicBezTo>
                <a:cubicBezTo>
                  <a:pt x="164" y="113"/>
                  <a:pt x="163" y="112"/>
                  <a:pt x="162" y="111"/>
                </a:cubicBezTo>
                <a:cubicBezTo>
                  <a:pt x="160" y="109"/>
                  <a:pt x="158" y="108"/>
                  <a:pt x="156" y="107"/>
                </a:cubicBezTo>
                <a:cubicBezTo>
                  <a:pt x="151" y="104"/>
                  <a:pt x="146" y="101"/>
                  <a:pt x="141" y="99"/>
                </a:cubicBezTo>
                <a:cubicBezTo>
                  <a:pt x="139" y="98"/>
                  <a:pt x="137" y="98"/>
                  <a:pt x="135" y="98"/>
                </a:cubicBezTo>
                <a:cubicBezTo>
                  <a:pt x="130" y="97"/>
                  <a:pt x="124" y="97"/>
                  <a:pt x="119" y="97"/>
                </a:cubicBezTo>
                <a:cubicBezTo>
                  <a:pt x="118" y="97"/>
                  <a:pt x="117" y="97"/>
                  <a:pt x="117" y="97"/>
                </a:cubicBezTo>
                <a:cubicBezTo>
                  <a:pt x="115" y="98"/>
                  <a:pt x="114" y="98"/>
                  <a:pt x="112" y="98"/>
                </a:cubicBezTo>
                <a:cubicBezTo>
                  <a:pt x="109" y="99"/>
                  <a:pt x="106" y="101"/>
                  <a:pt x="103" y="102"/>
                </a:cubicBezTo>
                <a:cubicBezTo>
                  <a:pt x="102" y="102"/>
                  <a:pt x="102" y="103"/>
                  <a:pt x="102" y="103"/>
                </a:cubicBezTo>
                <a:cubicBezTo>
                  <a:pt x="99" y="106"/>
                  <a:pt x="96" y="109"/>
                  <a:pt x="93" y="112"/>
                </a:cubicBezTo>
                <a:cubicBezTo>
                  <a:pt x="92" y="114"/>
                  <a:pt x="91" y="115"/>
                  <a:pt x="91" y="117"/>
                </a:cubicBezTo>
                <a:cubicBezTo>
                  <a:pt x="92" y="117"/>
                  <a:pt x="93" y="118"/>
                  <a:pt x="94" y="119"/>
                </a:cubicBezTo>
                <a:cubicBezTo>
                  <a:pt x="97" y="120"/>
                  <a:pt x="100" y="121"/>
                  <a:pt x="103" y="122"/>
                </a:cubicBezTo>
                <a:cubicBezTo>
                  <a:pt x="107" y="124"/>
                  <a:pt x="112" y="125"/>
                  <a:pt x="116" y="126"/>
                </a:cubicBezTo>
                <a:cubicBezTo>
                  <a:pt x="122" y="127"/>
                  <a:pt x="127" y="127"/>
                  <a:pt x="132" y="127"/>
                </a:cubicBezTo>
                <a:cubicBezTo>
                  <a:pt x="133" y="127"/>
                  <a:pt x="134" y="127"/>
                  <a:pt x="135" y="127"/>
                </a:cubicBezTo>
                <a:cubicBezTo>
                  <a:pt x="137" y="127"/>
                  <a:pt x="139" y="126"/>
                  <a:pt x="141" y="126"/>
                </a:cubicBezTo>
                <a:cubicBezTo>
                  <a:pt x="145" y="124"/>
                  <a:pt x="150" y="123"/>
                  <a:pt x="154" y="121"/>
                </a:cubicBezTo>
                <a:cubicBezTo>
                  <a:pt x="158" y="120"/>
                  <a:pt x="161" y="118"/>
                  <a:pt x="164" y="116"/>
                </a:cubicBezTo>
                <a:cubicBezTo>
                  <a:pt x="165" y="115"/>
                  <a:pt x="165" y="115"/>
                  <a:pt x="165" y="115"/>
                </a:cubicBezTo>
                <a:close/>
                <a:moveTo>
                  <a:pt x="128" y="184"/>
                </a:moveTo>
                <a:cubicBezTo>
                  <a:pt x="128" y="183"/>
                  <a:pt x="128" y="183"/>
                  <a:pt x="128" y="182"/>
                </a:cubicBezTo>
                <a:cubicBezTo>
                  <a:pt x="127" y="180"/>
                  <a:pt x="126" y="178"/>
                  <a:pt x="125" y="176"/>
                </a:cubicBezTo>
                <a:cubicBezTo>
                  <a:pt x="125" y="175"/>
                  <a:pt x="125" y="174"/>
                  <a:pt x="124" y="173"/>
                </a:cubicBezTo>
                <a:cubicBezTo>
                  <a:pt x="122" y="170"/>
                  <a:pt x="121" y="167"/>
                  <a:pt x="119" y="164"/>
                </a:cubicBezTo>
                <a:cubicBezTo>
                  <a:pt x="118" y="162"/>
                  <a:pt x="117" y="161"/>
                  <a:pt x="115" y="159"/>
                </a:cubicBezTo>
                <a:cubicBezTo>
                  <a:pt x="114" y="157"/>
                  <a:pt x="112" y="156"/>
                  <a:pt x="111" y="155"/>
                </a:cubicBezTo>
                <a:cubicBezTo>
                  <a:pt x="110" y="154"/>
                  <a:pt x="109" y="152"/>
                  <a:pt x="108" y="152"/>
                </a:cubicBezTo>
                <a:cubicBezTo>
                  <a:pt x="105" y="150"/>
                  <a:pt x="103" y="148"/>
                  <a:pt x="100" y="147"/>
                </a:cubicBezTo>
                <a:cubicBezTo>
                  <a:pt x="95" y="144"/>
                  <a:pt x="89" y="142"/>
                  <a:pt x="83" y="141"/>
                </a:cubicBezTo>
                <a:cubicBezTo>
                  <a:pt x="83" y="141"/>
                  <a:pt x="83" y="141"/>
                  <a:pt x="83" y="141"/>
                </a:cubicBezTo>
                <a:cubicBezTo>
                  <a:pt x="83" y="143"/>
                  <a:pt x="83" y="144"/>
                  <a:pt x="83" y="145"/>
                </a:cubicBezTo>
                <a:cubicBezTo>
                  <a:pt x="83" y="148"/>
                  <a:pt x="83" y="150"/>
                  <a:pt x="84" y="153"/>
                </a:cubicBezTo>
                <a:cubicBezTo>
                  <a:pt x="84" y="155"/>
                  <a:pt x="86" y="157"/>
                  <a:pt x="87" y="159"/>
                </a:cubicBezTo>
                <a:cubicBezTo>
                  <a:pt x="89" y="163"/>
                  <a:pt x="92" y="166"/>
                  <a:pt x="96" y="170"/>
                </a:cubicBezTo>
                <a:cubicBezTo>
                  <a:pt x="99" y="172"/>
                  <a:pt x="102" y="175"/>
                  <a:pt x="105" y="177"/>
                </a:cubicBezTo>
                <a:cubicBezTo>
                  <a:pt x="109" y="179"/>
                  <a:pt x="112" y="181"/>
                  <a:pt x="117" y="182"/>
                </a:cubicBezTo>
                <a:cubicBezTo>
                  <a:pt x="118" y="183"/>
                  <a:pt x="118" y="183"/>
                  <a:pt x="119" y="183"/>
                </a:cubicBezTo>
                <a:cubicBezTo>
                  <a:pt x="122" y="184"/>
                  <a:pt x="125" y="184"/>
                  <a:pt x="128" y="184"/>
                </a:cubicBezTo>
                <a:close/>
                <a:moveTo>
                  <a:pt x="143" y="182"/>
                </a:moveTo>
                <a:cubicBezTo>
                  <a:pt x="143" y="182"/>
                  <a:pt x="143" y="182"/>
                  <a:pt x="143" y="182"/>
                </a:cubicBezTo>
                <a:cubicBezTo>
                  <a:pt x="147" y="181"/>
                  <a:pt x="151" y="180"/>
                  <a:pt x="154" y="178"/>
                </a:cubicBezTo>
                <a:cubicBezTo>
                  <a:pt x="158" y="175"/>
                  <a:pt x="162" y="173"/>
                  <a:pt x="165" y="170"/>
                </a:cubicBezTo>
                <a:cubicBezTo>
                  <a:pt x="166" y="169"/>
                  <a:pt x="166" y="169"/>
                  <a:pt x="167" y="168"/>
                </a:cubicBezTo>
                <a:cubicBezTo>
                  <a:pt x="167" y="166"/>
                  <a:pt x="168" y="164"/>
                  <a:pt x="169" y="162"/>
                </a:cubicBezTo>
                <a:cubicBezTo>
                  <a:pt x="170" y="158"/>
                  <a:pt x="172" y="155"/>
                  <a:pt x="173" y="152"/>
                </a:cubicBezTo>
                <a:cubicBezTo>
                  <a:pt x="175" y="146"/>
                  <a:pt x="175" y="141"/>
                  <a:pt x="175" y="136"/>
                </a:cubicBezTo>
                <a:cubicBezTo>
                  <a:pt x="175" y="136"/>
                  <a:pt x="175" y="135"/>
                  <a:pt x="175" y="135"/>
                </a:cubicBezTo>
                <a:cubicBezTo>
                  <a:pt x="175" y="135"/>
                  <a:pt x="174" y="135"/>
                  <a:pt x="174" y="136"/>
                </a:cubicBezTo>
                <a:cubicBezTo>
                  <a:pt x="170" y="137"/>
                  <a:pt x="167" y="138"/>
                  <a:pt x="164" y="141"/>
                </a:cubicBezTo>
                <a:cubicBezTo>
                  <a:pt x="160" y="143"/>
                  <a:pt x="157" y="146"/>
                  <a:pt x="155" y="149"/>
                </a:cubicBezTo>
                <a:cubicBezTo>
                  <a:pt x="153" y="152"/>
                  <a:pt x="150" y="155"/>
                  <a:pt x="149" y="159"/>
                </a:cubicBezTo>
                <a:cubicBezTo>
                  <a:pt x="147" y="161"/>
                  <a:pt x="146" y="164"/>
                  <a:pt x="145" y="167"/>
                </a:cubicBezTo>
                <a:cubicBezTo>
                  <a:pt x="144" y="170"/>
                  <a:pt x="143" y="173"/>
                  <a:pt x="142" y="176"/>
                </a:cubicBezTo>
                <a:cubicBezTo>
                  <a:pt x="142" y="177"/>
                  <a:pt x="142" y="177"/>
                  <a:pt x="142" y="177"/>
                </a:cubicBezTo>
                <a:cubicBezTo>
                  <a:pt x="143" y="179"/>
                  <a:pt x="143" y="180"/>
                  <a:pt x="143" y="182"/>
                </a:cubicBezTo>
                <a:close/>
                <a:moveTo>
                  <a:pt x="124" y="144"/>
                </a:moveTo>
                <a:cubicBezTo>
                  <a:pt x="127" y="147"/>
                  <a:pt x="131" y="151"/>
                  <a:pt x="134" y="155"/>
                </a:cubicBezTo>
                <a:cubicBezTo>
                  <a:pt x="135" y="151"/>
                  <a:pt x="138" y="147"/>
                  <a:pt x="141" y="144"/>
                </a:cubicBezTo>
                <a:cubicBezTo>
                  <a:pt x="135" y="143"/>
                  <a:pt x="129" y="143"/>
                  <a:pt x="124" y="144"/>
                </a:cubicBezTo>
                <a:close/>
                <a:moveTo>
                  <a:pt x="77" y="271"/>
                </a:moveTo>
                <a:cubicBezTo>
                  <a:pt x="80" y="271"/>
                  <a:pt x="82" y="271"/>
                  <a:pt x="85" y="270"/>
                </a:cubicBezTo>
                <a:cubicBezTo>
                  <a:pt x="89" y="269"/>
                  <a:pt x="93" y="268"/>
                  <a:pt x="97" y="266"/>
                </a:cubicBezTo>
                <a:cubicBezTo>
                  <a:pt x="99" y="265"/>
                  <a:pt x="102" y="264"/>
                  <a:pt x="104" y="262"/>
                </a:cubicBezTo>
                <a:cubicBezTo>
                  <a:pt x="107" y="261"/>
                  <a:pt x="110" y="259"/>
                  <a:pt x="113" y="257"/>
                </a:cubicBezTo>
                <a:cubicBezTo>
                  <a:pt x="118" y="253"/>
                  <a:pt x="123" y="248"/>
                  <a:pt x="127" y="242"/>
                </a:cubicBezTo>
                <a:cubicBezTo>
                  <a:pt x="128" y="242"/>
                  <a:pt x="128" y="242"/>
                  <a:pt x="128" y="242"/>
                </a:cubicBezTo>
                <a:cubicBezTo>
                  <a:pt x="126" y="244"/>
                  <a:pt x="124" y="245"/>
                  <a:pt x="122" y="247"/>
                </a:cubicBezTo>
                <a:cubicBezTo>
                  <a:pt x="121" y="249"/>
                  <a:pt x="119" y="250"/>
                  <a:pt x="118" y="251"/>
                </a:cubicBezTo>
                <a:cubicBezTo>
                  <a:pt x="111" y="258"/>
                  <a:pt x="103" y="263"/>
                  <a:pt x="94" y="266"/>
                </a:cubicBezTo>
                <a:cubicBezTo>
                  <a:pt x="90" y="267"/>
                  <a:pt x="86" y="268"/>
                  <a:pt x="83" y="269"/>
                </a:cubicBezTo>
                <a:cubicBezTo>
                  <a:pt x="81" y="269"/>
                  <a:pt x="80" y="270"/>
                  <a:pt x="78" y="270"/>
                </a:cubicBezTo>
                <a:cubicBezTo>
                  <a:pt x="78" y="271"/>
                  <a:pt x="77" y="271"/>
                  <a:pt x="77" y="271"/>
                </a:cubicBezTo>
                <a:close/>
                <a:moveTo>
                  <a:pt x="50" y="87"/>
                </a:moveTo>
                <a:cubicBezTo>
                  <a:pt x="50" y="87"/>
                  <a:pt x="50" y="87"/>
                  <a:pt x="50" y="87"/>
                </a:cubicBezTo>
                <a:cubicBezTo>
                  <a:pt x="50" y="88"/>
                  <a:pt x="50" y="88"/>
                  <a:pt x="50" y="88"/>
                </a:cubicBezTo>
                <a:cubicBezTo>
                  <a:pt x="50" y="91"/>
                  <a:pt x="51" y="94"/>
                  <a:pt x="52" y="96"/>
                </a:cubicBezTo>
                <a:cubicBezTo>
                  <a:pt x="53" y="98"/>
                  <a:pt x="54" y="100"/>
                  <a:pt x="55" y="101"/>
                </a:cubicBezTo>
                <a:cubicBezTo>
                  <a:pt x="56" y="103"/>
                  <a:pt x="57" y="105"/>
                  <a:pt x="59" y="107"/>
                </a:cubicBezTo>
                <a:cubicBezTo>
                  <a:pt x="60" y="109"/>
                  <a:pt x="61" y="110"/>
                  <a:pt x="63" y="111"/>
                </a:cubicBezTo>
                <a:cubicBezTo>
                  <a:pt x="63" y="111"/>
                  <a:pt x="64" y="111"/>
                  <a:pt x="64" y="112"/>
                </a:cubicBezTo>
                <a:cubicBezTo>
                  <a:pt x="64" y="111"/>
                  <a:pt x="63" y="111"/>
                  <a:pt x="63" y="110"/>
                </a:cubicBezTo>
                <a:cubicBezTo>
                  <a:pt x="60" y="106"/>
                  <a:pt x="58" y="103"/>
                  <a:pt x="56" y="99"/>
                </a:cubicBezTo>
                <a:cubicBezTo>
                  <a:pt x="55" y="97"/>
                  <a:pt x="54" y="96"/>
                  <a:pt x="54" y="95"/>
                </a:cubicBezTo>
                <a:cubicBezTo>
                  <a:pt x="52" y="93"/>
                  <a:pt x="51" y="91"/>
                  <a:pt x="50" y="88"/>
                </a:cubicBezTo>
                <a:cubicBezTo>
                  <a:pt x="50" y="88"/>
                  <a:pt x="50" y="88"/>
                  <a:pt x="50" y="87"/>
                </a:cubicBezTo>
                <a:close/>
                <a:moveTo>
                  <a:pt x="16" y="161"/>
                </a:moveTo>
                <a:cubicBezTo>
                  <a:pt x="18" y="159"/>
                  <a:pt x="21" y="157"/>
                  <a:pt x="23" y="155"/>
                </a:cubicBezTo>
                <a:cubicBezTo>
                  <a:pt x="25" y="153"/>
                  <a:pt x="27" y="151"/>
                  <a:pt x="29" y="149"/>
                </a:cubicBezTo>
                <a:cubicBezTo>
                  <a:pt x="32" y="147"/>
                  <a:pt x="34" y="145"/>
                  <a:pt x="37" y="143"/>
                </a:cubicBezTo>
                <a:cubicBezTo>
                  <a:pt x="39" y="142"/>
                  <a:pt x="42" y="140"/>
                  <a:pt x="44" y="139"/>
                </a:cubicBezTo>
                <a:cubicBezTo>
                  <a:pt x="36" y="141"/>
                  <a:pt x="21" y="153"/>
                  <a:pt x="16" y="161"/>
                </a:cubicBezTo>
                <a:close/>
                <a:moveTo>
                  <a:pt x="82" y="113"/>
                </a:moveTo>
                <a:cubicBezTo>
                  <a:pt x="81" y="113"/>
                  <a:pt x="81" y="113"/>
                  <a:pt x="81" y="113"/>
                </a:cubicBezTo>
                <a:cubicBezTo>
                  <a:pt x="77" y="111"/>
                  <a:pt x="73" y="107"/>
                  <a:pt x="70" y="104"/>
                </a:cubicBezTo>
                <a:cubicBezTo>
                  <a:pt x="68" y="102"/>
                  <a:pt x="66" y="100"/>
                  <a:pt x="64" y="97"/>
                </a:cubicBezTo>
                <a:cubicBezTo>
                  <a:pt x="64" y="96"/>
                  <a:pt x="63" y="95"/>
                  <a:pt x="63" y="94"/>
                </a:cubicBezTo>
                <a:cubicBezTo>
                  <a:pt x="63" y="94"/>
                  <a:pt x="62" y="94"/>
                  <a:pt x="62" y="93"/>
                </a:cubicBezTo>
                <a:cubicBezTo>
                  <a:pt x="62" y="94"/>
                  <a:pt x="62" y="94"/>
                  <a:pt x="62" y="94"/>
                </a:cubicBezTo>
                <a:cubicBezTo>
                  <a:pt x="64" y="97"/>
                  <a:pt x="66" y="100"/>
                  <a:pt x="68" y="103"/>
                </a:cubicBezTo>
                <a:cubicBezTo>
                  <a:pt x="72" y="108"/>
                  <a:pt x="76" y="111"/>
                  <a:pt x="81" y="114"/>
                </a:cubicBezTo>
                <a:cubicBezTo>
                  <a:pt x="81" y="114"/>
                  <a:pt x="81" y="114"/>
                  <a:pt x="81" y="114"/>
                </a:cubicBezTo>
                <a:cubicBezTo>
                  <a:pt x="81" y="114"/>
                  <a:pt x="81" y="114"/>
                  <a:pt x="82" y="113"/>
                </a:cubicBezTo>
                <a:close/>
                <a:moveTo>
                  <a:pt x="56" y="39"/>
                </a:moveTo>
                <a:cubicBezTo>
                  <a:pt x="56" y="39"/>
                  <a:pt x="56" y="39"/>
                  <a:pt x="56" y="39"/>
                </a:cubicBezTo>
                <a:cubicBezTo>
                  <a:pt x="56" y="39"/>
                  <a:pt x="56" y="39"/>
                  <a:pt x="56" y="40"/>
                </a:cubicBezTo>
                <a:cubicBezTo>
                  <a:pt x="55" y="41"/>
                  <a:pt x="54" y="42"/>
                  <a:pt x="53" y="44"/>
                </a:cubicBezTo>
                <a:cubicBezTo>
                  <a:pt x="51" y="49"/>
                  <a:pt x="49" y="54"/>
                  <a:pt x="48" y="59"/>
                </a:cubicBezTo>
                <a:cubicBezTo>
                  <a:pt x="48" y="60"/>
                  <a:pt x="48" y="61"/>
                  <a:pt x="48" y="63"/>
                </a:cubicBezTo>
                <a:cubicBezTo>
                  <a:pt x="49" y="61"/>
                  <a:pt x="49" y="59"/>
                  <a:pt x="50" y="57"/>
                </a:cubicBezTo>
                <a:cubicBezTo>
                  <a:pt x="51" y="55"/>
                  <a:pt x="51" y="53"/>
                  <a:pt x="52" y="51"/>
                </a:cubicBezTo>
                <a:cubicBezTo>
                  <a:pt x="52" y="49"/>
                  <a:pt x="53" y="47"/>
                  <a:pt x="54" y="45"/>
                </a:cubicBezTo>
                <a:cubicBezTo>
                  <a:pt x="55" y="43"/>
                  <a:pt x="55" y="41"/>
                  <a:pt x="56" y="39"/>
                </a:cubicBezTo>
                <a:close/>
                <a:moveTo>
                  <a:pt x="128" y="220"/>
                </a:moveTo>
                <a:cubicBezTo>
                  <a:pt x="125" y="226"/>
                  <a:pt x="121" y="232"/>
                  <a:pt x="117" y="238"/>
                </a:cubicBezTo>
                <a:cubicBezTo>
                  <a:pt x="117" y="238"/>
                  <a:pt x="117" y="238"/>
                  <a:pt x="117" y="238"/>
                </a:cubicBezTo>
                <a:cubicBezTo>
                  <a:pt x="117" y="238"/>
                  <a:pt x="117" y="238"/>
                  <a:pt x="117" y="238"/>
                </a:cubicBezTo>
                <a:cubicBezTo>
                  <a:pt x="121" y="235"/>
                  <a:pt x="124" y="232"/>
                  <a:pt x="125" y="228"/>
                </a:cubicBezTo>
                <a:cubicBezTo>
                  <a:pt x="126" y="226"/>
                  <a:pt x="128" y="223"/>
                  <a:pt x="128" y="220"/>
                </a:cubicBezTo>
                <a:close/>
                <a:moveTo>
                  <a:pt x="163" y="243"/>
                </a:moveTo>
                <a:cubicBezTo>
                  <a:pt x="163" y="242"/>
                  <a:pt x="162" y="241"/>
                  <a:pt x="161" y="241"/>
                </a:cubicBezTo>
                <a:cubicBezTo>
                  <a:pt x="156" y="237"/>
                  <a:pt x="151" y="233"/>
                  <a:pt x="147" y="228"/>
                </a:cubicBezTo>
                <a:cubicBezTo>
                  <a:pt x="147" y="228"/>
                  <a:pt x="147" y="228"/>
                  <a:pt x="146" y="228"/>
                </a:cubicBezTo>
                <a:cubicBezTo>
                  <a:pt x="146" y="228"/>
                  <a:pt x="147" y="228"/>
                  <a:pt x="147" y="229"/>
                </a:cubicBezTo>
                <a:cubicBezTo>
                  <a:pt x="149" y="231"/>
                  <a:pt x="151" y="234"/>
                  <a:pt x="153" y="236"/>
                </a:cubicBezTo>
                <a:cubicBezTo>
                  <a:pt x="154" y="237"/>
                  <a:pt x="155" y="238"/>
                  <a:pt x="155" y="238"/>
                </a:cubicBezTo>
                <a:cubicBezTo>
                  <a:pt x="158" y="240"/>
                  <a:pt x="160" y="241"/>
                  <a:pt x="163" y="243"/>
                </a:cubicBezTo>
                <a:cubicBezTo>
                  <a:pt x="163" y="243"/>
                  <a:pt x="163" y="243"/>
                  <a:pt x="163" y="243"/>
                </a:cubicBezTo>
                <a:close/>
                <a:moveTo>
                  <a:pt x="132" y="160"/>
                </a:moveTo>
                <a:cubicBezTo>
                  <a:pt x="132" y="159"/>
                  <a:pt x="133" y="159"/>
                  <a:pt x="133" y="159"/>
                </a:cubicBezTo>
                <a:cubicBezTo>
                  <a:pt x="133" y="158"/>
                  <a:pt x="133" y="157"/>
                  <a:pt x="132" y="156"/>
                </a:cubicBezTo>
                <a:cubicBezTo>
                  <a:pt x="131" y="154"/>
                  <a:pt x="129" y="151"/>
                  <a:pt x="126" y="149"/>
                </a:cubicBezTo>
                <a:cubicBezTo>
                  <a:pt x="126" y="149"/>
                  <a:pt x="126" y="149"/>
                  <a:pt x="126" y="149"/>
                </a:cubicBezTo>
                <a:cubicBezTo>
                  <a:pt x="126" y="149"/>
                  <a:pt x="126" y="149"/>
                  <a:pt x="126" y="149"/>
                </a:cubicBezTo>
                <a:cubicBezTo>
                  <a:pt x="127" y="151"/>
                  <a:pt x="127" y="152"/>
                  <a:pt x="128" y="154"/>
                </a:cubicBezTo>
                <a:cubicBezTo>
                  <a:pt x="128" y="154"/>
                  <a:pt x="128" y="154"/>
                  <a:pt x="129" y="155"/>
                </a:cubicBezTo>
                <a:cubicBezTo>
                  <a:pt x="130" y="156"/>
                  <a:pt x="131" y="158"/>
                  <a:pt x="132" y="160"/>
                </a:cubicBezTo>
                <a:close/>
                <a:moveTo>
                  <a:pt x="121" y="140"/>
                </a:moveTo>
                <a:cubicBezTo>
                  <a:pt x="122" y="140"/>
                  <a:pt x="122" y="140"/>
                  <a:pt x="122" y="140"/>
                </a:cubicBezTo>
                <a:cubicBezTo>
                  <a:pt x="127" y="141"/>
                  <a:pt x="131" y="141"/>
                  <a:pt x="135" y="141"/>
                </a:cubicBezTo>
                <a:cubicBezTo>
                  <a:pt x="138" y="141"/>
                  <a:pt x="142" y="140"/>
                  <a:pt x="144" y="139"/>
                </a:cubicBezTo>
                <a:cubicBezTo>
                  <a:pt x="145" y="139"/>
                  <a:pt x="145" y="139"/>
                  <a:pt x="145" y="139"/>
                </a:cubicBezTo>
                <a:cubicBezTo>
                  <a:pt x="145" y="138"/>
                  <a:pt x="145" y="138"/>
                  <a:pt x="145" y="138"/>
                </a:cubicBezTo>
                <a:cubicBezTo>
                  <a:pt x="141" y="139"/>
                  <a:pt x="137" y="140"/>
                  <a:pt x="133" y="140"/>
                </a:cubicBezTo>
                <a:cubicBezTo>
                  <a:pt x="129" y="140"/>
                  <a:pt x="125" y="140"/>
                  <a:pt x="121" y="140"/>
                </a:cubicBezTo>
                <a:close/>
                <a:moveTo>
                  <a:pt x="110" y="142"/>
                </a:moveTo>
                <a:cubicBezTo>
                  <a:pt x="115" y="146"/>
                  <a:pt x="119" y="151"/>
                  <a:pt x="124" y="155"/>
                </a:cubicBezTo>
                <a:cubicBezTo>
                  <a:pt x="120" y="149"/>
                  <a:pt x="116" y="145"/>
                  <a:pt x="110" y="142"/>
                </a:cubicBezTo>
                <a:close/>
                <a:moveTo>
                  <a:pt x="143" y="185"/>
                </a:moveTo>
                <a:cubicBezTo>
                  <a:pt x="149" y="184"/>
                  <a:pt x="154" y="182"/>
                  <a:pt x="158" y="178"/>
                </a:cubicBezTo>
                <a:cubicBezTo>
                  <a:pt x="153" y="181"/>
                  <a:pt x="148" y="183"/>
                  <a:pt x="143" y="184"/>
                </a:cubicBezTo>
                <a:cubicBezTo>
                  <a:pt x="143" y="185"/>
                  <a:pt x="143" y="185"/>
                  <a:pt x="143" y="185"/>
                </a:cubicBezTo>
                <a:close/>
                <a:moveTo>
                  <a:pt x="233" y="245"/>
                </a:moveTo>
                <a:cubicBezTo>
                  <a:pt x="233" y="245"/>
                  <a:pt x="233" y="245"/>
                  <a:pt x="233" y="245"/>
                </a:cubicBezTo>
                <a:cubicBezTo>
                  <a:pt x="235" y="244"/>
                  <a:pt x="237" y="243"/>
                  <a:pt x="239" y="242"/>
                </a:cubicBezTo>
                <a:cubicBezTo>
                  <a:pt x="239" y="242"/>
                  <a:pt x="239" y="242"/>
                  <a:pt x="239" y="241"/>
                </a:cubicBezTo>
                <a:cubicBezTo>
                  <a:pt x="241" y="240"/>
                  <a:pt x="243" y="238"/>
                  <a:pt x="244" y="236"/>
                </a:cubicBezTo>
                <a:cubicBezTo>
                  <a:pt x="244" y="235"/>
                  <a:pt x="244" y="235"/>
                  <a:pt x="245" y="235"/>
                </a:cubicBezTo>
                <a:cubicBezTo>
                  <a:pt x="244" y="235"/>
                  <a:pt x="244" y="235"/>
                  <a:pt x="244" y="235"/>
                </a:cubicBezTo>
                <a:cubicBezTo>
                  <a:pt x="242" y="237"/>
                  <a:pt x="240" y="238"/>
                  <a:pt x="238" y="240"/>
                </a:cubicBezTo>
                <a:cubicBezTo>
                  <a:pt x="237" y="242"/>
                  <a:pt x="235" y="243"/>
                  <a:pt x="234" y="244"/>
                </a:cubicBezTo>
                <a:cubicBezTo>
                  <a:pt x="233" y="244"/>
                  <a:pt x="233" y="244"/>
                  <a:pt x="233" y="245"/>
                </a:cubicBezTo>
                <a:close/>
                <a:moveTo>
                  <a:pt x="56" y="48"/>
                </a:moveTo>
                <a:cubicBezTo>
                  <a:pt x="56" y="48"/>
                  <a:pt x="57" y="48"/>
                  <a:pt x="57" y="48"/>
                </a:cubicBezTo>
                <a:cubicBezTo>
                  <a:pt x="58" y="43"/>
                  <a:pt x="60" y="39"/>
                  <a:pt x="63" y="35"/>
                </a:cubicBezTo>
                <a:cubicBezTo>
                  <a:pt x="63" y="34"/>
                  <a:pt x="64" y="34"/>
                  <a:pt x="64" y="33"/>
                </a:cubicBezTo>
                <a:cubicBezTo>
                  <a:pt x="62" y="35"/>
                  <a:pt x="56" y="45"/>
                  <a:pt x="55" y="48"/>
                </a:cubicBezTo>
                <a:cubicBezTo>
                  <a:pt x="56" y="48"/>
                  <a:pt x="56" y="48"/>
                  <a:pt x="56" y="48"/>
                </a:cubicBezTo>
                <a:close/>
                <a:moveTo>
                  <a:pt x="178" y="33"/>
                </a:moveTo>
                <a:cubicBezTo>
                  <a:pt x="178" y="33"/>
                  <a:pt x="178" y="33"/>
                  <a:pt x="178" y="33"/>
                </a:cubicBezTo>
                <a:cubicBezTo>
                  <a:pt x="178" y="33"/>
                  <a:pt x="178" y="33"/>
                  <a:pt x="178" y="33"/>
                </a:cubicBezTo>
                <a:cubicBezTo>
                  <a:pt x="177" y="31"/>
                  <a:pt x="175" y="29"/>
                  <a:pt x="174" y="28"/>
                </a:cubicBezTo>
                <a:cubicBezTo>
                  <a:pt x="172" y="26"/>
                  <a:pt x="170" y="24"/>
                  <a:pt x="168" y="22"/>
                </a:cubicBezTo>
                <a:cubicBezTo>
                  <a:pt x="167" y="21"/>
                  <a:pt x="166" y="20"/>
                  <a:pt x="164" y="20"/>
                </a:cubicBezTo>
                <a:cubicBezTo>
                  <a:pt x="169" y="24"/>
                  <a:pt x="174" y="28"/>
                  <a:pt x="178" y="33"/>
                </a:cubicBezTo>
                <a:close/>
                <a:moveTo>
                  <a:pt x="117" y="143"/>
                </a:moveTo>
                <a:cubicBezTo>
                  <a:pt x="119" y="145"/>
                  <a:pt x="121" y="148"/>
                  <a:pt x="124" y="150"/>
                </a:cubicBezTo>
                <a:cubicBezTo>
                  <a:pt x="124" y="149"/>
                  <a:pt x="124" y="149"/>
                  <a:pt x="124" y="149"/>
                </a:cubicBezTo>
                <a:cubicBezTo>
                  <a:pt x="123" y="147"/>
                  <a:pt x="121" y="145"/>
                  <a:pt x="120" y="144"/>
                </a:cubicBezTo>
                <a:cubicBezTo>
                  <a:pt x="119" y="144"/>
                  <a:pt x="119" y="143"/>
                  <a:pt x="119" y="143"/>
                </a:cubicBezTo>
                <a:cubicBezTo>
                  <a:pt x="118" y="143"/>
                  <a:pt x="117" y="143"/>
                  <a:pt x="117" y="143"/>
                </a:cubicBezTo>
                <a:close/>
                <a:moveTo>
                  <a:pt x="66" y="116"/>
                </a:moveTo>
                <a:cubicBezTo>
                  <a:pt x="66" y="116"/>
                  <a:pt x="66" y="116"/>
                  <a:pt x="66" y="116"/>
                </a:cubicBezTo>
                <a:cubicBezTo>
                  <a:pt x="66" y="116"/>
                  <a:pt x="67" y="117"/>
                  <a:pt x="67" y="117"/>
                </a:cubicBezTo>
                <a:cubicBezTo>
                  <a:pt x="70" y="119"/>
                  <a:pt x="72" y="122"/>
                  <a:pt x="75" y="124"/>
                </a:cubicBezTo>
                <a:cubicBezTo>
                  <a:pt x="76" y="124"/>
                  <a:pt x="76" y="125"/>
                  <a:pt x="77" y="125"/>
                </a:cubicBezTo>
                <a:cubicBezTo>
                  <a:pt x="77" y="125"/>
                  <a:pt x="77" y="125"/>
                  <a:pt x="77" y="125"/>
                </a:cubicBezTo>
                <a:cubicBezTo>
                  <a:pt x="78" y="125"/>
                  <a:pt x="77" y="125"/>
                  <a:pt x="77" y="124"/>
                </a:cubicBezTo>
                <a:cubicBezTo>
                  <a:pt x="75" y="123"/>
                  <a:pt x="73" y="121"/>
                  <a:pt x="71" y="119"/>
                </a:cubicBezTo>
                <a:cubicBezTo>
                  <a:pt x="70" y="118"/>
                  <a:pt x="68" y="117"/>
                  <a:pt x="66" y="116"/>
                </a:cubicBezTo>
                <a:close/>
                <a:moveTo>
                  <a:pt x="201" y="251"/>
                </a:moveTo>
                <a:cubicBezTo>
                  <a:pt x="201" y="251"/>
                  <a:pt x="201" y="251"/>
                  <a:pt x="201" y="251"/>
                </a:cubicBezTo>
                <a:cubicBezTo>
                  <a:pt x="200" y="251"/>
                  <a:pt x="199" y="251"/>
                  <a:pt x="198" y="251"/>
                </a:cubicBezTo>
                <a:cubicBezTo>
                  <a:pt x="198" y="251"/>
                  <a:pt x="198" y="251"/>
                  <a:pt x="198" y="251"/>
                </a:cubicBezTo>
                <a:cubicBezTo>
                  <a:pt x="197" y="251"/>
                  <a:pt x="197" y="251"/>
                  <a:pt x="196" y="251"/>
                </a:cubicBezTo>
                <a:cubicBezTo>
                  <a:pt x="195" y="250"/>
                  <a:pt x="194" y="250"/>
                  <a:pt x="194" y="250"/>
                </a:cubicBezTo>
                <a:cubicBezTo>
                  <a:pt x="192" y="250"/>
                  <a:pt x="189" y="250"/>
                  <a:pt x="187" y="250"/>
                </a:cubicBezTo>
                <a:cubicBezTo>
                  <a:pt x="187" y="250"/>
                  <a:pt x="187" y="250"/>
                  <a:pt x="187" y="250"/>
                </a:cubicBezTo>
                <a:cubicBezTo>
                  <a:pt x="186" y="250"/>
                  <a:pt x="186" y="250"/>
                  <a:pt x="186" y="249"/>
                </a:cubicBezTo>
                <a:cubicBezTo>
                  <a:pt x="187" y="250"/>
                  <a:pt x="188" y="251"/>
                  <a:pt x="189" y="251"/>
                </a:cubicBezTo>
                <a:cubicBezTo>
                  <a:pt x="190" y="251"/>
                  <a:pt x="191" y="251"/>
                  <a:pt x="192" y="251"/>
                </a:cubicBezTo>
                <a:cubicBezTo>
                  <a:pt x="195" y="251"/>
                  <a:pt x="198" y="251"/>
                  <a:pt x="201" y="251"/>
                </a:cubicBezTo>
                <a:close/>
                <a:moveTo>
                  <a:pt x="93" y="123"/>
                </a:moveTo>
                <a:cubicBezTo>
                  <a:pt x="94" y="124"/>
                  <a:pt x="95" y="125"/>
                  <a:pt x="96" y="125"/>
                </a:cubicBezTo>
                <a:cubicBezTo>
                  <a:pt x="96" y="125"/>
                  <a:pt x="97" y="126"/>
                  <a:pt x="98" y="126"/>
                </a:cubicBezTo>
                <a:cubicBezTo>
                  <a:pt x="100" y="126"/>
                  <a:pt x="102" y="127"/>
                  <a:pt x="104" y="127"/>
                </a:cubicBezTo>
                <a:cubicBezTo>
                  <a:pt x="105" y="127"/>
                  <a:pt x="106" y="127"/>
                  <a:pt x="107" y="128"/>
                </a:cubicBezTo>
                <a:cubicBezTo>
                  <a:pt x="102" y="126"/>
                  <a:pt x="98" y="125"/>
                  <a:pt x="93" y="123"/>
                </a:cubicBezTo>
                <a:close/>
                <a:moveTo>
                  <a:pt x="128" y="239"/>
                </a:moveTo>
                <a:cubicBezTo>
                  <a:pt x="128" y="239"/>
                  <a:pt x="128" y="239"/>
                  <a:pt x="128" y="239"/>
                </a:cubicBezTo>
                <a:cubicBezTo>
                  <a:pt x="128" y="239"/>
                  <a:pt x="129" y="238"/>
                  <a:pt x="129" y="238"/>
                </a:cubicBezTo>
                <a:cubicBezTo>
                  <a:pt x="131" y="236"/>
                  <a:pt x="132" y="234"/>
                  <a:pt x="134" y="232"/>
                </a:cubicBezTo>
                <a:cubicBezTo>
                  <a:pt x="135" y="230"/>
                  <a:pt x="136" y="228"/>
                  <a:pt x="137" y="226"/>
                </a:cubicBezTo>
                <a:cubicBezTo>
                  <a:pt x="137" y="226"/>
                  <a:pt x="137" y="225"/>
                  <a:pt x="137" y="225"/>
                </a:cubicBezTo>
                <a:cubicBezTo>
                  <a:pt x="137" y="225"/>
                  <a:pt x="137" y="225"/>
                  <a:pt x="137" y="224"/>
                </a:cubicBezTo>
                <a:cubicBezTo>
                  <a:pt x="137" y="225"/>
                  <a:pt x="137" y="225"/>
                  <a:pt x="137" y="225"/>
                </a:cubicBezTo>
                <a:cubicBezTo>
                  <a:pt x="135" y="230"/>
                  <a:pt x="132" y="234"/>
                  <a:pt x="129" y="238"/>
                </a:cubicBezTo>
                <a:cubicBezTo>
                  <a:pt x="128" y="238"/>
                  <a:pt x="128" y="238"/>
                  <a:pt x="128" y="239"/>
                </a:cubicBezTo>
                <a:close/>
                <a:moveTo>
                  <a:pt x="73" y="111"/>
                </a:moveTo>
                <a:cubicBezTo>
                  <a:pt x="75" y="113"/>
                  <a:pt x="77" y="116"/>
                  <a:pt x="80" y="117"/>
                </a:cubicBezTo>
                <a:cubicBezTo>
                  <a:pt x="80" y="117"/>
                  <a:pt x="80" y="117"/>
                  <a:pt x="80" y="117"/>
                </a:cubicBezTo>
                <a:cubicBezTo>
                  <a:pt x="78" y="115"/>
                  <a:pt x="75" y="113"/>
                  <a:pt x="73" y="111"/>
                </a:cubicBezTo>
                <a:close/>
                <a:moveTo>
                  <a:pt x="101" y="124"/>
                </a:moveTo>
                <a:cubicBezTo>
                  <a:pt x="97" y="122"/>
                  <a:pt x="93" y="121"/>
                  <a:pt x="90" y="119"/>
                </a:cubicBezTo>
                <a:cubicBezTo>
                  <a:pt x="90" y="119"/>
                  <a:pt x="89" y="119"/>
                  <a:pt x="89" y="119"/>
                </a:cubicBezTo>
                <a:cubicBezTo>
                  <a:pt x="89" y="119"/>
                  <a:pt x="89" y="119"/>
                  <a:pt x="89" y="119"/>
                </a:cubicBezTo>
                <a:cubicBezTo>
                  <a:pt x="93" y="121"/>
                  <a:pt x="97" y="122"/>
                  <a:pt x="101" y="124"/>
                </a:cubicBezTo>
                <a:close/>
                <a:moveTo>
                  <a:pt x="208" y="246"/>
                </a:moveTo>
                <a:cubicBezTo>
                  <a:pt x="213" y="246"/>
                  <a:pt x="217" y="245"/>
                  <a:pt x="221" y="244"/>
                </a:cubicBezTo>
                <a:cubicBezTo>
                  <a:pt x="221" y="244"/>
                  <a:pt x="221" y="244"/>
                  <a:pt x="221" y="244"/>
                </a:cubicBezTo>
                <a:cubicBezTo>
                  <a:pt x="217" y="245"/>
                  <a:pt x="212" y="245"/>
                  <a:pt x="208" y="246"/>
                </a:cubicBezTo>
                <a:close/>
                <a:moveTo>
                  <a:pt x="177" y="108"/>
                </a:moveTo>
                <a:cubicBezTo>
                  <a:pt x="179" y="106"/>
                  <a:pt x="186" y="94"/>
                  <a:pt x="186" y="92"/>
                </a:cubicBezTo>
                <a:cubicBezTo>
                  <a:pt x="184" y="95"/>
                  <a:pt x="183" y="97"/>
                  <a:pt x="182" y="100"/>
                </a:cubicBezTo>
                <a:cubicBezTo>
                  <a:pt x="180" y="102"/>
                  <a:pt x="179" y="105"/>
                  <a:pt x="177" y="108"/>
                </a:cubicBezTo>
                <a:close/>
                <a:moveTo>
                  <a:pt x="51" y="75"/>
                </a:moveTo>
                <a:cubicBezTo>
                  <a:pt x="50" y="79"/>
                  <a:pt x="50" y="84"/>
                  <a:pt x="52" y="88"/>
                </a:cubicBezTo>
                <a:cubicBezTo>
                  <a:pt x="51" y="84"/>
                  <a:pt x="51" y="79"/>
                  <a:pt x="51" y="75"/>
                </a:cubicBezTo>
                <a:close/>
                <a:moveTo>
                  <a:pt x="217" y="249"/>
                </a:moveTo>
                <a:cubicBezTo>
                  <a:pt x="217" y="249"/>
                  <a:pt x="217" y="249"/>
                  <a:pt x="217" y="249"/>
                </a:cubicBezTo>
                <a:cubicBezTo>
                  <a:pt x="219" y="249"/>
                  <a:pt x="221" y="248"/>
                  <a:pt x="223" y="248"/>
                </a:cubicBezTo>
                <a:cubicBezTo>
                  <a:pt x="224" y="248"/>
                  <a:pt x="225" y="247"/>
                  <a:pt x="227" y="246"/>
                </a:cubicBezTo>
                <a:cubicBezTo>
                  <a:pt x="224" y="247"/>
                  <a:pt x="220" y="248"/>
                  <a:pt x="217" y="249"/>
                </a:cubicBezTo>
                <a:close/>
                <a:moveTo>
                  <a:pt x="151" y="126"/>
                </a:moveTo>
                <a:cubicBezTo>
                  <a:pt x="154" y="126"/>
                  <a:pt x="157" y="125"/>
                  <a:pt x="159" y="123"/>
                </a:cubicBezTo>
                <a:cubicBezTo>
                  <a:pt x="156" y="124"/>
                  <a:pt x="153" y="125"/>
                  <a:pt x="151" y="126"/>
                </a:cubicBezTo>
                <a:close/>
                <a:moveTo>
                  <a:pt x="54" y="139"/>
                </a:moveTo>
                <a:cubicBezTo>
                  <a:pt x="52" y="139"/>
                  <a:pt x="45" y="142"/>
                  <a:pt x="44" y="143"/>
                </a:cubicBezTo>
                <a:cubicBezTo>
                  <a:pt x="48" y="142"/>
                  <a:pt x="51" y="140"/>
                  <a:pt x="54" y="139"/>
                </a:cubicBezTo>
                <a:close/>
                <a:moveTo>
                  <a:pt x="126" y="168"/>
                </a:moveTo>
                <a:cubicBezTo>
                  <a:pt x="126" y="168"/>
                  <a:pt x="126" y="168"/>
                  <a:pt x="126" y="168"/>
                </a:cubicBezTo>
                <a:cubicBezTo>
                  <a:pt x="127" y="169"/>
                  <a:pt x="127" y="170"/>
                  <a:pt x="128" y="172"/>
                </a:cubicBezTo>
                <a:cubicBezTo>
                  <a:pt x="128" y="173"/>
                  <a:pt x="129" y="174"/>
                  <a:pt x="129" y="176"/>
                </a:cubicBezTo>
                <a:cubicBezTo>
                  <a:pt x="130" y="175"/>
                  <a:pt x="129" y="174"/>
                  <a:pt x="129" y="174"/>
                </a:cubicBezTo>
                <a:cubicBezTo>
                  <a:pt x="128" y="172"/>
                  <a:pt x="128" y="170"/>
                  <a:pt x="127" y="169"/>
                </a:cubicBezTo>
                <a:cubicBezTo>
                  <a:pt x="127" y="168"/>
                  <a:pt x="127" y="168"/>
                  <a:pt x="126" y="168"/>
                </a:cubicBezTo>
                <a:close/>
                <a:moveTo>
                  <a:pt x="50" y="65"/>
                </a:moveTo>
                <a:cubicBezTo>
                  <a:pt x="49" y="69"/>
                  <a:pt x="48" y="73"/>
                  <a:pt x="48" y="77"/>
                </a:cubicBezTo>
                <a:cubicBezTo>
                  <a:pt x="49" y="73"/>
                  <a:pt x="49" y="69"/>
                  <a:pt x="50" y="65"/>
                </a:cubicBezTo>
                <a:close/>
                <a:moveTo>
                  <a:pt x="189" y="66"/>
                </a:moveTo>
                <a:cubicBezTo>
                  <a:pt x="189" y="70"/>
                  <a:pt x="189" y="74"/>
                  <a:pt x="189" y="77"/>
                </a:cubicBezTo>
                <a:cubicBezTo>
                  <a:pt x="190" y="74"/>
                  <a:pt x="189" y="70"/>
                  <a:pt x="189" y="66"/>
                </a:cubicBezTo>
                <a:close/>
                <a:moveTo>
                  <a:pt x="151" y="186"/>
                </a:moveTo>
                <a:cubicBezTo>
                  <a:pt x="155" y="185"/>
                  <a:pt x="157" y="184"/>
                  <a:pt x="159" y="182"/>
                </a:cubicBezTo>
                <a:cubicBezTo>
                  <a:pt x="156" y="183"/>
                  <a:pt x="154" y="185"/>
                  <a:pt x="151" y="186"/>
                </a:cubicBezTo>
                <a:close/>
                <a:moveTo>
                  <a:pt x="186" y="243"/>
                </a:moveTo>
                <a:cubicBezTo>
                  <a:pt x="188" y="244"/>
                  <a:pt x="190" y="244"/>
                  <a:pt x="193" y="244"/>
                </a:cubicBezTo>
                <a:cubicBezTo>
                  <a:pt x="191" y="244"/>
                  <a:pt x="188" y="243"/>
                  <a:pt x="186" y="243"/>
                </a:cubicBezTo>
                <a:close/>
                <a:moveTo>
                  <a:pt x="193" y="95"/>
                </a:moveTo>
                <a:cubicBezTo>
                  <a:pt x="191" y="98"/>
                  <a:pt x="190" y="101"/>
                  <a:pt x="189" y="104"/>
                </a:cubicBezTo>
                <a:cubicBezTo>
                  <a:pt x="191" y="101"/>
                  <a:pt x="192" y="98"/>
                  <a:pt x="193" y="95"/>
                </a:cubicBezTo>
                <a:close/>
                <a:moveTo>
                  <a:pt x="137" y="132"/>
                </a:moveTo>
                <a:cubicBezTo>
                  <a:pt x="134" y="132"/>
                  <a:pt x="131" y="132"/>
                  <a:pt x="127" y="133"/>
                </a:cubicBezTo>
                <a:cubicBezTo>
                  <a:pt x="131" y="133"/>
                  <a:pt x="134" y="133"/>
                  <a:pt x="137" y="132"/>
                </a:cubicBezTo>
                <a:close/>
                <a:moveTo>
                  <a:pt x="115" y="131"/>
                </a:moveTo>
                <a:cubicBezTo>
                  <a:pt x="115" y="132"/>
                  <a:pt x="115" y="132"/>
                  <a:pt x="115" y="132"/>
                </a:cubicBezTo>
                <a:cubicBezTo>
                  <a:pt x="116" y="132"/>
                  <a:pt x="118" y="132"/>
                  <a:pt x="120" y="133"/>
                </a:cubicBezTo>
                <a:cubicBezTo>
                  <a:pt x="121" y="133"/>
                  <a:pt x="121" y="132"/>
                  <a:pt x="122" y="132"/>
                </a:cubicBezTo>
                <a:cubicBezTo>
                  <a:pt x="119" y="132"/>
                  <a:pt x="117" y="132"/>
                  <a:pt x="115" y="131"/>
                </a:cubicBezTo>
                <a:close/>
                <a:moveTo>
                  <a:pt x="58" y="87"/>
                </a:moveTo>
                <a:cubicBezTo>
                  <a:pt x="58" y="85"/>
                  <a:pt x="57" y="83"/>
                  <a:pt x="56" y="81"/>
                </a:cubicBezTo>
                <a:cubicBezTo>
                  <a:pt x="56" y="83"/>
                  <a:pt x="57" y="85"/>
                  <a:pt x="58" y="87"/>
                </a:cubicBezTo>
                <a:close/>
                <a:moveTo>
                  <a:pt x="171" y="123"/>
                </a:moveTo>
                <a:cubicBezTo>
                  <a:pt x="170" y="124"/>
                  <a:pt x="168" y="125"/>
                  <a:pt x="167" y="126"/>
                </a:cubicBezTo>
                <a:cubicBezTo>
                  <a:pt x="167" y="126"/>
                  <a:pt x="168" y="126"/>
                  <a:pt x="168" y="126"/>
                </a:cubicBezTo>
                <a:cubicBezTo>
                  <a:pt x="169" y="125"/>
                  <a:pt x="170" y="124"/>
                  <a:pt x="171" y="123"/>
                </a:cubicBezTo>
                <a:cubicBezTo>
                  <a:pt x="171" y="123"/>
                  <a:pt x="171" y="123"/>
                  <a:pt x="171" y="123"/>
                </a:cubicBezTo>
                <a:close/>
                <a:moveTo>
                  <a:pt x="115" y="155"/>
                </a:moveTo>
                <a:cubicBezTo>
                  <a:pt x="115" y="154"/>
                  <a:pt x="110" y="150"/>
                  <a:pt x="109" y="149"/>
                </a:cubicBezTo>
                <a:cubicBezTo>
                  <a:pt x="111" y="151"/>
                  <a:pt x="113" y="153"/>
                  <a:pt x="115" y="155"/>
                </a:cubicBezTo>
                <a:close/>
                <a:moveTo>
                  <a:pt x="151" y="220"/>
                </a:moveTo>
                <a:cubicBezTo>
                  <a:pt x="151" y="221"/>
                  <a:pt x="151" y="221"/>
                  <a:pt x="152" y="222"/>
                </a:cubicBezTo>
                <a:cubicBezTo>
                  <a:pt x="152" y="222"/>
                  <a:pt x="153" y="223"/>
                  <a:pt x="153" y="223"/>
                </a:cubicBezTo>
                <a:cubicBezTo>
                  <a:pt x="154" y="224"/>
                  <a:pt x="154" y="224"/>
                  <a:pt x="155" y="224"/>
                </a:cubicBezTo>
                <a:cubicBezTo>
                  <a:pt x="153" y="223"/>
                  <a:pt x="152" y="221"/>
                  <a:pt x="151" y="220"/>
                </a:cubicBezTo>
                <a:close/>
                <a:moveTo>
                  <a:pt x="170" y="164"/>
                </a:moveTo>
                <a:cubicBezTo>
                  <a:pt x="170" y="164"/>
                  <a:pt x="171" y="164"/>
                  <a:pt x="171" y="164"/>
                </a:cubicBezTo>
                <a:cubicBezTo>
                  <a:pt x="171" y="162"/>
                  <a:pt x="172" y="160"/>
                  <a:pt x="173" y="158"/>
                </a:cubicBezTo>
                <a:cubicBezTo>
                  <a:pt x="173" y="158"/>
                  <a:pt x="173" y="158"/>
                  <a:pt x="173" y="158"/>
                </a:cubicBezTo>
                <a:cubicBezTo>
                  <a:pt x="172" y="160"/>
                  <a:pt x="171" y="162"/>
                  <a:pt x="170" y="164"/>
                </a:cubicBezTo>
                <a:close/>
                <a:moveTo>
                  <a:pt x="91" y="133"/>
                </a:moveTo>
                <a:cubicBezTo>
                  <a:pt x="90" y="133"/>
                  <a:pt x="89" y="132"/>
                  <a:pt x="88" y="132"/>
                </a:cubicBezTo>
                <a:cubicBezTo>
                  <a:pt x="89" y="132"/>
                  <a:pt x="90" y="133"/>
                  <a:pt x="91" y="133"/>
                </a:cubicBezTo>
                <a:close/>
                <a:moveTo>
                  <a:pt x="212" y="253"/>
                </a:moveTo>
                <a:cubicBezTo>
                  <a:pt x="212" y="253"/>
                  <a:pt x="212" y="253"/>
                  <a:pt x="212" y="253"/>
                </a:cubicBezTo>
                <a:cubicBezTo>
                  <a:pt x="209" y="253"/>
                  <a:pt x="206" y="253"/>
                  <a:pt x="203" y="253"/>
                </a:cubicBezTo>
                <a:cubicBezTo>
                  <a:pt x="203" y="253"/>
                  <a:pt x="203" y="253"/>
                  <a:pt x="203" y="253"/>
                </a:cubicBezTo>
                <a:cubicBezTo>
                  <a:pt x="206" y="253"/>
                  <a:pt x="209" y="253"/>
                  <a:pt x="212" y="253"/>
                </a:cubicBezTo>
                <a:close/>
                <a:moveTo>
                  <a:pt x="171" y="170"/>
                </a:moveTo>
                <a:cubicBezTo>
                  <a:pt x="170" y="172"/>
                  <a:pt x="169" y="173"/>
                  <a:pt x="168" y="175"/>
                </a:cubicBezTo>
                <a:cubicBezTo>
                  <a:pt x="170" y="173"/>
                  <a:pt x="171" y="172"/>
                  <a:pt x="171" y="170"/>
                </a:cubicBezTo>
                <a:close/>
                <a:moveTo>
                  <a:pt x="92" y="141"/>
                </a:moveTo>
                <a:cubicBezTo>
                  <a:pt x="90" y="140"/>
                  <a:pt x="89" y="140"/>
                  <a:pt x="87" y="140"/>
                </a:cubicBezTo>
                <a:cubicBezTo>
                  <a:pt x="89" y="140"/>
                  <a:pt x="90" y="141"/>
                  <a:pt x="92" y="141"/>
                </a:cubicBezTo>
                <a:close/>
                <a:moveTo>
                  <a:pt x="131" y="161"/>
                </a:moveTo>
                <a:cubicBezTo>
                  <a:pt x="131" y="162"/>
                  <a:pt x="131" y="163"/>
                  <a:pt x="131" y="164"/>
                </a:cubicBezTo>
                <a:cubicBezTo>
                  <a:pt x="132" y="163"/>
                  <a:pt x="131" y="162"/>
                  <a:pt x="131" y="161"/>
                </a:cubicBezTo>
                <a:close/>
                <a:moveTo>
                  <a:pt x="197" y="82"/>
                </a:moveTo>
                <a:cubicBezTo>
                  <a:pt x="197" y="84"/>
                  <a:pt x="197" y="85"/>
                  <a:pt x="196" y="86"/>
                </a:cubicBezTo>
                <a:cubicBezTo>
                  <a:pt x="196" y="86"/>
                  <a:pt x="196" y="86"/>
                  <a:pt x="197" y="86"/>
                </a:cubicBezTo>
                <a:cubicBezTo>
                  <a:pt x="197" y="85"/>
                  <a:pt x="197" y="84"/>
                  <a:pt x="197" y="82"/>
                </a:cubicBezTo>
                <a:close/>
                <a:moveTo>
                  <a:pt x="28" y="154"/>
                </a:moveTo>
                <a:cubicBezTo>
                  <a:pt x="28" y="154"/>
                  <a:pt x="28" y="154"/>
                  <a:pt x="28" y="154"/>
                </a:cubicBezTo>
                <a:cubicBezTo>
                  <a:pt x="29" y="154"/>
                  <a:pt x="29" y="153"/>
                  <a:pt x="30" y="152"/>
                </a:cubicBezTo>
                <a:cubicBezTo>
                  <a:pt x="30" y="152"/>
                  <a:pt x="30" y="152"/>
                  <a:pt x="30" y="152"/>
                </a:cubicBezTo>
                <a:cubicBezTo>
                  <a:pt x="29" y="153"/>
                  <a:pt x="28" y="153"/>
                  <a:pt x="28" y="154"/>
                </a:cubicBezTo>
                <a:close/>
                <a:moveTo>
                  <a:pt x="112" y="140"/>
                </a:moveTo>
                <a:cubicBezTo>
                  <a:pt x="113" y="141"/>
                  <a:pt x="115" y="141"/>
                  <a:pt x="116" y="141"/>
                </a:cubicBezTo>
                <a:cubicBezTo>
                  <a:pt x="115" y="141"/>
                  <a:pt x="114" y="140"/>
                  <a:pt x="112" y="140"/>
                </a:cubicBezTo>
                <a:close/>
                <a:moveTo>
                  <a:pt x="68" y="24"/>
                </a:moveTo>
                <a:cubicBezTo>
                  <a:pt x="69" y="23"/>
                  <a:pt x="70" y="22"/>
                  <a:pt x="71" y="21"/>
                </a:cubicBezTo>
                <a:cubicBezTo>
                  <a:pt x="70" y="22"/>
                  <a:pt x="69" y="23"/>
                  <a:pt x="68" y="24"/>
                </a:cubicBezTo>
                <a:close/>
                <a:moveTo>
                  <a:pt x="53" y="55"/>
                </a:moveTo>
                <a:cubicBezTo>
                  <a:pt x="53" y="55"/>
                  <a:pt x="54" y="54"/>
                  <a:pt x="54" y="53"/>
                </a:cubicBezTo>
                <a:cubicBezTo>
                  <a:pt x="53" y="53"/>
                  <a:pt x="53" y="53"/>
                  <a:pt x="53" y="53"/>
                </a:cubicBezTo>
                <a:cubicBezTo>
                  <a:pt x="53" y="54"/>
                  <a:pt x="53" y="54"/>
                  <a:pt x="53" y="55"/>
                </a:cubicBezTo>
                <a:close/>
                <a:moveTo>
                  <a:pt x="193" y="63"/>
                </a:moveTo>
                <a:cubicBezTo>
                  <a:pt x="192" y="63"/>
                  <a:pt x="192" y="63"/>
                  <a:pt x="192" y="63"/>
                </a:cubicBezTo>
                <a:cubicBezTo>
                  <a:pt x="192" y="64"/>
                  <a:pt x="192" y="65"/>
                  <a:pt x="193" y="65"/>
                </a:cubicBezTo>
                <a:cubicBezTo>
                  <a:pt x="193" y="65"/>
                  <a:pt x="193" y="65"/>
                  <a:pt x="193" y="65"/>
                </a:cubicBezTo>
                <a:cubicBezTo>
                  <a:pt x="193" y="65"/>
                  <a:pt x="193" y="64"/>
                  <a:pt x="193" y="63"/>
                </a:cubicBezTo>
                <a:close/>
                <a:moveTo>
                  <a:pt x="97" y="258"/>
                </a:moveTo>
                <a:cubicBezTo>
                  <a:pt x="97" y="258"/>
                  <a:pt x="97" y="258"/>
                  <a:pt x="97" y="258"/>
                </a:cubicBezTo>
                <a:cubicBezTo>
                  <a:pt x="96" y="258"/>
                  <a:pt x="95" y="258"/>
                  <a:pt x="95" y="258"/>
                </a:cubicBezTo>
                <a:cubicBezTo>
                  <a:pt x="95" y="259"/>
                  <a:pt x="95" y="259"/>
                  <a:pt x="95" y="259"/>
                </a:cubicBezTo>
                <a:cubicBezTo>
                  <a:pt x="95" y="258"/>
                  <a:pt x="96" y="258"/>
                  <a:pt x="97" y="258"/>
                </a:cubicBezTo>
                <a:close/>
                <a:moveTo>
                  <a:pt x="143" y="217"/>
                </a:moveTo>
                <a:cubicBezTo>
                  <a:pt x="143" y="217"/>
                  <a:pt x="143" y="217"/>
                  <a:pt x="143" y="217"/>
                </a:cubicBezTo>
                <a:cubicBezTo>
                  <a:pt x="143" y="217"/>
                  <a:pt x="143" y="216"/>
                  <a:pt x="142" y="216"/>
                </a:cubicBezTo>
                <a:cubicBezTo>
                  <a:pt x="142" y="216"/>
                  <a:pt x="143" y="217"/>
                  <a:pt x="143" y="217"/>
                </a:cubicBezTo>
                <a:close/>
                <a:moveTo>
                  <a:pt x="70" y="270"/>
                </a:moveTo>
                <a:cubicBezTo>
                  <a:pt x="70" y="270"/>
                  <a:pt x="70" y="270"/>
                  <a:pt x="70" y="270"/>
                </a:cubicBezTo>
                <a:cubicBezTo>
                  <a:pt x="70" y="270"/>
                  <a:pt x="69" y="270"/>
                  <a:pt x="69" y="270"/>
                </a:cubicBezTo>
                <a:cubicBezTo>
                  <a:pt x="69" y="270"/>
                  <a:pt x="69" y="270"/>
                  <a:pt x="68" y="270"/>
                </a:cubicBezTo>
                <a:cubicBezTo>
                  <a:pt x="68" y="270"/>
                  <a:pt x="68" y="270"/>
                  <a:pt x="68" y="270"/>
                </a:cubicBezTo>
                <a:cubicBezTo>
                  <a:pt x="69" y="270"/>
                  <a:pt x="69" y="270"/>
                  <a:pt x="70" y="270"/>
                </a:cubicBezTo>
                <a:close/>
                <a:moveTo>
                  <a:pt x="68" y="24"/>
                </a:moveTo>
                <a:cubicBezTo>
                  <a:pt x="67" y="25"/>
                  <a:pt x="67" y="25"/>
                  <a:pt x="67" y="25"/>
                </a:cubicBezTo>
                <a:cubicBezTo>
                  <a:pt x="67" y="25"/>
                  <a:pt x="67" y="25"/>
                  <a:pt x="68" y="24"/>
                </a:cubicBezTo>
                <a:close/>
                <a:moveTo>
                  <a:pt x="135" y="223"/>
                </a:moveTo>
                <a:cubicBezTo>
                  <a:pt x="136" y="222"/>
                  <a:pt x="136" y="222"/>
                  <a:pt x="135" y="222"/>
                </a:cubicBezTo>
                <a:cubicBezTo>
                  <a:pt x="135" y="222"/>
                  <a:pt x="135" y="223"/>
                  <a:pt x="135" y="223"/>
                </a:cubicBezTo>
                <a:close/>
                <a:moveTo>
                  <a:pt x="172" y="128"/>
                </a:moveTo>
                <a:cubicBezTo>
                  <a:pt x="172" y="128"/>
                  <a:pt x="172" y="128"/>
                  <a:pt x="172" y="128"/>
                </a:cubicBezTo>
                <a:cubicBezTo>
                  <a:pt x="173" y="128"/>
                  <a:pt x="173" y="127"/>
                  <a:pt x="173" y="127"/>
                </a:cubicBezTo>
                <a:cubicBezTo>
                  <a:pt x="173" y="127"/>
                  <a:pt x="173" y="127"/>
                  <a:pt x="173" y="127"/>
                </a:cubicBezTo>
                <a:cubicBezTo>
                  <a:pt x="173" y="127"/>
                  <a:pt x="173" y="127"/>
                  <a:pt x="172" y="128"/>
                </a:cubicBezTo>
                <a:close/>
                <a:moveTo>
                  <a:pt x="218" y="252"/>
                </a:moveTo>
                <a:cubicBezTo>
                  <a:pt x="218" y="252"/>
                  <a:pt x="218" y="252"/>
                  <a:pt x="218" y="253"/>
                </a:cubicBezTo>
                <a:cubicBezTo>
                  <a:pt x="219" y="252"/>
                  <a:pt x="219" y="252"/>
                  <a:pt x="219" y="252"/>
                </a:cubicBezTo>
                <a:cubicBezTo>
                  <a:pt x="219" y="252"/>
                  <a:pt x="219" y="252"/>
                  <a:pt x="219" y="252"/>
                </a:cubicBezTo>
                <a:cubicBezTo>
                  <a:pt x="219" y="252"/>
                  <a:pt x="219" y="252"/>
                  <a:pt x="218" y="252"/>
                </a:cubicBezTo>
                <a:close/>
                <a:moveTo>
                  <a:pt x="133" y="219"/>
                </a:moveTo>
                <a:cubicBezTo>
                  <a:pt x="133" y="219"/>
                  <a:pt x="133" y="219"/>
                  <a:pt x="133" y="220"/>
                </a:cubicBezTo>
                <a:cubicBezTo>
                  <a:pt x="133" y="220"/>
                  <a:pt x="133" y="220"/>
                  <a:pt x="133" y="220"/>
                </a:cubicBezTo>
                <a:cubicBezTo>
                  <a:pt x="133" y="219"/>
                  <a:pt x="134" y="219"/>
                  <a:pt x="133" y="219"/>
                </a:cubicBezTo>
                <a:close/>
                <a:moveTo>
                  <a:pt x="57" y="67"/>
                </a:moveTo>
                <a:cubicBezTo>
                  <a:pt x="57" y="67"/>
                  <a:pt x="57" y="67"/>
                  <a:pt x="57" y="67"/>
                </a:cubicBezTo>
                <a:cubicBezTo>
                  <a:pt x="57" y="67"/>
                  <a:pt x="57" y="67"/>
                  <a:pt x="57" y="68"/>
                </a:cubicBezTo>
                <a:cubicBezTo>
                  <a:pt x="57" y="68"/>
                  <a:pt x="57" y="68"/>
                  <a:pt x="57" y="68"/>
                </a:cubicBezTo>
                <a:cubicBezTo>
                  <a:pt x="57" y="67"/>
                  <a:pt x="57" y="67"/>
                  <a:pt x="57" y="67"/>
                </a:cubicBezTo>
                <a:close/>
                <a:moveTo>
                  <a:pt x="61" y="31"/>
                </a:moveTo>
                <a:cubicBezTo>
                  <a:pt x="61" y="31"/>
                  <a:pt x="61" y="31"/>
                  <a:pt x="61" y="31"/>
                </a:cubicBezTo>
                <a:cubicBezTo>
                  <a:pt x="62" y="31"/>
                  <a:pt x="62" y="31"/>
                  <a:pt x="62" y="30"/>
                </a:cubicBezTo>
                <a:cubicBezTo>
                  <a:pt x="62" y="30"/>
                  <a:pt x="62" y="30"/>
                  <a:pt x="62" y="30"/>
                </a:cubicBezTo>
                <a:cubicBezTo>
                  <a:pt x="62" y="30"/>
                  <a:pt x="62" y="31"/>
                  <a:pt x="61" y="31"/>
                </a:cubicBezTo>
                <a:close/>
                <a:moveTo>
                  <a:pt x="71" y="21"/>
                </a:moveTo>
                <a:cubicBezTo>
                  <a:pt x="71" y="21"/>
                  <a:pt x="71" y="21"/>
                  <a:pt x="71" y="21"/>
                </a:cubicBezTo>
                <a:cubicBezTo>
                  <a:pt x="71" y="21"/>
                  <a:pt x="72" y="21"/>
                  <a:pt x="72" y="21"/>
                </a:cubicBezTo>
                <a:cubicBezTo>
                  <a:pt x="72" y="20"/>
                  <a:pt x="72" y="20"/>
                  <a:pt x="72" y="20"/>
                </a:cubicBezTo>
                <a:cubicBezTo>
                  <a:pt x="72" y="21"/>
                  <a:pt x="71" y="21"/>
                  <a:pt x="71" y="21"/>
                </a:cubicBezTo>
                <a:close/>
                <a:moveTo>
                  <a:pt x="60" y="102"/>
                </a:moveTo>
                <a:cubicBezTo>
                  <a:pt x="60" y="102"/>
                  <a:pt x="60" y="102"/>
                  <a:pt x="60" y="102"/>
                </a:cubicBezTo>
                <a:cubicBezTo>
                  <a:pt x="60" y="102"/>
                  <a:pt x="60" y="102"/>
                  <a:pt x="60" y="101"/>
                </a:cubicBezTo>
                <a:cubicBezTo>
                  <a:pt x="60" y="101"/>
                  <a:pt x="60" y="101"/>
                  <a:pt x="60" y="102"/>
                </a:cubicBezTo>
                <a:cubicBezTo>
                  <a:pt x="60" y="102"/>
                  <a:pt x="60" y="102"/>
                  <a:pt x="60" y="102"/>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3" name="Freeform 341"/>
          <p:cNvSpPr>
            <a:spLocks noEditPoints="1"/>
          </p:cNvSpPr>
          <p:nvPr/>
        </p:nvSpPr>
        <p:spPr bwMode="auto">
          <a:xfrm>
            <a:off x="5042624" y="1516098"/>
            <a:ext cx="1444398" cy="1425309"/>
          </a:xfrm>
          <a:custGeom>
            <a:avLst/>
            <a:gdLst>
              <a:gd name="T0" fmla="*/ 82 w 292"/>
              <a:gd name="T1" fmla="*/ 271 h 288"/>
              <a:gd name="T2" fmla="*/ 65 w 292"/>
              <a:gd name="T3" fmla="*/ 200 h 288"/>
              <a:gd name="T4" fmla="*/ 5 w 292"/>
              <a:gd name="T5" fmla="*/ 153 h 288"/>
              <a:gd name="T6" fmla="*/ 19 w 292"/>
              <a:gd name="T7" fmla="*/ 12 h 288"/>
              <a:gd name="T8" fmla="*/ 137 w 292"/>
              <a:gd name="T9" fmla="*/ 2 h 288"/>
              <a:gd name="T10" fmla="*/ 263 w 292"/>
              <a:gd name="T11" fmla="*/ 10 h 288"/>
              <a:gd name="T12" fmla="*/ 288 w 292"/>
              <a:gd name="T13" fmla="*/ 71 h 288"/>
              <a:gd name="T14" fmla="*/ 291 w 292"/>
              <a:gd name="T15" fmla="*/ 176 h 288"/>
              <a:gd name="T16" fmla="*/ 177 w 292"/>
              <a:gd name="T17" fmla="*/ 195 h 288"/>
              <a:gd name="T18" fmla="*/ 107 w 292"/>
              <a:gd name="T19" fmla="*/ 223 h 288"/>
              <a:gd name="T20" fmla="*/ 108 w 292"/>
              <a:gd name="T21" fmla="*/ 286 h 288"/>
              <a:gd name="T22" fmla="*/ 239 w 292"/>
              <a:gd name="T23" fmla="*/ 9 h 288"/>
              <a:gd name="T24" fmla="*/ 230 w 292"/>
              <a:gd name="T25" fmla="*/ 9 h 288"/>
              <a:gd name="T26" fmla="*/ 88 w 292"/>
              <a:gd name="T27" fmla="*/ 245 h 288"/>
              <a:gd name="T28" fmla="*/ 115 w 292"/>
              <a:gd name="T29" fmla="*/ 190 h 288"/>
              <a:gd name="T30" fmla="*/ 248 w 292"/>
              <a:gd name="T31" fmla="*/ 181 h 288"/>
              <a:gd name="T32" fmla="*/ 281 w 292"/>
              <a:gd name="T33" fmla="*/ 162 h 288"/>
              <a:gd name="T34" fmla="*/ 279 w 292"/>
              <a:gd name="T35" fmla="*/ 88 h 288"/>
              <a:gd name="T36" fmla="*/ 184 w 292"/>
              <a:gd name="T37" fmla="*/ 13 h 288"/>
              <a:gd name="T38" fmla="*/ 54 w 292"/>
              <a:gd name="T39" fmla="*/ 17 h 288"/>
              <a:gd name="T40" fmla="*/ 33 w 292"/>
              <a:gd name="T41" fmla="*/ 17 h 288"/>
              <a:gd name="T42" fmla="*/ 8 w 292"/>
              <a:gd name="T43" fmla="*/ 106 h 288"/>
              <a:gd name="T44" fmla="*/ 34 w 292"/>
              <a:gd name="T45" fmla="*/ 186 h 288"/>
              <a:gd name="T46" fmla="*/ 75 w 292"/>
              <a:gd name="T47" fmla="*/ 198 h 288"/>
              <a:gd name="T48" fmla="*/ 89 w 292"/>
              <a:gd name="T49" fmla="*/ 264 h 288"/>
              <a:gd name="T50" fmla="*/ 88 w 292"/>
              <a:gd name="T51" fmla="*/ 10 h 288"/>
              <a:gd name="T52" fmla="*/ 55 w 292"/>
              <a:gd name="T53" fmla="*/ 12 h 288"/>
              <a:gd name="T54" fmla="*/ 105 w 292"/>
              <a:gd name="T55" fmla="*/ 7 h 288"/>
              <a:gd name="T56" fmla="*/ 33 w 292"/>
              <a:gd name="T57" fmla="*/ 194 h 288"/>
              <a:gd name="T58" fmla="*/ 13 w 292"/>
              <a:gd name="T59" fmla="*/ 182 h 288"/>
              <a:gd name="T60" fmla="*/ 96 w 292"/>
              <a:gd name="T61" fmla="*/ 230 h 288"/>
              <a:gd name="T62" fmla="*/ 93 w 292"/>
              <a:gd name="T63" fmla="*/ 247 h 288"/>
              <a:gd name="T64" fmla="*/ 127 w 292"/>
              <a:gd name="T65" fmla="*/ 189 h 288"/>
              <a:gd name="T66" fmla="*/ 107 w 292"/>
              <a:gd name="T67" fmla="*/ 205 h 288"/>
              <a:gd name="T68" fmla="*/ 125 w 292"/>
              <a:gd name="T69" fmla="*/ 191 h 288"/>
              <a:gd name="T70" fmla="*/ 274 w 292"/>
              <a:gd name="T71" fmla="*/ 31 h 288"/>
              <a:gd name="T72" fmla="*/ 274 w 292"/>
              <a:gd name="T73" fmla="*/ 31 h 288"/>
              <a:gd name="T74" fmla="*/ 99 w 292"/>
              <a:gd name="T75" fmla="*/ 244 h 288"/>
              <a:gd name="T76" fmla="*/ 278 w 292"/>
              <a:gd name="T77" fmla="*/ 188 h 288"/>
              <a:gd name="T78" fmla="*/ 278 w 292"/>
              <a:gd name="T79" fmla="*/ 188 h 288"/>
              <a:gd name="T80" fmla="*/ 34 w 292"/>
              <a:gd name="T81" fmla="*/ 191 h 288"/>
              <a:gd name="T82" fmla="*/ 269 w 292"/>
              <a:gd name="T83" fmla="*/ 26 h 288"/>
              <a:gd name="T84" fmla="*/ 262 w 292"/>
              <a:gd name="T85" fmla="*/ 185 h 288"/>
              <a:gd name="T86" fmla="*/ 102 w 292"/>
              <a:gd name="T87" fmla="*/ 277 h 288"/>
              <a:gd name="T88" fmla="*/ 186 w 292"/>
              <a:gd name="T89" fmla="*/ 185 h 288"/>
              <a:gd name="T90" fmla="*/ 222 w 292"/>
              <a:gd name="T91" fmla="*/ 193 h 288"/>
              <a:gd name="T92" fmla="*/ 6 w 292"/>
              <a:gd name="T93" fmla="*/ 35 h 288"/>
              <a:gd name="T94" fmla="*/ 287 w 292"/>
              <a:gd name="T95" fmla="*/ 171 h 288"/>
              <a:gd name="T96" fmla="*/ 251 w 292"/>
              <a:gd name="T97" fmla="*/ 14 h 288"/>
              <a:gd name="T98" fmla="*/ 10 w 292"/>
              <a:gd name="T99" fmla="*/ 24 h 288"/>
              <a:gd name="T100" fmla="*/ 11 w 292"/>
              <a:gd name="T101" fmla="*/ 36 h 288"/>
              <a:gd name="T102" fmla="*/ 214 w 292"/>
              <a:gd name="T103" fmla="*/ 7 h 288"/>
              <a:gd name="T104" fmla="*/ 12 w 292"/>
              <a:gd name="T105" fmla="*/ 33 h 288"/>
              <a:gd name="T106" fmla="*/ 241 w 292"/>
              <a:gd name="T107" fmla="*/ 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2" h="288">
                <a:moveTo>
                  <a:pt x="96" y="284"/>
                </a:moveTo>
                <a:cubicBezTo>
                  <a:pt x="96" y="284"/>
                  <a:pt x="96" y="284"/>
                  <a:pt x="96" y="284"/>
                </a:cubicBezTo>
                <a:cubicBezTo>
                  <a:pt x="96" y="285"/>
                  <a:pt x="96" y="286"/>
                  <a:pt x="95" y="286"/>
                </a:cubicBezTo>
                <a:cubicBezTo>
                  <a:pt x="94" y="286"/>
                  <a:pt x="93" y="285"/>
                  <a:pt x="93" y="285"/>
                </a:cubicBezTo>
                <a:cubicBezTo>
                  <a:pt x="91" y="281"/>
                  <a:pt x="88" y="278"/>
                  <a:pt x="86" y="275"/>
                </a:cubicBezTo>
                <a:cubicBezTo>
                  <a:pt x="85" y="274"/>
                  <a:pt x="84" y="272"/>
                  <a:pt x="82" y="271"/>
                </a:cubicBezTo>
                <a:cubicBezTo>
                  <a:pt x="81" y="269"/>
                  <a:pt x="80" y="267"/>
                  <a:pt x="79" y="266"/>
                </a:cubicBezTo>
                <a:cubicBezTo>
                  <a:pt x="72" y="258"/>
                  <a:pt x="68" y="250"/>
                  <a:pt x="66" y="241"/>
                </a:cubicBezTo>
                <a:cubicBezTo>
                  <a:pt x="65" y="236"/>
                  <a:pt x="65" y="230"/>
                  <a:pt x="65" y="225"/>
                </a:cubicBezTo>
                <a:cubicBezTo>
                  <a:pt x="65" y="219"/>
                  <a:pt x="66" y="213"/>
                  <a:pt x="67" y="207"/>
                </a:cubicBezTo>
                <a:cubicBezTo>
                  <a:pt x="67" y="205"/>
                  <a:pt x="67" y="202"/>
                  <a:pt x="67" y="200"/>
                </a:cubicBezTo>
                <a:cubicBezTo>
                  <a:pt x="66" y="200"/>
                  <a:pt x="66" y="200"/>
                  <a:pt x="65" y="200"/>
                </a:cubicBezTo>
                <a:cubicBezTo>
                  <a:pt x="60" y="200"/>
                  <a:pt x="56" y="199"/>
                  <a:pt x="51" y="199"/>
                </a:cubicBezTo>
                <a:cubicBezTo>
                  <a:pt x="43" y="198"/>
                  <a:pt x="36" y="197"/>
                  <a:pt x="29" y="196"/>
                </a:cubicBezTo>
                <a:cubicBezTo>
                  <a:pt x="24" y="195"/>
                  <a:pt x="19" y="193"/>
                  <a:pt x="15" y="189"/>
                </a:cubicBezTo>
                <a:cubicBezTo>
                  <a:pt x="13" y="188"/>
                  <a:pt x="12" y="186"/>
                  <a:pt x="11" y="183"/>
                </a:cubicBezTo>
                <a:cubicBezTo>
                  <a:pt x="10" y="180"/>
                  <a:pt x="9" y="176"/>
                  <a:pt x="8" y="173"/>
                </a:cubicBezTo>
                <a:cubicBezTo>
                  <a:pt x="7" y="166"/>
                  <a:pt x="6" y="159"/>
                  <a:pt x="5" y="153"/>
                </a:cubicBezTo>
                <a:cubicBezTo>
                  <a:pt x="4" y="142"/>
                  <a:pt x="3" y="132"/>
                  <a:pt x="1" y="121"/>
                </a:cubicBezTo>
                <a:cubicBezTo>
                  <a:pt x="0" y="108"/>
                  <a:pt x="0" y="95"/>
                  <a:pt x="0" y="81"/>
                </a:cubicBezTo>
                <a:cubicBezTo>
                  <a:pt x="0" y="74"/>
                  <a:pt x="0" y="66"/>
                  <a:pt x="0" y="59"/>
                </a:cubicBezTo>
                <a:cubicBezTo>
                  <a:pt x="0" y="51"/>
                  <a:pt x="1" y="43"/>
                  <a:pt x="3" y="36"/>
                </a:cubicBezTo>
                <a:cubicBezTo>
                  <a:pt x="4" y="31"/>
                  <a:pt x="5" y="27"/>
                  <a:pt x="8" y="23"/>
                </a:cubicBezTo>
                <a:cubicBezTo>
                  <a:pt x="10" y="18"/>
                  <a:pt x="14" y="14"/>
                  <a:pt x="19" y="12"/>
                </a:cubicBezTo>
                <a:cubicBezTo>
                  <a:pt x="23" y="10"/>
                  <a:pt x="27" y="9"/>
                  <a:pt x="31" y="8"/>
                </a:cubicBezTo>
                <a:cubicBezTo>
                  <a:pt x="37" y="6"/>
                  <a:pt x="42" y="5"/>
                  <a:pt x="48" y="5"/>
                </a:cubicBezTo>
                <a:cubicBezTo>
                  <a:pt x="55" y="5"/>
                  <a:pt x="62" y="5"/>
                  <a:pt x="69" y="4"/>
                </a:cubicBezTo>
                <a:cubicBezTo>
                  <a:pt x="74" y="4"/>
                  <a:pt x="80" y="4"/>
                  <a:pt x="86" y="4"/>
                </a:cubicBezTo>
                <a:cubicBezTo>
                  <a:pt x="95" y="4"/>
                  <a:pt x="104" y="3"/>
                  <a:pt x="113" y="3"/>
                </a:cubicBezTo>
                <a:cubicBezTo>
                  <a:pt x="121" y="3"/>
                  <a:pt x="129" y="2"/>
                  <a:pt x="137" y="2"/>
                </a:cubicBezTo>
                <a:cubicBezTo>
                  <a:pt x="150" y="1"/>
                  <a:pt x="163" y="1"/>
                  <a:pt x="176" y="1"/>
                </a:cubicBezTo>
                <a:cubicBezTo>
                  <a:pt x="184" y="0"/>
                  <a:pt x="192" y="1"/>
                  <a:pt x="201" y="1"/>
                </a:cubicBezTo>
                <a:cubicBezTo>
                  <a:pt x="207" y="1"/>
                  <a:pt x="213" y="2"/>
                  <a:pt x="219" y="2"/>
                </a:cubicBezTo>
                <a:cubicBezTo>
                  <a:pt x="223" y="3"/>
                  <a:pt x="228" y="4"/>
                  <a:pt x="232" y="4"/>
                </a:cubicBezTo>
                <a:cubicBezTo>
                  <a:pt x="235" y="4"/>
                  <a:pt x="237" y="5"/>
                  <a:pt x="240" y="5"/>
                </a:cubicBezTo>
                <a:cubicBezTo>
                  <a:pt x="248" y="6"/>
                  <a:pt x="256" y="7"/>
                  <a:pt x="263" y="10"/>
                </a:cubicBezTo>
                <a:cubicBezTo>
                  <a:pt x="268" y="12"/>
                  <a:pt x="273" y="14"/>
                  <a:pt x="277" y="17"/>
                </a:cubicBezTo>
                <a:cubicBezTo>
                  <a:pt x="279" y="20"/>
                  <a:pt x="281" y="22"/>
                  <a:pt x="283" y="25"/>
                </a:cubicBezTo>
                <a:cubicBezTo>
                  <a:pt x="285" y="30"/>
                  <a:pt x="286" y="36"/>
                  <a:pt x="286" y="42"/>
                </a:cubicBezTo>
                <a:cubicBezTo>
                  <a:pt x="286" y="42"/>
                  <a:pt x="286" y="43"/>
                  <a:pt x="286" y="44"/>
                </a:cubicBezTo>
                <a:cubicBezTo>
                  <a:pt x="286" y="49"/>
                  <a:pt x="287" y="55"/>
                  <a:pt x="287" y="60"/>
                </a:cubicBezTo>
                <a:cubicBezTo>
                  <a:pt x="288" y="64"/>
                  <a:pt x="288" y="68"/>
                  <a:pt x="288" y="71"/>
                </a:cubicBezTo>
                <a:cubicBezTo>
                  <a:pt x="288" y="79"/>
                  <a:pt x="288" y="86"/>
                  <a:pt x="289" y="94"/>
                </a:cubicBezTo>
                <a:cubicBezTo>
                  <a:pt x="289" y="99"/>
                  <a:pt x="290" y="105"/>
                  <a:pt x="291" y="111"/>
                </a:cubicBezTo>
                <a:cubicBezTo>
                  <a:pt x="292" y="120"/>
                  <a:pt x="292" y="129"/>
                  <a:pt x="292" y="138"/>
                </a:cubicBezTo>
                <a:cubicBezTo>
                  <a:pt x="292" y="143"/>
                  <a:pt x="292" y="148"/>
                  <a:pt x="292" y="153"/>
                </a:cubicBezTo>
                <a:cubicBezTo>
                  <a:pt x="292" y="158"/>
                  <a:pt x="292" y="163"/>
                  <a:pt x="292" y="167"/>
                </a:cubicBezTo>
                <a:cubicBezTo>
                  <a:pt x="292" y="170"/>
                  <a:pt x="292" y="173"/>
                  <a:pt x="291" y="176"/>
                </a:cubicBezTo>
                <a:cubicBezTo>
                  <a:pt x="291" y="177"/>
                  <a:pt x="291" y="179"/>
                  <a:pt x="290" y="180"/>
                </a:cubicBezTo>
                <a:cubicBezTo>
                  <a:pt x="288" y="185"/>
                  <a:pt x="284" y="188"/>
                  <a:pt x="279" y="191"/>
                </a:cubicBezTo>
                <a:cubicBezTo>
                  <a:pt x="275" y="193"/>
                  <a:pt x="270" y="194"/>
                  <a:pt x="265" y="194"/>
                </a:cubicBezTo>
                <a:cubicBezTo>
                  <a:pt x="253" y="195"/>
                  <a:pt x="240" y="195"/>
                  <a:pt x="228" y="195"/>
                </a:cubicBezTo>
                <a:cubicBezTo>
                  <a:pt x="215" y="195"/>
                  <a:pt x="202" y="195"/>
                  <a:pt x="189" y="195"/>
                </a:cubicBezTo>
                <a:cubicBezTo>
                  <a:pt x="185" y="195"/>
                  <a:pt x="181" y="195"/>
                  <a:pt x="177" y="195"/>
                </a:cubicBezTo>
                <a:cubicBezTo>
                  <a:pt x="172" y="195"/>
                  <a:pt x="167" y="194"/>
                  <a:pt x="162" y="194"/>
                </a:cubicBezTo>
                <a:cubicBezTo>
                  <a:pt x="158" y="194"/>
                  <a:pt x="154" y="194"/>
                  <a:pt x="150" y="194"/>
                </a:cubicBezTo>
                <a:cubicBezTo>
                  <a:pt x="145" y="194"/>
                  <a:pt x="140" y="194"/>
                  <a:pt x="135" y="195"/>
                </a:cubicBezTo>
                <a:cubicBezTo>
                  <a:pt x="131" y="196"/>
                  <a:pt x="128" y="197"/>
                  <a:pt x="125" y="199"/>
                </a:cubicBezTo>
                <a:cubicBezTo>
                  <a:pt x="120" y="204"/>
                  <a:pt x="115" y="209"/>
                  <a:pt x="111" y="215"/>
                </a:cubicBezTo>
                <a:cubicBezTo>
                  <a:pt x="109" y="217"/>
                  <a:pt x="108" y="220"/>
                  <a:pt x="107" y="223"/>
                </a:cubicBezTo>
                <a:cubicBezTo>
                  <a:pt x="105" y="227"/>
                  <a:pt x="104" y="231"/>
                  <a:pt x="103" y="235"/>
                </a:cubicBezTo>
                <a:cubicBezTo>
                  <a:pt x="102" y="237"/>
                  <a:pt x="102" y="239"/>
                  <a:pt x="102" y="241"/>
                </a:cubicBezTo>
                <a:cubicBezTo>
                  <a:pt x="102" y="245"/>
                  <a:pt x="102" y="248"/>
                  <a:pt x="102" y="252"/>
                </a:cubicBezTo>
                <a:cubicBezTo>
                  <a:pt x="102" y="257"/>
                  <a:pt x="103" y="263"/>
                  <a:pt x="104" y="268"/>
                </a:cubicBezTo>
                <a:cubicBezTo>
                  <a:pt x="105" y="273"/>
                  <a:pt x="107" y="277"/>
                  <a:pt x="108" y="282"/>
                </a:cubicBezTo>
                <a:cubicBezTo>
                  <a:pt x="108" y="283"/>
                  <a:pt x="108" y="285"/>
                  <a:pt x="108" y="286"/>
                </a:cubicBezTo>
                <a:cubicBezTo>
                  <a:pt x="107" y="288"/>
                  <a:pt x="106" y="288"/>
                  <a:pt x="104" y="288"/>
                </a:cubicBezTo>
                <a:cubicBezTo>
                  <a:pt x="102" y="287"/>
                  <a:pt x="100" y="286"/>
                  <a:pt x="97" y="285"/>
                </a:cubicBezTo>
                <a:cubicBezTo>
                  <a:pt x="97" y="284"/>
                  <a:pt x="97" y="284"/>
                  <a:pt x="96" y="284"/>
                </a:cubicBezTo>
                <a:cubicBezTo>
                  <a:pt x="96" y="284"/>
                  <a:pt x="96" y="284"/>
                  <a:pt x="96" y="284"/>
                </a:cubicBezTo>
                <a:close/>
                <a:moveTo>
                  <a:pt x="237" y="9"/>
                </a:moveTo>
                <a:cubicBezTo>
                  <a:pt x="237" y="9"/>
                  <a:pt x="238" y="9"/>
                  <a:pt x="239" y="9"/>
                </a:cubicBezTo>
                <a:cubicBezTo>
                  <a:pt x="239" y="9"/>
                  <a:pt x="239" y="9"/>
                  <a:pt x="239" y="9"/>
                </a:cubicBezTo>
                <a:cubicBezTo>
                  <a:pt x="238" y="9"/>
                  <a:pt x="237" y="9"/>
                  <a:pt x="237" y="9"/>
                </a:cubicBezTo>
                <a:cubicBezTo>
                  <a:pt x="236" y="9"/>
                  <a:pt x="236" y="9"/>
                  <a:pt x="236" y="9"/>
                </a:cubicBezTo>
                <a:cubicBezTo>
                  <a:pt x="230" y="8"/>
                  <a:pt x="225" y="8"/>
                  <a:pt x="219" y="7"/>
                </a:cubicBezTo>
                <a:cubicBezTo>
                  <a:pt x="218" y="7"/>
                  <a:pt x="217" y="7"/>
                  <a:pt x="217" y="7"/>
                </a:cubicBezTo>
                <a:cubicBezTo>
                  <a:pt x="221" y="8"/>
                  <a:pt x="225" y="8"/>
                  <a:pt x="230" y="9"/>
                </a:cubicBezTo>
                <a:cubicBezTo>
                  <a:pt x="232" y="9"/>
                  <a:pt x="234" y="9"/>
                  <a:pt x="237" y="9"/>
                </a:cubicBezTo>
                <a:close/>
                <a:moveTo>
                  <a:pt x="89" y="264"/>
                </a:moveTo>
                <a:cubicBezTo>
                  <a:pt x="89" y="263"/>
                  <a:pt x="89" y="263"/>
                  <a:pt x="89" y="262"/>
                </a:cubicBezTo>
                <a:cubicBezTo>
                  <a:pt x="89" y="260"/>
                  <a:pt x="89" y="258"/>
                  <a:pt x="89" y="256"/>
                </a:cubicBezTo>
                <a:cubicBezTo>
                  <a:pt x="88" y="254"/>
                  <a:pt x="88" y="253"/>
                  <a:pt x="88" y="251"/>
                </a:cubicBezTo>
                <a:cubicBezTo>
                  <a:pt x="88" y="249"/>
                  <a:pt x="88" y="247"/>
                  <a:pt x="88" y="245"/>
                </a:cubicBezTo>
                <a:cubicBezTo>
                  <a:pt x="89" y="241"/>
                  <a:pt x="90" y="238"/>
                  <a:pt x="91" y="234"/>
                </a:cubicBezTo>
                <a:cubicBezTo>
                  <a:pt x="92" y="228"/>
                  <a:pt x="96" y="222"/>
                  <a:pt x="99" y="217"/>
                </a:cubicBezTo>
                <a:cubicBezTo>
                  <a:pt x="99" y="216"/>
                  <a:pt x="100" y="215"/>
                  <a:pt x="100" y="214"/>
                </a:cubicBezTo>
                <a:cubicBezTo>
                  <a:pt x="101" y="211"/>
                  <a:pt x="102" y="208"/>
                  <a:pt x="104" y="206"/>
                </a:cubicBezTo>
                <a:cubicBezTo>
                  <a:pt x="105" y="203"/>
                  <a:pt x="106" y="200"/>
                  <a:pt x="107" y="198"/>
                </a:cubicBezTo>
                <a:cubicBezTo>
                  <a:pt x="109" y="194"/>
                  <a:pt x="112" y="192"/>
                  <a:pt x="115" y="190"/>
                </a:cubicBezTo>
                <a:cubicBezTo>
                  <a:pt x="121" y="187"/>
                  <a:pt x="127" y="186"/>
                  <a:pt x="134" y="185"/>
                </a:cubicBezTo>
                <a:cubicBezTo>
                  <a:pt x="138" y="184"/>
                  <a:pt x="142" y="184"/>
                  <a:pt x="147" y="184"/>
                </a:cubicBezTo>
                <a:cubicBezTo>
                  <a:pt x="153" y="183"/>
                  <a:pt x="160" y="182"/>
                  <a:pt x="167" y="182"/>
                </a:cubicBezTo>
                <a:cubicBezTo>
                  <a:pt x="185" y="182"/>
                  <a:pt x="202" y="182"/>
                  <a:pt x="220" y="182"/>
                </a:cubicBezTo>
                <a:cubicBezTo>
                  <a:pt x="224" y="182"/>
                  <a:pt x="227" y="182"/>
                  <a:pt x="231" y="182"/>
                </a:cubicBezTo>
                <a:cubicBezTo>
                  <a:pt x="236" y="182"/>
                  <a:pt x="242" y="181"/>
                  <a:pt x="248" y="181"/>
                </a:cubicBezTo>
                <a:cubicBezTo>
                  <a:pt x="252" y="181"/>
                  <a:pt x="255" y="181"/>
                  <a:pt x="258" y="179"/>
                </a:cubicBezTo>
                <a:cubicBezTo>
                  <a:pt x="260" y="179"/>
                  <a:pt x="262" y="179"/>
                  <a:pt x="263" y="178"/>
                </a:cubicBezTo>
                <a:cubicBezTo>
                  <a:pt x="264" y="178"/>
                  <a:pt x="265" y="178"/>
                  <a:pt x="266" y="178"/>
                </a:cubicBezTo>
                <a:cubicBezTo>
                  <a:pt x="271" y="176"/>
                  <a:pt x="275" y="173"/>
                  <a:pt x="279" y="169"/>
                </a:cubicBezTo>
                <a:cubicBezTo>
                  <a:pt x="279" y="169"/>
                  <a:pt x="279" y="169"/>
                  <a:pt x="279" y="168"/>
                </a:cubicBezTo>
                <a:cubicBezTo>
                  <a:pt x="280" y="166"/>
                  <a:pt x="281" y="164"/>
                  <a:pt x="281" y="162"/>
                </a:cubicBezTo>
                <a:cubicBezTo>
                  <a:pt x="282" y="156"/>
                  <a:pt x="283" y="151"/>
                  <a:pt x="283" y="146"/>
                </a:cubicBezTo>
                <a:cubicBezTo>
                  <a:pt x="283" y="143"/>
                  <a:pt x="283" y="140"/>
                  <a:pt x="284" y="138"/>
                </a:cubicBezTo>
                <a:cubicBezTo>
                  <a:pt x="284" y="135"/>
                  <a:pt x="284" y="133"/>
                  <a:pt x="284" y="130"/>
                </a:cubicBezTo>
                <a:cubicBezTo>
                  <a:pt x="283" y="126"/>
                  <a:pt x="283" y="122"/>
                  <a:pt x="282" y="118"/>
                </a:cubicBezTo>
                <a:cubicBezTo>
                  <a:pt x="282" y="113"/>
                  <a:pt x="281" y="108"/>
                  <a:pt x="281" y="103"/>
                </a:cubicBezTo>
                <a:cubicBezTo>
                  <a:pt x="280" y="98"/>
                  <a:pt x="280" y="93"/>
                  <a:pt x="279" y="88"/>
                </a:cubicBezTo>
                <a:cubicBezTo>
                  <a:pt x="278" y="82"/>
                  <a:pt x="277" y="76"/>
                  <a:pt x="277" y="69"/>
                </a:cubicBezTo>
                <a:cubicBezTo>
                  <a:pt x="276" y="61"/>
                  <a:pt x="275" y="52"/>
                  <a:pt x="273" y="44"/>
                </a:cubicBezTo>
                <a:cubicBezTo>
                  <a:pt x="272" y="36"/>
                  <a:pt x="268" y="29"/>
                  <a:pt x="262" y="24"/>
                </a:cubicBezTo>
                <a:cubicBezTo>
                  <a:pt x="256" y="19"/>
                  <a:pt x="251" y="16"/>
                  <a:pt x="244" y="14"/>
                </a:cubicBezTo>
                <a:cubicBezTo>
                  <a:pt x="240" y="13"/>
                  <a:pt x="236" y="13"/>
                  <a:pt x="232" y="13"/>
                </a:cubicBezTo>
                <a:cubicBezTo>
                  <a:pt x="216" y="13"/>
                  <a:pt x="200" y="13"/>
                  <a:pt x="184" y="13"/>
                </a:cubicBezTo>
                <a:cubicBezTo>
                  <a:pt x="170" y="13"/>
                  <a:pt x="157" y="13"/>
                  <a:pt x="143" y="14"/>
                </a:cubicBezTo>
                <a:cubicBezTo>
                  <a:pt x="135" y="15"/>
                  <a:pt x="127" y="15"/>
                  <a:pt x="119" y="15"/>
                </a:cubicBezTo>
                <a:cubicBezTo>
                  <a:pt x="115" y="15"/>
                  <a:pt x="111" y="15"/>
                  <a:pt x="107" y="15"/>
                </a:cubicBezTo>
                <a:cubicBezTo>
                  <a:pt x="91" y="15"/>
                  <a:pt x="74" y="15"/>
                  <a:pt x="58" y="15"/>
                </a:cubicBezTo>
                <a:cubicBezTo>
                  <a:pt x="57" y="15"/>
                  <a:pt x="56" y="15"/>
                  <a:pt x="55" y="15"/>
                </a:cubicBezTo>
                <a:cubicBezTo>
                  <a:pt x="55" y="16"/>
                  <a:pt x="55" y="16"/>
                  <a:pt x="54" y="17"/>
                </a:cubicBezTo>
                <a:cubicBezTo>
                  <a:pt x="54" y="18"/>
                  <a:pt x="53" y="18"/>
                  <a:pt x="52" y="18"/>
                </a:cubicBezTo>
                <a:cubicBezTo>
                  <a:pt x="52" y="18"/>
                  <a:pt x="51" y="18"/>
                  <a:pt x="51" y="18"/>
                </a:cubicBezTo>
                <a:cubicBezTo>
                  <a:pt x="51" y="17"/>
                  <a:pt x="50" y="17"/>
                  <a:pt x="50" y="17"/>
                </a:cubicBezTo>
                <a:cubicBezTo>
                  <a:pt x="48" y="16"/>
                  <a:pt x="46" y="16"/>
                  <a:pt x="45" y="16"/>
                </a:cubicBezTo>
                <a:cubicBezTo>
                  <a:pt x="42" y="16"/>
                  <a:pt x="39" y="16"/>
                  <a:pt x="36" y="17"/>
                </a:cubicBezTo>
                <a:cubicBezTo>
                  <a:pt x="35" y="17"/>
                  <a:pt x="34" y="17"/>
                  <a:pt x="33" y="17"/>
                </a:cubicBezTo>
                <a:cubicBezTo>
                  <a:pt x="27" y="20"/>
                  <a:pt x="23" y="24"/>
                  <a:pt x="20" y="29"/>
                </a:cubicBezTo>
                <a:cubicBezTo>
                  <a:pt x="18" y="32"/>
                  <a:pt x="16" y="34"/>
                  <a:pt x="15" y="37"/>
                </a:cubicBezTo>
                <a:cubicBezTo>
                  <a:pt x="12" y="43"/>
                  <a:pt x="10" y="49"/>
                  <a:pt x="9" y="55"/>
                </a:cubicBezTo>
                <a:cubicBezTo>
                  <a:pt x="8" y="61"/>
                  <a:pt x="7" y="66"/>
                  <a:pt x="7" y="71"/>
                </a:cubicBezTo>
                <a:cubicBezTo>
                  <a:pt x="7" y="78"/>
                  <a:pt x="6" y="85"/>
                  <a:pt x="7" y="92"/>
                </a:cubicBezTo>
                <a:cubicBezTo>
                  <a:pt x="7" y="97"/>
                  <a:pt x="8" y="102"/>
                  <a:pt x="8" y="106"/>
                </a:cubicBezTo>
                <a:cubicBezTo>
                  <a:pt x="9" y="112"/>
                  <a:pt x="10" y="117"/>
                  <a:pt x="10" y="122"/>
                </a:cubicBezTo>
                <a:cubicBezTo>
                  <a:pt x="11" y="127"/>
                  <a:pt x="12" y="133"/>
                  <a:pt x="12" y="138"/>
                </a:cubicBezTo>
                <a:cubicBezTo>
                  <a:pt x="13" y="144"/>
                  <a:pt x="14" y="150"/>
                  <a:pt x="15" y="157"/>
                </a:cubicBezTo>
                <a:cubicBezTo>
                  <a:pt x="16" y="163"/>
                  <a:pt x="17" y="169"/>
                  <a:pt x="19" y="174"/>
                </a:cubicBezTo>
                <a:cubicBezTo>
                  <a:pt x="20" y="176"/>
                  <a:pt x="20" y="176"/>
                  <a:pt x="21" y="177"/>
                </a:cubicBezTo>
                <a:cubicBezTo>
                  <a:pt x="25" y="181"/>
                  <a:pt x="29" y="184"/>
                  <a:pt x="34" y="186"/>
                </a:cubicBezTo>
                <a:cubicBezTo>
                  <a:pt x="37" y="187"/>
                  <a:pt x="41" y="189"/>
                  <a:pt x="45" y="189"/>
                </a:cubicBezTo>
                <a:cubicBezTo>
                  <a:pt x="47" y="189"/>
                  <a:pt x="49" y="189"/>
                  <a:pt x="51" y="189"/>
                </a:cubicBezTo>
                <a:cubicBezTo>
                  <a:pt x="54" y="189"/>
                  <a:pt x="56" y="189"/>
                  <a:pt x="58" y="189"/>
                </a:cubicBezTo>
                <a:cubicBezTo>
                  <a:pt x="59" y="189"/>
                  <a:pt x="60" y="190"/>
                  <a:pt x="62" y="190"/>
                </a:cubicBezTo>
                <a:cubicBezTo>
                  <a:pt x="65" y="190"/>
                  <a:pt x="69" y="191"/>
                  <a:pt x="72" y="193"/>
                </a:cubicBezTo>
                <a:cubicBezTo>
                  <a:pt x="73" y="194"/>
                  <a:pt x="74" y="196"/>
                  <a:pt x="75" y="198"/>
                </a:cubicBezTo>
                <a:cubicBezTo>
                  <a:pt x="76" y="200"/>
                  <a:pt x="76" y="203"/>
                  <a:pt x="76" y="206"/>
                </a:cubicBezTo>
                <a:cubicBezTo>
                  <a:pt x="75" y="209"/>
                  <a:pt x="75" y="212"/>
                  <a:pt x="74" y="215"/>
                </a:cubicBezTo>
                <a:cubicBezTo>
                  <a:pt x="74" y="221"/>
                  <a:pt x="73" y="228"/>
                  <a:pt x="74" y="234"/>
                </a:cubicBezTo>
                <a:cubicBezTo>
                  <a:pt x="74" y="238"/>
                  <a:pt x="75" y="242"/>
                  <a:pt x="77" y="246"/>
                </a:cubicBezTo>
                <a:cubicBezTo>
                  <a:pt x="81" y="252"/>
                  <a:pt x="84" y="258"/>
                  <a:pt x="88" y="263"/>
                </a:cubicBezTo>
                <a:cubicBezTo>
                  <a:pt x="89" y="263"/>
                  <a:pt x="89" y="264"/>
                  <a:pt x="89" y="264"/>
                </a:cubicBezTo>
                <a:close/>
                <a:moveTo>
                  <a:pt x="151" y="11"/>
                </a:moveTo>
                <a:cubicBezTo>
                  <a:pt x="150" y="11"/>
                  <a:pt x="150" y="11"/>
                  <a:pt x="150" y="11"/>
                </a:cubicBezTo>
                <a:cubicBezTo>
                  <a:pt x="148" y="11"/>
                  <a:pt x="147" y="11"/>
                  <a:pt x="145" y="11"/>
                </a:cubicBezTo>
                <a:cubicBezTo>
                  <a:pt x="135" y="11"/>
                  <a:pt x="124" y="11"/>
                  <a:pt x="113" y="10"/>
                </a:cubicBezTo>
                <a:cubicBezTo>
                  <a:pt x="106" y="10"/>
                  <a:pt x="98" y="10"/>
                  <a:pt x="91" y="10"/>
                </a:cubicBezTo>
                <a:cubicBezTo>
                  <a:pt x="90" y="10"/>
                  <a:pt x="89" y="10"/>
                  <a:pt x="88" y="10"/>
                </a:cubicBezTo>
                <a:cubicBezTo>
                  <a:pt x="88" y="11"/>
                  <a:pt x="87" y="11"/>
                  <a:pt x="86" y="11"/>
                </a:cubicBezTo>
                <a:cubicBezTo>
                  <a:pt x="85" y="10"/>
                  <a:pt x="83" y="10"/>
                  <a:pt x="82" y="10"/>
                </a:cubicBezTo>
                <a:cubicBezTo>
                  <a:pt x="77" y="9"/>
                  <a:pt x="72" y="9"/>
                  <a:pt x="67" y="10"/>
                </a:cubicBezTo>
                <a:cubicBezTo>
                  <a:pt x="66" y="10"/>
                  <a:pt x="64" y="10"/>
                  <a:pt x="63" y="11"/>
                </a:cubicBezTo>
                <a:cubicBezTo>
                  <a:pt x="60" y="11"/>
                  <a:pt x="58" y="12"/>
                  <a:pt x="55" y="12"/>
                </a:cubicBezTo>
                <a:cubicBezTo>
                  <a:pt x="55" y="12"/>
                  <a:pt x="55" y="12"/>
                  <a:pt x="55" y="12"/>
                </a:cubicBezTo>
                <a:cubicBezTo>
                  <a:pt x="56" y="12"/>
                  <a:pt x="57" y="12"/>
                  <a:pt x="57" y="12"/>
                </a:cubicBezTo>
                <a:cubicBezTo>
                  <a:pt x="66" y="12"/>
                  <a:pt x="74" y="13"/>
                  <a:pt x="83" y="13"/>
                </a:cubicBezTo>
                <a:cubicBezTo>
                  <a:pt x="102" y="13"/>
                  <a:pt x="120" y="13"/>
                  <a:pt x="139" y="12"/>
                </a:cubicBezTo>
                <a:cubicBezTo>
                  <a:pt x="143" y="12"/>
                  <a:pt x="147" y="11"/>
                  <a:pt x="151" y="11"/>
                </a:cubicBezTo>
                <a:close/>
                <a:moveTo>
                  <a:pt x="104" y="7"/>
                </a:moveTo>
                <a:cubicBezTo>
                  <a:pt x="105" y="7"/>
                  <a:pt x="105" y="7"/>
                  <a:pt x="105" y="7"/>
                </a:cubicBezTo>
                <a:cubicBezTo>
                  <a:pt x="114" y="8"/>
                  <a:pt x="124" y="8"/>
                  <a:pt x="133" y="8"/>
                </a:cubicBezTo>
                <a:cubicBezTo>
                  <a:pt x="149" y="8"/>
                  <a:pt x="165" y="8"/>
                  <a:pt x="182" y="8"/>
                </a:cubicBezTo>
                <a:cubicBezTo>
                  <a:pt x="183" y="8"/>
                  <a:pt x="184" y="8"/>
                  <a:pt x="185" y="8"/>
                </a:cubicBezTo>
                <a:cubicBezTo>
                  <a:pt x="180" y="7"/>
                  <a:pt x="112" y="7"/>
                  <a:pt x="104" y="7"/>
                </a:cubicBezTo>
                <a:close/>
                <a:moveTo>
                  <a:pt x="33" y="194"/>
                </a:moveTo>
                <a:cubicBezTo>
                  <a:pt x="33" y="194"/>
                  <a:pt x="33" y="194"/>
                  <a:pt x="33" y="194"/>
                </a:cubicBezTo>
                <a:cubicBezTo>
                  <a:pt x="33" y="194"/>
                  <a:pt x="33" y="193"/>
                  <a:pt x="33" y="193"/>
                </a:cubicBezTo>
                <a:cubicBezTo>
                  <a:pt x="29" y="192"/>
                  <a:pt x="26" y="190"/>
                  <a:pt x="23" y="188"/>
                </a:cubicBezTo>
                <a:cubicBezTo>
                  <a:pt x="22" y="187"/>
                  <a:pt x="20" y="186"/>
                  <a:pt x="19" y="184"/>
                </a:cubicBezTo>
                <a:cubicBezTo>
                  <a:pt x="16" y="183"/>
                  <a:pt x="14" y="180"/>
                  <a:pt x="12" y="177"/>
                </a:cubicBezTo>
                <a:cubicBezTo>
                  <a:pt x="12" y="177"/>
                  <a:pt x="12" y="177"/>
                  <a:pt x="12" y="176"/>
                </a:cubicBezTo>
                <a:cubicBezTo>
                  <a:pt x="12" y="178"/>
                  <a:pt x="13" y="180"/>
                  <a:pt x="13" y="182"/>
                </a:cubicBezTo>
                <a:cubicBezTo>
                  <a:pt x="14" y="184"/>
                  <a:pt x="16" y="186"/>
                  <a:pt x="18" y="188"/>
                </a:cubicBezTo>
                <a:cubicBezTo>
                  <a:pt x="21" y="191"/>
                  <a:pt x="24" y="192"/>
                  <a:pt x="28" y="193"/>
                </a:cubicBezTo>
                <a:cubicBezTo>
                  <a:pt x="30" y="193"/>
                  <a:pt x="32" y="194"/>
                  <a:pt x="33" y="194"/>
                </a:cubicBezTo>
                <a:close/>
                <a:moveTo>
                  <a:pt x="97" y="230"/>
                </a:moveTo>
                <a:cubicBezTo>
                  <a:pt x="97" y="230"/>
                  <a:pt x="97" y="230"/>
                  <a:pt x="97" y="230"/>
                </a:cubicBezTo>
                <a:cubicBezTo>
                  <a:pt x="97" y="230"/>
                  <a:pt x="96" y="230"/>
                  <a:pt x="96" y="230"/>
                </a:cubicBezTo>
                <a:cubicBezTo>
                  <a:pt x="95" y="234"/>
                  <a:pt x="93" y="237"/>
                  <a:pt x="92" y="241"/>
                </a:cubicBezTo>
                <a:cubicBezTo>
                  <a:pt x="92" y="241"/>
                  <a:pt x="92" y="242"/>
                  <a:pt x="92" y="242"/>
                </a:cubicBezTo>
                <a:cubicBezTo>
                  <a:pt x="91" y="246"/>
                  <a:pt x="91" y="250"/>
                  <a:pt x="91" y="253"/>
                </a:cubicBezTo>
                <a:cubicBezTo>
                  <a:pt x="91" y="254"/>
                  <a:pt x="92" y="256"/>
                  <a:pt x="92" y="257"/>
                </a:cubicBezTo>
                <a:cubicBezTo>
                  <a:pt x="92" y="256"/>
                  <a:pt x="93" y="255"/>
                  <a:pt x="93" y="254"/>
                </a:cubicBezTo>
                <a:cubicBezTo>
                  <a:pt x="93" y="251"/>
                  <a:pt x="93" y="249"/>
                  <a:pt x="93" y="247"/>
                </a:cubicBezTo>
                <a:cubicBezTo>
                  <a:pt x="94" y="243"/>
                  <a:pt x="95" y="239"/>
                  <a:pt x="96" y="234"/>
                </a:cubicBezTo>
                <a:cubicBezTo>
                  <a:pt x="96" y="233"/>
                  <a:pt x="97" y="231"/>
                  <a:pt x="97" y="230"/>
                </a:cubicBezTo>
                <a:close/>
                <a:moveTo>
                  <a:pt x="145" y="189"/>
                </a:moveTo>
                <a:cubicBezTo>
                  <a:pt x="147" y="189"/>
                  <a:pt x="184" y="189"/>
                  <a:pt x="186" y="188"/>
                </a:cubicBezTo>
                <a:cubicBezTo>
                  <a:pt x="180" y="187"/>
                  <a:pt x="150" y="187"/>
                  <a:pt x="145" y="189"/>
                </a:cubicBezTo>
                <a:close/>
                <a:moveTo>
                  <a:pt x="127" y="189"/>
                </a:moveTo>
                <a:cubicBezTo>
                  <a:pt x="127" y="189"/>
                  <a:pt x="126" y="189"/>
                  <a:pt x="126" y="189"/>
                </a:cubicBezTo>
                <a:cubicBezTo>
                  <a:pt x="126" y="189"/>
                  <a:pt x="126" y="189"/>
                  <a:pt x="126" y="189"/>
                </a:cubicBezTo>
                <a:cubicBezTo>
                  <a:pt x="122" y="190"/>
                  <a:pt x="118" y="191"/>
                  <a:pt x="115" y="193"/>
                </a:cubicBezTo>
                <a:cubicBezTo>
                  <a:pt x="113" y="195"/>
                  <a:pt x="111" y="196"/>
                  <a:pt x="110" y="199"/>
                </a:cubicBezTo>
                <a:cubicBezTo>
                  <a:pt x="109" y="201"/>
                  <a:pt x="108" y="202"/>
                  <a:pt x="107" y="204"/>
                </a:cubicBezTo>
                <a:cubicBezTo>
                  <a:pt x="107" y="204"/>
                  <a:pt x="107" y="205"/>
                  <a:pt x="107" y="205"/>
                </a:cubicBezTo>
                <a:cubicBezTo>
                  <a:pt x="108" y="204"/>
                  <a:pt x="109" y="203"/>
                  <a:pt x="110" y="202"/>
                </a:cubicBezTo>
                <a:cubicBezTo>
                  <a:pt x="111" y="200"/>
                  <a:pt x="113" y="198"/>
                  <a:pt x="114" y="196"/>
                </a:cubicBezTo>
                <a:cubicBezTo>
                  <a:pt x="116" y="195"/>
                  <a:pt x="118" y="193"/>
                  <a:pt x="120" y="192"/>
                </a:cubicBezTo>
                <a:cubicBezTo>
                  <a:pt x="120" y="191"/>
                  <a:pt x="120" y="191"/>
                  <a:pt x="121" y="191"/>
                </a:cubicBezTo>
                <a:cubicBezTo>
                  <a:pt x="121" y="191"/>
                  <a:pt x="121" y="191"/>
                  <a:pt x="122" y="191"/>
                </a:cubicBezTo>
                <a:cubicBezTo>
                  <a:pt x="123" y="192"/>
                  <a:pt x="124" y="191"/>
                  <a:pt x="125" y="191"/>
                </a:cubicBezTo>
                <a:cubicBezTo>
                  <a:pt x="126" y="191"/>
                  <a:pt x="126" y="190"/>
                  <a:pt x="127" y="189"/>
                </a:cubicBezTo>
                <a:close/>
                <a:moveTo>
                  <a:pt x="224" y="187"/>
                </a:moveTo>
                <a:cubicBezTo>
                  <a:pt x="234" y="186"/>
                  <a:pt x="244" y="186"/>
                  <a:pt x="255" y="186"/>
                </a:cubicBezTo>
                <a:cubicBezTo>
                  <a:pt x="254" y="186"/>
                  <a:pt x="254" y="185"/>
                  <a:pt x="254" y="185"/>
                </a:cubicBezTo>
                <a:cubicBezTo>
                  <a:pt x="244" y="185"/>
                  <a:pt x="234" y="185"/>
                  <a:pt x="224" y="187"/>
                </a:cubicBezTo>
                <a:close/>
                <a:moveTo>
                  <a:pt x="274" y="31"/>
                </a:moveTo>
                <a:cubicBezTo>
                  <a:pt x="278" y="41"/>
                  <a:pt x="279" y="52"/>
                  <a:pt x="280" y="63"/>
                </a:cubicBezTo>
                <a:cubicBezTo>
                  <a:pt x="280" y="60"/>
                  <a:pt x="280" y="58"/>
                  <a:pt x="280" y="55"/>
                </a:cubicBezTo>
                <a:cubicBezTo>
                  <a:pt x="280" y="54"/>
                  <a:pt x="280" y="53"/>
                  <a:pt x="280" y="52"/>
                </a:cubicBezTo>
                <a:cubicBezTo>
                  <a:pt x="280" y="49"/>
                  <a:pt x="279" y="47"/>
                  <a:pt x="279" y="44"/>
                </a:cubicBezTo>
                <a:cubicBezTo>
                  <a:pt x="278" y="41"/>
                  <a:pt x="277" y="37"/>
                  <a:pt x="276" y="34"/>
                </a:cubicBezTo>
                <a:cubicBezTo>
                  <a:pt x="276" y="33"/>
                  <a:pt x="275" y="32"/>
                  <a:pt x="274" y="31"/>
                </a:cubicBezTo>
                <a:close/>
                <a:moveTo>
                  <a:pt x="17" y="19"/>
                </a:moveTo>
                <a:cubicBezTo>
                  <a:pt x="23" y="16"/>
                  <a:pt x="28" y="14"/>
                  <a:pt x="34" y="11"/>
                </a:cubicBezTo>
                <a:cubicBezTo>
                  <a:pt x="31" y="11"/>
                  <a:pt x="29" y="12"/>
                  <a:pt x="26" y="12"/>
                </a:cubicBezTo>
                <a:cubicBezTo>
                  <a:pt x="22" y="14"/>
                  <a:pt x="19" y="16"/>
                  <a:pt x="17" y="19"/>
                </a:cubicBezTo>
                <a:close/>
                <a:moveTo>
                  <a:pt x="99" y="241"/>
                </a:moveTo>
                <a:cubicBezTo>
                  <a:pt x="99" y="242"/>
                  <a:pt x="99" y="243"/>
                  <a:pt x="99" y="244"/>
                </a:cubicBezTo>
                <a:cubicBezTo>
                  <a:pt x="98" y="251"/>
                  <a:pt x="98" y="258"/>
                  <a:pt x="98" y="265"/>
                </a:cubicBezTo>
                <a:cubicBezTo>
                  <a:pt x="98" y="267"/>
                  <a:pt x="98" y="268"/>
                  <a:pt x="97" y="268"/>
                </a:cubicBezTo>
                <a:cubicBezTo>
                  <a:pt x="98" y="270"/>
                  <a:pt x="98" y="271"/>
                  <a:pt x="98" y="273"/>
                </a:cubicBezTo>
                <a:cubicBezTo>
                  <a:pt x="98" y="273"/>
                  <a:pt x="99" y="273"/>
                  <a:pt x="99" y="273"/>
                </a:cubicBezTo>
                <a:cubicBezTo>
                  <a:pt x="99" y="262"/>
                  <a:pt x="99" y="251"/>
                  <a:pt x="99" y="241"/>
                </a:cubicBezTo>
                <a:close/>
                <a:moveTo>
                  <a:pt x="278" y="188"/>
                </a:moveTo>
                <a:cubicBezTo>
                  <a:pt x="283" y="186"/>
                  <a:pt x="288" y="181"/>
                  <a:pt x="288" y="176"/>
                </a:cubicBezTo>
                <a:cubicBezTo>
                  <a:pt x="288" y="176"/>
                  <a:pt x="288" y="176"/>
                  <a:pt x="288" y="177"/>
                </a:cubicBezTo>
                <a:cubicBezTo>
                  <a:pt x="287" y="178"/>
                  <a:pt x="285" y="179"/>
                  <a:pt x="284" y="180"/>
                </a:cubicBezTo>
                <a:cubicBezTo>
                  <a:pt x="284" y="181"/>
                  <a:pt x="283" y="181"/>
                  <a:pt x="283" y="181"/>
                </a:cubicBezTo>
                <a:cubicBezTo>
                  <a:pt x="282" y="184"/>
                  <a:pt x="280" y="186"/>
                  <a:pt x="278" y="187"/>
                </a:cubicBezTo>
                <a:cubicBezTo>
                  <a:pt x="278" y="187"/>
                  <a:pt x="278" y="188"/>
                  <a:pt x="278" y="188"/>
                </a:cubicBezTo>
                <a:close/>
                <a:moveTo>
                  <a:pt x="8" y="129"/>
                </a:moveTo>
                <a:cubicBezTo>
                  <a:pt x="8" y="129"/>
                  <a:pt x="8" y="129"/>
                  <a:pt x="8" y="129"/>
                </a:cubicBezTo>
                <a:cubicBezTo>
                  <a:pt x="8" y="138"/>
                  <a:pt x="8" y="147"/>
                  <a:pt x="11" y="156"/>
                </a:cubicBezTo>
                <a:cubicBezTo>
                  <a:pt x="10" y="147"/>
                  <a:pt x="9" y="138"/>
                  <a:pt x="8" y="129"/>
                </a:cubicBezTo>
                <a:close/>
                <a:moveTo>
                  <a:pt x="52" y="194"/>
                </a:moveTo>
                <a:cubicBezTo>
                  <a:pt x="46" y="193"/>
                  <a:pt x="40" y="191"/>
                  <a:pt x="34" y="191"/>
                </a:cubicBezTo>
                <a:cubicBezTo>
                  <a:pt x="40" y="193"/>
                  <a:pt x="46" y="194"/>
                  <a:pt x="52" y="194"/>
                </a:cubicBezTo>
                <a:close/>
                <a:moveTo>
                  <a:pt x="262" y="20"/>
                </a:moveTo>
                <a:cubicBezTo>
                  <a:pt x="262" y="20"/>
                  <a:pt x="262" y="20"/>
                  <a:pt x="262" y="20"/>
                </a:cubicBezTo>
                <a:cubicBezTo>
                  <a:pt x="263" y="22"/>
                  <a:pt x="265" y="24"/>
                  <a:pt x="267" y="25"/>
                </a:cubicBezTo>
                <a:cubicBezTo>
                  <a:pt x="269" y="27"/>
                  <a:pt x="270" y="29"/>
                  <a:pt x="271" y="31"/>
                </a:cubicBezTo>
                <a:cubicBezTo>
                  <a:pt x="271" y="29"/>
                  <a:pt x="270" y="27"/>
                  <a:pt x="269" y="26"/>
                </a:cubicBezTo>
                <a:cubicBezTo>
                  <a:pt x="269" y="25"/>
                  <a:pt x="269" y="25"/>
                  <a:pt x="269" y="25"/>
                </a:cubicBezTo>
                <a:cubicBezTo>
                  <a:pt x="266" y="23"/>
                  <a:pt x="264" y="22"/>
                  <a:pt x="262" y="20"/>
                </a:cubicBezTo>
                <a:close/>
                <a:moveTo>
                  <a:pt x="68" y="230"/>
                </a:moveTo>
                <a:cubicBezTo>
                  <a:pt x="68" y="237"/>
                  <a:pt x="69" y="242"/>
                  <a:pt x="71" y="248"/>
                </a:cubicBezTo>
                <a:cubicBezTo>
                  <a:pt x="71" y="248"/>
                  <a:pt x="68" y="231"/>
                  <a:pt x="68" y="230"/>
                </a:cubicBezTo>
                <a:close/>
                <a:moveTo>
                  <a:pt x="262" y="185"/>
                </a:moveTo>
                <a:cubicBezTo>
                  <a:pt x="266" y="185"/>
                  <a:pt x="269" y="184"/>
                  <a:pt x="272" y="183"/>
                </a:cubicBezTo>
                <a:cubicBezTo>
                  <a:pt x="273" y="183"/>
                  <a:pt x="273" y="182"/>
                  <a:pt x="274" y="182"/>
                </a:cubicBezTo>
                <a:cubicBezTo>
                  <a:pt x="270" y="183"/>
                  <a:pt x="266" y="184"/>
                  <a:pt x="262" y="185"/>
                </a:cubicBezTo>
                <a:close/>
                <a:moveTo>
                  <a:pt x="104" y="280"/>
                </a:moveTo>
                <a:cubicBezTo>
                  <a:pt x="103" y="277"/>
                  <a:pt x="103" y="274"/>
                  <a:pt x="102" y="271"/>
                </a:cubicBezTo>
                <a:cubicBezTo>
                  <a:pt x="102" y="273"/>
                  <a:pt x="102" y="275"/>
                  <a:pt x="102" y="277"/>
                </a:cubicBezTo>
                <a:cubicBezTo>
                  <a:pt x="101" y="278"/>
                  <a:pt x="102" y="279"/>
                  <a:pt x="104" y="280"/>
                </a:cubicBezTo>
                <a:close/>
                <a:moveTo>
                  <a:pt x="135" y="190"/>
                </a:moveTo>
                <a:cubicBezTo>
                  <a:pt x="134" y="189"/>
                  <a:pt x="134" y="188"/>
                  <a:pt x="134" y="188"/>
                </a:cubicBezTo>
                <a:cubicBezTo>
                  <a:pt x="132" y="188"/>
                  <a:pt x="131" y="188"/>
                  <a:pt x="129" y="188"/>
                </a:cubicBezTo>
                <a:cubicBezTo>
                  <a:pt x="130" y="189"/>
                  <a:pt x="133" y="190"/>
                  <a:pt x="135" y="190"/>
                </a:cubicBezTo>
                <a:close/>
                <a:moveTo>
                  <a:pt x="186" y="185"/>
                </a:moveTo>
                <a:cubicBezTo>
                  <a:pt x="186" y="185"/>
                  <a:pt x="186" y="185"/>
                  <a:pt x="186" y="185"/>
                </a:cubicBezTo>
                <a:cubicBezTo>
                  <a:pt x="187" y="185"/>
                  <a:pt x="188" y="186"/>
                  <a:pt x="189" y="186"/>
                </a:cubicBezTo>
                <a:cubicBezTo>
                  <a:pt x="192" y="186"/>
                  <a:pt x="194" y="186"/>
                  <a:pt x="197" y="186"/>
                </a:cubicBezTo>
                <a:cubicBezTo>
                  <a:pt x="198" y="186"/>
                  <a:pt x="198" y="186"/>
                  <a:pt x="198" y="185"/>
                </a:cubicBezTo>
                <a:cubicBezTo>
                  <a:pt x="194" y="185"/>
                  <a:pt x="190" y="185"/>
                  <a:pt x="186" y="185"/>
                </a:cubicBezTo>
                <a:close/>
                <a:moveTo>
                  <a:pt x="222" y="193"/>
                </a:moveTo>
                <a:cubicBezTo>
                  <a:pt x="217" y="192"/>
                  <a:pt x="212" y="192"/>
                  <a:pt x="207" y="193"/>
                </a:cubicBezTo>
                <a:cubicBezTo>
                  <a:pt x="212" y="193"/>
                  <a:pt x="217" y="193"/>
                  <a:pt x="222" y="193"/>
                </a:cubicBezTo>
                <a:close/>
                <a:moveTo>
                  <a:pt x="6" y="35"/>
                </a:moveTo>
                <a:cubicBezTo>
                  <a:pt x="5" y="38"/>
                  <a:pt x="4" y="42"/>
                  <a:pt x="4" y="45"/>
                </a:cubicBezTo>
                <a:cubicBezTo>
                  <a:pt x="5" y="42"/>
                  <a:pt x="6" y="39"/>
                  <a:pt x="7" y="36"/>
                </a:cubicBezTo>
                <a:cubicBezTo>
                  <a:pt x="7" y="35"/>
                  <a:pt x="6" y="35"/>
                  <a:pt x="6" y="35"/>
                </a:cubicBezTo>
                <a:close/>
                <a:moveTo>
                  <a:pt x="288" y="111"/>
                </a:moveTo>
                <a:cubicBezTo>
                  <a:pt x="287" y="113"/>
                  <a:pt x="288" y="122"/>
                  <a:pt x="289" y="126"/>
                </a:cubicBezTo>
                <a:cubicBezTo>
                  <a:pt x="289" y="121"/>
                  <a:pt x="288" y="116"/>
                  <a:pt x="288" y="111"/>
                </a:cubicBezTo>
                <a:close/>
                <a:moveTo>
                  <a:pt x="286" y="175"/>
                </a:moveTo>
                <a:cubicBezTo>
                  <a:pt x="288" y="173"/>
                  <a:pt x="289" y="170"/>
                  <a:pt x="288" y="168"/>
                </a:cubicBezTo>
                <a:cubicBezTo>
                  <a:pt x="287" y="169"/>
                  <a:pt x="287" y="170"/>
                  <a:pt x="287" y="171"/>
                </a:cubicBezTo>
                <a:cubicBezTo>
                  <a:pt x="286" y="173"/>
                  <a:pt x="286" y="174"/>
                  <a:pt x="286" y="175"/>
                </a:cubicBezTo>
                <a:close/>
                <a:moveTo>
                  <a:pt x="282" y="32"/>
                </a:moveTo>
                <a:cubicBezTo>
                  <a:pt x="282" y="32"/>
                  <a:pt x="282" y="32"/>
                  <a:pt x="282" y="32"/>
                </a:cubicBezTo>
                <a:cubicBezTo>
                  <a:pt x="282" y="33"/>
                  <a:pt x="282" y="35"/>
                  <a:pt x="283" y="36"/>
                </a:cubicBezTo>
                <a:cubicBezTo>
                  <a:pt x="283" y="34"/>
                  <a:pt x="283" y="33"/>
                  <a:pt x="282" y="32"/>
                </a:cubicBezTo>
                <a:close/>
                <a:moveTo>
                  <a:pt x="251" y="14"/>
                </a:moveTo>
                <a:cubicBezTo>
                  <a:pt x="252" y="14"/>
                  <a:pt x="253" y="15"/>
                  <a:pt x="253" y="15"/>
                </a:cubicBezTo>
                <a:cubicBezTo>
                  <a:pt x="254" y="15"/>
                  <a:pt x="254" y="15"/>
                  <a:pt x="254" y="15"/>
                </a:cubicBezTo>
                <a:cubicBezTo>
                  <a:pt x="253" y="14"/>
                  <a:pt x="252" y="14"/>
                  <a:pt x="251" y="14"/>
                </a:cubicBezTo>
                <a:close/>
                <a:moveTo>
                  <a:pt x="10" y="24"/>
                </a:moveTo>
                <a:cubicBezTo>
                  <a:pt x="11" y="23"/>
                  <a:pt x="11" y="23"/>
                  <a:pt x="11" y="22"/>
                </a:cubicBezTo>
                <a:cubicBezTo>
                  <a:pt x="11" y="23"/>
                  <a:pt x="10" y="23"/>
                  <a:pt x="10" y="24"/>
                </a:cubicBezTo>
                <a:close/>
                <a:moveTo>
                  <a:pt x="9" y="41"/>
                </a:moveTo>
                <a:cubicBezTo>
                  <a:pt x="9" y="41"/>
                  <a:pt x="9" y="41"/>
                  <a:pt x="9" y="41"/>
                </a:cubicBezTo>
                <a:cubicBezTo>
                  <a:pt x="9" y="41"/>
                  <a:pt x="10" y="40"/>
                  <a:pt x="10" y="39"/>
                </a:cubicBezTo>
                <a:cubicBezTo>
                  <a:pt x="10" y="39"/>
                  <a:pt x="10" y="39"/>
                  <a:pt x="10" y="39"/>
                </a:cubicBezTo>
                <a:cubicBezTo>
                  <a:pt x="9" y="40"/>
                  <a:pt x="9" y="40"/>
                  <a:pt x="9" y="41"/>
                </a:cubicBezTo>
                <a:close/>
                <a:moveTo>
                  <a:pt x="11" y="36"/>
                </a:moveTo>
                <a:cubicBezTo>
                  <a:pt x="11" y="36"/>
                  <a:pt x="11" y="36"/>
                  <a:pt x="11" y="36"/>
                </a:cubicBezTo>
                <a:cubicBezTo>
                  <a:pt x="11" y="36"/>
                  <a:pt x="10" y="37"/>
                  <a:pt x="10" y="37"/>
                </a:cubicBezTo>
                <a:cubicBezTo>
                  <a:pt x="10" y="37"/>
                  <a:pt x="10" y="37"/>
                  <a:pt x="10" y="37"/>
                </a:cubicBezTo>
                <a:cubicBezTo>
                  <a:pt x="11" y="37"/>
                  <a:pt x="11" y="36"/>
                  <a:pt x="11" y="36"/>
                </a:cubicBezTo>
                <a:close/>
                <a:moveTo>
                  <a:pt x="214" y="7"/>
                </a:moveTo>
                <a:cubicBezTo>
                  <a:pt x="214" y="7"/>
                  <a:pt x="214" y="7"/>
                  <a:pt x="214" y="7"/>
                </a:cubicBezTo>
                <a:cubicBezTo>
                  <a:pt x="214" y="7"/>
                  <a:pt x="215" y="7"/>
                  <a:pt x="215" y="7"/>
                </a:cubicBezTo>
                <a:cubicBezTo>
                  <a:pt x="215" y="7"/>
                  <a:pt x="215" y="7"/>
                  <a:pt x="215" y="7"/>
                </a:cubicBezTo>
                <a:cubicBezTo>
                  <a:pt x="215" y="7"/>
                  <a:pt x="214" y="7"/>
                  <a:pt x="214" y="7"/>
                </a:cubicBezTo>
                <a:close/>
                <a:moveTo>
                  <a:pt x="11" y="34"/>
                </a:moveTo>
                <a:cubicBezTo>
                  <a:pt x="11" y="34"/>
                  <a:pt x="11" y="34"/>
                  <a:pt x="11" y="34"/>
                </a:cubicBezTo>
                <a:cubicBezTo>
                  <a:pt x="12" y="34"/>
                  <a:pt x="12" y="34"/>
                  <a:pt x="12" y="33"/>
                </a:cubicBezTo>
                <a:cubicBezTo>
                  <a:pt x="12" y="33"/>
                  <a:pt x="12" y="33"/>
                  <a:pt x="12" y="33"/>
                </a:cubicBezTo>
                <a:cubicBezTo>
                  <a:pt x="11" y="34"/>
                  <a:pt x="11" y="34"/>
                  <a:pt x="11" y="34"/>
                </a:cubicBezTo>
                <a:close/>
                <a:moveTo>
                  <a:pt x="240" y="9"/>
                </a:moveTo>
                <a:cubicBezTo>
                  <a:pt x="240" y="10"/>
                  <a:pt x="240" y="10"/>
                  <a:pt x="240" y="10"/>
                </a:cubicBezTo>
                <a:cubicBezTo>
                  <a:pt x="240" y="10"/>
                  <a:pt x="240" y="10"/>
                  <a:pt x="241" y="10"/>
                </a:cubicBezTo>
                <a:cubicBezTo>
                  <a:pt x="241" y="10"/>
                  <a:pt x="241" y="10"/>
                  <a:pt x="241" y="9"/>
                </a:cubicBezTo>
                <a:cubicBezTo>
                  <a:pt x="240" y="9"/>
                  <a:pt x="240" y="9"/>
                  <a:pt x="240" y="9"/>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4" name="Freeform 341"/>
          <p:cNvSpPr>
            <a:spLocks noEditPoints="1"/>
          </p:cNvSpPr>
          <p:nvPr/>
        </p:nvSpPr>
        <p:spPr bwMode="auto">
          <a:xfrm rot="5400000">
            <a:off x="7768173" y="5313400"/>
            <a:ext cx="1444398" cy="1425309"/>
          </a:xfrm>
          <a:custGeom>
            <a:avLst/>
            <a:gdLst>
              <a:gd name="T0" fmla="*/ 82 w 292"/>
              <a:gd name="T1" fmla="*/ 271 h 288"/>
              <a:gd name="T2" fmla="*/ 65 w 292"/>
              <a:gd name="T3" fmla="*/ 200 h 288"/>
              <a:gd name="T4" fmla="*/ 5 w 292"/>
              <a:gd name="T5" fmla="*/ 153 h 288"/>
              <a:gd name="T6" fmla="*/ 19 w 292"/>
              <a:gd name="T7" fmla="*/ 12 h 288"/>
              <a:gd name="T8" fmla="*/ 137 w 292"/>
              <a:gd name="T9" fmla="*/ 2 h 288"/>
              <a:gd name="T10" fmla="*/ 263 w 292"/>
              <a:gd name="T11" fmla="*/ 10 h 288"/>
              <a:gd name="T12" fmla="*/ 288 w 292"/>
              <a:gd name="T13" fmla="*/ 71 h 288"/>
              <a:gd name="T14" fmla="*/ 291 w 292"/>
              <a:gd name="T15" fmla="*/ 176 h 288"/>
              <a:gd name="T16" fmla="*/ 177 w 292"/>
              <a:gd name="T17" fmla="*/ 195 h 288"/>
              <a:gd name="T18" fmla="*/ 107 w 292"/>
              <a:gd name="T19" fmla="*/ 223 h 288"/>
              <a:gd name="T20" fmla="*/ 108 w 292"/>
              <a:gd name="T21" fmla="*/ 286 h 288"/>
              <a:gd name="T22" fmla="*/ 239 w 292"/>
              <a:gd name="T23" fmla="*/ 9 h 288"/>
              <a:gd name="T24" fmla="*/ 230 w 292"/>
              <a:gd name="T25" fmla="*/ 9 h 288"/>
              <a:gd name="T26" fmla="*/ 88 w 292"/>
              <a:gd name="T27" fmla="*/ 245 h 288"/>
              <a:gd name="T28" fmla="*/ 115 w 292"/>
              <a:gd name="T29" fmla="*/ 190 h 288"/>
              <a:gd name="T30" fmla="*/ 248 w 292"/>
              <a:gd name="T31" fmla="*/ 181 h 288"/>
              <a:gd name="T32" fmla="*/ 281 w 292"/>
              <a:gd name="T33" fmla="*/ 162 h 288"/>
              <a:gd name="T34" fmla="*/ 279 w 292"/>
              <a:gd name="T35" fmla="*/ 88 h 288"/>
              <a:gd name="T36" fmla="*/ 184 w 292"/>
              <a:gd name="T37" fmla="*/ 13 h 288"/>
              <a:gd name="T38" fmla="*/ 54 w 292"/>
              <a:gd name="T39" fmla="*/ 17 h 288"/>
              <a:gd name="T40" fmla="*/ 33 w 292"/>
              <a:gd name="T41" fmla="*/ 17 h 288"/>
              <a:gd name="T42" fmla="*/ 8 w 292"/>
              <a:gd name="T43" fmla="*/ 106 h 288"/>
              <a:gd name="T44" fmla="*/ 34 w 292"/>
              <a:gd name="T45" fmla="*/ 186 h 288"/>
              <a:gd name="T46" fmla="*/ 75 w 292"/>
              <a:gd name="T47" fmla="*/ 198 h 288"/>
              <a:gd name="T48" fmla="*/ 89 w 292"/>
              <a:gd name="T49" fmla="*/ 264 h 288"/>
              <a:gd name="T50" fmla="*/ 88 w 292"/>
              <a:gd name="T51" fmla="*/ 10 h 288"/>
              <a:gd name="T52" fmla="*/ 55 w 292"/>
              <a:gd name="T53" fmla="*/ 12 h 288"/>
              <a:gd name="T54" fmla="*/ 105 w 292"/>
              <a:gd name="T55" fmla="*/ 7 h 288"/>
              <a:gd name="T56" fmla="*/ 33 w 292"/>
              <a:gd name="T57" fmla="*/ 194 h 288"/>
              <a:gd name="T58" fmla="*/ 13 w 292"/>
              <a:gd name="T59" fmla="*/ 182 h 288"/>
              <a:gd name="T60" fmla="*/ 96 w 292"/>
              <a:gd name="T61" fmla="*/ 230 h 288"/>
              <a:gd name="T62" fmla="*/ 93 w 292"/>
              <a:gd name="T63" fmla="*/ 247 h 288"/>
              <a:gd name="T64" fmla="*/ 127 w 292"/>
              <a:gd name="T65" fmla="*/ 189 h 288"/>
              <a:gd name="T66" fmla="*/ 107 w 292"/>
              <a:gd name="T67" fmla="*/ 205 h 288"/>
              <a:gd name="T68" fmla="*/ 125 w 292"/>
              <a:gd name="T69" fmla="*/ 191 h 288"/>
              <a:gd name="T70" fmla="*/ 274 w 292"/>
              <a:gd name="T71" fmla="*/ 31 h 288"/>
              <a:gd name="T72" fmla="*/ 274 w 292"/>
              <a:gd name="T73" fmla="*/ 31 h 288"/>
              <a:gd name="T74" fmla="*/ 99 w 292"/>
              <a:gd name="T75" fmla="*/ 244 h 288"/>
              <a:gd name="T76" fmla="*/ 278 w 292"/>
              <a:gd name="T77" fmla="*/ 188 h 288"/>
              <a:gd name="T78" fmla="*/ 278 w 292"/>
              <a:gd name="T79" fmla="*/ 188 h 288"/>
              <a:gd name="T80" fmla="*/ 34 w 292"/>
              <a:gd name="T81" fmla="*/ 191 h 288"/>
              <a:gd name="T82" fmla="*/ 269 w 292"/>
              <a:gd name="T83" fmla="*/ 26 h 288"/>
              <a:gd name="T84" fmla="*/ 262 w 292"/>
              <a:gd name="T85" fmla="*/ 185 h 288"/>
              <a:gd name="T86" fmla="*/ 102 w 292"/>
              <a:gd name="T87" fmla="*/ 277 h 288"/>
              <a:gd name="T88" fmla="*/ 186 w 292"/>
              <a:gd name="T89" fmla="*/ 185 h 288"/>
              <a:gd name="T90" fmla="*/ 222 w 292"/>
              <a:gd name="T91" fmla="*/ 193 h 288"/>
              <a:gd name="T92" fmla="*/ 6 w 292"/>
              <a:gd name="T93" fmla="*/ 35 h 288"/>
              <a:gd name="T94" fmla="*/ 287 w 292"/>
              <a:gd name="T95" fmla="*/ 171 h 288"/>
              <a:gd name="T96" fmla="*/ 251 w 292"/>
              <a:gd name="T97" fmla="*/ 14 h 288"/>
              <a:gd name="T98" fmla="*/ 10 w 292"/>
              <a:gd name="T99" fmla="*/ 24 h 288"/>
              <a:gd name="T100" fmla="*/ 11 w 292"/>
              <a:gd name="T101" fmla="*/ 36 h 288"/>
              <a:gd name="T102" fmla="*/ 214 w 292"/>
              <a:gd name="T103" fmla="*/ 7 h 288"/>
              <a:gd name="T104" fmla="*/ 12 w 292"/>
              <a:gd name="T105" fmla="*/ 33 h 288"/>
              <a:gd name="T106" fmla="*/ 241 w 292"/>
              <a:gd name="T107" fmla="*/ 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2" h="288">
                <a:moveTo>
                  <a:pt x="96" y="284"/>
                </a:moveTo>
                <a:cubicBezTo>
                  <a:pt x="96" y="284"/>
                  <a:pt x="96" y="284"/>
                  <a:pt x="96" y="284"/>
                </a:cubicBezTo>
                <a:cubicBezTo>
                  <a:pt x="96" y="285"/>
                  <a:pt x="96" y="286"/>
                  <a:pt x="95" y="286"/>
                </a:cubicBezTo>
                <a:cubicBezTo>
                  <a:pt x="94" y="286"/>
                  <a:pt x="93" y="285"/>
                  <a:pt x="93" y="285"/>
                </a:cubicBezTo>
                <a:cubicBezTo>
                  <a:pt x="91" y="281"/>
                  <a:pt x="88" y="278"/>
                  <a:pt x="86" y="275"/>
                </a:cubicBezTo>
                <a:cubicBezTo>
                  <a:pt x="85" y="274"/>
                  <a:pt x="84" y="272"/>
                  <a:pt x="82" y="271"/>
                </a:cubicBezTo>
                <a:cubicBezTo>
                  <a:pt x="81" y="269"/>
                  <a:pt x="80" y="267"/>
                  <a:pt x="79" y="266"/>
                </a:cubicBezTo>
                <a:cubicBezTo>
                  <a:pt x="72" y="258"/>
                  <a:pt x="68" y="250"/>
                  <a:pt x="66" y="241"/>
                </a:cubicBezTo>
                <a:cubicBezTo>
                  <a:pt x="65" y="236"/>
                  <a:pt x="65" y="230"/>
                  <a:pt x="65" y="225"/>
                </a:cubicBezTo>
                <a:cubicBezTo>
                  <a:pt x="65" y="219"/>
                  <a:pt x="66" y="213"/>
                  <a:pt x="67" y="207"/>
                </a:cubicBezTo>
                <a:cubicBezTo>
                  <a:pt x="67" y="205"/>
                  <a:pt x="67" y="202"/>
                  <a:pt x="67" y="200"/>
                </a:cubicBezTo>
                <a:cubicBezTo>
                  <a:pt x="66" y="200"/>
                  <a:pt x="66" y="200"/>
                  <a:pt x="65" y="200"/>
                </a:cubicBezTo>
                <a:cubicBezTo>
                  <a:pt x="60" y="200"/>
                  <a:pt x="56" y="199"/>
                  <a:pt x="51" y="199"/>
                </a:cubicBezTo>
                <a:cubicBezTo>
                  <a:pt x="43" y="198"/>
                  <a:pt x="36" y="197"/>
                  <a:pt x="29" y="196"/>
                </a:cubicBezTo>
                <a:cubicBezTo>
                  <a:pt x="24" y="195"/>
                  <a:pt x="19" y="193"/>
                  <a:pt x="15" y="189"/>
                </a:cubicBezTo>
                <a:cubicBezTo>
                  <a:pt x="13" y="188"/>
                  <a:pt x="12" y="186"/>
                  <a:pt x="11" y="183"/>
                </a:cubicBezTo>
                <a:cubicBezTo>
                  <a:pt x="10" y="180"/>
                  <a:pt x="9" y="176"/>
                  <a:pt x="8" y="173"/>
                </a:cubicBezTo>
                <a:cubicBezTo>
                  <a:pt x="7" y="166"/>
                  <a:pt x="6" y="159"/>
                  <a:pt x="5" y="153"/>
                </a:cubicBezTo>
                <a:cubicBezTo>
                  <a:pt x="4" y="142"/>
                  <a:pt x="3" y="132"/>
                  <a:pt x="1" y="121"/>
                </a:cubicBezTo>
                <a:cubicBezTo>
                  <a:pt x="0" y="108"/>
                  <a:pt x="0" y="95"/>
                  <a:pt x="0" y="81"/>
                </a:cubicBezTo>
                <a:cubicBezTo>
                  <a:pt x="0" y="74"/>
                  <a:pt x="0" y="66"/>
                  <a:pt x="0" y="59"/>
                </a:cubicBezTo>
                <a:cubicBezTo>
                  <a:pt x="0" y="51"/>
                  <a:pt x="1" y="43"/>
                  <a:pt x="3" y="36"/>
                </a:cubicBezTo>
                <a:cubicBezTo>
                  <a:pt x="4" y="31"/>
                  <a:pt x="5" y="27"/>
                  <a:pt x="8" y="23"/>
                </a:cubicBezTo>
                <a:cubicBezTo>
                  <a:pt x="10" y="18"/>
                  <a:pt x="14" y="14"/>
                  <a:pt x="19" y="12"/>
                </a:cubicBezTo>
                <a:cubicBezTo>
                  <a:pt x="23" y="10"/>
                  <a:pt x="27" y="9"/>
                  <a:pt x="31" y="8"/>
                </a:cubicBezTo>
                <a:cubicBezTo>
                  <a:pt x="37" y="6"/>
                  <a:pt x="42" y="5"/>
                  <a:pt x="48" y="5"/>
                </a:cubicBezTo>
                <a:cubicBezTo>
                  <a:pt x="55" y="5"/>
                  <a:pt x="62" y="5"/>
                  <a:pt x="69" y="4"/>
                </a:cubicBezTo>
                <a:cubicBezTo>
                  <a:pt x="74" y="4"/>
                  <a:pt x="80" y="4"/>
                  <a:pt x="86" y="4"/>
                </a:cubicBezTo>
                <a:cubicBezTo>
                  <a:pt x="95" y="4"/>
                  <a:pt x="104" y="3"/>
                  <a:pt x="113" y="3"/>
                </a:cubicBezTo>
                <a:cubicBezTo>
                  <a:pt x="121" y="3"/>
                  <a:pt x="129" y="2"/>
                  <a:pt x="137" y="2"/>
                </a:cubicBezTo>
                <a:cubicBezTo>
                  <a:pt x="150" y="1"/>
                  <a:pt x="163" y="1"/>
                  <a:pt x="176" y="1"/>
                </a:cubicBezTo>
                <a:cubicBezTo>
                  <a:pt x="184" y="0"/>
                  <a:pt x="192" y="1"/>
                  <a:pt x="201" y="1"/>
                </a:cubicBezTo>
                <a:cubicBezTo>
                  <a:pt x="207" y="1"/>
                  <a:pt x="213" y="2"/>
                  <a:pt x="219" y="2"/>
                </a:cubicBezTo>
                <a:cubicBezTo>
                  <a:pt x="223" y="3"/>
                  <a:pt x="228" y="4"/>
                  <a:pt x="232" y="4"/>
                </a:cubicBezTo>
                <a:cubicBezTo>
                  <a:pt x="235" y="4"/>
                  <a:pt x="237" y="5"/>
                  <a:pt x="240" y="5"/>
                </a:cubicBezTo>
                <a:cubicBezTo>
                  <a:pt x="248" y="6"/>
                  <a:pt x="256" y="7"/>
                  <a:pt x="263" y="10"/>
                </a:cubicBezTo>
                <a:cubicBezTo>
                  <a:pt x="268" y="12"/>
                  <a:pt x="273" y="14"/>
                  <a:pt x="277" y="17"/>
                </a:cubicBezTo>
                <a:cubicBezTo>
                  <a:pt x="279" y="20"/>
                  <a:pt x="281" y="22"/>
                  <a:pt x="283" y="25"/>
                </a:cubicBezTo>
                <a:cubicBezTo>
                  <a:pt x="285" y="30"/>
                  <a:pt x="286" y="36"/>
                  <a:pt x="286" y="42"/>
                </a:cubicBezTo>
                <a:cubicBezTo>
                  <a:pt x="286" y="42"/>
                  <a:pt x="286" y="43"/>
                  <a:pt x="286" y="44"/>
                </a:cubicBezTo>
                <a:cubicBezTo>
                  <a:pt x="286" y="49"/>
                  <a:pt x="287" y="55"/>
                  <a:pt x="287" y="60"/>
                </a:cubicBezTo>
                <a:cubicBezTo>
                  <a:pt x="288" y="64"/>
                  <a:pt x="288" y="68"/>
                  <a:pt x="288" y="71"/>
                </a:cubicBezTo>
                <a:cubicBezTo>
                  <a:pt x="288" y="79"/>
                  <a:pt x="288" y="86"/>
                  <a:pt x="289" y="94"/>
                </a:cubicBezTo>
                <a:cubicBezTo>
                  <a:pt x="289" y="99"/>
                  <a:pt x="290" y="105"/>
                  <a:pt x="291" y="111"/>
                </a:cubicBezTo>
                <a:cubicBezTo>
                  <a:pt x="292" y="120"/>
                  <a:pt x="292" y="129"/>
                  <a:pt x="292" y="138"/>
                </a:cubicBezTo>
                <a:cubicBezTo>
                  <a:pt x="292" y="143"/>
                  <a:pt x="292" y="148"/>
                  <a:pt x="292" y="153"/>
                </a:cubicBezTo>
                <a:cubicBezTo>
                  <a:pt x="292" y="158"/>
                  <a:pt x="292" y="163"/>
                  <a:pt x="292" y="167"/>
                </a:cubicBezTo>
                <a:cubicBezTo>
                  <a:pt x="292" y="170"/>
                  <a:pt x="292" y="173"/>
                  <a:pt x="291" y="176"/>
                </a:cubicBezTo>
                <a:cubicBezTo>
                  <a:pt x="291" y="177"/>
                  <a:pt x="291" y="179"/>
                  <a:pt x="290" y="180"/>
                </a:cubicBezTo>
                <a:cubicBezTo>
                  <a:pt x="288" y="185"/>
                  <a:pt x="284" y="188"/>
                  <a:pt x="279" y="191"/>
                </a:cubicBezTo>
                <a:cubicBezTo>
                  <a:pt x="275" y="193"/>
                  <a:pt x="270" y="194"/>
                  <a:pt x="265" y="194"/>
                </a:cubicBezTo>
                <a:cubicBezTo>
                  <a:pt x="253" y="195"/>
                  <a:pt x="240" y="195"/>
                  <a:pt x="228" y="195"/>
                </a:cubicBezTo>
                <a:cubicBezTo>
                  <a:pt x="215" y="195"/>
                  <a:pt x="202" y="195"/>
                  <a:pt x="189" y="195"/>
                </a:cubicBezTo>
                <a:cubicBezTo>
                  <a:pt x="185" y="195"/>
                  <a:pt x="181" y="195"/>
                  <a:pt x="177" y="195"/>
                </a:cubicBezTo>
                <a:cubicBezTo>
                  <a:pt x="172" y="195"/>
                  <a:pt x="167" y="194"/>
                  <a:pt x="162" y="194"/>
                </a:cubicBezTo>
                <a:cubicBezTo>
                  <a:pt x="158" y="194"/>
                  <a:pt x="154" y="194"/>
                  <a:pt x="150" y="194"/>
                </a:cubicBezTo>
                <a:cubicBezTo>
                  <a:pt x="145" y="194"/>
                  <a:pt x="140" y="194"/>
                  <a:pt x="135" y="195"/>
                </a:cubicBezTo>
                <a:cubicBezTo>
                  <a:pt x="131" y="196"/>
                  <a:pt x="128" y="197"/>
                  <a:pt x="125" y="199"/>
                </a:cubicBezTo>
                <a:cubicBezTo>
                  <a:pt x="120" y="204"/>
                  <a:pt x="115" y="209"/>
                  <a:pt x="111" y="215"/>
                </a:cubicBezTo>
                <a:cubicBezTo>
                  <a:pt x="109" y="217"/>
                  <a:pt x="108" y="220"/>
                  <a:pt x="107" y="223"/>
                </a:cubicBezTo>
                <a:cubicBezTo>
                  <a:pt x="105" y="227"/>
                  <a:pt x="104" y="231"/>
                  <a:pt x="103" y="235"/>
                </a:cubicBezTo>
                <a:cubicBezTo>
                  <a:pt x="102" y="237"/>
                  <a:pt x="102" y="239"/>
                  <a:pt x="102" y="241"/>
                </a:cubicBezTo>
                <a:cubicBezTo>
                  <a:pt x="102" y="245"/>
                  <a:pt x="102" y="248"/>
                  <a:pt x="102" y="252"/>
                </a:cubicBezTo>
                <a:cubicBezTo>
                  <a:pt x="102" y="257"/>
                  <a:pt x="103" y="263"/>
                  <a:pt x="104" y="268"/>
                </a:cubicBezTo>
                <a:cubicBezTo>
                  <a:pt x="105" y="273"/>
                  <a:pt x="107" y="277"/>
                  <a:pt x="108" y="282"/>
                </a:cubicBezTo>
                <a:cubicBezTo>
                  <a:pt x="108" y="283"/>
                  <a:pt x="108" y="285"/>
                  <a:pt x="108" y="286"/>
                </a:cubicBezTo>
                <a:cubicBezTo>
                  <a:pt x="107" y="288"/>
                  <a:pt x="106" y="288"/>
                  <a:pt x="104" y="288"/>
                </a:cubicBezTo>
                <a:cubicBezTo>
                  <a:pt x="102" y="287"/>
                  <a:pt x="100" y="286"/>
                  <a:pt x="97" y="285"/>
                </a:cubicBezTo>
                <a:cubicBezTo>
                  <a:pt x="97" y="284"/>
                  <a:pt x="97" y="284"/>
                  <a:pt x="96" y="284"/>
                </a:cubicBezTo>
                <a:cubicBezTo>
                  <a:pt x="96" y="284"/>
                  <a:pt x="96" y="284"/>
                  <a:pt x="96" y="284"/>
                </a:cubicBezTo>
                <a:close/>
                <a:moveTo>
                  <a:pt x="237" y="9"/>
                </a:moveTo>
                <a:cubicBezTo>
                  <a:pt x="237" y="9"/>
                  <a:pt x="238" y="9"/>
                  <a:pt x="239" y="9"/>
                </a:cubicBezTo>
                <a:cubicBezTo>
                  <a:pt x="239" y="9"/>
                  <a:pt x="239" y="9"/>
                  <a:pt x="239" y="9"/>
                </a:cubicBezTo>
                <a:cubicBezTo>
                  <a:pt x="238" y="9"/>
                  <a:pt x="237" y="9"/>
                  <a:pt x="237" y="9"/>
                </a:cubicBezTo>
                <a:cubicBezTo>
                  <a:pt x="236" y="9"/>
                  <a:pt x="236" y="9"/>
                  <a:pt x="236" y="9"/>
                </a:cubicBezTo>
                <a:cubicBezTo>
                  <a:pt x="230" y="8"/>
                  <a:pt x="225" y="8"/>
                  <a:pt x="219" y="7"/>
                </a:cubicBezTo>
                <a:cubicBezTo>
                  <a:pt x="218" y="7"/>
                  <a:pt x="217" y="7"/>
                  <a:pt x="217" y="7"/>
                </a:cubicBezTo>
                <a:cubicBezTo>
                  <a:pt x="221" y="8"/>
                  <a:pt x="225" y="8"/>
                  <a:pt x="230" y="9"/>
                </a:cubicBezTo>
                <a:cubicBezTo>
                  <a:pt x="232" y="9"/>
                  <a:pt x="234" y="9"/>
                  <a:pt x="237" y="9"/>
                </a:cubicBezTo>
                <a:close/>
                <a:moveTo>
                  <a:pt x="89" y="264"/>
                </a:moveTo>
                <a:cubicBezTo>
                  <a:pt x="89" y="263"/>
                  <a:pt x="89" y="263"/>
                  <a:pt x="89" y="262"/>
                </a:cubicBezTo>
                <a:cubicBezTo>
                  <a:pt x="89" y="260"/>
                  <a:pt x="89" y="258"/>
                  <a:pt x="89" y="256"/>
                </a:cubicBezTo>
                <a:cubicBezTo>
                  <a:pt x="88" y="254"/>
                  <a:pt x="88" y="253"/>
                  <a:pt x="88" y="251"/>
                </a:cubicBezTo>
                <a:cubicBezTo>
                  <a:pt x="88" y="249"/>
                  <a:pt x="88" y="247"/>
                  <a:pt x="88" y="245"/>
                </a:cubicBezTo>
                <a:cubicBezTo>
                  <a:pt x="89" y="241"/>
                  <a:pt x="90" y="238"/>
                  <a:pt x="91" y="234"/>
                </a:cubicBezTo>
                <a:cubicBezTo>
                  <a:pt x="92" y="228"/>
                  <a:pt x="96" y="222"/>
                  <a:pt x="99" y="217"/>
                </a:cubicBezTo>
                <a:cubicBezTo>
                  <a:pt x="99" y="216"/>
                  <a:pt x="100" y="215"/>
                  <a:pt x="100" y="214"/>
                </a:cubicBezTo>
                <a:cubicBezTo>
                  <a:pt x="101" y="211"/>
                  <a:pt x="102" y="208"/>
                  <a:pt x="104" y="206"/>
                </a:cubicBezTo>
                <a:cubicBezTo>
                  <a:pt x="105" y="203"/>
                  <a:pt x="106" y="200"/>
                  <a:pt x="107" y="198"/>
                </a:cubicBezTo>
                <a:cubicBezTo>
                  <a:pt x="109" y="194"/>
                  <a:pt x="112" y="192"/>
                  <a:pt x="115" y="190"/>
                </a:cubicBezTo>
                <a:cubicBezTo>
                  <a:pt x="121" y="187"/>
                  <a:pt x="127" y="186"/>
                  <a:pt x="134" y="185"/>
                </a:cubicBezTo>
                <a:cubicBezTo>
                  <a:pt x="138" y="184"/>
                  <a:pt x="142" y="184"/>
                  <a:pt x="147" y="184"/>
                </a:cubicBezTo>
                <a:cubicBezTo>
                  <a:pt x="153" y="183"/>
                  <a:pt x="160" y="182"/>
                  <a:pt x="167" y="182"/>
                </a:cubicBezTo>
                <a:cubicBezTo>
                  <a:pt x="185" y="182"/>
                  <a:pt x="202" y="182"/>
                  <a:pt x="220" y="182"/>
                </a:cubicBezTo>
                <a:cubicBezTo>
                  <a:pt x="224" y="182"/>
                  <a:pt x="227" y="182"/>
                  <a:pt x="231" y="182"/>
                </a:cubicBezTo>
                <a:cubicBezTo>
                  <a:pt x="236" y="182"/>
                  <a:pt x="242" y="181"/>
                  <a:pt x="248" y="181"/>
                </a:cubicBezTo>
                <a:cubicBezTo>
                  <a:pt x="252" y="181"/>
                  <a:pt x="255" y="181"/>
                  <a:pt x="258" y="179"/>
                </a:cubicBezTo>
                <a:cubicBezTo>
                  <a:pt x="260" y="179"/>
                  <a:pt x="262" y="179"/>
                  <a:pt x="263" y="178"/>
                </a:cubicBezTo>
                <a:cubicBezTo>
                  <a:pt x="264" y="178"/>
                  <a:pt x="265" y="178"/>
                  <a:pt x="266" y="178"/>
                </a:cubicBezTo>
                <a:cubicBezTo>
                  <a:pt x="271" y="176"/>
                  <a:pt x="275" y="173"/>
                  <a:pt x="279" y="169"/>
                </a:cubicBezTo>
                <a:cubicBezTo>
                  <a:pt x="279" y="169"/>
                  <a:pt x="279" y="169"/>
                  <a:pt x="279" y="168"/>
                </a:cubicBezTo>
                <a:cubicBezTo>
                  <a:pt x="280" y="166"/>
                  <a:pt x="281" y="164"/>
                  <a:pt x="281" y="162"/>
                </a:cubicBezTo>
                <a:cubicBezTo>
                  <a:pt x="282" y="156"/>
                  <a:pt x="283" y="151"/>
                  <a:pt x="283" y="146"/>
                </a:cubicBezTo>
                <a:cubicBezTo>
                  <a:pt x="283" y="143"/>
                  <a:pt x="283" y="140"/>
                  <a:pt x="284" y="138"/>
                </a:cubicBezTo>
                <a:cubicBezTo>
                  <a:pt x="284" y="135"/>
                  <a:pt x="284" y="133"/>
                  <a:pt x="284" y="130"/>
                </a:cubicBezTo>
                <a:cubicBezTo>
                  <a:pt x="283" y="126"/>
                  <a:pt x="283" y="122"/>
                  <a:pt x="282" y="118"/>
                </a:cubicBezTo>
                <a:cubicBezTo>
                  <a:pt x="282" y="113"/>
                  <a:pt x="281" y="108"/>
                  <a:pt x="281" y="103"/>
                </a:cubicBezTo>
                <a:cubicBezTo>
                  <a:pt x="280" y="98"/>
                  <a:pt x="280" y="93"/>
                  <a:pt x="279" y="88"/>
                </a:cubicBezTo>
                <a:cubicBezTo>
                  <a:pt x="278" y="82"/>
                  <a:pt x="277" y="76"/>
                  <a:pt x="277" y="69"/>
                </a:cubicBezTo>
                <a:cubicBezTo>
                  <a:pt x="276" y="61"/>
                  <a:pt x="275" y="52"/>
                  <a:pt x="273" y="44"/>
                </a:cubicBezTo>
                <a:cubicBezTo>
                  <a:pt x="272" y="36"/>
                  <a:pt x="268" y="29"/>
                  <a:pt x="262" y="24"/>
                </a:cubicBezTo>
                <a:cubicBezTo>
                  <a:pt x="256" y="19"/>
                  <a:pt x="251" y="16"/>
                  <a:pt x="244" y="14"/>
                </a:cubicBezTo>
                <a:cubicBezTo>
                  <a:pt x="240" y="13"/>
                  <a:pt x="236" y="13"/>
                  <a:pt x="232" y="13"/>
                </a:cubicBezTo>
                <a:cubicBezTo>
                  <a:pt x="216" y="13"/>
                  <a:pt x="200" y="13"/>
                  <a:pt x="184" y="13"/>
                </a:cubicBezTo>
                <a:cubicBezTo>
                  <a:pt x="170" y="13"/>
                  <a:pt x="157" y="13"/>
                  <a:pt x="143" y="14"/>
                </a:cubicBezTo>
                <a:cubicBezTo>
                  <a:pt x="135" y="15"/>
                  <a:pt x="127" y="15"/>
                  <a:pt x="119" y="15"/>
                </a:cubicBezTo>
                <a:cubicBezTo>
                  <a:pt x="115" y="15"/>
                  <a:pt x="111" y="15"/>
                  <a:pt x="107" y="15"/>
                </a:cubicBezTo>
                <a:cubicBezTo>
                  <a:pt x="91" y="15"/>
                  <a:pt x="74" y="15"/>
                  <a:pt x="58" y="15"/>
                </a:cubicBezTo>
                <a:cubicBezTo>
                  <a:pt x="57" y="15"/>
                  <a:pt x="56" y="15"/>
                  <a:pt x="55" y="15"/>
                </a:cubicBezTo>
                <a:cubicBezTo>
                  <a:pt x="55" y="16"/>
                  <a:pt x="55" y="16"/>
                  <a:pt x="54" y="17"/>
                </a:cubicBezTo>
                <a:cubicBezTo>
                  <a:pt x="54" y="18"/>
                  <a:pt x="53" y="18"/>
                  <a:pt x="52" y="18"/>
                </a:cubicBezTo>
                <a:cubicBezTo>
                  <a:pt x="52" y="18"/>
                  <a:pt x="51" y="18"/>
                  <a:pt x="51" y="18"/>
                </a:cubicBezTo>
                <a:cubicBezTo>
                  <a:pt x="51" y="17"/>
                  <a:pt x="50" y="17"/>
                  <a:pt x="50" y="17"/>
                </a:cubicBezTo>
                <a:cubicBezTo>
                  <a:pt x="48" y="16"/>
                  <a:pt x="46" y="16"/>
                  <a:pt x="45" y="16"/>
                </a:cubicBezTo>
                <a:cubicBezTo>
                  <a:pt x="42" y="16"/>
                  <a:pt x="39" y="16"/>
                  <a:pt x="36" y="17"/>
                </a:cubicBezTo>
                <a:cubicBezTo>
                  <a:pt x="35" y="17"/>
                  <a:pt x="34" y="17"/>
                  <a:pt x="33" y="17"/>
                </a:cubicBezTo>
                <a:cubicBezTo>
                  <a:pt x="27" y="20"/>
                  <a:pt x="23" y="24"/>
                  <a:pt x="20" y="29"/>
                </a:cubicBezTo>
                <a:cubicBezTo>
                  <a:pt x="18" y="32"/>
                  <a:pt x="16" y="34"/>
                  <a:pt x="15" y="37"/>
                </a:cubicBezTo>
                <a:cubicBezTo>
                  <a:pt x="12" y="43"/>
                  <a:pt x="10" y="49"/>
                  <a:pt x="9" y="55"/>
                </a:cubicBezTo>
                <a:cubicBezTo>
                  <a:pt x="8" y="61"/>
                  <a:pt x="7" y="66"/>
                  <a:pt x="7" y="71"/>
                </a:cubicBezTo>
                <a:cubicBezTo>
                  <a:pt x="7" y="78"/>
                  <a:pt x="6" y="85"/>
                  <a:pt x="7" y="92"/>
                </a:cubicBezTo>
                <a:cubicBezTo>
                  <a:pt x="7" y="97"/>
                  <a:pt x="8" y="102"/>
                  <a:pt x="8" y="106"/>
                </a:cubicBezTo>
                <a:cubicBezTo>
                  <a:pt x="9" y="112"/>
                  <a:pt x="10" y="117"/>
                  <a:pt x="10" y="122"/>
                </a:cubicBezTo>
                <a:cubicBezTo>
                  <a:pt x="11" y="127"/>
                  <a:pt x="12" y="133"/>
                  <a:pt x="12" y="138"/>
                </a:cubicBezTo>
                <a:cubicBezTo>
                  <a:pt x="13" y="144"/>
                  <a:pt x="14" y="150"/>
                  <a:pt x="15" y="157"/>
                </a:cubicBezTo>
                <a:cubicBezTo>
                  <a:pt x="16" y="163"/>
                  <a:pt x="17" y="169"/>
                  <a:pt x="19" y="174"/>
                </a:cubicBezTo>
                <a:cubicBezTo>
                  <a:pt x="20" y="176"/>
                  <a:pt x="20" y="176"/>
                  <a:pt x="21" y="177"/>
                </a:cubicBezTo>
                <a:cubicBezTo>
                  <a:pt x="25" y="181"/>
                  <a:pt x="29" y="184"/>
                  <a:pt x="34" y="186"/>
                </a:cubicBezTo>
                <a:cubicBezTo>
                  <a:pt x="37" y="187"/>
                  <a:pt x="41" y="189"/>
                  <a:pt x="45" y="189"/>
                </a:cubicBezTo>
                <a:cubicBezTo>
                  <a:pt x="47" y="189"/>
                  <a:pt x="49" y="189"/>
                  <a:pt x="51" y="189"/>
                </a:cubicBezTo>
                <a:cubicBezTo>
                  <a:pt x="54" y="189"/>
                  <a:pt x="56" y="189"/>
                  <a:pt x="58" y="189"/>
                </a:cubicBezTo>
                <a:cubicBezTo>
                  <a:pt x="59" y="189"/>
                  <a:pt x="60" y="190"/>
                  <a:pt x="62" y="190"/>
                </a:cubicBezTo>
                <a:cubicBezTo>
                  <a:pt x="65" y="190"/>
                  <a:pt x="69" y="191"/>
                  <a:pt x="72" y="193"/>
                </a:cubicBezTo>
                <a:cubicBezTo>
                  <a:pt x="73" y="194"/>
                  <a:pt x="74" y="196"/>
                  <a:pt x="75" y="198"/>
                </a:cubicBezTo>
                <a:cubicBezTo>
                  <a:pt x="76" y="200"/>
                  <a:pt x="76" y="203"/>
                  <a:pt x="76" y="206"/>
                </a:cubicBezTo>
                <a:cubicBezTo>
                  <a:pt x="75" y="209"/>
                  <a:pt x="75" y="212"/>
                  <a:pt x="74" y="215"/>
                </a:cubicBezTo>
                <a:cubicBezTo>
                  <a:pt x="74" y="221"/>
                  <a:pt x="73" y="228"/>
                  <a:pt x="74" y="234"/>
                </a:cubicBezTo>
                <a:cubicBezTo>
                  <a:pt x="74" y="238"/>
                  <a:pt x="75" y="242"/>
                  <a:pt x="77" y="246"/>
                </a:cubicBezTo>
                <a:cubicBezTo>
                  <a:pt x="81" y="252"/>
                  <a:pt x="84" y="258"/>
                  <a:pt x="88" y="263"/>
                </a:cubicBezTo>
                <a:cubicBezTo>
                  <a:pt x="89" y="263"/>
                  <a:pt x="89" y="264"/>
                  <a:pt x="89" y="264"/>
                </a:cubicBezTo>
                <a:close/>
                <a:moveTo>
                  <a:pt x="151" y="11"/>
                </a:moveTo>
                <a:cubicBezTo>
                  <a:pt x="150" y="11"/>
                  <a:pt x="150" y="11"/>
                  <a:pt x="150" y="11"/>
                </a:cubicBezTo>
                <a:cubicBezTo>
                  <a:pt x="148" y="11"/>
                  <a:pt x="147" y="11"/>
                  <a:pt x="145" y="11"/>
                </a:cubicBezTo>
                <a:cubicBezTo>
                  <a:pt x="135" y="11"/>
                  <a:pt x="124" y="11"/>
                  <a:pt x="113" y="10"/>
                </a:cubicBezTo>
                <a:cubicBezTo>
                  <a:pt x="106" y="10"/>
                  <a:pt x="98" y="10"/>
                  <a:pt x="91" y="10"/>
                </a:cubicBezTo>
                <a:cubicBezTo>
                  <a:pt x="90" y="10"/>
                  <a:pt x="89" y="10"/>
                  <a:pt x="88" y="10"/>
                </a:cubicBezTo>
                <a:cubicBezTo>
                  <a:pt x="88" y="11"/>
                  <a:pt x="87" y="11"/>
                  <a:pt x="86" y="11"/>
                </a:cubicBezTo>
                <a:cubicBezTo>
                  <a:pt x="85" y="10"/>
                  <a:pt x="83" y="10"/>
                  <a:pt x="82" y="10"/>
                </a:cubicBezTo>
                <a:cubicBezTo>
                  <a:pt x="77" y="9"/>
                  <a:pt x="72" y="9"/>
                  <a:pt x="67" y="10"/>
                </a:cubicBezTo>
                <a:cubicBezTo>
                  <a:pt x="66" y="10"/>
                  <a:pt x="64" y="10"/>
                  <a:pt x="63" y="11"/>
                </a:cubicBezTo>
                <a:cubicBezTo>
                  <a:pt x="60" y="11"/>
                  <a:pt x="58" y="12"/>
                  <a:pt x="55" y="12"/>
                </a:cubicBezTo>
                <a:cubicBezTo>
                  <a:pt x="55" y="12"/>
                  <a:pt x="55" y="12"/>
                  <a:pt x="55" y="12"/>
                </a:cubicBezTo>
                <a:cubicBezTo>
                  <a:pt x="56" y="12"/>
                  <a:pt x="57" y="12"/>
                  <a:pt x="57" y="12"/>
                </a:cubicBezTo>
                <a:cubicBezTo>
                  <a:pt x="66" y="12"/>
                  <a:pt x="74" y="13"/>
                  <a:pt x="83" y="13"/>
                </a:cubicBezTo>
                <a:cubicBezTo>
                  <a:pt x="102" y="13"/>
                  <a:pt x="120" y="13"/>
                  <a:pt x="139" y="12"/>
                </a:cubicBezTo>
                <a:cubicBezTo>
                  <a:pt x="143" y="12"/>
                  <a:pt x="147" y="11"/>
                  <a:pt x="151" y="11"/>
                </a:cubicBezTo>
                <a:close/>
                <a:moveTo>
                  <a:pt x="104" y="7"/>
                </a:moveTo>
                <a:cubicBezTo>
                  <a:pt x="105" y="7"/>
                  <a:pt x="105" y="7"/>
                  <a:pt x="105" y="7"/>
                </a:cubicBezTo>
                <a:cubicBezTo>
                  <a:pt x="114" y="8"/>
                  <a:pt x="124" y="8"/>
                  <a:pt x="133" y="8"/>
                </a:cubicBezTo>
                <a:cubicBezTo>
                  <a:pt x="149" y="8"/>
                  <a:pt x="165" y="8"/>
                  <a:pt x="182" y="8"/>
                </a:cubicBezTo>
                <a:cubicBezTo>
                  <a:pt x="183" y="8"/>
                  <a:pt x="184" y="8"/>
                  <a:pt x="185" y="8"/>
                </a:cubicBezTo>
                <a:cubicBezTo>
                  <a:pt x="180" y="7"/>
                  <a:pt x="112" y="7"/>
                  <a:pt x="104" y="7"/>
                </a:cubicBezTo>
                <a:close/>
                <a:moveTo>
                  <a:pt x="33" y="194"/>
                </a:moveTo>
                <a:cubicBezTo>
                  <a:pt x="33" y="194"/>
                  <a:pt x="33" y="194"/>
                  <a:pt x="33" y="194"/>
                </a:cubicBezTo>
                <a:cubicBezTo>
                  <a:pt x="33" y="194"/>
                  <a:pt x="33" y="193"/>
                  <a:pt x="33" y="193"/>
                </a:cubicBezTo>
                <a:cubicBezTo>
                  <a:pt x="29" y="192"/>
                  <a:pt x="26" y="190"/>
                  <a:pt x="23" y="188"/>
                </a:cubicBezTo>
                <a:cubicBezTo>
                  <a:pt x="22" y="187"/>
                  <a:pt x="20" y="186"/>
                  <a:pt x="19" y="184"/>
                </a:cubicBezTo>
                <a:cubicBezTo>
                  <a:pt x="16" y="183"/>
                  <a:pt x="14" y="180"/>
                  <a:pt x="12" y="177"/>
                </a:cubicBezTo>
                <a:cubicBezTo>
                  <a:pt x="12" y="177"/>
                  <a:pt x="12" y="177"/>
                  <a:pt x="12" y="176"/>
                </a:cubicBezTo>
                <a:cubicBezTo>
                  <a:pt x="12" y="178"/>
                  <a:pt x="13" y="180"/>
                  <a:pt x="13" y="182"/>
                </a:cubicBezTo>
                <a:cubicBezTo>
                  <a:pt x="14" y="184"/>
                  <a:pt x="16" y="186"/>
                  <a:pt x="18" y="188"/>
                </a:cubicBezTo>
                <a:cubicBezTo>
                  <a:pt x="21" y="191"/>
                  <a:pt x="24" y="192"/>
                  <a:pt x="28" y="193"/>
                </a:cubicBezTo>
                <a:cubicBezTo>
                  <a:pt x="30" y="193"/>
                  <a:pt x="32" y="194"/>
                  <a:pt x="33" y="194"/>
                </a:cubicBezTo>
                <a:close/>
                <a:moveTo>
                  <a:pt x="97" y="230"/>
                </a:moveTo>
                <a:cubicBezTo>
                  <a:pt x="97" y="230"/>
                  <a:pt x="97" y="230"/>
                  <a:pt x="97" y="230"/>
                </a:cubicBezTo>
                <a:cubicBezTo>
                  <a:pt x="97" y="230"/>
                  <a:pt x="96" y="230"/>
                  <a:pt x="96" y="230"/>
                </a:cubicBezTo>
                <a:cubicBezTo>
                  <a:pt x="95" y="234"/>
                  <a:pt x="93" y="237"/>
                  <a:pt x="92" y="241"/>
                </a:cubicBezTo>
                <a:cubicBezTo>
                  <a:pt x="92" y="241"/>
                  <a:pt x="92" y="242"/>
                  <a:pt x="92" y="242"/>
                </a:cubicBezTo>
                <a:cubicBezTo>
                  <a:pt x="91" y="246"/>
                  <a:pt x="91" y="250"/>
                  <a:pt x="91" y="253"/>
                </a:cubicBezTo>
                <a:cubicBezTo>
                  <a:pt x="91" y="254"/>
                  <a:pt x="92" y="256"/>
                  <a:pt x="92" y="257"/>
                </a:cubicBezTo>
                <a:cubicBezTo>
                  <a:pt x="92" y="256"/>
                  <a:pt x="93" y="255"/>
                  <a:pt x="93" y="254"/>
                </a:cubicBezTo>
                <a:cubicBezTo>
                  <a:pt x="93" y="251"/>
                  <a:pt x="93" y="249"/>
                  <a:pt x="93" y="247"/>
                </a:cubicBezTo>
                <a:cubicBezTo>
                  <a:pt x="94" y="243"/>
                  <a:pt x="95" y="239"/>
                  <a:pt x="96" y="234"/>
                </a:cubicBezTo>
                <a:cubicBezTo>
                  <a:pt x="96" y="233"/>
                  <a:pt x="97" y="231"/>
                  <a:pt x="97" y="230"/>
                </a:cubicBezTo>
                <a:close/>
                <a:moveTo>
                  <a:pt x="145" y="189"/>
                </a:moveTo>
                <a:cubicBezTo>
                  <a:pt x="147" y="189"/>
                  <a:pt x="184" y="189"/>
                  <a:pt x="186" y="188"/>
                </a:cubicBezTo>
                <a:cubicBezTo>
                  <a:pt x="180" y="187"/>
                  <a:pt x="150" y="187"/>
                  <a:pt x="145" y="189"/>
                </a:cubicBezTo>
                <a:close/>
                <a:moveTo>
                  <a:pt x="127" y="189"/>
                </a:moveTo>
                <a:cubicBezTo>
                  <a:pt x="127" y="189"/>
                  <a:pt x="126" y="189"/>
                  <a:pt x="126" y="189"/>
                </a:cubicBezTo>
                <a:cubicBezTo>
                  <a:pt x="126" y="189"/>
                  <a:pt x="126" y="189"/>
                  <a:pt x="126" y="189"/>
                </a:cubicBezTo>
                <a:cubicBezTo>
                  <a:pt x="122" y="190"/>
                  <a:pt x="118" y="191"/>
                  <a:pt x="115" y="193"/>
                </a:cubicBezTo>
                <a:cubicBezTo>
                  <a:pt x="113" y="195"/>
                  <a:pt x="111" y="196"/>
                  <a:pt x="110" y="199"/>
                </a:cubicBezTo>
                <a:cubicBezTo>
                  <a:pt x="109" y="201"/>
                  <a:pt x="108" y="202"/>
                  <a:pt x="107" y="204"/>
                </a:cubicBezTo>
                <a:cubicBezTo>
                  <a:pt x="107" y="204"/>
                  <a:pt x="107" y="205"/>
                  <a:pt x="107" y="205"/>
                </a:cubicBezTo>
                <a:cubicBezTo>
                  <a:pt x="108" y="204"/>
                  <a:pt x="109" y="203"/>
                  <a:pt x="110" y="202"/>
                </a:cubicBezTo>
                <a:cubicBezTo>
                  <a:pt x="111" y="200"/>
                  <a:pt x="113" y="198"/>
                  <a:pt x="114" y="196"/>
                </a:cubicBezTo>
                <a:cubicBezTo>
                  <a:pt x="116" y="195"/>
                  <a:pt x="118" y="193"/>
                  <a:pt x="120" y="192"/>
                </a:cubicBezTo>
                <a:cubicBezTo>
                  <a:pt x="120" y="191"/>
                  <a:pt x="120" y="191"/>
                  <a:pt x="121" y="191"/>
                </a:cubicBezTo>
                <a:cubicBezTo>
                  <a:pt x="121" y="191"/>
                  <a:pt x="121" y="191"/>
                  <a:pt x="122" y="191"/>
                </a:cubicBezTo>
                <a:cubicBezTo>
                  <a:pt x="123" y="192"/>
                  <a:pt x="124" y="191"/>
                  <a:pt x="125" y="191"/>
                </a:cubicBezTo>
                <a:cubicBezTo>
                  <a:pt x="126" y="191"/>
                  <a:pt x="126" y="190"/>
                  <a:pt x="127" y="189"/>
                </a:cubicBezTo>
                <a:close/>
                <a:moveTo>
                  <a:pt x="224" y="187"/>
                </a:moveTo>
                <a:cubicBezTo>
                  <a:pt x="234" y="186"/>
                  <a:pt x="244" y="186"/>
                  <a:pt x="255" y="186"/>
                </a:cubicBezTo>
                <a:cubicBezTo>
                  <a:pt x="254" y="186"/>
                  <a:pt x="254" y="185"/>
                  <a:pt x="254" y="185"/>
                </a:cubicBezTo>
                <a:cubicBezTo>
                  <a:pt x="244" y="185"/>
                  <a:pt x="234" y="185"/>
                  <a:pt x="224" y="187"/>
                </a:cubicBezTo>
                <a:close/>
                <a:moveTo>
                  <a:pt x="274" y="31"/>
                </a:moveTo>
                <a:cubicBezTo>
                  <a:pt x="278" y="41"/>
                  <a:pt x="279" y="52"/>
                  <a:pt x="280" y="63"/>
                </a:cubicBezTo>
                <a:cubicBezTo>
                  <a:pt x="280" y="60"/>
                  <a:pt x="280" y="58"/>
                  <a:pt x="280" y="55"/>
                </a:cubicBezTo>
                <a:cubicBezTo>
                  <a:pt x="280" y="54"/>
                  <a:pt x="280" y="53"/>
                  <a:pt x="280" y="52"/>
                </a:cubicBezTo>
                <a:cubicBezTo>
                  <a:pt x="280" y="49"/>
                  <a:pt x="279" y="47"/>
                  <a:pt x="279" y="44"/>
                </a:cubicBezTo>
                <a:cubicBezTo>
                  <a:pt x="278" y="41"/>
                  <a:pt x="277" y="37"/>
                  <a:pt x="276" y="34"/>
                </a:cubicBezTo>
                <a:cubicBezTo>
                  <a:pt x="276" y="33"/>
                  <a:pt x="275" y="32"/>
                  <a:pt x="274" y="31"/>
                </a:cubicBezTo>
                <a:close/>
                <a:moveTo>
                  <a:pt x="17" y="19"/>
                </a:moveTo>
                <a:cubicBezTo>
                  <a:pt x="23" y="16"/>
                  <a:pt x="28" y="14"/>
                  <a:pt x="34" y="11"/>
                </a:cubicBezTo>
                <a:cubicBezTo>
                  <a:pt x="31" y="11"/>
                  <a:pt x="29" y="12"/>
                  <a:pt x="26" y="12"/>
                </a:cubicBezTo>
                <a:cubicBezTo>
                  <a:pt x="22" y="14"/>
                  <a:pt x="19" y="16"/>
                  <a:pt x="17" y="19"/>
                </a:cubicBezTo>
                <a:close/>
                <a:moveTo>
                  <a:pt x="99" y="241"/>
                </a:moveTo>
                <a:cubicBezTo>
                  <a:pt x="99" y="242"/>
                  <a:pt x="99" y="243"/>
                  <a:pt x="99" y="244"/>
                </a:cubicBezTo>
                <a:cubicBezTo>
                  <a:pt x="98" y="251"/>
                  <a:pt x="98" y="258"/>
                  <a:pt x="98" y="265"/>
                </a:cubicBezTo>
                <a:cubicBezTo>
                  <a:pt x="98" y="267"/>
                  <a:pt x="98" y="268"/>
                  <a:pt x="97" y="268"/>
                </a:cubicBezTo>
                <a:cubicBezTo>
                  <a:pt x="98" y="270"/>
                  <a:pt x="98" y="271"/>
                  <a:pt x="98" y="273"/>
                </a:cubicBezTo>
                <a:cubicBezTo>
                  <a:pt x="98" y="273"/>
                  <a:pt x="99" y="273"/>
                  <a:pt x="99" y="273"/>
                </a:cubicBezTo>
                <a:cubicBezTo>
                  <a:pt x="99" y="262"/>
                  <a:pt x="99" y="251"/>
                  <a:pt x="99" y="241"/>
                </a:cubicBezTo>
                <a:close/>
                <a:moveTo>
                  <a:pt x="278" y="188"/>
                </a:moveTo>
                <a:cubicBezTo>
                  <a:pt x="283" y="186"/>
                  <a:pt x="288" y="181"/>
                  <a:pt x="288" y="176"/>
                </a:cubicBezTo>
                <a:cubicBezTo>
                  <a:pt x="288" y="176"/>
                  <a:pt x="288" y="176"/>
                  <a:pt x="288" y="177"/>
                </a:cubicBezTo>
                <a:cubicBezTo>
                  <a:pt x="287" y="178"/>
                  <a:pt x="285" y="179"/>
                  <a:pt x="284" y="180"/>
                </a:cubicBezTo>
                <a:cubicBezTo>
                  <a:pt x="284" y="181"/>
                  <a:pt x="283" y="181"/>
                  <a:pt x="283" y="181"/>
                </a:cubicBezTo>
                <a:cubicBezTo>
                  <a:pt x="282" y="184"/>
                  <a:pt x="280" y="186"/>
                  <a:pt x="278" y="187"/>
                </a:cubicBezTo>
                <a:cubicBezTo>
                  <a:pt x="278" y="187"/>
                  <a:pt x="278" y="188"/>
                  <a:pt x="278" y="188"/>
                </a:cubicBezTo>
                <a:close/>
                <a:moveTo>
                  <a:pt x="8" y="129"/>
                </a:moveTo>
                <a:cubicBezTo>
                  <a:pt x="8" y="129"/>
                  <a:pt x="8" y="129"/>
                  <a:pt x="8" y="129"/>
                </a:cubicBezTo>
                <a:cubicBezTo>
                  <a:pt x="8" y="138"/>
                  <a:pt x="8" y="147"/>
                  <a:pt x="11" y="156"/>
                </a:cubicBezTo>
                <a:cubicBezTo>
                  <a:pt x="10" y="147"/>
                  <a:pt x="9" y="138"/>
                  <a:pt x="8" y="129"/>
                </a:cubicBezTo>
                <a:close/>
                <a:moveTo>
                  <a:pt x="52" y="194"/>
                </a:moveTo>
                <a:cubicBezTo>
                  <a:pt x="46" y="193"/>
                  <a:pt x="40" y="191"/>
                  <a:pt x="34" y="191"/>
                </a:cubicBezTo>
                <a:cubicBezTo>
                  <a:pt x="40" y="193"/>
                  <a:pt x="46" y="194"/>
                  <a:pt x="52" y="194"/>
                </a:cubicBezTo>
                <a:close/>
                <a:moveTo>
                  <a:pt x="262" y="20"/>
                </a:moveTo>
                <a:cubicBezTo>
                  <a:pt x="262" y="20"/>
                  <a:pt x="262" y="20"/>
                  <a:pt x="262" y="20"/>
                </a:cubicBezTo>
                <a:cubicBezTo>
                  <a:pt x="263" y="22"/>
                  <a:pt x="265" y="24"/>
                  <a:pt x="267" y="25"/>
                </a:cubicBezTo>
                <a:cubicBezTo>
                  <a:pt x="269" y="27"/>
                  <a:pt x="270" y="29"/>
                  <a:pt x="271" y="31"/>
                </a:cubicBezTo>
                <a:cubicBezTo>
                  <a:pt x="271" y="29"/>
                  <a:pt x="270" y="27"/>
                  <a:pt x="269" y="26"/>
                </a:cubicBezTo>
                <a:cubicBezTo>
                  <a:pt x="269" y="25"/>
                  <a:pt x="269" y="25"/>
                  <a:pt x="269" y="25"/>
                </a:cubicBezTo>
                <a:cubicBezTo>
                  <a:pt x="266" y="23"/>
                  <a:pt x="264" y="22"/>
                  <a:pt x="262" y="20"/>
                </a:cubicBezTo>
                <a:close/>
                <a:moveTo>
                  <a:pt x="68" y="230"/>
                </a:moveTo>
                <a:cubicBezTo>
                  <a:pt x="68" y="237"/>
                  <a:pt x="69" y="242"/>
                  <a:pt x="71" y="248"/>
                </a:cubicBezTo>
                <a:cubicBezTo>
                  <a:pt x="71" y="248"/>
                  <a:pt x="68" y="231"/>
                  <a:pt x="68" y="230"/>
                </a:cubicBezTo>
                <a:close/>
                <a:moveTo>
                  <a:pt x="262" y="185"/>
                </a:moveTo>
                <a:cubicBezTo>
                  <a:pt x="266" y="185"/>
                  <a:pt x="269" y="184"/>
                  <a:pt x="272" y="183"/>
                </a:cubicBezTo>
                <a:cubicBezTo>
                  <a:pt x="273" y="183"/>
                  <a:pt x="273" y="182"/>
                  <a:pt x="274" y="182"/>
                </a:cubicBezTo>
                <a:cubicBezTo>
                  <a:pt x="270" y="183"/>
                  <a:pt x="266" y="184"/>
                  <a:pt x="262" y="185"/>
                </a:cubicBezTo>
                <a:close/>
                <a:moveTo>
                  <a:pt x="104" y="280"/>
                </a:moveTo>
                <a:cubicBezTo>
                  <a:pt x="103" y="277"/>
                  <a:pt x="103" y="274"/>
                  <a:pt x="102" y="271"/>
                </a:cubicBezTo>
                <a:cubicBezTo>
                  <a:pt x="102" y="273"/>
                  <a:pt x="102" y="275"/>
                  <a:pt x="102" y="277"/>
                </a:cubicBezTo>
                <a:cubicBezTo>
                  <a:pt x="101" y="278"/>
                  <a:pt x="102" y="279"/>
                  <a:pt x="104" y="280"/>
                </a:cubicBezTo>
                <a:close/>
                <a:moveTo>
                  <a:pt x="135" y="190"/>
                </a:moveTo>
                <a:cubicBezTo>
                  <a:pt x="134" y="189"/>
                  <a:pt x="134" y="188"/>
                  <a:pt x="134" y="188"/>
                </a:cubicBezTo>
                <a:cubicBezTo>
                  <a:pt x="132" y="188"/>
                  <a:pt x="131" y="188"/>
                  <a:pt x="129" y="188"/>
                </a:cubicBezTo>
                <a:cubicBezTo>
                  <a:pt x="130" y="189"/>
                  <a:pt x="133" y="190"/>
                  <a:pt x="135" y="190"/>
                </a:cubicBezTo>
                <a:close/>
                <a:moveTo>
                  <a:pt x="186" y="185"/>
                </a:moveTo>
                <a:cubicBezTo>
                  <a:pt x="186" y="185"/>
                  <a:pt x="186" y="185"/>
                  <a:pt x="186" y="185"/>
                </a:cubicBezTo>
                <a:cubicBezTo>
                  <a:pt x="187" y="185"/>
                  <a:pt x="188" y="186"/>
                  <a:pt x="189" y="186"/>
                </a:cubicBezTo>
                <a:cubicBezTo>
                  <a:pt x="192" y="186"/>
                  <a:pt x="194" y="186"/>
                  <a:pt x="197" y="186"/>
                </a:cubicBezTo>
                <a:cubicBezTo>
                  <a:pt x="198" y="186"/>
                  <a:pt x="198" y="186"/>
                  <a:pt x="198" y="185"/>
                </a:cubicBezTo>
                <a:cubicBezTo>
                  <a:pt x="194" y="185"/>
                  <a:pt x="190" y="185"/>
                  <a:pt x="186" y="185"/>
                </a:cubicBezTo>
                <a:close/>
                <a:moveTo>
                  <a:pt x="222" y="193"/>
                </a:moveTo>
                <a:cubicBezTo>
                  <a:pt x="217" y="192"/>
                  <a:pt x="212" y="192"/>
                  <a:pt x="207" y="193"/>
                </a:cubicBezTo>
                <a:cubicBezTo>
                  <a:pt x="212" y="193"/>
                  <a:pt x="217" y="193"/>
                  <a:pt x="222" y="193"/>
                </a:cubicBezTo>
                <a:close/>
                <a:moveTo>
                  <a:pt x="6" y="35"/>
                </a:moveTo>
                <a:cubicBezTo>
                  <a:pt x="5" y="38"/>
                  <a:pt x="4" y="42"/>
                  <a:pt x="4" y="45"/>
                </a:cubicBezTo>
                <a:cubicBezTo>
                  <a:pt x="5" y="42"/>
                  <a:pt x="6" y="39"/>
                  <a:pt x="7" y="36"/>
                </a:cubicBezTo>
                <a:cubicBezTo>
                  <a:pt x="7" y="35"/>
                  <a:pt x="6" y="35"/>
                  <a:pt x="6" y="35"/>
                </a:cubicBezTo>
                <a:close/>
                <a:moveTo>
                  <a:pt x="288" y="111"/>
                </a:moveTo>
                <a:cubicBezTo>
                  <a:pt x="287" y="113"/>
                  <a:pt x="288" y="122"/>
                  <a:pt x="289" y="126"/>
                </a:cubicBezTo>
                <a:cubicBezTo>
                  <a:pt x="289" y="121"/>
                  <a:pt x="288" y="116"/>
                  <a:pt x="288" y="111"/>
                </a:cubicBezTo>
                <a:close/>
                <a:moveTo>
                  <a:pt x="286" y="175"/>
                </a:moveTo>
                <a:cubicBezTo>
                  <a:pt x="288" y="173"/>
                  <a:pt x="289" y="170"/>
                  <a:pt x="288" y="168"/>
                </a:cubicBezTo>
                <a:cubicBezTo>
                  <a:pt x="287" y="169"/>
                  <a:pt x="287" y="170"/>
                  <a:pt x="287" y="171"/>
                </a:cubicBezTo>
                <a:cubicBezTo>
                  <a:pt x="286" y="173"/>
                  <a:pt x="286" y="174"/>
                  <a:pt x="286" y="175"/>
                </a:cubicBezTo>
                <a:close/>
                <a:moveTo>
                  <a:pt x="282" y="32"/>
                </a:moveTo>
                <a:cubicBezTo>
                  <a:pt x="282" y="32"/>
                  <a:pt x="282" y="32"/>
                  <a:pt x="282" y="32"/>
                </a:cubicBezTo>
                <a:cubicBezTo>
                  <a:pt x="282" y="33"/>
                  <a:pt x="282" y="35"/>
                  <a:pt x="283" y="36"/>
                </a:cubicBezTo>
                <a:cubicBezTo>
                  <a:pt x="283" y="34"/>
                  <a:pt x="283" y="33"/>
                  <a:pt x="282" y="32"/>
                </a:cubicBezTo>
                <a:close/>
                <a:moveTo>
                  <a:pt x="251" y="14"/>
                </a:moveTo>
                <a:cubicBezTo>
                  <a:pt x="252" y="14"/>
                  <a:pt x="253" y="15"/>
                  <a:pt x="253" y="15"/>
                </a:cubicBezTo>
                <a:cubicBezTo>
                  <a:pt x="254" y="15"/>
                  <a:pt x="254" y="15"/>
                  <a:pt x="254" y="15"/>
                </a:cubicBezTo>
                <a:cubicBezTo>
                  <a:pt x="253" y="14"/>
                  <a:pt x="252" y="14"/>
                  <a:pt x="251" y="14"/>
                </a:cubicBezTo>
                <a:close/>
                <a:moveTo>
                  <a:pt x="10" y="24"/>
                </a:moveTo>
                <a:cubicBezTo>
                  <a:pt x="11" y="23"/>
                  <a:pt x="11" y="23"/>
                  <a:pt x="11" y="22"/>
                </a:cubicBezTo>
                <a:cubicBezTo>
                  <a:pt x="11" y="23"/>
                  <a:pt x="10" y="23"/>
                  <a:pt x="10" y="24"/>
                </a:cubicBezTo>
                <a:close/>
                <a:moveTo>
                  <a:pt x="9" y="41"/>
                </a:moveTo>
                <a:cubicBezTo>
                  <a:pt x="9" y="41"/>
                  <a:pt x="9" y="41"/>
                  <a:pt x="9" y="41"/>
                </a:cubicBezTo>
                <a:cubicBezTo>
                  <a:pt x="9" y="41"/>
                  <a:pt x="10" y="40"/>
                  <a:pt x="10" y="39"/>
                </a:cubicBezTo>
                <a:cubicBezTo>
                  <a:pt x="10" y="39"/>
                  <a:pt x="10" y="39"/>
                  <a:pt x="10" y="39"/>
                </a:cubicBezTo>
                <a:cubicBezTo>
                  <a:pt x="9" y="40"/>
                  <a:pt x="9" y="40"/>
                  <a:pt x="9" y="41"/>
                </a:cubicBezTo>
                <a:close/>
                <a:moveTo>
                  <a:pt x="11" y="36"/>
                </a:moveTo>
                <a:cubicBezTo>
                  <a:pt x="11" y="36"/>
                  <a:pt x="11" y="36"/>
                  <a:pt x="11" y="36"/>
                </a:cubicBezTo>
                <a:cubicBezTo>
                  <a:pt x="11" y="36"/>
                  <a:pt x="10" y="37"/>
                  <a:pt x="10" y="37"/>
                </a:cubicBezTo>
                <a:cubicBezTo>
                  <a:pt x="10" y="37"/>
                  <a:pt x="10" y="37"/>
                  <a:pt x="10" y="37"/>
                </a:cubicBezTo>
                <a:cubicBezTo>
                  <a:pt x="11" y="37"/>
                  <a:pt x="11" y="36"/>
                  <a:pt x="11" y="36"/>
                </a:cubicBezTo>
                <a:close/>
                <a:moveTo>
                  <a:pt x="214" y="7"/>
                </a:moveTo>
                <a:cubicBezTo>
                  <a:pt x="214" y="7"/>
                  <a:pt x="214" y="7"/>
                  <a:pt x="214" y="7"/>
                </a:cubicBezTo>
                <a:cubicBezTo>
                  <a:pt x="214" y="7"/>
                  <a:pt x="215" y="7"/>
                  <a:pt x="215" y="7"/>
                </a:cubicBezTo>
                <a:cubicBezTo>
                  <a:pt x="215" y="7"/>
                  <a:pt x="215" y="7"/>
                  <a:pt x="215" y="7"/>
                </a:cubicBezTo>
                <a:cubicBezTo>
                  <a:pt x="215" y="7"/>
                  <a:pt x="214" y="7"/>
                  <a:pt x="214" y="7"/>
                </a:cubicBezTo>
                <a:close/>
                <a:moveTo>
                  <a:pt x="11" y="34"/>
                </a:moveTo>
                <a:cubicBezTo>
                  <a:pt x="11" y="34"/>
                  <a:pt x="11" y="34"/>
                  <a:pt x="11" y="34"/>
                </a:cubicBezTo>
                <a:cubicBezTo>
                  <a:pt x="12" y="34"/>
                  <a:pt x="12" y="34"/>
                  <a:pt x="12" y="33"/>
                </a:cubicBezTo>
                <a:cubicBezTo>
                  <a:pt x="12" y="33"/>
                  <a:pt x="12" y="33"/>
                  <a:pt x="12" y="33"/>
                </a:cubicBezTo>
                <a:cubicBezTo>
                  <a:pt x="11" y="34"/>
                  <a:pt x="11" y="34"/>
                  <a:pt x="11" y="34"/>
                </a:cubicBezTo>
                <a:close/>
                <a:moveTo>
                  <a:pt x="240" y="9"/>
                </a:moveTo>
                <a:cubicBezTo>
                  <a:pt x="240" y="10"/>
                  <a:pt x="240" y="10"/>
                  <a:pt x="240" y="10"/>
                </a:cubicBezTo>
                <a:cubicBezTo>
                  <a:pt x="240" y="10"/>
                  <a:pt x="240" y="10"/>
                  <a:pt x="241" y="10"/>
                </a:cubicBezTo>
                <a:cubicBezTo>
                  <a:pt x="241" y="10"/>
                  <a:pt x="241" y="10"/>
                  <a:pt x="241" y="9"/>
                </a:cubicBezTo>
                <a:cubicBezTo>
                  <a:pt x="240" y="9"/>
                  <a:pt x="240" y="9"/>
                  <a:pt x="240" y="9"/>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5" name="Freeform 341"/>
          <p:cNvSpPr>
            <a:spLocks noEditPoints="1"/>
          </p:cNvSpPr>
          <p:nvPr/>
        </p:nvSpPr>
        <p:spPr bwMode="auto">
          <a:xfrm rot="5400000" flipH="1" flipV="1">
            <a:off x="2439125" y="5549823"/>
            <a:ext cx="1444398" cy="1425309"/>
          </a:xfrm>
          <a:custGeom>
            <a:avLst/>
            <a:gdLst>
              <a:gd name="T0" fmla="*/ 82 w 292"/>
              <a:gd name="T1" fmla="*/ 271 h 288"/>
              <a:gd name="T2" fmla="*/ 65 w 292"/>
              <a:gd name="T3" fmla="*/ 200 h 288"/>
              <a:gd name="T4" fmla="*/ 5 w 292"/>
              <a:gd name="T5" fmla="*/ 153 h 288"/>
              <a:gd name="T6" fmla="*/ 19 w 292"/>
              <a:gd name="T7" fmla="*/ 12 h 288"/>
              <a:gd name="T8" fmla="*/ 137 w 292"/>
              <a:gd name="T9" fmla="*/ 2 h 288"/>
              <a:gd name="T10" fmla="*/ 263 w 292"/>
              <a:gd name="T11" fmla="*/ 10 h 288"/>
              <a:gd name="T12" fmla="*/ 288 w 292"/>
              <a:gd name="T13" fmla="*/ 71 h 288"/>
              <a:gd name="T14" fmla="*/ 291 w 292"/>
              <a:gd name="T15" fmla="*/ 176 h 288"/>
              <a:gd name="T16" fmla="*/ 177 w 292"/>
              <a:gd name="T17" fmla="*/ 195 h 288"/>
              <a:gd name="T18" fmla="*/ 107 w 292"/>
              <a:gd name="T19" fmla="*/ 223 h 288"/>
              <a:gd name="T20" fmla="*/ 108 w 292"/>
              <a:gd name="T21" fmla="*/ 286 h 288"/>
              <a:gd name="T22" fmla="*/ 239 w 292"/>
              <a:gd name="T23" fmla="*/ 9 h 288"/>
              <a:gd name="T24" fmla="*/ 230 w 292"/>
              <a:gd name="T25" fmla="*/ 9 h 288"/>
              <a:gd name="T26" fmla="*/ 88 w 292"/>
              <a:gd name="T27" fmla="*/ 245 h 288"/>
              <a:gd name="T28" fmla="*/ 115 w 292"/>
              <a:gd name="T29" fmla="*/ 190 h 288"/>
              <a:gd name="T30" fmla="*/ 248 w 292"/>
              <a:gd name="T31" fmla="*/ 181 h 288"/>
              <a:gd name="T32" fmla="*/ 281 w 292"/>
              <a:gd name="T33" fmla="*/ 162 h 288"/>
              <a:gd name="T34" fmla="*/ 279 w 292"/>
              <a:gd name="T35" fmla="*/ 88 h 288"/>
              <a:gd name="T36" fmla="*/ 184 w 292"/>
              <a:gd name="T37" fmla="*/ 13 h 288"/>
              <a:gd name="T38" fmla="*/ 54 w 292"/>
              <a:gd name="T39" fmla="*/ 17 h 288"/>
              <a:gd name="T40" fmla="*/ 33 w 292"/>
              <a:gd name="T41" fmla="*/ 17 h 288"/>
              <a:gd name="T42" fmla="*/ 8 w 292"/>
              <a:gd name="T43" fmla="*/ 106 h 288"/>
              <a:gd name="T44" fmla="*/ 34 w 292"/>
              <a:gd name="T45" fmla="*/ 186 h 288"/>
              <a:gd name="T46" fmla="*/ 75 w 292"/>
              <a:gd name="T47" fmla="*/ 198 h 288"/>
              <a:gd name="T48" fmla="*/ 89 w 292"/>
              <a:gd name="T49" fmla="*/ 264 h 288"/>
              <a:gd name="T50" fmla="*/ 88 w 292"/>
              <a:gd name="T51" fmla="*/ 10 h 288"/>
              <a:gd name="T52" fmla="*/ 55 w 292"/>
              <a:gd name="T53" fmla="*/ 12 h 288"/>
              <a:gd name="T54" fmla="*/ 105 w 292"/>
              <a:gd name="T55" fmla="*/ 7 h 288"/>
              <a:gd name="T56" fmla="*/ 33 w 292"/>
              <a:gd name="T57" fmla="*/ 194 h 288"/>
              <a:gd name="T58" fmla="*/ 13 w 292"/>
              <a:gd name="T59" fmla="*/ 182 h 288"/>
              <a:gd name="T60" fmla="*/ 96 w 292"/>
              <a:gd name="T61" fmla="*/ 230 h 288"/>
              <a:gd name="T62" fmla="*/ 93 w 292"/>
              <a:gd name="T63" fmla="*/ 247 h 288"/>
              <a:gd name="T64" fmla="*/ 127 w 292"/>
              <a:gd name="T65" fmla="*/ 189 h 288"/>
              <a:gd name="T66" fmla="*/ 107 w 292"/>
              <a:gd name="T67" fmla="*/ 205 h 288"/>
              <a:gd name="T68" fmla="*/ 125 w 292"/>
              <a:gd name="T69" fmla="*/ 191 h 288"/>
              <a:gd name="T70" fmla="*/ 274 w 292"/>
              <a:gd name="T71" fmla="*/ 31 h 288"/>
              <a:gd name="T72" fmla="*/ 274 w 292"/>
              <a:gd name="T73" fmla="*/ 31 h 288"/>
              <a:gd name="T74" fmla="*/ 99 w 292"/>
              <a:gd name="T75" fmla="*/ 244 h 288"/>
              <a:gd name="T76" fmla="*/ 278 w 292"/>
              <a:gd name="T77" fmla="*/ 188 h 288"/>
              <a:gd name="T78" fmla="*/ 278 w 292"/>
              <a:gd name="T79" fmla="*/ 188 h 288"/>
              <a:gd name="T80" fmla="*/ 34 w 292"/>
              <a:gd name="T81" fmla="*/ 191 h 288"/>
              <a:gd name="T82" fmla="*/ 269 w 292"/>
              <a:gd name="T83" fmla="*/ 26 h 288"/>
              <a:gd name="T84" fmla="*/ 262 w 292"/>
              <a:gd name="T85" fmla="*/ 185 h 288"/>
              <a:gd name="T86" fmla="*/ 102 w 292"/>
              <a:gd name="T87" fmla="*/ 277 h 288"/>
              <a:gd name="T88" fmla="*/ 186 w 292"/>
              <a:gd name="T89" fmla="*/ 185 h 288"/>
              <a:gd name="T90" fmla="*/ 222 w 292"/>
              <a:gd name="T91" fmla="*/ 193 h 288"/>
              <a:gd name="T92" fmla="*/ 6 w 292"/>
              <a:gd name="T93" fmla="*/ 35 h 288"/>
              <a:gd name="T94" fmla="*/ 287 w 292"/>
              <a:gd name="T95" fmla="*/ 171 h 288"/>
              <a:gd name="T96" fmla="*/ 251 w 292"/>
              <a:gd name="T97" fmla="*/ 14 h 288"/>
              <a:gd name="T98" fmla="*/ 10 w 292"/>
              <a:gd name="T99" fmla="*/ 24 h 288"/>
              <a:gd name="T100" fmla="*/ 11 w 292"/>
              <a:gd name="T101" fmla="*/ 36 h 288"/>
              <a:gd name="T102" fmla="*/ 214 w 292"/>
              <a:gd name="T103" fmla="*/ 7 h 288"/>
              <a:gd name="T104" fmla="*/ 12 w 292"/>
              <a:gd name="T105" fmla="*/ 33 h 288"/>
              <a:gd name="T106" fmla="*/ 241 w 292"/>
              <a:gd name="T107" fmla="*/ 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2" h="288">
                <a:moveTo>
                  <a:pt x="96" y="284"/>
                </a:moveTo>
                <a:cubicBezTo>
                  <a:pt x="96" y="284"/>
                  <a:pt x="96" y="284"/>
                  <a:pt x="96" y="284"/>
                </a:cubicBezTo>
                <a:cubicBezTo>
                  <a:pt x="96" y="285"/>
                  <a:pt x="96" y="286"/>
                  <a:pt x="95" y="286"/>
                </a:cubicBezTo>
                <a:cubicBezTo>
                  <a:pt x="94" y="286"/>
                  <a:pt x="93" y="285"/>
                  <a:pt x="93" y="285"/>
                </a:cubicBezTo>
                <a:cubicBezTo>
                  <a:pt x="91" y="281"/>
                  <a:pt x="88" y="278"/>
                  <a:pt x="86" y="275"/>
                </a:cubicBezTo>
                <a:cubicBezTo>
                  <a:pt x="85" y="274"/>
                  <a:pt x="84" y="272"/>
                  <a:pt x="82" y="271"/>
                </a:cubicBezTo>
                <a:cubicBezTo>
                  <a:pt x="81" y="269"/>
                  <a:pt x="80" y="267"/>
                  <a:pt x="79" y="266"/>
                </a:cubicBezTo>
                <a:cubicBezTo>
                  <a:pt x="72" y="258"/>
                  <a:pt x="68" y="250"/>
                  <a:pt x="66" y="241"/>
                </a:cubicBezTo>
                <a:cubicBezTo>
                  <a:pt x="65" y="236"/>
                  <a:pt x="65" y="230"/>
                  <a:pt x="65" y="225"/>
                </a:cubicBezTo>
                <a:cubicBezTo>
                  <a:pt x="65" y="219"/>
                  <a:pt x="66" y="213"/>
                  <a:pt x="67" y="207"/>
                </a:cubicBezTo>
                <a:cubicBezTo>
                  <a:pt x="67" y="205"/>
                  <a:pt x="67" y="202"/>
                  <a:pt x="67" y="200"/>
                </a:cubicBezTo>
                <a:cubicBezTo>
                  <a:pt x="66" y="200"/>
                  <a:pt x="66" y="200"/>
                  <a:pt x="65" y="200"/>
                </a:cubicBezTo>
                <a:cubicBezTo>
                  <a:pt x="60" y="200"/>
                  <a:pt x="56" y="199"/>
                  <a:pt x="51" y="199"/>
                </a:cubicBezTo>
                <a:cubicBezTo>
                  <a:pt x="43" y="198"/>
                  <a:pt x="36" y="197"/>
                  <a:pt x="29" y="196"/>
                </a:cubicBezTo>
                <a:cubicBezTo>
                  <a:pt x="24" y="195"/>
                  <a:pt x="19" y="193"/>
                  <a:pt x="15" y="189"/>
                </a:cubicBezTo>
                <a:cubicBezTo>
                  <a:pt x="13" y="188"/>
                  <a:pt x="12" y="186"/>
                  <a:pt x="11" y="183"/>
                </a:cubicBezTo>
                <a:cubicBezTo>
                  <a:pt x="10" y="180"/>
                  <a:pt x="9" y="176"/>
                  <a:pt x="8" y="173"/>
                </a:cubicBezTo>
                <a:cubicBezTo>
                  <a:pt x="7" y="166"/>
                  <a:pt x="6" y="159"/>
                  <a:pt x="5" y="153"/>
                </a:cubicBezTo>
                <a:cubicBezTo>
                  <a:pt x="4" y="142"/>
                  <a:pt x="3" y="132"/>
                  <a:pt x="1" y="121"/>
                </a:cubicBezTo>
                <a:cubicBezTo>
                  <a:pt x="0" y="108"/>
                  <a:pt x="0" y="95"/>
                  <a:pt x="0" y="81"/>
                </a:cubicBezTo>
                <a:cubicBezTo>
                  <a:pt x="0" y="74"/>
                  <a:pt x="0" y="66"/>
                  <a:pt x="0" y="59"/>
                </a:cubicBezTo>
                <a:cubicBezTo>
                  <a:pt x="0" y="51"/>
                  <a:pt x="1" y="43"/>
                  <a:pt x="3" y="36"/>
                </a:cubicBezTo>
                <a:cubicBezTo>
                  <a:pt x="4" y="31"/>
                  <a:pt x="5" y="27"/>
                  <a:pt x="8" y="23"/>
                </a:cubicBezTo>
                <a:cubicBezTo>
                  <a:pt x="10" y="18"/>
                  <a:pt x="14" y="14"/>
                  <a:pt x="19" y="12"/>
                </a:cubicBezTo>
                <a:cubicBezTo>
                  <a:pt x="23" y="10"/>
                  <a:pt x="27" y="9"/>
                  <a:pt x="31" y="8"/>
                </a:cubicBezTo>
                <a:cubicBezTo>
                  <a:pt x="37" y="6"/>
                  <a:pt x="42" y="5"/>
                  <a:pt x="48" y="5"/>
                </a:cubicBezTo>
                <a:cubicBezTo>
                  <a:pt x="55" y="5"/>
                  <a:pt x="62" y="5"/>
                  <a:pt x="69" y="4"/>
                </a:cubicBezTo>
                <a:cubicBezTo>
                  <a:pt x="74" y="4"/>
                  <a:pt x="80" y="4"/>
                  <a:pt x="86" y="4"/>
                </a:cubicBezTo>
                <a:cubicBezTo>
                  <a:pt x="95" y="4"/>
                  <a:pt x="104" y="3"/>
                  <a:pt x="113" y="3"/>
                </a:cubicBezTo>
                <a:cubicBezTo>
                  <a:pt x="121" y="3"/>
                  <a:pt x="129" y="2"/>
                  <a:pt x="137" y="2"/>
                </a:cubicBezTo>
                <a:cubicBezTo>
                  <a:pt x="150" y="1"/>
                  <a:pt x="163" y="1"/>
                  <a:pt x="176" y="1"/>
                </a:cubicBezTo>
                <a:cubicBezTo>
                  <a:pt x="184" y="0"/>
                  <a:pt x="192" y="1"/>
                  <a:pt x="201" y="1"/>
                </a:cubicBezTo>
                <a:cubicBezTo>
                  <a:pt x="207" y="1"/>
                  <a:pt x="213" y="2"/>
                  <a:pt x="219" y="2"/>
                </a:cubicBezTo>
                <a:cubicBezTo>
                  <a:pt x="223" y="3"/>
                  <a:pt x="228" y="4"/>
                  <a:pt x="232" y="4"/>
                </a:cubicBezTo>
                <a:cubicBezTo>
                  <a:pt x="235" y="4"/>
                  <a:pt x="237" y="5"/>
                  <a:pt x="240" y="5"/>
                </a:cubicBezTo>
                <a:cubicBezTo>
                  <a:pt x="248" y="6"/>
                  <a:pt x="256" y="7"/>
                  <a:pt x="263" y="10"/>
                </a:cubicBezTo>
                <a:cubicBezTo>
                  <a:pt x="268" y="12"/>
                  <a:pt x="273" y="14"/>
                  <a:pt x="277" y="17"/>
                </a:cubicBezTo>
                <a:cubicBezTo>
                  <a:pt x="279" y="20"/>
                  <a:pt x="281" y="22"/>
                  <a:pt x="283" y="25"/>
                </a:cubicBezTo>
                <a:cubicBezTo>
                  <a:pt x="285" y="30"/>
                  <a:pt x="286" y="36"/>
                  <a:pt x="286" y="42"/>
                </a:cubicBezTo>
                <a:cubicBezTo>
                  <a:pt x="286" y="42"/>
                  <a:pt x="286" y="43"/>
                  <a:pt x="286" y="44"/>
                </a:cubicBezTo>
                <a:cubicBezTo>
                  <a:pt x="286" y="49"/>
                  <a:pt x="287" y="55"/>
                  <a:pt x="287" y="60"/>
                </a:cubicBezTo>
                <a:cubicBezTo>
                  <a:pt x="288" y="64"/>
                  <a:pt x="288" y="68"/>
                  <a:pt x="288" y="71"/>
                </a:cubicBezTo>
                <a:cubicBezTo>
                  <a:pt x="288" y="79"/>
                  <a:pt x="288" y="86"/>
                  <a:pt x="289" y="94"/>
                </a:cubicBezTo>
                <a:cubicBezTo>
                  <a:pt x="289" y="99"/>
                  <a:pt x="290" y="105"/>
                  <a:pt x="291" y="111"/>
                </a:cubicBezTo>
                <a:cubicBezTo>
                  <a:pt x="292" y="120"/>
                  <a:pt x="292" y="129"/>
                  <a:pt x="292" y="138"/>
                </a:cubicBezTo>
                <a:cubicBezTo>
                  <a:pt x="292" y="143"/>
                  <a:pt x="292" y="148"/>
                  <a:pt x="292" y="153"/>
                </a:cubicBezTo>
                <a:cubicBezTo>
                  <a:pt x="292" y="158"/>
                  <a:pt x="292" y="163"/>
                  <a:pt x="292" y="167"/>
                </a:cubicBezTo>
                <a:cubicBezTo>
                  <a:pt x="292" y="170"/>
                  <a:pt x="292" y="173"/>
                  <a:pt x="291" y="176"/>
                </a:cubicBezTo>
                <a:cubicBezTo>
                  <a:pt x="291" y="177"/>
                  <a:pt x="291" y="179"/>
                  <a:pt x="290" y="180"/>
                </a:cubicBezTo>
                <a:cubicBezTo>
                  <a:pt x="288" y="185"/>
                  <a:pt x="284" y="188"/>
                  <a:pt x="279" y="191"/>
                </a:cubicBezTo>
                <a:cubicBezTo>
                  <a:pt x="275" y="193"/>
                  <a:pt x="270" y="194"/>
                  <a:pt x="265" y="194"/>
                </a:cubicBezTo>
                <a:cubicBezTo>
                  <a:pt x="253" y="195"/>
                  <a:pt x="240" y="195"/>
                  <a:pt x="228" y="195"/>
                </a:cubicBezTo>
                <a:cubicBezTo>
                  <a:pt x="215" y="195"/>
                  <a:pt x="202" y="195"/>
                  <a:pt x="189" y="195"/>
                </a:cubicBezTo>
                <a:cubicBezTo>
                  <a:pt x="185" y="195"/>
                  <a:pt x="181" y="195"/>
                  <a:pt x="177" y="195"/>
                </a:cubicBezTo>
                <a:cubicBezTo>
                  <a:pt x="172" y="195"/>
                  <a:pt x="167" y="194"/>
                  <a:pt x="162" y="194"/>
                </a:cubicBezTo>
                <a:cubicBezTo>
                  <a:pt x="158" y="194"/>
                  <a:pt x="154" y="194"/>
                  <a:pt x="150" y="194"/>
                </a:cubicBezTo>
                <a:cubicBezTo>
                  <a:pt x="145" y="194"/>
                  <a:pt x="140" y="194"/>
                  <a:pt x="135" y="195"/>
                </a:cubicBezTo>
                <a:cubicBezTo>
                  <a:pt x="131" y="196"/>
                  <a:pt x="128" y="197"/>
                  <a:pt x="125" y="199"/>
                </a:cubicBezTo>
                <a:cubicBezTo>
                  <a:pt x="120" y="204"/>
                  <a:pt x="115" y="209"/>
                  <a:pt x="111" y="215"/>
                </a:cubicBezTo>
                <a:cubicBezTo>
                  <a:pt x="109" y="217"/>
                  <a:pt x="108" y="220"/>
                  <a:pt x="107" y="223"/>
                </a:cubicBezTo>
                <a:cubicBezTo>
                  <a:pt x="105" y="227"/>
                  <a:pt x="104" y="231"/>
                  <a:pt x="103" y="235"/>
                </a:cubicBezTo>
                <a:cubicBezTo>
                  <a:pt x="102" y="237"/>
                  <a:pt x="102" y="239"/>
                  <a:pt x="102" y="241"/>
                </a:cubicBezTo>
                <a:cubicBezTo>
                  <a:pt x="102" y="245"/>
                  <a:pt x="102" y="248"/>
                  <a:pt x="102" y="252"/>
                </a:cubicBezTo>
                <a:cubicBezTo>
                  <a:pt x="102" y="257"/>
                  <a:pt x="103" y="263"/>
                  <a:pt x="104" y="268"/>
                </a:cubicBezTo>
                <a:cubicBezTo>
                  <a:pt x="105" y="273"/>
                  <a:pt x="107" y="277"/>
                  <a:pt x="108" y="282"/>
                </a:cubicBezTo>
                <a:cubicBezTo>
                  <a:pt x="108" y="283"/>
                  <a:pt x="108" y="285"/>
                  <a:pt x="108" y="286"/>
                </a:cubicBezTo>
                <a:cubicBezTo>
                  <a:pt x="107" y="288"/>
                  <a:pt x="106" y="288"/>
                  <a:pt x="104" y="288"/>
                </a:cubicBezTo>
                <a:cubicBezTo>
                  <a:pt x="102" y="287"/>
                  <a:pt x="100" y="286"/>
                  <a:pt x="97" y="285"/>
                </a:cubicBezTo>
                <a:cubicBezTo>
                  <a:pt x="97" y="284"/>
                  <a:pt x="97" y="284"/>
                  <a:pt x="96" y="284"/>
                </a:cubicBezTo>
                <a:cubicBezTo>
                  <a:pt x="96" y="284"/>
                  <a:pt x="96" y="284"/>
                  <a:pt x="96" y="284"/>
                </a:cubicBezTo>
                <a:close/>
                <a:moveTo>
                  <a:pt x="237" y="9"/>
                </a:moveTo>
                <a:cubicBezTo>
                  <a:pt x="237" y="9"/>
                  <a:pt x="238" y="9"/>
                  <a:pt x="239" y="9"/>
                </a:cubicBezTo>
                <a:cubicBezTo>
                  <a:pt x="239" y="9"/>
                  <a:pt x="239" y="9"/>
                  <a:pt x="239" y="9"/>
                </a:cubicBezTo>
                <a:cubicBezTo>
                  <a:pt x="238" y="9"/>
                  <a:pt x="237" y="9"/>
                  <a:pt x="237" y="9"/>
                </a:cubicBezTo>
                <a:cubicBezTo>
                  <a:pt x="236" y="9"/>
                  <a:pt x="236" y="9"/>
                  <a:pt x="236" y="9"/>
                </a:cubicBezTo>
                <a:cubicBezTo>
                  <a:pt x="230" y="8"/>
                  <a:pt x="225" y="8"/>
                  <a:pt x="219" y="7"/>
                </a:cubicBezTo>
                <a:cubicBezTo>
                  <a:pt x="218" y="7"/>
                  <a:pt x="217" y="7"/>
                  <a:pt x="217" y="7"/>
                </a:cubicBezTo>
                <a:cubicBezTo>
                  <a:pt x="221" y="8"/>
                  <a:pt x="225" y="8"/>
                  <a:pt x="230" y="9"/>
                </a:cubicBezTo>
                <a:cubicBezTo>
                  <a:pt x="232" y="9"/>
                  <a:pt x="234" y="9"/>
                  <a:pt x="237" y="9"/>
                </a:cubicBezTo>
                <a:close/>
                <a:moveTo>
                  <a:pt x="89" y="264"/>
                </a:moveTo>
                <a:cubicBezTo>
                  <a:pt x="89" y="263"/>
                  <a:pt x="89" y="263"/>
                  <a:pt x="89" y="262"/>
                </a:cubicBezTo>
                <a:cubicBezTo>
                  <a:pt x="89" y="260"/>
                  <a:pt x="89" y="258"/>
                  <a:pt x="89" y="256"/>
                </a:cubicBezTo>
                <a:cubicBezTo>
                  <a:pt x="88" y="254"/>
                  <a:pt x="88" y="253"/>
                  <a:pt x="88" y="251"/>
                </a:cubicBezTo>
                <a:cubicBezTo>
                  <a:pt x="88" y="249"/>
                  <a:pt x="88" y="247"/>
                  <a:pt x="88" y="245"/>
                </a:cubicBezTo>
                <a:cubicBezTo>
                  <a:pt x="89" y="241"/>
                  <a:pt x="90" y="238"/>
                  <a:pt x="91" y="234"/>
                </a:cubicBezTo>
                <a:cubicBezTo>
                  <a:pt x="92" y="228"/>
                  <a:pt x="96" y="222"/>
                  <a:pt x="99" y="217"/>
                </a:cubicBezTo>
                <a:cubicBezTo>
                  <a:pt x="99" y="216"/>
                  <a:pt x="100" y="215"/>
                  <a:pt x="100" y="214"/>
                </a:cubicBezTo>
                <a:cubicBezTo>
                  <a:pt x="101" y="211"/>
                  <a:pt x="102" y="208"/>
                  <a:pt x="104" y="206"/>
                </a:cubicBezTo>
                <a:cubicBezTo>
                  <a:pt x="105" y="203"/>
                  <a:pt x="106" y="200"/>
                  <a:pt x="107" y="198"/>
                </a:cubicBezTo>
                <a:cubicBezTo>
                  <a:pt x="109" y="194"/>
                  <a:pt x="112" y="192"/>
                  <a:pt x="115" y="190"/>
                </a:cubicBezTo>
                <a:cubicBezTo>
                  <a:pt x="121" y="187"/>
                  <a:pt x="127" y="186"/>
                  <a:pt x="134" y="185"/>
                </a:cubicBezTo>
                <a:cubicBezTo>
                  <a:pt x="138" y="184"/>
                  <a:pt x="142" y="184"/>
                  <a:pt x="147" y="184"/>
                </a:cubicBezTo>
                <a:cubicBezTo>
                  <a:pt x="153" y="183"/>
                  <a:pt x="160" y="182"/>
                  <a:pt x="167" y="182"/>
                </a:cubicBezTo>
                <a:cubicBezTo>
                  <a:pt x="185" y="182"/>
                  <a:pt x="202" y="182"/>
                  <a:pt x="220" y="182"/>
                </a:cubicBezTo>
                <a:cubicBezTo>
                  <a:pt x="224" y="182"/>
                  <a:pt x="227" y="182"/>
                  <a:pt x="231" y="182"/>
                </a:cubicBezTo>
                <a:cubicBezTo>
                  <a:pt x="236" y="182"/>
                  <a:pt x="242" y="181"/>
                  <a:pt x="248" y="181"/>
                </a:cubicBezTo>
                <a:cubicBezTo>
                  <a:pt x="252" y="181"/>
                  <a:pt x="255" y="181"/>
                  <a:pt x="258" y="179"/>
                </a:cubicBezTo>
                <a:cubicBezTo>
                  <a:pt x="260" y="179"/>
                  <a:pt x="262" y="179"/>
                  <a:pt x="263" y="178"/>
                </a:cubicBezTo>
                <a:cubicBezTo>
                  <a:pt x="264" y="178"/>
                  <a:pt x="265" y="178"/>
                  <a:pt x="266" y="178"/>
                </a:cubicBezTo>
                <a:cubicBezTo>
                  <a:pt x="271" y="176"/>
                  <a:pt x="275" y="173"/>
                  <a:pt x="279" y="169"/>
                </a:cubicBezTo>
                <a:cubicBezTo>
                  <a:pt x="279" y="169"/>
                  <a:pt x="279" y="169"/>
                  <a:pt x="279" y="168"/>
                </a:cubicBezTo>
                <a:cubicBezTo>
                  <a:pt x="280" y="166"/>
                  <a:pt x="281" y="164"/>
                  <a:pt x="281" y="162"/>
                </a:cubicBezTo>
                <a:cubicBezTo>
                  <a:pt x="282" y="156"/>
                  <a:pt x="283" y="151"/>
                  <a:pt x="283" y="146"/>
                </a:cubicBezTo>
                <a:cubicBezTo>
                  <a:pt x="283" y="143"/>
                  <a:pt x="283" y="140"/>
                  <a:pt x="284" y="138"/>
                </a:cubicBezTo>
                <a:cubicBezTo>
                  <a:pt x="284" y="135"/>
                  <a:pt x="284" y="133"/>
                  <a:pt x="284" y="130"/>
                </a:cubicBezTo>
                <a:cubicBezTo>
                  <a:pt x="283" y="126"/>
                  <a:pt x="283" y="122"/>
                  <a:pt x="282" y="118"/>
                </a:cubicBezTo>
                <a:cubicBezTo>
                  <a:pt x="282" y="113"/>
                  <a:pt x="281" y="108"/>
                  <a:pt x="281" y="103"/>
                </a:cubicBezTo>
                <a:cubicBezTo>
                  <a:pt x="280" y="98"/>
                  <a:pt x="280" y="93"/>
                  <a:pt x="279" y="88"/>
                </a:cubicBezTo>
                <a:cubicBezTo>
                  <a:pt x="278" y="82"/>
                  <a:pt x="277" y="76"/>
                  <a:pt x="277" y="69"/>
                </a:cubicBezTo>
                <a:cubicBezTo>
                  <a:pt x="276" y="61"/>
                  <a:pt x="275" y="52"/>
                  <a:pt x="273" y="44"/>
                </a:cubicBezTo>
                <a:cubicBezTo>
                  <a:pt x="272" y="36"/>
                  <a:pt x="268" y="29"/>
                  <a:pt x="262" y="24"/>
                </a:cubicBezTo>
                <a:cubicBezTo>
                  <a:pt x="256" y="19"/>
                  <a:pt x="251" y="16"/>
                  <a:pt x="244" y="14"/>
                </a:cubicBezTo>
                <a:cubicBezTo>
                  <a:pt x="240" y="13"/>
                  <a:pt x="236" y="13"/>
                  <a:pt x="232" y="13"/>
                </a:cubicBezTo>
                <a:cubicBezTo>
                  <a:pt x="216" y="13"/>
                  <a:pt x="200" y="13"/>
                  <a:pt x="184" y="13"/>
                </a:cubicBezTo>
                <a:cubicBezTo>
                  <a:pt x="170" y="13"/>
                  <a:pt x="157" y="13"/>
                  <a:pt x="143" y="14"/>
                </a:cubicBezTo>
                <a:cubicBezTo>
                  <a:pt x="135" y="15"/>
                  <a:pt x="127" y="15"/>
                  <a:pt x="119" y="15"/>
                </a:cubicBezTo>
                <a:cubicBezTo>
                  <a:pt x="115" y="15"/>
                  <a:pt x="111" y="15"/>
                  <a:pt x="107" y="15"/>
                </a:cubicBezTo>
                <a:cubicBezTo>
                  <a:pt x="91" y="15"/>
                  <a:pt x="74" y="15"/>
                  <a:pt x="58" y="15"/>
                </a:cubicBezTo>
                <a:cubicBezTo>
                  <a:pt x="57" y="15"/>
                  <a:pt x="56" y="15"/>
                  <a:pt x="55" y="15"/>
                </a:cubicBezTo>
                <a:cubicBezTo>
                  <a:pt x="55" y="16"/>
                  <a:pt x="55" y="16"/>
                  <a:pt x="54" y="17"/>
                </a:cubicBezTo>
                <a:cubicBezTo>
                  <a:pt x="54" y="18"/>
                  <a:pt x="53" y="18"/>
                  <a:pt x="52" y="18"/>
                </a:cubicBezTo>
                <a:cubicBezTo>
                  <a:pt x="52" y="18"/>
                  <a:pt x="51" y="18"/>
                  <a:pt x="51" y="18"/>
                </a:cubicBezTo>
                <a:cubicBezTo>
                  <a:pt x="51" y="17"/>
                  <a:pt x="50" y="17"/>
                  <a:pt x="50" y="17"/>
                </a:cubicBezTo>
                <a:cubicBezTo>
                  <a:pt x="48" y="16"/>
                  <a:pt x="46" y="16"/>
                  <a:pt x="45" y="16"/>
                </a:cubicBezTo>
                <a:cubicBezTo>
                  <a:pt x="42" y="16"/>
                  <a:pt x="39" y="16"/>
                  <a:pt x="36" y="17"/>
                </a:cubicBezTo>
                <a:cubicBezTo>
                  <a:pt x="35" y="17"/>
                  <a:pt x="34" y="17"/>
                  <a:pt x="33" y="17"/>
                </a:cubicBezTo>
                <a:cubicBezTo>
                  <a:pt x="27" y="20"/>
                  <a:pt x="23" y="24"/>
                  <a:pt x="20" y="29"/>
                </a:cubicBezTo>
                <a:cubicBezTo>
                  <a:pt x="18" y="32"/>
                  <a:pt x="16" y="34"/>
                  <a:pt x="15" y="37"/>
                </a:cubicBezTo>
                <a:cubicBezTo>
                  <a:pt x="12" y="43"/>
                  <a:pt x="10" y="49"/>
                  <a:pt x="9" y="55"/>
                </a:cubicBezTo>
                <a:cubicBezTo>
                  <a:pt x="8" y="61"/>
                  <a:pt x="7" y="66"/>
                  <a:pt x="7" y="71"/>
                </a:cubicBezTo>
                <a:cubicBezTo>
                  <a:pt x="7" y="78"/>
                  <a:pt x="6" y="85"/>
                  <a:pt x="7" y="92"/>
                </a:cubicBezTo>
                <a:cubicBezTo>
                  <a:pt x="7" y="97"/>
                  <a:pt x="8" y="102"/>
                  <a:pt x="8" y="106"/>
                </a:cubicBezTo>
                <a:cubicBezTo>
                  <a:pt x="9" y="112"/>
                  <a:pt x="10" y="117"/>
                  <a:pt x="10" y="122"/>
                </a:cubicBezTo>
                <a:cubicBezTo>
                  <a:pt x="11" y="127"/>
                  <a:pt x="12" y="133"/>
                  <a:pt x="12" y="138"/>
                </a:cubicBezTo>
                <a:cubicBezTo>
                  <a:pt x="13" y="144"/>
                  <a:pt x="14" y="150"/>
                  <a:pt x="15" y="157"/>
                </a:cubicBezTo>
                <a:cubicBezTo>
                  <a:pt x="16" y="163"/>
                  <a:pt x="17" y="169"/>
                  <a:pt x="19" y="174"/>
                </a:cubicBezTo>
                <a:cubicBezTo>
                  <a:pt x="20" y="176"/>
                  <a:pt x="20" y="176"/>
                  <a:pt x="21" y="177"/>
                </a:cubicBezTo>
                <a:cubicBezTo>
                  <a:pt x="25" y="181"/>
                  <a:pt x="29" y="184"/>
                  <a:pt x="34" y="186"/>
                </a:cubicBezTo>
                <a:cubicBezTo>
                  <a:pt x="37" y="187"/>
                  <a:pt x="41" y="189"/>
                  <a:pt x="45" y="189"/>
                </a:cubicBezTo>
                <a:cubicBezTo>
                  <a:pt x="47" y="189"/>
                  <a:pt x="49" y="189"/>
                  <a:pt x="51" y="189"/>
                </a:cubicBezTo>
                <a:cubicBezTo>
                  <a:pt x="54" y="189"/>
                  <a:pt x="56" y="189"/>
                  <a:pt x="58" y="189"/>
                </a:cubicBezTo>
                <a:cubicBezTo>
                  <a:pt x="59" y="189"/>
                  <a:pt x="60" y="190"/>
                  <a:pt x="62" y="190"/>
                </a:cubicBezTo>
                <a:cubicBezTo>
                  <a:pt x="65" y="190"/>
                  <a:pt x="69" y="191"/>
                  <a:pt x="72" y="193"/>
                </a:cubicBezTo>
                <a:cubicBezTo>
                  <a:pt x="73" y="194"/>
                  <a:pt x="74" y="196"/>
                  <a:pt x="75" y="198"/>
                </a:cubicBezTo>
                <a:cubicBezTo>
                  <a:pt x="76" y="200"/>
                  <a:pt x="76" y="203"/>
                  <a:pt x="76" y="206"/>
                </a:cubicBezTo>
                <a:cubicBezTo>
                  <a:pt x="75" y="209"/>
                  <a:pt x="75" y="212"/>
                  <a:pt x="74" y="215"/>
                </a:cubicBezTo>
                <a:cubicBezTo>
                  <a:pt x="74" y="221"/>
                  <a:pt x="73" y="228"/>
                  <a:pt x="74" y="234"/>
                </a:cubicBezTo>
                <a:cubicBezTo>
                  <a:pt x="74" y="238"/>
                  <a:pt x="75" y="242"/>
                  <a:pt x="77" y="246"/>
                </a:cubicBezTo>
                <a:cubicBezTo>
                  <a:pt x="81" y="252"/>
                  <a:pt x="84" y="258"/>
                  <a:pt x="88" y="263"/>
                </a:cubicBezTo>
                <a:cubicBezTo>
                  <a:pt x="89" y="263"/>
                  <a:pt x="89" y="264"/>
                  <a:pt x="89" y="264"/>
                </a:cubicBezTo>
                <a:close/>
                <a:moveTo>
                  <a:pt x="151" y="11"/>
                </a:moveTo>
                <a:cubicBezTo>
                  <a:pt x="150" y="11"/>
                  <a:pt x="150" y="11"/>
                  <a:pt x="150" y="11"/>
                </a:cubicBezTo>
                <a:cubicBezTo>
                  <a:pt x="148" y="11"/>
                  <a:pt x="147" y="11"/>
                  <a:pt x="145" y="11"/>
                </a:cubicBezTo>
                <a:cubicBezTo>
                  <a:pt x="135" y="11"/>
                  <a:pt x="124" y="11"/>
                  <a:pt x="113" y="10"/>
                </a:cubicBezTo>
                <a:cubicBezTo>
                  <a:pt x="106" y="10"/>
                  <a:pt x="98" y="10"/>
                  <a:pt x="91" y="10"/>
                </a:cubicBezTo>
                <a:cubicBezTo>
                  <a:pt x="90" y="10"/>
                  <a:pt x="89" y="10"/>
                  <a:pt x="88" y="10"/>
                </a:cubicBezTo>
                <a:cubicBezTo>
                  <a:pt x="88" y="11"/>
                  <a:pt x="87" y="11"/>
                  <a:pt x="86" y="11"/>
                </a:cubicBezTo>
                <a:cubicBezTo>
                  <a:pt x="85" y="10"/>
                  <a:pt x="83" y="10"/>
                  <a:pt x="82" y="10"/>
                </a:cubicBezTo>
                <a:cubicBezTo>
                  <a:pt x="77" y="9"/>
                  <a:pt x="72" y="9"/>
                  <a:pt x="67" y="10"/>
                </a:cubicBezTo>
                <a:cubicBezTo>
                  <a:pt x="66" y="10"/>
                  <a:pt x="64" y="10"/>
                  <a:pt x="63" y="11"/>
                </a:cubicBezTo>
                <a:cubicBezTo>
                  <a:pt x="60" y="11"/>
                  <a:pt x="58" y="12"/>
                  <a:pt x="55" y="12"/>
                </a:cubicBezTo>
                <a:cubicBezTo>
                  <a:pt x="55" y="12"/>
                  <a:pt x="55" y="12"/>
                  <a:pt x="55" y="12"/>
                </a:cubicBezTo>
                <a:cubicBezTo>
                  <a:pt x="56" y="12"/>
                  <a:pt x="57" y="12"/>
                  <a:pt x="57" y="12"/>
                </a:cubicBezTo>
                <a:cubicBezTo>
                  <a:pt x="66" y="12"/>
                  <a:pt x="74" y="13"/>
                  <a:pt x="83" y="13"/>
                </a:cubicBezTo>
                <a:cubicBezTo>
                  <a:pt x="102" y="13"/>
                  <a:pt x="120" y="13"/>
                  <a:pt x="139" y="12"/>
                </a:cubicBezTo>
                <a:cubicBezTo>
                  <a:pt x="143" y="12"/>
                  <a:pt x="147" y="11"/>
                  <a:pt x="151" y="11"/>
                </a:cubicBezTo>
                <a:close/>
                <a:moveTo>
                  <a:pt x="104" y="7"/>
                </a:moveTo>
                <a:cubicBezTo>
                  <a:pt x="105" y="7"/>
                  <a:pt x="105" y="7"/>
                  <a:pt x="105" y="7"/>
                </a:cubicBezTo>
                <a:cubicBezTo>
                  <a:pt x="114" y="8"/>
                  <a:pt x="124" y="8"/>
                  <a:pt x="133" y="8"/>
                </a:cubicBezTo>
                <a:cubicBezTo>
                  <a:pt x="149" y="8"/>
                  <a:pt x="165" y="8"/>
                  <a:pt x="182" y="8"/>
                </a:cubicBezTo>
                <a:cubicBezTo>
                  <a:pt x="183" y="8"/>
                  <a:pt x="184" y="8"/>
                  <a:pt x="185" y="8"/>
                </a:cubicBezTo>
                <a:cubicBezTo>
                  <a:pt x="180" y="7"/>
                  <a:pt x="112" y="7"/>
                  <a:pt x="104" y="7"/>
                </a:cubicBezTo>
                <a:close/>
                <a:moveTo>
                  <a:pt x="33" y="194"/>
                </a:moveTo>
                <a:cubicBezTo>
                  <a:pt x="33" y="194"/>
                  <a:pt x="33" y="194"/>
                  <a:pt x="33" y="194"/>
                </a:cubicBezTo>
                <a:cubicBezTo>
                  <a:pt x="33" y="194"/>
                  <a:pt x="33" y="193"/>
                  <a:pt x="33" y="193"/>
                </a:cubicBezTo>
                <a:cubicBezTo>
                  <a:pt x="29" y="192"/>
                  <a:pt x="26" y="190"/>
                  <a:pt x="23" y="188"/>
                </a:cubicBezTo>
                <a:cubicBezTo>
                  <a:pt x="22" y="187"/>
                  <a:pt x="20" y="186"/>
                  <a:pt x="19" y="184"/>
                </a:cubicBezTo>
                <a:cubicBezTo>
                  <a:pt x="16" y="183"/>
                  <a:pt x="14" y="180"/>
                  <a:pt x="12" y="177"/>
                </a:cubicBezTo>
                <a:cubicBezTo>
                  <a:pt x="12" y="177"/>
                  <a:pt x="12" y="177"/>
                  <a:pt x="12" y="176"/>
                </a:cubicBezTo>
                <a:cubicBezTo>
                  <a:pt x="12" y="178"/>
                  <a:pt x="13" y="180"/>
                  <a:pt x="13" y="182"/>
                </a:cubicBezTo>
                <a:cubicBezTo>
                  <a:pt x="14" y="184"/>
                  <a:pt x="16" y="186"/>
                  <a:pt x="18" y="188"/>
                </a:cubicBezTo>
                <a:cubicBezTo>
                  <a:pt x="21" y="191"/>
                  <a:pt x="24" y="192"/>
                  <a:pt x="28" y="193"/>
                </a:cubicBezTo>
                <a:cubicBezTo>
                  <a:pt x="30" y="193"/>
                  <a:pt x="32" y="194"/>
                  <a:pt x="33" y="194"/>
                </a:cubicBezTo>
                <a:close/>
                <a:moveTo>
                  <a:pt x="97" y="230"/>
                </a:moveTo>
                <a:cubicBezTo>
                  <a:pt x="97" y="230"/>
                  <a:pt x="97" y="230"/>
                  <a:pt x="97" y="230"/>
                </a:cubicBezTo>
                <a:cubicBezTo>
                  <a:pt x="97" y="230"/>
                  <a:pt x="96" y="230"/>
                  <a:pt x="96" y="230"/>
                </a:cubicBezTo>
                <a:cubicBezTo>
                  <a:pt x="95" y="234"/>
                  <a:pt x="93" y="237"/>
                  <a:pt x="92" y="241"/>
                </a:cubicBezTo>
                <a:cubicBezTo>
                  <a:pt x="92" y="241"/>
                  <a:pt x="92" y="242"/>
                  <a:pt x="92" y="242"/>
                </a:cubicBezTo>
                <a:cubicBezTo>
                  <a:pt x="91" y="246"/>
                  <a:pt x="91" y="250"/>
                  <a:pt x="91" y="253"/>
                </a:cubicBezTo>
                <a:cubicBezTo>
                  <a:pt x="91" y="254"/>
                  <a:pt x="92" y="256"/>
                  <a:pt x="92" y="257"/>
                </a:cubicBezTo>
                <a:cubicBezTo>
                  <a:pt x="92" y="256"/>
                  <a:pt x="93" y="255"/>
                  <a:pt x="93" y="254"/>
                </a:cubicBezTo>
                <a:cubicBezTo>
                  <a:pt x="93" y="251"/>
                  <a:pt x="93" y="249"/>
                  <a:pt x="93" y="247"/>
                </a:cubicBezTo>
                <a:cubicBezTo>
                  <a:pt x="94" y="243"/>
                  <a:pt x="95" y="239"/>
                  <a:pt x="96" y="234"/>
                </a:cubicBezTo>
                <a:cubicBezTo>
                  <a:pt x="96" y="233"/>
                  <a:pt x="97" y="231"/>
                  <a:pt x="97" y="230"/>
                </a:cubicBezTo>
                <a:close/>
                <a:moveTo>
                  <a:pt x="145" y="189"/>
                </a:moveTo>
                <a:cubicBezTo>
                  <a:pt x="147" y="189"/>
                  <a:pt x="184" y="189"/>
                  <a:pt x="186" y="188"/>
                </a:cubicBezTo>
                <a:cubicBezTo>
                  <a:pt x="180" y="187"/>
                  <a:pt x="150" y="187"/>
                  <a:pt x="145" y="189"/>
                </a:cubicBezTo>
                <a:close/>
                <a:moveTo>
                  <a:pt x="127" y="189"/>
                </a:moveTo>
                <a:cubicBezTo>
                  <a:pt x="127" y="189"/>
                  <a:pt x="126" y="189"/>
                  <a:pt x="126" y="189"/>
                </a:cubicBezTo>
                <a:cubicBezTo>
                  <a:pt x="126" y="189"/>
                  <a:pt x="126" y="189"/>
                  <a:pt x="126" y="189"/>
                </a:cubicBezTo>
                <a:cubicBezTo>
                  <a:pt x="122" y="190"/>
                  <a:pt x="118" y="191"/>
                  <a:pt x="115" y="193"/>
                </a:cubicBezTo>
                <a:cubicBezTo>
                  <a:pt x="113" y="195"/>
                  <a:pt x="111" y="196"/>
                  <a:pt x="110" y="199"/>
                </a:cubicBezTo>
                <a:cubicBezTo>
                  <a:pt x="109" y="201"/>
                  <a:pt x="108" y="202"/>
                  <a:pt x="107" y="204"/>
                </a:cubicBezTo>
                <a:cubicBezTo>
                  <a:pt x="107" y="204"/>
                  <a:pt x="107" y="205"/>
                  <a:pt x="107" y="205"/>
                </a:cubicBezTo>
                <a:cubicBezTo>
                  <a:pt x="108" y="204"/>
                  <a:pt x="109" y="203"/>
                  <a:pt x="110" y="202"/>
                </a:cubicBezTo>
                <a:cubicBezTo>
                  <a:pt x="111" y="200"/>
                  <a:pt x="113" y="198"/>
                  <a:pt x="114" y="196"/>
                </a:cubicBezTo>
                <a:cubicBezTo>
                  <a:pt x="116" y="195"/>
                  <a:pt x="118" y="193"/>
                  <a:pt x="120" y="192"/>
                </a:cubicBezTo>
                <a:cubicBezTo>
                  <a:pt x="120" y="191"/>
                  <a:pt x="120" y="191"/>
                  <a:pt x="121" y="191"/>
                </a:cubicBezTo>
                <a:cubicBezTo>
                  <a:pt x="121" y="191"/>
                  <a:pt x="121" y="191"/>
                  <a:pt x="122" y="191"/>
                </a:cubicBezTo>
                <a:cubicBezTo>
                  <a:pt x="123" y="192"/>
                  <a:pt x="124" y="191"/>
                  <a:pt x="125" y="191"/>
                </a:cubicBezTo>
                <a:cubicBezTo>
                  <a:pt x="126" y="191"/>
                  <a:pt x="126" y="190"/>
                  <a:pt x="127" y="189"/>
                </a:cubicBezTo>
                <a:close/>
                <a:moveTo>
                  <a:pt x="224" y="187"/>
                </a:moveTo>
                <a:cubicBezTo>
                  <a:pt x="234" y="186"/>
                  <a:pt x="244" y="186"/>
                  <a:pt x="255" y="186"/>
                </a:cubicBezTo>
                <a:cubicBezTo>
                  <a:pt x="254" y="186"/>
                  <a:pt x="254" y="185"/>
                  <a:pt x="254" y="185"/>
                </a:cubicBezTo>
                <a:cubicBezTo>
                  <a:pt x="244" y="185"/>
                  <a:pt x="234" y="185"/>
                  <a:pt x="224" y="187"/>
                </a:cubicBezTo>
                <a:close/>
                <a:moveTo>
                  <a:pt x="274" y="31"/>
                </a:moveTo>
                <a:cubicBezTo>
                  <a:pt x="278" y="41"/>
                  <a:pt x="279" y="52"/>
                  <a:pt x="280" y="63"/>
                </a:cubicBezTo>
                <a:cubicBezTo>
                  <a:pt x="280" y="60"/>
                  <a:pt x="280" y="58"/>
                  <a:pt x="280" y="55"/>
                </a:cubicBezTo>
                <a:cubicBezTo>
                  <a:pt x="280" y="54"/>
                  <a:pt x="280" y="53"/>
                  <a:pt x="280" y="52"/>
                </a:cubicBezTo>
                <a:cubicBezTo>
                  <a:pt x="280" y="49"/>
                  <a:pt x="279" y="47"/>
                  <a:pt x="279" y="44"/>
                </a:cubicBezTo>
                <a:cubicBezTo>
                  <a:pt x="278" y="41"/>
                  <a:pt x="277" y="37"/>
                  <a:pt x="276" y="34"/>
                </a:cubicBezTo>
                <a:cubicBezTo>
                  <a:pt x="276" y="33"/>
                  <a:pt x="275" y="32"/>
                  <a:pt x="274" y="31"/>
                </a:cubicBezTo>
                <a:close/>
                <a:moveTo>
                  <a:pt x="17" y="19"/>
                </a:moveTo>
                <a:cubicBezTo>
                  <a:pt x="23" y="16"/>
                  <a:pt x="28" y="14"/>
                  <a:pt x="34" y="11"/>
                </a:cubicBezTo>
                <a:cubicBezTo>
                  <a:pt x="31" y="11"/>
                  <a:pt x="29" y="12"/>
                  <a:pt x="26" y="12"/>
                </a:cubicBezTo>
                <a:cubicBezTo>
                  <a:pt x="22" y="14"/>
                  <a:pt x="19" y="16"/>
                  <a:pt x="17" y="19"/>
                </a:cubicBezTo>
                <a:close/>
                <a:moveTo>
                  <a:pt x="99" y="241"/>
                </a:moveTo>
                <a:cubicBezTo>
                  <a:pt x="99" y="242"/>
                  <a:pt x="99" y="243"/>
                  <a:pt x="99" y="244"/>
                </a:cubicBezTo>
                <a:cubicBezTo>
                  <a:pt x="98" y="251"/>
                  <a:pt x="98" y="258"/>
                  <a:pt x="98" y="265"/>
                </a:cubicBezTo>
                <a:cubicBezTo>
                  <a:pt x="98" y="267"/>
                  <a:pt x="98" y="268"/>
                  <a:pt x="97" y="268"/>
                </a:cubicBezTo>
                <a:cubicBezTo>
                  <a:pt x="98" y="270"/>
                  <a:pt x="98" y="271"/>
                  <a:pt x="98" y="273"/>
                </a:cubicBezTo>
                <a:cubicBezTo>
                  <a:pt x="98" y="273"/>
                  <a:pt x="99" y="273"/>
                  <a:pt x="99" y="273"/>
                </a:cubicBezTo>
                <a:cubicBezTo>
                  <a:pt x="99" y="262"/>
                  <a:pt x="99" y="251"/>
                  <a:pt x="99" y="241"/>
                </a:cubicBezTo>
                <a:close/>
                <a:moveTo>
                  <a:pt x="278" y="188"/>
                </a:moveTo>
                <a:cubicBezTo>
                  <a:pt x="283" y="186"/>
                  <a:pt x="288" y="181"/>
                  <a:pt x="288" y="176"/>
                </a:cubicBezTo>
                <a:cubicBezTo>
                  <a:pt x="288" y="176"/>
                  <a:pt x="288" y="176"/>
                  <a:pt x="288" y="177"/>
                </a:cubicBezTo>
                <a:cubicBezTo>
                  <a:pt x="287" y="178"/>
                  <a:pt x="285" y="179"/>
                  <a:pt x="284" y="180"/>
                </a:cubicBezTo>
                <a:cubicBezTo>
                  <a:pt x="284" y="181"/>
                  <a:pt x="283" y="181"/>
                  <a:pt x="283" y="181"/>
                </a:cubicBezTo>
                <a:cubicBezTo>
                  <a:pt x="282" y="184"/>
                  <a:pt x="280" y="186"/>
                  <a:pt x="278" y="187"/>
                </a:cubicBezTo>
                <a:cubicBezTo>
                  <a:pt x="278" y="187"/>
                  <a:pt x="278" y="188"/>
                  <a:pt x="278" y="188"/>
                </a:cubicBezTo>
                <a:close/>
                <a:moveTo>
                  <a:pt x="8" y="129"/>
                </a:moveTo>
                <a:cubicBezTo>
                  <a:pt x="8" y="129"/>
                  <a:pt x="8" y="129"/>
                  <a:pt x="8" y="129"/>
                </a:cubicBezTo>
                <a:cubicBezTo>
                  <a:pt x="8" y="138"/>
                  <a:pt x="8" y="147"/>
                  <a:pt x="11" y="156"/>
                </a:cubicBezTo>
                <a:cubicBezTo>
                  <a:pt x="10" y="147"/>
                  <a:pt x="9" y="138"/>
                  <a:pt x="8" y="129"/>
                </a:cubicBezTo>
                <a:close/>
                <a:moveTo>
                  <a:pt x="52" y="194"/>
                </a:moveTo>
                <a:cubicBezTo>
                  <a:pt x="46" y="193"/>
                  <a:pt x="40" y="191"/>
                  <a:pt x="34" y="191"/>
                </a:cubicBezTo>
                <a:cubicBezTo>
                  <a:pt x="40" y="193"/>
                  <a:pt x="46" y="194"/>
                  <a:pt x="52" y="194"/>
                </a:cubicBezTo>
                <a:close/>
                <a:moveTo>
                  <a:pt x="262" y="20"/>
                </a:moveTo>
                <a:cubicBezTo>
                  <a:pt x="262" y="20"/>
                  <a:pt x="262" y="20"/>
                  <a:pt x="262" y="20"/>
                </a:cubicBezTo>
                <a:cubicBezTo>
                  <a:pt x="263" y="22"/>
                  <a:pt x="265" y="24"/>
                  <a:pt x="267" y="25"/>
                </a:cubicBezTo>
                <a:cubicBezTo>
                  <a:pt x="269" y="27"/>
                  <a:pt x="270" y="29"/>
                  <a:pt x="271" y="31"/>
                </a:cubicBezTo>
                <a:cubicBezTo>
                  <a:pt x="271" y="29"/>
                  <a:pt x="270" y="27"/>
                  <a:pt x="269" y="26"/>
                </a:cubicBezTo>
                <a:cubicBezTo>
                  <a:pt x="269" y="25"/>
                  <a:pt x="269" y="25"/>
                  <a:pt x="269" y="25"/>
                </a:cubicBezTo>
                <a:cubicBezTo>
                  <a:pt x="266" y="23"/>
                  <a:pt x="264" y="22"/>
                  <a:pt x="262" y="20"/>
                </a:cubicBezTo>
                <a:close/>
                <a:moveTo>
                  <a:pt x="68" y="230"/>
                </a:moveTo>
                <a:cubicBezTo>
                  <a:pt x="68" y="237"/>
                  <a:pt x="69" y="242"/>
                  <a:pt x="71" y="248"/>
                </a:cubicBezTo>
                <a:cubicBezTo>
                  <a:pt x="71" y="248"/>
                  <a:pt x="68" y="231"/>
                  <a:pt x="68" y="230"/>
                </a:cubicBezTo>
                <a:close/>
                <a:moveTo>
                  <a:pt x="262" y="185"/>
                </a:moveTo>
                <a:cubicBezTo>
                  <a:pt x="266" y="185"/>
                  <a:pt x="269" y="184"/>
                  <a:pt x="272" y="183"/>
                </a:cubicBezTo>
                <a:cubicBezTo>
                  <a:pt x="273" y="183"/>
                  <a:pt x="273" y="182"/>
                  <a:pt x="274" y="182"/>
                </a:cubicBezTo>
                <a:cubicBezTo>
                  <a:pt x="270" y="183"/>
                  <a:pt x="266" y="184"/>
                  <a:pt x="262" y="185"/>
                </a:cubicBezTo>
                <a:close/>
                <a:moveTo>
                  <a:pt x="104" y="280"/>
                </a:moveTo>
                <a:cubicBezTo>
                  <a:pt x="103" y="277"/>
                  <a:pt x="103" y="274"/>
                  <a:pt x="102" y="271"/>
                </a:cubicBezTo>
                <a:cubicBezTo>
                  <a:pt x="102" y="273"/>
                  <a:pt x="102" y="275"/>
                  <a:pt x="102" y="277"/>
                </a:cubicBezTo>
                <a:cubicBezTo>
                  <a:pt x="101" y="278"/>
                  <a:pt x="102" y="279"/>
                  <a:pt x="104" y="280"/>
                </a:cubicBezTo>
                <a:close/>
                <a:moveTo>
                  <a:pt x="135" y="190"/>
                </a:moveTo>
                <a:cubicBezTo>
                  <a:pt x="134" y="189"/>
                  <a:pt x="134" y="188"/>
                  <a:pt x="134" y="188"/>
                </a:cubicBezTo>
                <a:cubicBezTo>
                  <a:pt x="132" y="188"/>
                  <a:pt x="131" y="188"/>
                  <a:pt x="129" y="188"/>
                </a:cubicBezTo>
                <a:cubicBezTo>
                  <a:pt x="130" y="189"/>
                  <a:pt x="133" y="190"/>
                  <a:pt x="135" y="190"/>
                </a:cubicBezTo>
                <a:close/>
                <a:moveTo>
                  <a:pt x="186" y="185"/>
                </a:moveTo>
                <a:cubicBezTo>
                  <a:pt x="186" y="185"/>
                  <a:pt x="186" y="185"/>
                  <a:pt x="186" y="185"/>
                </a:cubicBezTo>
                <a:cubicBezTo>
                  <a:pt x="187" y="185"/>
                  <a:pt x="188" y="186"/>
                  <a:pt x="189" y="186"/>
                </a:cubicBezTo>
                <a:cubicBezTo>
                  <a:pt x="192" y="186"/>
                  <a:pt x="194" y="186"/>
                  <a:pt x="197" y="186"/>
                </a:cubicBezTo>
                <a:cubicBezTo>
                  <a:pt x="198" y="186"/>
                  <a:pt x="198" y="186"/>
                  <a:pt x="198" y="185"/>
                </a:cubicBezTo>
                <a:cubicBezTo>
                  <a:pt x="194" y="185"/>
                  <a:pt x="190" y="185"/>
                  <a:pt x="186" y="185"/>
                </a:cubicBezTo>
                <a:close/>
                <a:moveTo>
                  <a:pt x="222" y="193"/>
                </a:moveTo>
                <a:cubicBezTo>
                  <a:pt x="217" y="192"/>
                  <a:pt x="212" y="192"/>
                  <a:pt x="207" y="193"/>
                </a:cubicBezTo>
                <a:cubicBezTo>
                  <a:pt x="212" y="193"/>
                  <a:pt x="217" y="193"/>
                  <a:pt x="222" y="193"/>
                </a:cubicBezTo>
                <a:close/>
                <a:moveTo>
                  <a:pt x="6" y="35"/>
                </a:moveTo>
                <a:cubicBezTo>
                  <a:pt x="5" y="38"/>
                  <a:pt x="4" y="42"/>
                  <a:pt x="4" y="45"/>
                </a:cubicBezTo>
                <a:cubicBezTo>
                  <a:pt x="5" y="42"/>
                  <a:pt x="6" y="39"/>
                  <a:pt x="7" y="36"/>
                </a:cubicBezTo>
                <a:cubicBezTo>
                  <a:pt x="7" y="35"/>
                  <a:pt x="6" y="35"/>
                  <a:pt x="6" y="35"/>
                </a:cubicBezTo>
                <a:close/>
                <a:moveTo>
                  <a:pt x="288" y="111"/>
                </a:moveTo>
                <a:cubicBezTo>
                  <a:pt x="287" y="113"/>
                  <a:pt x="288" y="122"/>
                  <a:pt x="289" y="126"/>
                </a:cubicBezTo>
                <a:cubicBezTo>
                  <a:pt x="289" y="121"/>
                  <a:pt x="288" y="116"/>
                  <a:pt x="288" y="111"/>
                </a:cubicBezTo>
                <a:close/>
                <a:moveTo>
                  <a:pt x="286" y="175"/>
                </a:moveTo>
                <a:cubicBezTo>
                  <a:pt x="288" y="173"/>
                  <a:pt x="289" y="170"/>
                  <a:pt x="288" y="168"/>
                </a:cubicBezTo>
                <a:cubicBezTo>
                  <a:pt x="287" y="169"/>
                  <a:pt x="287" y="170"/>
                  <a:pt x="287" y="171"/>
                </a:cubicBezTo>
                <a:cubicBezTo>
                  <a:pt x="286" y="173"/>
                  <a:pt x="286" y="174"/>
                  <a:pt x="286" y="175"/>
                </a:cubicBezTo>
                <a:close/>
                <a:moveTo>
                  <a:pt x="282" y="32"/>
                </a:moveTo>
                <a:cubicBezTo>
                  <a:pt x="282" y="32"/>
                  <a:pt x="282" y="32"/>
                  <a:pt x="282" y="32"/>
                </a:cubicBezTo>
                <a:cubicBezTo>
                  <a:pt x="282" y="33"/>
                  <a:pt x="282" y="35"/>
                  <a:pt x="283" y="36"/>
                </a:cubicBezTo>
                <a:cubicBezTo>
                  <a:pt x="283" y="34"/>
                  <a:pt x="283" y="33"/>
                  <a:pt x="282" y="32"/>
                </a:cubicBezTo>
                <a:close/>
                <a:moveTo>
                  <a:pt x="251" y="14"/>
                </a:moveTo>
                <a:cubicBezTo>
                  <a:pt x="252" y="14"/>
                  <a:pt x="253" y="15"/>
                  <a:pt x="253" y="15"/>
                </a:cubicBezTo>
                <a:cubicBezTo>
                  <a:pt x="254" y="15"/>
                  <a:pt x="254" y="15"/>
                  <a:pt x="254" y="15"/>
                </a:cubicBezTo>
                <a:cubicBezTo>
                  <a:pt x="253" y="14"/>
                  <a:pt x="252" y="14"/>
                  <a:pt x="251" y="14"/>
                </a:cubicBezTo>
                <a:close/>
                <a:moveTo>
                  <a:pt x="10" y="24"/>
                </a:moveTo>
                <a:cubicBezTo>
                  <a:pt x="11" y="23"/>
                  <a:pt x="11" y="23"/>
                  <a:pt x="11" y="22"/>
                </a:cubicBezTo>
                <a:cubicBezTo>
                  <a:pt x="11" y="23"/>
                  <a:pt x="10" y="23"/>
                  <a:pt x="10" y="24"/>
                </a:cubicBezTo>
                <a:close/>
                <a:moveTo>
                  <a:pt x="9" y="41"/>
                </a:moveTo>
                <a:cubicBezTo>
                  <a:pt x="9" y="41"/>
                  <a:pt x="9" y="41"/>
                  <a:pt x="9" y="41"/>
                </a:cubicBezTo>
                <a:cubicBezTo>
                  <a:pt x="9" y="41"/>
                  <a:pt x="10" y="40"/>
                  <a:pt x="10" y="39"/>
                </a:cubicBezTo>
                <a:cubicBezTo>
                  <a:pt x="10" y="39"/>
                  <a:pt x="10" y="39"/>
                  <a:pt x="10" y="39"/>
                </a:cubicBezTo>
                <a:cubicBezTo>
                  <a:pt x="9" y="40"/>
                  <a:pt x="9" y="40"/>
                  <a:pt x="9" y="41"/>
                </a:cubicBezTo>
                <a:close/>
                <a:moveTo>
                  <a:pt x="11" y="36"/>
                </a:moveTo>
                <a:cubicBezTo>
                  <a:pt x="11" y="36"/>
                  <a:pt x="11" y="36"/>
                  <a:pt x="11" y="36"/>
                </a:cubicBezTo>
                <a:cubicBezTo>
                  <a:pt x="11" y="36"/>
                  <a:pt x="10" y="37"/>
                  <a:pt x="10" y="37"/>
                </a:cubicBezTo>
                <a:cubicBezTo>
                  <a:pt x="10" y="37"/>
                  <a:pt x="10" y="37"/>
                  <a:pt x="10" y="37"/>
                </a:cubicBezTo>
                <a:cubicBezTo>
                  <a:pt x="11" y="37"/>
                  <a:pt x="11" y="36"/>
                  <a:pt x="11" y="36"/>
                </a:cubicBezTo>
                <a:close/>
                <a:moveTo>
                  <a:pt x="214" y="7"/>
                </a:moveTo>
                <a:cubicBezTo>
                  <a:pt x="214" y="7"/>
                  <a:pt x="214" y="7"/>
                  <a:pt x="214" y="7"/>
                </a:cubicBezTo>
                <a:cubicBezTo>
                  <a:pt x="214" y="7"/>
                  <a:pt x="215" y="7"/>
                  <a:pt x="215" y="7"/>
                </a:cubicBezTo>
                <a:cubicBezTo>
                  <a:pt x="215" y="7"/>
                  <a:pt x="215" y="7"/>
                  <a:pt x="215" y="7"/>
                </a:cubicBezTo>
                <a:cubicBezTo>
                  <a:pt x="215" y="7"/>
                  <a:pt x="214" y="7"/>
                  <a:pt x="214" y="7"/>
                </a:cubicBezTo>
                <a:close/>
                <a:moveTo>
                  <a:pt x="11" y="34"/>
                </a:moveTo>
                <a:cubicBezTo>
                  <a:pt x="11" y="34"/>
                  <a:pt x="11" y="34"/>
                  <a:pt x="11" y="34"/>
                </a:cubicBezTo>
                <a:cubicBezTo>
                  <a:pt x="12" y="34"/>
                  <a:pt x="12" y="34"/>
                  <a:pt x="12" y="33"/>
                </a:cubicBezTo>
                <a:cubicBezTo>
                  <a:pt x="12" y="33"/>
                  <a:pt x="12" y="33"/>
                  <a:pt x="12" y="33"/>
                </a:cubicBezTo>
                <a:cubicBezTo>
                  <a:pt x="11" y="34"/>
                  <a:pt x="11" y="34"/>
                  <a:pt x="11" y="34"/>
                </a:cubicBezTo>
                <a:close/>
                <a:moveTo>
                  <a:pt x="240" y="9"/>
                </a:moveTo>
                <a:cubicBezTo>
                  <a:pt x="240" y="10"/>
                  <a:pt x="240" y="10"/>
                  <a:pt x="240" y="10"/>
                </a:cubicBezTo>
                <a:cubicBezTo>
                  <a:pt x="240" y="10"/>
                  <a:pt x="240" y="10"/>
                  <a:pt x="241" y="10"/>
                </a:cubicBezTo>
                <a:cubicBezTo>
                  <a:pt x="241" y="10"/>
                  <a:pt x="241" y="10"/>
                  <a:pt x="241" y="9"/>
                </a:cubicBezTo>
                <a:cubicBezTo>
                  <a:pt x="240" y="9"/>
                  <a:pt x="240" y="9"/>
                  <a:pt x="240" y="9"/>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6" name="文本框 5"/>
          <p:cNvSpPr txBox="1"/>
          <p:nvPr/>
        </p:nvSpPr>
        <p:spPr>
          <a:xfrm>
            <a:off x="4897118" y="3182469"/>
            <a:ext cx="1589904" cy="1015663"/>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sp>
        <p:nvSpPr>
          <p:cNvPr id="17" name="文本框 6"/>
          <p:cNvSpPr txBox="1"/>
          <p:nvPr/>
        </p:nvSpPr>
        <p:spPr>
          <a:xfrm>
            <a:off x="6487022" y="5083573"/>
            <a:ext cx="1290694"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sp>
        <p:nvSpPr>
          <p:cNvPr id="18" name="文本框 7"/>
          <p:cNvSpPr txBox="1"/>
          <p:nvPr/>
        </p:nvSpPr>
        <p:spPr>
          <a:xfrm>
            <a:off x="4009088" y="5303855"/>
            <a:ext cx="1217536"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sp>
        <p:nvSpPr>
          <p:cNvPr id="19" name="文本框 8"/>
          <p:cNvSpPr txBox="1"/>
          <p:nvPr/>
        </p:nvSpPr>
        <p:spPr>
          <a:xfrm>
            <a:off x="5107962" y="1667100"/>
            <a:ext cx="1403720"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20" name="文本框 9"/>
          <p:cNvSpPr txBox="1"/>
          <p:nvPr/>
        </p:nvSpPr>
        <p:spPr>
          <a:xfrm>
            <a:off x="2571492" y="5639229"/>
            <a:ext cx="868325" cy="1246495"/>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21" name="文本框 10"/>
          <p:cNvSpPr txBox="1"/>
          <p:nvPr/>
        </p:nvSpPr>
        <p:spPr>
          <a:xfrm>
            <a:off x="8334702" y="5419271"/>
            <a:ext cx="868325" cy="1246495"/>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Tree>
    <p:extLst>
      <p:ext uri="{BB962C8B-B14F-4D97-AF65-F5344CB8AC3E}">
        <p14:creationId xmlns:p14="http://schemas.microsoft.com/office/powerpoint/2010/main" xmlns="" val="128686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1000"/>
                                        <p:tgtEl>
                                          <p:spTgt spid="16"/>
                                        </p:tgtEl>
                                      </p:cBhvr>
                                    </p:animEffect>
                                    <p:anim calcmode="lin" valueType="num">
                                      <p:cBhvr>
                                        <p:cTn id="15" dur="1000" fill="hold"/>
                                        <p:tgtEl>
                                          <p:spTgt spid="16"/>
                                        </p:tgtEl>
                                        <p:attrNameLst>
                                          <p:attrName>ppt_x</p:attrName>
                                        </p:attrNameLst>
                                      </p:cBhvr>
                                      <p:tavLst>
                                        <p:tav tm="0">
                                          <p:val>
                                            <p:strVal val="#ppt_x"/>
                                          </p:val>
                                        </p:tav>
                                        <p:tav tm="100000">
                                          <p:val>
                                            <p:strVal val="#ppt_x"/>
                                          </p:val>
                                        </p:tav>
                                      </p:tavLst>
                                    </p:anim>
                                    <p:anim calcmode="lin" valueType="num">
                                      <p:cBhvr>
                                        <p:cTn id="16" dur="1000" fill="hold"/>
                                        <p:tgtEl>
                                          <p:spTgt spid="16"/>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2" presetClass="entr" presetSubtype="0" fill="hold" grpId="0"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1000"/>
                                        <p:tgtEl>
                                          <p:spTgt spid="18"/>
                                        </p:tgtEl>
                                      </p:cBhvr>
                                    </p:animEffect>
                                    <p:anim calcmode="lin" valueType="num">
                                      <p:cBhvr>
                                        <p:cTn id="21" dur="1000" fill="hold"/>
                                        <p:tgtEl>
                                          <p:spTgt spid="18"/>
                                        </p:tgtEl>
                                        <p:attrNameLst>
                                          <p:attrName>ppt_x</p:attrName>
                                        </p:attrNameLst>
                                      </p:cBhvr>
                                      <p:tavLst>
                                        <p:tav tm="0">
                                          <p:val>
                                            <p:strVal val="#ppt_x"/>
                                          </p:val>
                                        </p:tav>
                                        <p:tav tm="100000">
                                          <p:val>
                                            <p:strVal val="#ppt_x"/>
                                          </p:val>
                                        </p:tav>
                                      </p:tavLst>
                                    </p:anim>
                                    <p:anim calcmode="lin" valueType="num">
                                      <p:cBhvr>
                                        <p:cTn id="22" dur="1000" fill="hold"/>
                                        <p:tgtEl>
                                          <p:spTgt spid="18"/>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1000"/>
                                        <p:tgtEl>
                                          <p:spTgt spid="17"/>
                                        </p:tgtEl>
                                      </p:cBhvr>
                                    </p:animEffect>
                                    <p:anim calcmode="lin" valueType="num">
                                      <p:cBhvr>
                                        <p:cTn id="27" dur="1000" fill="hold"/>
                                        <p:tgtEl>
                                          <p:spTgt spid="17"/>
                                        </p:tgtEl>
                                        <p:attrNameLst>
                                          <p:attrName>ppt_x</p:attrName>
                                        </p:attrNameLst>
                                      </p:cBhvr>
                                      <p:tavLst>
                                        <p:tav tm="0">
                                          <p:val>
                                            <p:strVal val="#ppt_x"/>
                                          </p:val>
                                        </p:tav>
                                        <p:tav tm="100000">
                                          <p:val>
                                            <p:strVal val="#ppt_x"/>
                                          </p:val>
                                        </p:tav>
                                      </p:tavLst>
                                    </p:anim>
                                    <p:anim calcmode="lin" valueType="num">
                                      <p:cBhvr>
                                        <p:cTn id="28" dur="1000" fill="hold"/>
                                        <p:tgtEl>
                                          <p:spTgt spid="17"/>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3" presetClass="entr" presetSubtype="0"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100"/>
                                        <p:tgtEl>
                                          <p:spTgt spid="13"/>
                                        </p:tgtEl>
                                      </p:cBhvr>
                                    </p:animEffect>
                                    <p:anim calcmode="lin" valueType="num">
                                      <p:cBhvr>
                                        <p:cTn id="33" dur="400" fill="hold"/>
                                        <p:tgtEl>
                                          <p:spTgt spid="13"/>
                                        </p:tgtEl>
                                        <p:attrNameLst>
                                          <p:attrName>ppt_x</p:attrName>
                                        </p:attrNameLst>
                                      </p:cBhvr>
                                      <p:tavLst>
                                        <p:tav tm="0">
                                          <p:val>
                                            <p:strVal val="#ppt_x"/>
                                          </p:val>
                                        </p:tav>
                                        <p:tav tm="100000">
                                          <p:val>
                                            <p:strVal val="#ppt_x"/>
                                          </p:val>
                                        </p:tav>
                                      </p:tavLst>
                                    </p:anim>
                                    <p:anim calcmode="lin" valueType="num">
                                      <p:cBhvr>
                                        <p:cTn id="34" dur="400" fill="hold"/>
                                        <p:tgtEl>
                                          <p:spTgt spid="13"/>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7" fill="hold">
                            <p:stCondLst>
                              <p:cond delay="5000"/>
                            </p:stCondLst>
                            <p:childTnLst>
                              <p:par>
                                <p:cTn id="38" presetID="43" presetClass="entr" presetSubtype="0" fill="hold" grpId="0"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
                                        <p:tgtEl>
                                          <p:spTgt spid="14"/>
                                        </p:tgtEl>
                                      </p:cBhvr>
                                    </p:animEffect>
                                    <p:anim calcmode="lin" valueType="num">
                                      <p:cBhvr>
                                        <p:cTn id="41" dur="400" fill="hold"/>
                                        <p:tgtEl>
                                          <p:spTgt spid="14"/>
                                        </p:tgtEl>
                                        <p:attrNameLst>
                                          <p:attrName>ppt_x</p:attrName>
                                        </p:attrNameLst>
                                      </p:cBhvr>
                                      <p:tavLst>
                                        <p:tav tm="0">
                                          <p:val>
                                            <p:strVal val="#ppt_x"/>
                                          </p:val>
                                        </p:tav>
                                        <p:tav tm="100000">
                                          <p:val>
                                            <p:strVal val="#ppt_x"/>
                                          </p:val>
                                        </p:tav>
                                      </p:tavLst>
                                    </p:anim>
                                    <p:anim calcmode="lin" valueType="num">
                                      <p:cBhvr>
                                        <p:cTn id="42" dur="400" fill="hold"/>
                                        <p:tgtEl>
                                          <p:spTgt spid="14"/>
                                        </p:tgtEl>
                                        <p:attrNameLst>
                                          <p:attrName>ppt_y</p:attrName>
                                        </p:attrNameLst>
                                      </p:cBhvr>
                                      <p:tavLst>
                                        <p:tav tm="0">
                                          <p:val>
                                            <p:strVal val="#ppt_y+0.31"/>
                                          </p:val>
                                        </p:tav>
                                        <p:tav tm="100000">
                                          <p:val>
                                            <p:strVal val="#ppt_y+0.31"/>
                                          </p:val>
                                        </p:tav>
                                      </p:tavLst>
                                    </p:anim>
                                    <p:anim calcmode="lin" valueType="num">
                                      <p:cBhvr>
                                        <p:cTn id="43" dur="600" decel="50000" fill="hold">
                                          <p:stCondLst>
                                            <p:cond delay="400"/>
                                          </p:stCondLst>
                                        </p:cTn>
                                        <p:tgtEl>
                                          <p:spTgt spid="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4" dur="600" decel="50000" fill="hold">
                                          <p:stCondLst>
                                            <p:cond delay="400"/>
                                          </p:stCondLst>
                                        </p:cTn>
                                        <p:tgtEl>
                                          <p:spTgt spid="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5" fill="hold">
                            <p:stCondLst>
                              <p:cond delay="6000"/>
                            </p:stCondLst>
                            <p:childTnLst>
                              <p:par>
                                <p:cTn id="46" presetID="43" presetClass="entr" presetSubtype="0" fill="hold" grpId="0" nodeType="after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100"/>
                                        <p:tgtEl>
                                          <p:spTgt spid="15"/>
                                        </p:tgtEl>
                                      </p:cBhvr>
                                    </p:animEffect>
                                    <p:anim calcmode="lin" valueType="num">
                                      <p:cBhvr>
                                        <p:cTn id="49" dur="400" fill="hold"/>
                                        <p:tgtEl>
                                          <p:spTgt spid="15"/>
                                        </p:tgtEl>
                                        <p:attrNameLst>
                                          <p:attrName>ppt_x</p:attrName>
                                        </p:attrNameLst>
                                      </p:cBhvr>
                                      <p:tavLst>
                                        <p:tav tm="0">
                                          <p:val>
                                            <p:strVal val="#ppt_x"/>
                                          </p:val>
                                        </p:tav>
                                        <p:tav tm="100000">
                                          <p:val>
                                            <p:strVal val="#ppt_x"/>
                                          </p:val>
                                        </p:tav>
                                      </p:tavLst>
                                    </p:anim>
                                    <p:anim calcmode="lin" valueType="num">
                                      <p:cBhvr>
                                        <p:cTn id="50" dur="400" fill="hold"/>
                                        <p:tgtEl>
                                          <p:spTgt spid="15"/>
                                        </p:tgtEl>
                                        <p:attrNameLst>
                                          <p:attrName>ppt_y</p:attrName>
                                        </p:attrNameLst>
                                      </p:cBhvr>
                                      <p:tavLst>
                                        <p:tav tm="0">
                                          <p:val>
                                            <p:strVal val="#ppt_y+0.31"/>
                                          </p:val>
                                        </p:tav>
                                        <p:tav tm="100000">
                                          <p:val>
                                            <p:strVal val="#ppt_y+0.31"/>
                                          </p:val>
                                        </p:tav>
                                      </p:tavLst>
                                    </p:anim>
                                    <p:anim calcmode="lin" valueType="num">
                                      <p:cBhvr>
                                        <p:cTn id="51" dur="600" decel="50000" fill="hold">
                                          <p:stCondLst>
                                            <p:cond delay="400"/>
                                          </p:stCondLst>
                                        </p:cTn>
                                        <p:tgtEl>
                                          <p:spTgt spid="1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2" dur="600" decel="50000" fill="hold">
                                          <p:stCondLst>
                                            <p:cond delay="400"/>
                                          </p:stCondLst>
                                        </p:cTn>
                                        <p:tgtEl>
                                          <p:spTgt spid="1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53" fill="hold">
                            <p:stCondLst>
                              <p:cond delay="7000"/>
                            </p:stCondLst>
                            <p:childTnLst>
                              <p:par>
                                <p:cTn id="54" presetID="41" presetClass="entr" presetSubtype="0" fill="hold" grpId="0" nodeType="afterEffect">
                                  <p:stCondLst>
                                    <p:cond delay="0"/>
                                  </p:stCondLst>
                                  <p:iterate type="lt">
                                    <p:tmPct val="10000"/>
                                  </p:iterate>
                                  <p:childTnLst>
                                    <p:set>
                                      <p:cBhvr>
                                        <p:cTn id="55" dur="1" fill="hold">
                                          <p:stCondLst>
                                            <p:cond delay="0"/>
                                          </p:stCondLst>
                                        </p:cTn>
                                        <p:tgtEl>
                                          <p:spTgt spid="20"/>
                                        </p:tgtEl>
                                        <p:attrNameLst>
                                          <p:attrName>style.visibility</p:attrName>
                                        </p:attrNameLst>
                                      </p:cBhvr>
                                      <p:to>
                                        <p:strVal val="visible"/>
                                      </p:to>
                                    </p:set>
                                    <p:anim calcmode="lin" valueType="num">
                                      <p:cBhvr>
                                        <p:cTn id="56"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57" dur="500" fill="hold"/>
                                        <p:tgtEl>
                                          <p:spTgt spid="20"/>
                                        </p:tgtEl>
                                        <p:attrNameLst>
                                          <p:attrName>ppt_y</p:attrName>
                                        </p:attrNameLst>
                                      </p:cBhvr>
                                      <p:tavLst>
                                        <p:tav tm="0">
                                          <p:val>
                                            <p:strVal val="#ppt_y"/>
                                          </p:val>
                                        </p:tav>
                                        <p:tav tm="100000">
                                          <p:val>
                                            <p:strVal val="#ppt_y"/>
                                          </p:val>
                                        </p:tav>
                                      </p:tavLst>
                                    </p:anim>
                                    <p:anim calcmode="lin" valueType="num">
                                      <p:cBhvr>
                                        <p:cTn id="58"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59"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60" dur="500" tmFilter="0,0; .5, 1; 1, 1"/>
                                        <p:tgtEl>
                                          <p:spTgt spid="20"/>
                                        </p:tgtEl>
                                      </p:cBhvr>
                                    </p:animEffect>
                                  </p:childTnLst>
                                </p:cTn>
                              </p:par>
                              <p:par>
                                <p:cTn id="61" presetID="41" presetClass="entr" presetSubtype="0" fill="hold" grpId="0" nodeType="withEffect">
                                  <p:stCondLst>
                                    <p:cond delay="0"/>
                                  </p:stCondLst>
                                  <p:iterate type="lt">
                                    <p:tmPct val="10000"/>
                                  </p:iterate>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64" dur="500" fill="hold"/>
                                        <p:tgtEl>
                                          <p:spTgt spid="19"/>
                                        </p:tgtEl>
                                        <p:attrNameLst>
                                          <p:attrName>ppt_y</p:attrName>
                                        </p:attrNameLst>
                                      </p:cBhvr>
                                      <p:tavLst>
                                        <p:tav tm="0">
                                          <p:val>
                                            <p:strVal val="#ppt_y"/>
                                          </p:val>
                                        </p:tav>
                                        <p:tav tm="100000">
                                          <p:val>
                                            <p:strVal val="#ppt_y"/>
                                          </p:val>
                                        </p:tav>
                                      </p:tavLst>
                                    </p:anim>
                                    <p:anim calcmode="lin" valueType="num">
                                      <p:cBhvr>
                                        <p:cTn id="65"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66"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67" dur="500" tmFilter="0,0; .5, 1; 1, 1"/>
                                        <p:tgtEl>
                                          <p:spTgt spid="19"/>
                                        </p:tgtEl>
                                      </p:cBhvr>
                                    </p:animEffect>
                                  </p:childTnLst>
                                </p:cTn>
                              </p:par>
                              <p:par>
                                <p:cTn id="68" presetID="41" presetClass="entr" presetSubtype="0" fill="hold" grpId="0" nodeType="withEffect">
                                  <p:stCondLst>
                                    <p:cond delay="0"/>
                                  </p:stCondLst>
                                  <p:iterate type="lt">
                                    <p:tmPct val="10000"/>
                                  </p:iterate>
                                  <p:childTnLst>
                                    <p:set>
                                      <p:cBhvr>
                                        <p:cTn id="69" dur="1" fill="hold">
                                          <p:stCondLst>
                                            <p:cond delay="0"/>
                                          </p:stCondLst>
                                        </p:cTn>
                                        <p:tgtEl>
                                          <p:spTgt spid="21"/>
                                        </p:tgtEl>
                                        <p:attrNameLst>
                                          <p:attrName>style.visibility</p:attrName>
                                        </p:attrNameLst>
                                      </p:cBhvr>
                                      <p:to>
                                        <p:strVal val="visible"/>
                                      </p:to>
                                    </p:set>
                                    <p:anim calcmode="lin" valueType="num">
                                      <p:cBhvr>
                                        <p:cTn id="70"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71" dur="500" fill="hold"/>
                                        <p:tgtEl>
                                          <p:spTgt spid="21"/>
                                        </p:tgtEl>
                                        <p:attrNameLst>
                                          <p:attrName>ppt_y</p:attrName>
                                        </p:attrNameLst>
                                      </p:cBhvr>
                                      <p:tavLst>
                                        <p:tav tm="0">
                                          <p:val>
                                            <p:strVal val="#ppt_y"/>
                                          </p:val>
                                        </p:tav>
                                        <p:tav tm="100000">
                                          <p:val>
                                            <p:strVal val="#ppt_y"/>
                                          </p:val>
                                        </p:tav>
                                      </p:tavLst>
                                    </p:anim>
                                    <p:anim calcmode="lin" valueType="num">
                                      <p:cBhvr>
                                        <p:cTn id="72"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73"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74" dur="500" tmFilter="0,0; .5, 1; 1, 1"/>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p:bldP spid="2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1401"/>
          <p:cNvSpPr>
            <a:spLocks/>
          </p:cNvSpPr>
          <p:nvPr/>
        </p:nvSpPr>
        <p:spPr bwMode="auto">
          <a:xfrm>
            <a:off x="2886959" y="1779631"/>
            <a:ext cx="6330462" cy="5205046"/>
          </a:xfrm>
          <a:custGeom>
            <a:avLst/>
            <a:gdLst>
              <a:gd name="T0" fmla="*/ 52 w 371"/>
              <a:gd name="T1" fmla="*/ 401 h 467"/>
              <a:gd name="T2" fmla="*/ 32 w 371"/>
              <a:gd name="T3" fmla="*/ 390 h 467"/>
              <a:gd name="T4" fmla="*/ 6 w 371"/>
              <a:gd name="T5" fmla="*/ 366 h 467"/>
              <a:gd name="T6" fmla="*/ 2 w 371"/>
              <a:gd name="T7" fmla="*/ 343 h 467"/>
              <a:gd name="T8" fmla="*/ 13 w 371"/>
              <a:gd name="T9" fmla="*/ 297 h 467"/>
              <a:gd name="T10" fmla="*/ 3 w 371"/>
              <a:gd name="T11" fmla="*/ 154 h 467"/>
              <a:gd name="T12" fmla="*/ 28 w 371"/>
              <a:gd name="T13" fmla="*/ 38 h 467"/>
              <a:gd name="T14" fmla="*/ 93 w 371"/>
              <a:gd name="T15" fmla="*/ 11 h 467"/>
              <a:gd name="T16" fmla="*/ 236 w 371"/>
              <a:gd name="T17" fmla="*/ 0 h 467"/>
              <a:gd name="T18" fmla="*/ 326 w 371"/>
              <a:gd name="T19" fmla="*/ 28 h 467"/>
              <a:gd name="T20" fmla="*/ 349 w 371"/>
              <a:gd name="T21" fmla="*/ 70 h 467"/>
              <a:gd name="T22" fmla="*/ 369 w 371"/>
              <a:gd name="T23" fmla="*/ 212 h 467"/>
              <a:gd name="T24" fmla="*/ 329 w 371"/>
              <a:gd name="T25" fmla="*/ 298 h 467"/>
              <a:gd name="T26" fmla="*/ 322 w 371"/>
              <a:gd name="T27" fmla="*/ 357 h 467"/>
              <a:gd name="T28" fmla="*/ 294 w 371"/>
              <a:gd name="T29" fmla="*/ 378 h 467"/>
              <a:gd name="T30" fmla="*/ 151 w 371"/>
              <a:gd name="T31" fmla="*/ 367 h 467"/>
              <a:gd name="T32" fmla="*/ 81 w 371"/>
              <a:gd name="T33" fmla="*/ 366 h 467"/>
              <a:gd name="T34" fmla="*/ 69 w 371"/>
              <a:gd name="T35" fmla="*/ 384 h 467"/>
              <a:gd name="T36" fmla="*/ 100 w 371"/>
              <a:gd name="T37" fmla="*/ 414 h 467"/>
              <a:gd name="T38" fmla="*/ 195 w 371"/>
              <a:gd name="T39" fmla="*/ 419 h 467"/>
              <a:gd name="T40" fmla="*/ 204 w 371"/>
              <a:gd name="T41" fmla="*/ 427 h 467"/>
              <a:gd name="T42" fmla="*/ 199 w 371"/>
              <a:gd name="T43" fmla="*/ 437 h 467"/>
              <a:gd name="T44" fmla="*/ 178 w 371"/>
              <a:gd name="T45" fmla="*/ 449 h 467"/>
              <a:gd name="T46" fmla="*/ 197 w 371"/>
              <a:gd name="T47" fmla="*/ 451 h 467"/>
              <a:gd name="T48" fmla="*/ 218 w 371"/>
              <a:gd name="T49" fmla="*/ 449 h 467"/>
              <a:gd name="T50" fmla="*/ 236 w 371"/>
              <a:gd name="T51" fmla="*/ 458 h 467"/>
              <a:gd name="T52" fmla="*/ 337 w 371"/>
              <a:gd name="T53" fmla="*/ 467 h 467"/>
              <a:gd name="T54" fmla="*/ 236 w 371"/>
              <a:gd name="T55" fmla="*/ 458 h 467"/>
              <a:gd name="T56" fmla="*/ 217 w 371"/>
              <a:gd name="T57" fmla="*/ 450 h 467"/>
              <a:gd name="T58" fmla="*/ 198 w 371"/>
              <a:gd name="T59" fmla="*/ 452 h 467"/>
              <a:gd name="T60" fmla="*/ 178 w 371"/>
              <a:gd name="T61" fmla="*/ 449 h 467"/>
              <a:gd name="T62" fmla="*/ 177 w 371"/>
              <a:gd name="T63" fmla="*/ 449 h 467"/>
              <a:gd name="T64" fmla="*/ 198 w 371"/>
              <a:gd name="T65" fmla="*/ 436 h 467"/>
              <a:gd name="T66" fmla="*/ 203 w 371"/>
              <a:gd name="T67" fmla="*/ 427 h 467"/>
              <a:gd name="T68" fmla="*/ 171 w 371"/>
              <a:gd name="T69" fmla="*/ 417 h 467"/>
              <a:gd name="T70" fmla="*/ 78 w 371"/>
              <a:gd name="T71" fmla="*/ 405 h 467"/>
              <a:gd name="T72" fmla="*/ 71 w 371"/>
              <a:gd name="T73" fmla="*/ 372 h 467"/>
              <a:gd name="T74" fmla="*/ 104 w 371"/>
              <a:gd name="T75" fmla="*/ 359 h 467"/>
              <a:gd name="T76" fmla="*/ 246 w 371"/>
              <a:gd name="T77" fmla="*/ 380 h 467"/>
              <a:gd name="T78" fmla="*/ 314 w 371"/>
              <a:gd name="T79" fmla="*/ 366 h 467"/>
              <a:gd name="T80" fmla="*/ 327 w 371"/>
              <a:gd name="T81" fmla="*/ 297 h 467"/>
              <a:gd name="T82" fmla="*/ 368 w 371"/>
              <a:gd name="T83" fmla="*/ 211 h 467"/>
              <a:gd name="T84" fmla="*/ 348 w 371"/>
              <a:gd name="T85" fmla="*/ 70 h 467"/>
              <a:gd name="T86" fmla="*/ 325 w 371"/>
              <a:gd name="T87" fmla="*/ 29 h 467"/>
              <a:gd name="T88" fmla="*/ 236 w 371"/>
              <a:gd name="T89" fmla="*/ 1 h 467"/>
              <a:gd name="T90" fmla="*/ 93 w 371"/>
              <a:gd name="T91" fmla="*/ 13 h 467"/>
              <a:gd name="T92" fmla="*/ 30 w 371"/>
              <a:gd name="T93" fmla="*/ 39 h 467"/>
              <a:gd name="T94" fmla="*/ 4 w 371"/>
              <a:gd name="T95" fmla="*/ 154 h 467"/>
              <a:gd name="T96" fmla="*/ 14 w 371"/>
              <a:gd name="T97" fmla="*/ 297 h 467"/>
              <a:gd name="T98" fmla="*/ 2 w 371"/>
              <a:gd name="T99" fmla="*/ 343 h 467"/>
              <a:gd name="T100" fmla="*/ 6 w 371"/>
              <a:gd name="T101" fmla="*/ 366 h 467"/>
              <a:gd name="T102" fmla="*/ 32 w 371"/>
              <a:gd name="T103" fmla="*/ 389 h 467"/>
              <a:gd name="T104" fmla="*/ 52 w 371"/>
              <a:gd name="T105" fmla="*/ 401 h 467"/>
              <a:gd name="T106" fmla="*/ 55 w 371"/>
              <a:gd name="T107" fmla="*/ 4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467">
                <a:moveTo>
                  <a:pt x="55" y="413"/>
                </a:moveTo>
                <a:cubicBezTo>
                  <a:pt x="55" y="409"/>
                  <a:pt x="54" y="405"/>
                  <a:pt x="52" y="401"/>
                </a:cubicBezTo>
                <a:cubicBezTo>
                  <a:pt x="50" y="397"/>
                  <a:pt x="47" y="395"/>
                  <a:pt x="43" y="394"/>
                </a:cubicBezTo>
                <a:cubicBezTo>
                  <a:pt x="40" y="392"/>
                  <a:pt x="36" y="391"/>
                  <a:pt x="32" y="390"/>
                </a:cubicBezTo>
                <a:cubicBezTo>
                  <a:pt x="28" y="389"/>
                  <a:pt x="25" y="387"/>
                  <a:pt x="21" y="385"/>
                </a:cubicBezTo>
                <a:cubicBezTo>
                  <a:pt x="14" y="380"/>
                  <a:pt x="9" y="374"/>
                  <a:pt x="6" y="366"/>
                </a:cubicBezTo>
                <a:cubicBezTo>
                  <a:pt x="4" y="363"/>
                  <a:pt x="3" y="359"/>
                  <a:pt x="2" y="355"/>
                </a:cubicBezTo>
                <a:cubicBezTo>
                  <a:pt x="0" y="351"/>
                  <a:pt x="1" y="347"/>
                  <a:pt x="2" y="343"/>
                </a:cubicBezTo>
                <a:cubicBezTo>
                  <a:pt x="4" y="332"/>
                  <a:pt x="10" y="321"/>
                  <a:pt x="13" y="309"/>
                </a:cubicBezTo>
                <a:cubicBezTo>
                  <a:pt x="13" y="305"/>
                  <a:pt x="13" y="301"/>
                  <a:pt x="13" y="297"/>
                </a:cubicBezTo>
                <a:cubicBezTo>
                  <a:pt x="13" y="273"/>
                  <a:pt x="6" y="250"/>
                  <a:pt x="4" y="226"/>
                </a:cubicBezTo>
                <a:cubicBezTo>
                  <a:pt x="1" y="202"/>
                  <a:pt x="1" y="178"/>
                  <a:pt x="3" y="154"/>
                </a:cubicBezTo>
                <a:cubicBezTo>
                  <a:pt x="5" y="122"/>
                  <a:pt x="10" y="91"/>
                  <a:pt x="18" y="60"/>
                </a:cubicBezTo>
                <a:cubicBezTo>
                  <a:pt x="20" y="52"/>
                  <a:pt x="24" y="44"/>
                  <a:pt x="28" y="38"/>
                </a:cubicBezTo>
                <a:cubicBezTo>
                  <a:pt x="33" y="31"/>
                  <a:pt x="40" y="26"/>
                  <a:pt x="47" y="22"/>
                </a:cubicBezTo>
                <a:cubicBezTo>
                  <a:pt x="61" y="14"/>
                  <a:pt x="77" y="12"/>
                  <a:pt x="93" y="11"/>
                </a:cubicBezTo>
                <a:cubicBezTo>
                  <a:pt x="109" y="10"/>
                  <a:pt x="125" y="11"/>
                  <a:pt x="141" y="10"/>
                </a:cubicBezTo>
                <a:cubicBezTo>
                  <a:pt x="173" y="8"/>
                  <a:pt x="204" y="0"/>
                  <a:pt x="236" y="0"/>
                </a:cubicBezTo>
                <a:cubicBezTo>
                  <a:pt x="252" y="0"/>
                  <a:pt x="268" y="2"/>
                  <a:pt x="284" y="6"/>
                </a:cubicBezTo>
                <a:cubicBezTo>
                  <a:pt x="299" y="10"/>
                  <a:pt x="314" y="17"/>
                  <a:pt x="326" y="28"/>
                </a:cubicBezTo>
                <a:cubicBezTo>
                  <a:pt x="331" y="34"/>
                  <a:pt x="336" y="41"/>
                  <a:pt x="340" y="48"/>
                </a:cubicBezTo>
                <a:cubicBezTo>
                  <a:pt x="343" y="55"/>
                  <a:pt x="346" y="63"/>
                  <a:pt x="349" y="70"/>
                </a:cubicBezTo>
                <a:cubicBezTo>
                  <a:pt x="359" y="100"/>
                  <a:pt x="367" y="132"/>
                  <a:pt x="370" y="164"/>
                </a:cubicBezTo>
                <a:cubicBezTo>
                  <a:pt x="371" y="179"/>
                  <a:pt x="371" y="196"/>
                  <a:pt x="369" y="212"/>
                </a:cubicBezTo>
                <a:cubicBezTo>
                  <a:pt x="368" y="219"/>
                  <a:pt x="366" y="227"/>
                  <a:pt x="363" y="235"/>
                </a:cubicBezTo>
                <a:cubicBezTo>
                  <a:pt x="354" y="257"/>
                  <a:pt x="335" y="274"/>
                  <a:pt x="329" y="298"/>
                </a:cubicBezTo>
                <a:cubicBezTo>
                  <a:pt x="324" y="313"/>
                  <a:pt x="325" y="329"/>
                  <a:pt x="324" y="345"/>
                </a:cubicBezTo>
                <a:cubicBezTo>
                  <a:pt x="324" y="349"/>
                  <a:pt x="323" y="353"/>
                  <a:pt x="322" y="357"/>
                </a:cubicBezTo>
                <a:cubicBezTo>
                  <a:pt x="320" y="361"/>
                  <a:pt x="318" y="364"/>
                  <a:pt x="315" y="367"/>
                </a:cubicBezTo>
                <a:cubicBezTo>
                  <a:pt x="309" y="373"/>
                  <a:pt x="301" y="376"/>
                  <a:pt x="294" y="378"/>
                </a:cubicBezTo>
                <a:cubicBezTo>
                  <a:pt x="278" y="382"/>
                  <a:pt x="262" y="383"/>
                  <a:pt x="246" y="382"/>
                </a:cubicBezTo>
                <a:cubicBezTo>
                  <a:pt x="213" y="381"/>
                  <a:pt x="183" y="375"/>
                  <a:pt x="151" y="367"/>
                </a:cubicBezTo>
                <a:cubicBezTo>
                  <a:pt x="136" y="363"/>
                  <a:pt x="120" y="360"/>
                  <a:pt x="104" y="361"/>
                </a:cubicBezTo>
                <a:cubicBezTo>
                  <a:pt x="96" y="362"/>
                  <a:pt x="88" y="363"/>
                  <a:pt x="81" y="366"/>
                </a:cubicBezTo>
                <a:cubicBezTo>
                  <a:pt x="78" y="368"/>
                  <a:pt x="75" y="370"/>
                  <a:pt x="72" y="373"/>
                </a:cubicBezTo>
                <a:cubicBezTo>
                  <a:pt x="70" y="376"/>
                  <a:pt x="69" y="380"/>
                  <a:pt x="69" y="384"/>
                </a:cubicBezTo>
                <a:cubicBezTo>
                  <a:pt x="68" y="392"/>
                  <a:pt x="73" y="399"/>
                  <a:pt x="79" y="404"/>
                </a:cubicBezTo>
                <a:cubicBezTo>
                  <a:pt x="85" y="409"/>
                  <a:pt x="92" y="412"/>
                  <a:pt x="100" y="414"/>
                </a:cubicBezTo>
                <a:cubicBezTo>
                  <a:pt x="123" y="420"/>
                  <a:pt x="148" y="416"/>
                  <a:pt x="171" y="416"/>
                </a:cubicBezTo>
                <a:cubicBezTo>
                  <a:pt x="179" y="416"/>
                  <a:pt x="187" y="417"/>
                  <a:pt x="195" y="419"/>
                </a:cubicBezTo>
                <a:cubicBezTo>
                  <a:pt x="197" y="420"/>
                  <a:pt x="199" y="421"/>
                  <a:pt x="201" y="422"/>
                </a:cubicBezTo>
                <a:cubicBezTo>
                  <a:pt x="202" y="423"/>
                  <a:pt x="204" y="425"/>
                  <a:pt x="204" y="427"/>
                </a:cubicBezTo>
                <a:cubicBezTo>
                  <a:pt x="205" y="429"/>
                  <a:pt x="205" y="431"/>
                  <a:pt x="203" y="433"/>
                </a:cubicBezTo>
                <a:cubicBezTo>
                  <a:pt x="202" y="435"/>
                  <a:pt x="201" y="436"/>
                  <a:pt x="199" y="437"/>
                </a:cubicBezTo>
                <a:cubicBezTo>
                  <a:pt x="193" y="442"/>
                  <a:pt x="184" y="444"/>
                  <a:pt x="178" y="449"/>
                </a:cubicBezTo>
                <a:cubicBezTo>
                  <a:pt x="178" y="449"/>
                  <a:pt x="178" y="449"/>
                  <a:pt x="178" y="449"/>
                </a:cubicBezTo>
                <a:cubicBezTo>
                  <a:pt x="181" y="451"/>
                  <a:pt x="184" y="452"/>
                  <a:pt x="187" y="452"/>
                </a:cubicBezTo>
                <a:cubicBezTo>
                  <a:pt x="191" y="452"/>
                  <a:pt x="194" y="451"/>
                  <a:pt x="197" y="451"/>
                </a:cubicBezTo>
                <a:cubicBezTo>
                  <a:pt x="201" y="450"/>
                  <a:pt x="204" y="449"/>
                  <a:pt x="207" y="449"/>
                </a:cubicBezTo>
                <a:cubicBezTo>
                  <a:pt x="211" y="448"/>
                  <a:pt x="214" y="447"/>
                  <a:pt x="218" y="449"/>
                </a:cubicBezTo>
                <a:cubicBezTo>
                  <a:pt x="221" y="450"/>
                  <a:pt x="223" y="453"/>
                  <a:pt x="226" y="454"/>
                </a:cubicBezTo>
                <a:cubicBezTo>
                  <a:pt x="229" y="456"/>
                  <a:pt x="233" y="457"/>
                  <a:pt x="236" y="458"/>
                </a:cubicBezTo>
                <a:cubicBezTo>
                  <a:pt x="250" y="460"/>
                  <a:pt x="266" y="457"/>
                  <a:pt x="280" y="458"/>
                </a:cubicBezTo>
                <a:cubicBezTo>
                  <a:pt x="300" y="458"/>
                  <a:pt x="319" y="462"/>
                  <a:pt x="337" y="467"/>
                </a:cubicBezTo>
                <a:cubicBezTo>
                  <a:pt x="321" y="462"/>
                  <a:pt x="302" y="459"/>
                  <a:pt x="284" y="458"/>
                </a:cubicBezTo>
                <a:cubicBezTo>
                  <a:pt x="268" y="457"/>
                  <a:pt x="251" y="461"/>
                  <a:pt x="236" y="458"/>
                </a:cubicBezTo>
                <a:cubicBezTo>
                  <a:pt x="232" y="458"/>
                  <a:pt x="229" y="457"/>
                  <a:pt x="226" y="455"/>
                </a:cubicBezTo>
                <a:cubicBezTo>
                  <a:pt x="223" y="454"/>
                  <a:pt x="220" y="451"/>
                  <a:pt x="217" y="450"/>
                </a:cubicBezTo>
                <a:cubicBezTo>
                  <a:pt x="214" y="448"/>
                  <a:pt x="211" y="449"/>
                  <a:pt x="208" y="450"/>
                </a:cubicBezTo>
                <a:cubicBezTo>
                  <a:pt x="204" y="450"/>
                  <a:pt x="201" y="451"/>
                  <a:pt x="198" y="452"/>
                </a:cubicBezTo>
                <a:cubicBezTo>
                  <a:pt x="194" y="452"/>
                  <a:pt x="191" y="453"/>
                  <a:pt x="187" y="453"/>
                </a:cubicBezTo>
                <a:cubicBezTo>
                  <a:pt x="184" y="453"/>
                  <a:pt x="180" y="452"/>
                  <a:pt x="178" y="449"/>
                </a:cubicBezTo>
                <a:cubicBezTo>
                  <a:pt x="178" y="449"/>
                  <a:pt x="178" y="449"/>
                  <a:pt x="178" y="449"/>
                </a:cubicBezTo>
                <a:cubicBezTo>
                  <a:pt x="177" y="449"/>
                  <a:pt x="177" y="449"/>
                  <a:pt x="177" y="449"/>
                </a:cubicBezTo>
                <a:cubicBezTo>
                  <a:pt x="178" y="449"/>
                  <a:pt x="178" y="449"/>
                  <a:pt x="178" y="449"/>
                </a:cubicBezTo>
                <a:cubicBezTo>
                  <a:pt x="184" y="443"/>
                  <a:pt x="192" y="441"/>
                  <a:pt x="198" y="436"/>
                </a:cubicBezTo>
                <a:cubicBezTo>
                  <a:pt x="200" y="435"/>
                  <a:pt x="201" y="434"/>
                  <a:pt x="202" y="432"/>
                </a:cubicBezTo>
                <a:cubicBezTo>
                  <a:pt x="203" y="431"/>
                  <a:pt x="204" y="429"/>
                  <a:pt x="203" y="427"/>
                </a:cubicBezTo>
                <a:cubicBezTo>
                  <a:pt x="202" y="424"/>
                  <a:pt x="198" y="422"/>
                  <a:pt x="195" y="420"/>
                </a:cubicBezTo>
                <a:cubicBezTo>
                  <a:pt x="187" y="418"/>
                  <a:pt x="179" y="418"/>
                  <a:pt x="171" y="417"/>
                </a:cubicBezTo>
                <a:cubicBezTo>
                  <a:pt x="147" y="417"/>
                  <a:pt x="122" y="422"/>
                  <a:pt x="99" y="416"/>
                </a:cubicBezTo>
                <a:cubicBezTo>
                  <a:pt x="91" y="414"/>
                  <a:pt x="84" y="411"/>
                  <a:pt x="78" y="405"/>
                </a:cubicBezTo>
                <a:cubicBezTo>
                  <a:pt x="72" y="400"/>
                  <a:pt x="66" y="392"/>
                  <a:pt x="67" y="384"/>
                </a:cubicBezTo>
                <a:cubicBezTo>
                  <a:pt x="67" y="380"/>
                  <a:pt x="68" y="375"/>
                  <a:pt x="71" y="372"/>
                </a:cubicBezTo>
                <a:cubicBezTo>
                  <a:pt x="73" y="369"/>
                  <a:pt x="77" y="366"/>
                  <a:pt x="80" y="364"/>
                </a:cubicBezTo>
                <a:cubicBezTo>
                  <a:pt x="88" y="361"/>
                  <a:pt x="96" y="360"/>
                  <a:pt x="104" y="359"/>
                </a:cubicBezTo>
                <a:cubicBezTo>
                  <a:pt x="120" y="358"/>
                  <a:pt x="136" y="361"/>
                  <a:pt x="152" y="365"/>
                </a:cubicBezTo>
                <a:cubicBezTo>
                  <a:pt x="183" y="373"/>
                  <a:pt x="213" y="379"/>
                  <a:pt x="246" y="380"/>
                </a:cubicBezTo>
                <a:cubicBezTo>
                  <a:pt x="262" y="381"/>
                  <a:pt x="278" y="381"/>
                  <a:pt x="293" y="377"/>
                </a:cubicBezTo>
                <a:cubicBezTo>
                  <a:pt x="301" y="374"/>
                  <a:pt x="308" y="371"/>
                  <a:pt x="314" y="366"/>
                </a:cubicBezTo>
                <a:cubicBezTo>
                  <a:pt x="319" y="360"/>
                  <a:pt x="322" y="353"/>
                  <a:pt x="323" y="345"/>
                </a:cubicBezTo>
                <a:cubicBezTo>
                  <a:pt x="323" y="329"/>
                  <a:pt x="323" y="312"/>
                  <a:pt x="327" y="297"/>
                </a:cubicBezTo>
                <a:cubicBezTo>
                  <a:pt x="334" y="273"/>
                  <a:pt x="353" y="257"/>
                  <a:pt x="362" y="234"/>
                </a:cubicBezTo>
                <a:cubicBezTo>
                  <a:pt x="365" y="227"/>
                  <a:pt x="367" y="219"/>
                  <a:pt x="368" y="211"/>
                </a:cubicBezTo>
                <a:cubicBezTo>
                  <a:pt x="370" y="196"/>
                  <a:pt x="370" y="180"/>
                  <a:pt x="369" y="164"/>
                </a:cubicBezTo>
                <a:cubicBezTo>
                  <a:pt x="366" y="132"/>
                  <a:pt x="358" y="101"/>
                  <a:pt x="348" y="70"/>
                </a:cubicBezTo>
                <a:cubicBezTo>
                  <a:pt x="345" y="63"/>
                  <a:pt x="343" y="55"/>
                  <a:pt x="339" y="48"/>
                </a:cubicBezTo>
                <a:cubicBezTo>
                  <a:pt x="336" y="41"/>
                  <a:pt x="331" y="34"/>
                  <a:pt x="325" y="29"/>
                </a:cubicBezTo>
                <a:cubicBezTo>
                  <a:pt x="314" y="18"/>
                  <a:pt x="299" y="11"/>
                  <a:pt x="284" y="7"/>
                </a:cubicBezTo>
                <a:cubicBezTo>
                  <a:pt x="268" y="2"/>
                  <a:pt x="252" y="1"/>
                  <a:pt x="236" y="1"/>
                </a:cubicBezTo>
                <a:cubicBezTo>
                  <a:pt x="204" y="1"/>
                  <a:pt x="173" y="9"/>
                  <a:pt x="141" y="11"/>
                </a:cubicBezTo>
                <a:cubicBezTo>
                  <a:pt x="125" y="13"/>
                  <a:pt x="109" y="12"/>
                  <a:pt x="93" y="13"/>
                </a:cubicBezTo>
                <a:cubicBezTo>
                  <a:pt x="77" y="13"/>
                  <a:pt x="61" y="15"/>
                  <a:pt x="47" y="23"/>
                </a:cubicBezTo>
                <a:cubicBezTo>
                  <a:pt x="40" y="27"/>
                  <a:pt x="35" y="32"/>
                  <a:pt x="30" y="39"/>
                </a:cubicBezTo>
                <a:cubicBezTo>
                  <a:pt x="25" y="45"/>
                  <a:pt x="22" y="52"/>
                  <a:pt x="20" y="60"/>
                </a:cubicBezTo>
                <a:cubicBezTo>
                  <a:pt x="12" y="91"/>
                  <a:pt x="6" y="122"/>
                  <a:pt x="4" y="154"/>
                </a:cubicBezTo>
                <a:cubicBezTo>
                  <a:pt x="3" y="178"/>
                  <a:pt x="3" y="202"/>
                  <a:pt x="5" y="226"/>
                </a:cubicBezTo>
                <a:cubicBezTo>
                  <a:pt x="7" y="250"/>
                  <a:pt x="14" y="273"/>
                  <a:pt x="14" y="297"/>
                </a:cubicBezTo>
                <a:cubicBezTo>
                  <a:pt x="14" y="301"/>
                  <a:pt x="14" y="305"/>
                  <a:pt x="13" y="309"/>
                </a:cubicBezTo>
                <a:cubicBezTo>
                  <a:pt x="11" y="321"/>
                  <a:pt x="5" y="332"/>
                  <a:pt x="2" y="343"/>
                </a:cubicBezTo>
                <a:cubicBezTo>
                  <a:pt x="1" y="347"/>
                  <a:pt x="1" y="351"/>
                  <a:pt x="2" y="355"/>
                </a:cubicBezTo>
                <a:cubicBezTo>
                  <a:pt x="3" y="359"/>
                  <a:pt x="5" y="363"/>
                  <a:pt x="6" y="366"/>
                </a:cubicBezTo>
                <a:cubicBezTo>
                  <a:pt x="10" y="373"/>
                  <a:pt x="15" y="380"/>
                  <a:pt x="21" y="384"/>
                </a:cubicBezTo>
                <a:cubicBezTo>
                  <a:pt x="25" y="387"/>
                  <a:pt x="28" y="388"/>
                  <a:pt x="32" y="389"/>
                </a:cubicBezTo>
                <a:cubicBezTo>
                  <a:pt x="36" y="391"/>
                  <a:pt x="40" y="392"/>
                  <a:pt x="44" y="393"/>
                </a:cubicBezTo>
                <a:cubicBezTo>
                  <a:pt x="47" y="395"/>
                  <a:pt x="51" y="397"/>
                  <a:pt x="52" y="401"/>
                </a:cubicBezTo>
                <a:cubicBezTo>
                  <a:pt x="54" y="405"/>
                  <a:pt x="55" y="409"/>
                  <a:pt x="55" y="413"/>
                </a:cubicBezTo>
                <a:cubicBezTo>
                  <a:pt x="55" y="413"/>
                  <a:pt x="55" y="413"/>
                  <a:pt x="55" y="413"/>
                </a:cubicBezTo>
                <a:cubicBezTo>
                  <a:pt x="55" y="409"/>
                  <a:pt x="55" y="413"/>
                  <a:pt x="55" y="413"/>
                </a:cubicBezTo>
                <a:close/>
              </a:path>
            </a:pathLst>
          </a:custGeom>
          <a:solidFill>
            <a:sysClr val="windowText" lastClr="000000"/>
          </a:solidFill>
          <a:ln w="9525">
            <a:solidFill>
              <a:sysClr val="windowText" lastClr="000000"/>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 name="文本框 151"/>
          <p:cNvSpPr txBox="1"/>
          <p:nvPr/>
        </p:nvSpPr>
        <p:spPr>
          <a:xfrm>
            <a:off x="3423372" y="2343979"/>
            <a:ext cx="5116956" cy="3208571"/>
          </a:xfrm>
          <a:prstGeom prst="rect">
            <a:avLst/>
          </a:prstGeom>
          <a:noFill/>
        </p:spPr>
        <p:txBody>
          <a:bodyPr wrap="square" rtlCol="0">
            <a:spAutoFit/>
          </a:bodyPr>
          <a:lstStyle/>
          <a:p>
            <a:pPr fontAlgn="auto">
              <a:lnSpc>
                <a:spcPct val="150000"/>
              </a:lnSpc>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Tree>
    <p:extLst>
      <p:ext uri="{BB962C8B-B14F-4D97-AF65-F5344CB8AC3E}">
        <p14:creationId xmlns:p14="http://schemas.microsoft.com/office/powerpoint/2010/main" xmlns="" val="12786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childTnLst>
                          </p:cTn>
                        </p:par>
                        <p:par>
                          <p:cTn id="8" fill="hold">
                            <p:stCondLst>
                              <p:cond delay="2000"/>
                            </p:stCondLst>
                            <p:childTnLst>
                              <p:par>
                                <p:cTn id="9" presetID="41" presetClass="entr" presetSubtype="0" fill="hold" nodeType="afterEffect">
                                  <p:stCondLst>
                                    <p:cond delay="0"/>
                                  </p:stCondLst>
                                  <p:iterate type="lt">
                                    <p:tmPct val="10000"/>
                                  </p:iterate>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p:cTn id="11" dur="300" fill="hold"/>
                                        <p:tgtEl>
                                          <p:spTgt spid="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2" dur="300" fill="hold"/>
                                        <p:tgtEl>
                                          <p:spTgt spid="5">
                                            <p:txEl>
                                              <p:pRg st="0" end="0"/>
                                            </p:txEl>
                                          </p:spTgt>
                                        </p:tgtEl>
                                        <p:attrNameLst>
                                          <p:attrName>ppt_y</p:attrName>
                                        </p:attrNameLst>
                                      </p:cBhvr>
                                      <p:tavLst>
                                        <p:tav tm="0">
                                          <p:val>
                                            <p:strVal val="#ppt_y"/>
                                          </p:val>
                                        </p:tav>
                                        <p:tav tm="100000">
                                          <p:val>
                                            <p:strVal val="#ppt_y"/>
                                          </p:val>
                                        </p:tav>
                                      </p:tavLst>
                                    </p:anim>
                                    <p:anim calcmode="lin" valueType="num">
                                      <p:cBhvr>
                                        <p:cTn id="13" dur="300" fill="hold"/>
                                        <p:tgtEl>
                                          <p:spTgt spid="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4" dur="300" fill="hold"/>
                                        <p:tgtEl>
                                          <p:spTgt spid="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5" dur="300" tmFilter="0,0; .5, 1; 1, 1"/>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p:cNvGrpSpPr/>
          <p:nvPr/>
        </p:nvGrpSpPr>
        <p:grpSpPr>
          <a:xfrm>
            <a:off x="2929420" y="2191370"/>
            <a:ext cx="3726715" cy="3437929"/>
            <a:chOff x="6012314" y="2893744"/>
            <a:chExt cx="775564" cy="691467"/>
          </a:xfrm>
          <a:solidFill>
            <a:sysClr val="windowText" lastClr="000000"/>
          </a:solidFill>
        </p:grpSpPr>
        <p:sp>
          <p:nvSpPr>
            <p:cNvPr id="42" name="Freeform 122"/>
            <p:cNvSpPr>
              <a:spLocks/>
            </p:cNvSpPr>
            <p:nvPr/>
          </p:nvSpPr>
          <p:spPr bwMode="auto">
            <a:xfrm>
              <a:off x="6012314" y="2977841"/>
              <a:ext cx="775564" cy="607370"/>
            </a:xfrm>
            <a:custGeom>
              <a:avLst/>
              <a:gdLst>
                <a:gd name="T0" fmla="*/ 29 w 332"/>
                <a:gd name="T1" fmla="*/ 0 h 260"/>
                <a:gd name="T2" fmla="*/ 29 w 332"/>
                <a:gd name="T3" fmla="*/ 0 h 260"/>
                <a:gd name="T4" fmla="*/ 29 w 332"/>
                <a:gd name="T5" fmla="*/ 29 h 260"/>
                <a:gd name="T6" fmla="*/ 22 w 332"/>
                <a:gd name="T7" fmla="*/ 29 h 260"/>
                <a:gd name="T8" fmla="*/ 15 w 332"/>
                <a:gd name="T9" fmla="*/ 29 h 260"/>
                <a:gd name="T10" fmla="*/ 22 w 332"/>
                <a:gd name="T11" fmla="*/ 36 h 260"/>
                <a:gd name="T12" fmla="*/ 29 w 332"/>
                <a:gd name="T13" fmla="*/ 36 h 260"/>
                <a:gd name="T14" fmla="*/ 29 w 332"/>
                <a:gd name="T15" fmla="*/ 58 h 260"/>
                <a:gd name="T16" fmla="*/ 22 w 332"/>
                <a:gd name="T17" fmla="*/ 58 h 260"/>
                <a:gd name="T18" fmla="*/ 15 w 332"/>
                <a:gd name="T19" fmla="*/ 65 h 260"/>
                <a:gd name="T20" fmla="*/ 22 w 332"/>
                <a:gd name="T21" fmla="*/ 65 h 260"/>
                <a:gd name="T22" fmla="*/ 29 w 332"/>
                <a:gd name="T23" fmla="*/ 65 h 260"/>
                <a:gd name="T24" fmla="*/ 29 w 332"/>
                <a:gd name="T25" fmla="*/ 87 h 260"/>
                <a:gd name="T26" fmla="*/ 22 w 332"/>
                <a:gd name="T27" fmla="*/ 87 h 260"/>
                <a:gd name="T28" fmla="*/ 15 w 332"/>
                <a:gd name="T29" fmla="*/ 94 h 260"/>
                <a:gd name="T30" fmla="*/ 22 w 332"/>
                <a:gd name="T31" fmla="*/ 94 h 260"/>
                <a:gd name="T32" fmla="*/ 29 w 332"/>
                <a:gd name="T33" fmla="*/ 94 h 260"/>
                <a:gd name="T34" fmla="*/ 29 w 332"/>
                <a:gd name="T35" fmla="*/ 123 h 260"/>
                <a:gd name="T36" fmla="*/ 22 w 332"/>
                <a:gd name="T37" fmla="*/ 123 h 260"/>
                <a:gd name="T38" fmla="*/ 15 w 332"/>
                <a:gd name="T39" fmla="*/ 130 h 260"/>
                <a:gd name="T40" fmla="*/ 22 w 332"/>
                <a:gd name="T41" fmla="*/ 130 h 260"/>
                <a:gd name="T42" fmla="*/ 29 w 332"/>
                <a:gd name="T43" fmla="*/ 130 h 260"/>
                <a:gd name="T44" fmla="*/ 29 w 332"/>
                <a:gd name="T45" fmla="*/ 159 h 260"/>
                <a:gd name="T46" fmla="*/ 22 w 332"/>
                <a:gd name="T47" fmla="*/ 159 h 260"/>
                <a:gd name="T48" fmla="*/ 15 w 332"/>
                <a:gd name="T49" fmla="*/ 159 h 260"/>
                <a:gd name="T50" fmla="*/ 22 w 332"/>
                <a:gd name="T51" fmla="*/ 166 h 260"/>
                <a:gd name="T52" fmla="*/ 29 w 332"/>
                <a:gd name="T53" fmla="*/ 166 h 260"/>
                <a:gd name="T54" fmla="*/ 29 w 332"/>
                <a:gd name="T55" fmla="*/ 195 h 260"/>
                <a:gd name="T56" fmla="*/ 22 w 332"/>
                <a:gd name="T57" fmla="*/ 195 h 260"/>
                <a:gd name="T58" fmla="*/ 15 w 332"/>
                <a:gd name="T59" fmla="*/ 195 h 260"/>
                <a:gd name="T60" fmla="*/ 22 w 332"/>
                <a:gd name="T61" fmla="*/ 202 h 260"/>
                <a:gd name="T62" fmla="*/ 29 w 332"/>
                <a:gd name="T63" fmla="*/ 202 h 260"/>
                <a:gd name="T64" fmla="*/ 29 w 332"/>
                <a:gd name="T65" fmla="*/ 224 h 260"/>
                <a:gd name="T66" fmla="*/ 8 w 332"/>
                <a:gd name="T67" fmla="*/ 224 h 260"/>
                <a:gd name="T68" fmla="*/ 0 w 332"/>
                <a:gd name="T69" fmla="*/ 231 h 260"/>
                <a:gd name="T70" fmla="*/ 8 w 332"/>
                <a:gd name="T71" fmla="*/ 231 h 260"/>
                <a:gd name="T72" fmla="*/ 29 w 332"/>
                <a:gd name="T73" fmla="*/ 231 h 260"/>
                <a:gd name="T74" fmla="*/ 29 w 332"/>
                <a:gd name="T75" fmla="*/ 260 h 260"/>
                <a:gd name="T76" fmla="*/ 29 w 332"/>
                <a:gd name="T77" fmla="*/ 260 h 260"/>
                <a:gd name="T78" fmla="*/ 36 w 332"/>
                <a:gd name="T79" fmla="*/ 260 h 260"/>
                <a:gd name="T80" fmla="*/ 36 w 332"/>
                <a:gd name="T81" fmla="*/ 231 h 260"/>
                <a:gd name="T82" fmla="*/ 325 w 332"/>
                <a:gd name="T83" fmla="*/ 231 h 260"/>
                <a:gd name="T84" fmla="*/ 332 w 332"/>
                <a:gd name="T85" fmla="*/ 231 h 260"/>
                <a:gd name="T86" fmla="*/ 325 w 332"/>
                <a:gd name="T87" fmla="*/ 224 h 260"/>
                <a:gd name="T88" fmla="*/ 36 w 332"/>
                <a:gd name="T89" fmla="*/ 224 h 260"/>
                <a:gd name="T90" fmla="*/ 36 w 332"/>
                <a:gd name="T91" fmla="*/ 0 h 260"/>
                <a:gd name="T92" fmla="*/ 29 w 332"/>
                <a:gd name="T9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 h="260">
                  <a:moveTo>
                    <a:pt x="29" y="0"/>
                  </a:moveTo>
                  <a:lnTo>
                    <a:pt x="29" y="0"/>
                  </a:lnTo>
                  <a:lnTo>
                    <a:pt x="29" y="29"/>
                  </a:lnTo>
                  <a:lnTo>
                    <a:pt x="22" y="29"/>
                  </a:lnTo>
                  <a:lnTo>
                    <a:pt x="15" y="29"/>
                  </a:lnTo>
                  <a:lnTo>
                    <a:pt x="22" y="36"/>
                  </a:lnTo>
                  <a:lnTo>
                    <a:pt x="29" y="36"/>
                  </a:lnTo>
                  <a:lnTo>
                    <a:pt x="29" y="58"/>
                  </a:lnTo>
                  <a:lnTo>
                    <a:pt x="22" y="58"/>
                  </a:lnTo>
                  <a:lnTo>
                    <a:pt x="15" y="65"/>
                  </a:lnTo>
                  <a:lnTo>
                    <a:pt x="22" y="65"/>
                  </a:lnTo>
                  <a:lnTo>
                    <a:pt x="29" y="65"/>
                  </a:lnTo>
                  <a:lnTo>
                    <a:pt x="29" y="87"/>
                  </a:lnTo>
                  <a:lnTo>
                    <a:pt x="22" y="87"/>
                  </a:lnTo>
                  <a:lnTo>
                    <a:pt x="15" y="94"/>
                  </a:lnTo>
                  <a:lnTo>
                    <a:pt x="22" y="94"/>
                  </a:lnTo>
                  <a:lnTo>
                    <a:pt x="29" y="94"/>
                  </a:lnTo>
                  <a:lnTo>
                    <a:pt x="29" y="123"/>
                  </a:lnTo>
                  <a:lnTo>
                    <a:pt x="22" y="123"/>
                  </a:lnTo>
                  <a:lnTo>
                    <a:pt x="15" y="130"/>
                  </a:lnTo>
                  <a:lnTo>
                    <a:pt x="22" y="130"/>
                  </a:lnTo>
                  <a:lnTo>
                    <a:pt x="29" y="130"/>
                  </a:lnTo>
                  <a:lnTo>
                    <a:pt x="29" y="159"/>
                  </a:lnTo>
                  <a:lnTo>
                    <a:pt x="22" y="159"/>
                  </a:lnTo>
                  <a:lnTo>
                    <a:pt x="15" y="159"/>
                  </a:lnTo>
                  <a:lnTo>
                    <a:pt x="22" y="166"/>
                  </a:lnTo>
                  <a:lnTo>
                    <a:pt x="29" y="166"/>
                  </a:lnTo>
                  <a:lnTo>
                    <a:pt x="29" y="195"/>
                  </a:lnTo>
                  <a:lnTo>
                    <a:pt x="22" y="195"/>
                  </a:lnTo>
                  <a:lnTo>
                    <a:pt x="15" y="195"/>
                  </a:lnTo>
                  <a:lnTo>
                    <a:pt x="22" y="202"/>
                  </a:lnTo>
                  <a:lnTo>
                    <a:pt x="29" y="202"/>
                  </a:lnTo>
                  <a:lnTo>
                    <a:pt x="29" y="224"/>
                  </a:lnTo>
                  <a:lnTo>
                    <a:pt x="8" y="224"/>
                  </a:lnTo>
                  <a:lnTo>
                    <a:pt x="0" y="231"/>
                  </a:lnTo>
                  <a:lnTo>
                    <a:pt x="8" y="231"/>
                  </a:lnTo>
                  <a:lnTo>
                    <a:pt x="29" y="231"/>
                  </a:lnTo>
                  <a:lnTo>
                    <a:pt x="29" y="260"/>
                  </a:lnTo>
                  <a:lnTo>
                    <a:pt x="29" y="260"/>
                  </a:lnTo>
                  <a:lnTo>
                    <a:pt x="36" y="260"/>
                  </a:lnTo>
                  <a:lnTo>
                    <a:pt x="36" y="231"/>
                  </a:lnTo>
                  <a:lnTo>
                    <a:pt x="325" y="231"/>
                  </a:lnTo>
                  <a:lnTo>
                    <a:pt x="332" y="231"/>
                  </a:lnTo>
                  <a:lnTo>
                    <a:pt x="325" y="224"/>
                  </a:lnTo>
                  <a:lnTo>
                    <a:pt x="36" y="224"/>
                  </a:lnTo>
                  <a:lnTo>
                    <a:pt x="36" y="0"/>
                  </a:lnTo>
                  <a:lnTo>
                    <a:pt x="29" y="0"/>
                  </a:ln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3" name="Freeform 123"/>
            <p:cNvSpPr>
              <a:spLocks/>
            </p:cNvSpPr>
            <p:nvPr/>
          </p:nvSpPr>
          <p:spPr bwMode="auto">
            <a:xfrm>
              <a:off x="6012314" y="2977841"/>
              <a:ext cx="775564" cy="607370"/>
            </a:xfrm>
            <a:custGeom>
              <a:avLst/>
              <a:gdLst>
                <a:gd name="T0" fmla="*/ 29 w 332"/>
                <a:gd name="T1" fmla="*/ 0 h 260"/>
                <a:gd name="T2" fmla="*/ 29 w 332"/>
                <a:gd name="T3" fmla="*/ 0 h 260"/>
                <a:gd name="T4" fmla="*/ 29 w 332"/>
                <a:gd name="T5" fmla="*/ 29 h 260"/>
                <a:gd name="T6" fmla="*/ 22 w 332"/>
                <a:gd name="T7" fmla="*/ 29 h 260"/>
                <a:gd name="T8" fmla="*/ 15 w 332"/>
                <a:gd name="T9" fmla="*/ 29 h 260"/>
                <a:gd name="T10" fmla="*/ 22 w 332"/>
                <a:gd name="T11" fmla="*/ 36 h 260"/>
                <a:gd name="T12" fmla="*/ 29 w 332"/>
                <a:gd name="T13" fmla="*/ 36 h 260"/>
                <a:gd name="T14" fmla="*/ 29 w 332"/>
                <a:gd name="T15" fmla="*/ 58 h 260"/>
                <a:gd name="T16" fmla="*/ 22 w 332"/>
                <a:gd name="T17" fmla="*/ 58 h 260"/>
                <a:gd name="T18" fmla="*/ 15 w 332"/>
                <a:gd name="T19" fmla="*/ 65 h 260"/>
                <a:gd name="T20" fmla="*/ 22 w 332"/>
                <a:gd name="T21" fmla="*/ 65 h 260"/>
                <a:gd name="T22" fmla="*/ 29 w 332"/>
                <a:gd name="T23" fmla="*/ 65 h 260"/>
                <a:gd name="T24" fmla="*/ 29 w 332"/>
                <a:gd name="T25" fmla="*/ 87 h 260"/>
                <a:gd name="T26" fmla="*/ 22 w 332"/>
                <a:gd name="T27" fmla="*/ 87 h 260"/>
                <a:gd name="T28" fmla="*/ 15 w 332"/>
                <a:gd name="T29" fmla="*/ 94 h 260"/>
                <a:gd name="T30" fmla="*/ 22 w 332"/>
                <a:gd name="T31" fmla="*/ 94 h 260"/>
                <a:gd name="T32" fmla="*/ 29 w 332"/>
                <a:gd name="T33" fmla="*/ 94 h 260"/>
                <a:gd name="T34" fmla="*/ 29 w 332"/>
                <a:gd name="T35" fmla="*/ 123 h 260"/>
                <a:gd name="T36" fmla="*/ 22 w 332"/>
                <a:gd name="T37" fmla="*/ 123 h 260"/>
                <a:gd name="T38" fmla="*/ 15 w 332"/>
                <a:gd name="T39" fmla="*/ 130 h 260"/>
                <a:gd name="T40" fmla="*/ 22 w 332"/>
                <a:gd name="T41" fmla="*/ 130 h 260"/>
                <a:gd name="T42" fmla="*/ 29 w 332"/>
                <a:gd name="T43" fmla="*/ 130 h 260"/>
                <a:gd name="T44" fmla="*/ 29 w 332"/>
                <a:gd name="T45" fmla="*/ 159 h 260"/>
                <a:gd name="T46" fmla="*/ 22 w 332"/>
                <a:gd name="T47" fmla="*/ 159 h 260"/>
                <a:gd name="T48" fmla="*/ 15 w 332"/>
                <a:gd name="T49" fmla="*/ 159 h 260"/>
                <a:gd name="T50" fmla="*/ 22 w 332"/>
                <a:gd name="T51" fmla="*/ 166 h 260"/>
                <a:gd name="T52" fmla="*/ 29 w 332"/>
                <a:gd name="T53" fmla="*/ 166 h 260"/>
                <a:gd name="T54" fmla="*/ 29 w 332"/>
                <a:gd name="T55" fmla="*/ 195 h 260"/>
                <a:gd name="T56" fmla="*/ 22 w 332"/>
                <a:gd name="T57" fmla="*/ 195 h 260"/>
                <a:gd name="T58" fmla="*/ 15 w 332"/>
                <a:gd name="T59" fmla="*/ 195 h 260"/>
                <a:gd name="T60" fmla="*/ 22 w 332"/>
                <a:gd name="T61" fmla="*/ 202 h 260"/>
                <a:gd name="T62" fmla="*/ 29 w 332"/>
                <a:gd name="T63" fmla="*/ 202 h 260"/>
                <a:gd name="T64" fmla="*/ 29 w 332"/>
                <a:gd name="T65" fmla="*/ 224 h 260"/>
                <a:gd name="T66" fmla="*/ 8 w 332"/>
                <a:gd name="T67" fmla="*/ 224 h 260"/>
                <a:gd name="T68" fmla="*/ 0 w 332"/>
                <a:gd name="T69" fmla="*/ 231 h 260"/>
                <a:gd name="T70" fmla="*/ 8 w 332"/>
                <a:gd name="T71" fmla="*/ 231 h 260"/>
                <a:gd name="T72" fmla="*/ 29 w 332"/>
                <a:gd name="T73" fmla="*/ 231 h 260"/>
                <a:gd name="T74" fmla="*/ 29 w 332"/>
                <a:gd name="T75" fmla="*/ 260 h 260"/>
                <a:gd name="T76" fmla="*/ 29 w 332"/>
                <a:gd name="T77" fmla="*/ 260 h 260"/>
                <a:gd name="T78" fmla="*/ 36 w 332"/>
                <a:gd name="T79" fmla="*/ 260 h 260"/>
                <a:gd name="T80" fmla="*/ 36 w 332"/>
                <a:gd name="T81" fmla="*/ 231 h 260"/>
                <a:gd name="T82" fmla="*/ 325 w 332"/>
                <a:gd name="T83" fmla="*/ 231 h 260"/>
                <a:gd name="T84" fmla="*/ 332 w 332"/>
                <a:gd name="T85" fmla="*/ 231 h 260"/>
                <a:gd name="T86" fmla="*/ 325 w 332"/>
                <a:gd name="T87" fmla="*/ 224 h 260"/>
                <a:gd name="T88" fmla="*/ 36 w 332"/>
                <a:gd name="T89" fmla="*/ 224 h 260"/>
                <a:gd name="T90" fmla="*/ 36 w 332"/>
                <a:gd name="T91" fmla="*/ 0 h 260"/>
                <a:gd name="T92" fmla="*/ 29 w 332"/>
                <a:gd name="T9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 h="260">
                  <a:moveTo>
                    <a:pt x="29" y="0"/>
                  </a:moveTo>
                  <a:lnTo>
                    <a:pt x="29" y="0"/>
                  </a:lnTo>
                  <a:lnTo>
                    <a:pt x="29" y="29"/>
                  </a:lnTo>
                  <a:lnTo>
                    <a:pt x="22" y="29"/>
                  </a:lnTo>
                  <a:lnTo>
                    <a:pt x="15" y="29"/>
                  </a:lnTo>
                  <a:lnTo>
                    <a:pt x="22" y="36"/>
                  </a:lnTo>
                  <a:lnTo>
                    <a:pt x="29" y="36"/>
                  </a:lnTo>
                  <a:lnTo>
                    <a:pt x="29" y="58"/>
                  </a:lnTo>
                  <a:lnTo>
                    <a:pt x="22" y="58"/>
                  </a:lnTo>
                  <a:lnTo>
                    <a:pt x="15" y="65"/>
                  </a:lnTo>
                  <a:lnTo>
                    <a:pt x="22" y="65"/>
                  </a:lnTo>
                  <a:lnTo>
                    <a:pt x="29" y="65"/>
                  </a:lnTo>
                  <a:lnTo>
                    <a:pt x="29" y="87"/>
                  </a:lnTo>
                  <a:lnTo>
                    <a:pt x="22" y="87"/>
                  </a:lnTo>
                  <a:lnTo>
                    <a:pt x="15" y="94"/>
                  </a:lnTo>
                  <a:lnTo>
                    <a:pt x="22" y="94"/>
                  </a:lnTo>
                  <a:lnTo>
                    <a:pt x="29" y="94"/>
                  </a:lnTo>
                  <a:lnTo>
                    <a:pt x="29" y="123"/>
                  </a:lnTo>
                  <a:lnTo>
                    <a:pt x="22" y="123"/>
                  </a:lnTo>
                  <a:lnTo>
                    <a:pt x="15" y="130"/>
                  </a:lnTo>
                  <a:lnTo>
                    <a:pt x="22" y="130"/>
                  </a:lnTo>
                  <a:lnTo>
                    <a:pt x="29" y="130"/>
                  </a:lnTo>
                  <a:lnTo>
                    <a:pt x="29" y="159"/>
                  </a:lnTo>
                  <a:lnTo>
                    <a:pt x="22" y="159"/>
                  </a:lnTo>
                  <a:lnTo>
                    <a:pt x="15" y="159"/>
                  </a:lnTo>
                  <a:lnTo>
                    <a:pt x="22" y="166"/>
                  </a:lnTo>
                  <a:lnTo>
                    <a:pt x="29" y="166"/>
                  </a:lnTo>
                  <a:lnTo>
                    <a:pt x="29" y="195"/>
                  </a:lnTo>
                  <a:lnTo>
                    <a:pt x="22" y="195"/>
                  </a:lnTo>
                  <a:lnTo>
                    <a:pt x="15" y="195"/>
                  </a:lnTo>
                  <a:lnTo>
                    <a:pt x="22" y="202"/>
                  </a:lnTo>
                  <a:lnTo>
                    <a:pt x="29" y="202"/>
                  </a:lnTo>
                  <a:lnTo>
                    <a:pt x="29" y="224"/>
                  </a:lnTo>
                  <a:lnTo>
                    <a:pt x="8" y="224"/>
                  </a:lnTo>
                  <a:lnTo>
                    <a:pt x="0" y="231"/>
                  </a:lnTo>
                  <a:lnTo>
                    <a:pt x="8" y="231"/>
                  </a:lnTo>
                  <a:lnTo>
                    <a:pt x="29" y="231"/>
                  </a:lnTo>
                  <a:lnTo>
                    <a:pt x="29" y="260"/>
                  </a:lnTo>
                  <a:lnTo>
                    <a:pt x="29" y="260"/>
                  </a:lnTo>
                  <a:lnTo>
                    <a:pt x="36" y="260"/>
                  </a:lnTo>
                  <a:lnTo>
                    <a:pt x="36" y="231"/>
                  </a:lnTo>
                  <a:lnTo>
                    <a:pt x="325" y="231"/>
                  </a:lnTo>
                  <a:lnTo>
                    <a:pt x="332" y="231"/>
                  </a:lnTo>
                  <a:lnTo>
                    <a:pt x="325" y="224"/>
                  </a:lnTo>
                  <a:lnTo>
                    <a:pt x="36" y="224"/>
                  </a:lnTo>
                  <a:lnTo>
                    <a:pt x="36" y="0"/>
                  </a:lnTo>
                  <a:lnTo>
                    <a:pt x="29" y="0"/>
                  </a:ln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4" name="Freeform 124"/>
            <p:cNvSpPr>
              <a:spLocks noEditPoints="1"/>
            </p:cNvSpPr>
            <p:nvPr/>
          </p:nvSpPr>
          <p:spPr bwMode="auto">
            <a:xfrm>
              <a:off x="6299646" y="3029234"/>
              <a:ext cx="135490" cy="455528"/>
            </a:xfrm>
            <a:custGeom>
              <a:avLst/>
              <a:gdLst>
                <a:gd name="T0" fmla="*/ 7 w 8"/>
                <a:gd name="T1" fmla="*/ 24 h 27"/>
                <a:gd name="T2" fmla="*/ 7 w 8"/>
                <a:gd name="T3" fmla="*/ 24 h 27"/>
                <a:gd name="T4" fmla="*/ 6 w 8"/>
                <a:gd name="T5" fmla="*/ 25 h 27"/>
                <a:gd name="T6" fmla="*/ 7 w 8"/>
                <a:gd name="T7" fmla="*/ 23 h 27"/>
                <a:gd name="T8" fmla="*/ 6 w 8"/>
                <a:gd name="T9" fmla="*/ 25 h 27"/>
                <a:gd name="T10" fmla="*/ 6 w 8"/>
                <a:gd name="T11" fmla="*/ 24 h 27"/>
                <a:gd name="T12" fmla="*/ 6 w 8"/>
                <a:gd name="T13" fmla="*/ 22 h 27"/>
                <a:gd name="T14" fmla="*/ 7 w 8"/>
                <a:gd name="T15" fmla="*/ 21 h 27"/>
                <a:gd name="T16" fmla="*/ 6 w 8"/>
                <a:gd name="T17" fmla="*/ 22 h 27"/>
                <a:gd name="T18" fmla="*/ 7 w 8"/>
                <a:gd name="T19" fmla="*/ 17 h 27"/>
                <a:gd name="T20" fmla="*/ 7 w 8"/>
                <a:gd name="T21" fmla="*/ 19 h 27"/>
                <a:gd name="T22" fmla="*/ 6 w 8"/>
                <a:gd name="T23" fmla="*/ 19 h 27"/>
                <a:gd name="T24" fmla="*/ 6 w 8"/>
                <a:gd name="T25" fmla="*/ 18 h 27"/>
                <a:gd name="T26" fmla="*/ 7 w 8"/>
                <a:gd name="T27" fmla="*/ 16 h 27"/>
                <a:gd name="T28" fmla="*/ 6 w 8"/>
                <a:gd name="T29" fmla="*/ 19 h 27"/>
                <a:gd name="T30" fmla="*/ 6 w 8"/>
                <a:gd name="T31" fmla="*/ 15 h 27"/>
                <a:gd name="T32" fmla="*/ 7 w 8"/>
                <a:gd name="T33" fmla="*/ 14 h 27"/>
                <a:gd name="T34" fmla="*/ 5 w 8"/>
                <a:gd name="T35" fmla="*/ 14 h 27"/>
                <a:gd name="T36" fmla="*/ 7 w 8"/>
                <a:gd name="T37" fmla="*/ 9 h 27"/>
                <a:gd name="T38" fmla="*/ 7 w 8"/>
                <a:gd name="T39" fmla="*/ 11 h 27"/>
                <a:gd name="T40" fmla="*/ 5 w 8"/>
                <a:gd name="T41" fmla="*/ 11 h 27"/>
                <a:gd name="T42" fmla="*/ 6 w 8"/>
                <a:gd name="T43" fmla="*/ 10 h 27"/>
                <a:gd name="T44" fmla="*/ 6 w 8"/>
                <a:gd name="T45" fmla="*/ 10 h 27"/>
                <a:gd name="T46" fmla="*/ 7 w 8"/>
                <a:gd name="T47" fmla="*/ 9 h 27"/>
                <a:gd name="T48" fmla="*/ 5 w 8"/>
                <a:gd name="T49" fmla="*/ 11 h 27"/>
                <a:gd name="T50" fmla="*/ 3 w 8"/>
                <a:gd name="T51" fmla="*/ 25 h 27"/>
                <a:gd name="T52" fmla="*/ 1 w 8"/>
                <a:gd name="T53" fmla="*/ 4 h 27"/>
                <a:gd name="T54" fmla="*/ 5 w 8"/>
                <a:gd name="T55" fmla="*/ 25 h 27"/>
                <a:gd name="T56" fmla="*/ 5 w 8"/>
                <a:gd name="T57" fmla="*/ 7 h 27"/>
                <a:gd name="T58" fmla="*/ 7 w 8"/>
                <a:gd name="T59" fmla="*/ 6 h 27"/>
                <a:gd name="T60" fmla="*/ 5 w 8"/>
                <a:gd name="T61" fmla="*/ 6 h 27"/>
                <a:gd name="T62" fmla="*/ 7 w 8"/>
                <a:gd name="T63" fmla="*/ 2 h 27"/>
                <a:gd name="T64" fmla="*/ 7 w 8"/>
                <a:gd name="T65" fmla="*/ 3 h 27"/>
                <a:gd name="T66" fmla="*/ 5 w 8"/>
                <a:gd name="T67" fmla="*/ 6 h 27"/>
                <a:gd name="T68" fmla="*/ 2 w 8"/>
                <a:gd name="T69" fmla="*/ 3 h 27"/>
                <a:gd name="T70" fmla="*/ 6 w 8"/>
                <a:gd name="T71" fmla="*/ 1 h 27"/>
                <a:gd name="T72" fmla="*/ 6 w 8"/>
                <a:gd name="T73" fmla="*/ 2 h 27"/>
                <a:gd name="T74" fmla="*/ 6 w 8"/>
                <a:gd name="T75" fmla="*/ 0 h 27"/>
                <a:gd name="T76" fmla="*/ 3 w 8"/>
                <a:gd name="T77" fmla="*/ 0 h 27"/>
                <a:gd name="T78" fmla="*/ 0 w 8"/>
                <a:gd name="T79" fmla="*/ 3 h 27"/>
                <a:gd name="T80" fmla="*/ 0 w 8"/>
                <a:gd name="T81" fmla="*/ 3 h 27"/>
                <a:gd name="T82" fmla="*/ 0 w 8"/>
                <a:gd name="T83" fmla="*/ 3 h 27"/>
                <a:gd name="T84" fmla="*/ 0 w 8"/>
                <a:gd name="T85" fmla="*/ 26 h 27"/>
                <a:gd name="T86" fmla="*/ 3 w 8"/>
                <a:gd name="T87" fmla="*/ 26 h 27"/>
                <a:gd name="T88" fmla="*/ 5 w 8"/>
                <a:gd name="T89" fmla="*/ 27 h 27"/>
                <a:gd name="T90" fmla="*/ 8 w 8"/>
                <a:gd name="T91" fmla="*/ 25 h 27"/>
                <a:gd name="T92" fmla="*/ 8 w 8"/>
                <a:gd name="T93" fmla="*/ 24 h 27"/>
                <a:gd name="T94" fmla="*/ 8 w 8"/>
                <a:gd name="T95" fmla="*/ 24 h 27"/>
                <a:gd name="T96" fmla="*/ 8 w 8"/>
                <a:gd name="T97" fmla="*/ 0 h 27"/>
                <a:gd name="T98" fmla="*/ 8 w 8"/>
                <a:gd name="T99" fmla="*/ 0 h 27"/>
                <a:gd name="T100" fmla="*/ 8 w 8"/>
                <a:gd name="T101" fmla="*/ 0 h 27"/>
                <a:gd name="T102" fmla="*/ 6 w 8"/>
                <a:gd name="T10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 h="27">
                  <a:moveTo>
                    <a:pt x="7" y="24"/>
                  </a:moveTo>
                  <a:cubicBezTo>
                    <a:pt x="7" y="24"/>
                    <a:pt x="7" y="24"/>
                    <a:pt x="7" y="24"/>
                  </a:cubicBezTo>
                  <a:cubicBezTo>
                    <a:pt x="7" y="24"/>
                    <a:pt x="7" y="24"/>
                    <a:pt x="7" y="24"/>
                  </a:cubicBezTo>
                  <a:cubicBezTo>
                    <a:pt x="7" y="24"/>
                    <a:pt x="7" y="24"/>
                    <a:pt x="7" y="24"/>
                  </a:cubicBezTo>
                  <a:moveTo>
                    <a:pt x="6" y="25"/>
                  </a:moveTo>
                  <a:cubicBezTo>
                    <a:pt x="6" y="25"/>
                    <a:pt x="6" y="25"/>
                    <a:pt x="6" y="25"/>
                  </a:cubicBezTo>
                  <a:cubicBezTo>
                    <a:pt x="6" y="23"/>
                    <a:pt x="7" y="23"/>
                    <a:pt x="7" y="22"/>
                  </a:cubicBezTo>
                  <a:cubicBezTo>
                    <a:pt x="7" y="22"/>
                    <a:pt x="7" y="22"/>
                    <a:pt x="7" y="23"/>
                  </a:cubicBezTo>
                  <a:cubicBezTo>
                    <a:pt x="7" y="23"/>
                    <a:pt x="7" y="23"/>
                    <a:pt x="7" y="23"/>
                  </a:cubicBezTo>
                  <a:cubicBezTo>
                    <a:pt x="7" y="24"/>
                    <a:pt x="7" y="24"/>
                    <a:pt x="6" y="25"/>
                  </a:cubicBezTo>
                  <a:cubicBezTo>
                    <a:pt x="6" y="25"/>
                    <a:pt x="6" y="25"/>
                    <a:pt x="6" y="25"/>
                  </a:cubicBezTo>
                  <a:moveTo>
                    <a:pt x="6" y="24"/>
                  </a:moveTo>
                  <a:cubicBezTo>
                    <a:pt x="6" y="23"/>
                    <a:pt x="6" y="23"/>
                    <a:pt x="6" y="22"/>
                  </a:cubicBezTo>
                  <a:cubicBezTo>
                    <a:pt x="6" y="22"/>
                    <a:pt x="6" y="22"/>
                    <a:pt x="6" y="22"/>
                  </a:cubicBezTo>
                  <a:cubicBezTo>
                    <a:pt x="6" y="21"/>
                    <a:pt x="7" y="20"/>
                    <a:pt x="7" y="20"/>
                  </a:cubicBezTo>
                  <a:cubicBezTo>
                    <a:pt x="7" y="20"/>
                    <a:pt x="7" y="21"/>
                    <a:pt x="7" y="21"/>
                  </a:cubicBezTo>
                  <a:cubicBezTo>
                    <a:pt x="7" y="22"/>
                    <a:pt x="6" y="23"/>
                    <a:pt x="6" y="24"/>
                  </a:cubicBezTo>
                  <a:moveTo>
                    <a:pt x="6" y="22"/>
                  </a:moveTo>
                  <a:cubicBezTo>
                    <a:pt x="6" y="21"/>
                    <a:pt x="6" y="20"/>
                    <a:pt x="6" y="20"/>
                  </a:cubicBezTo>
                  <a:cubicBezTo>
                    <a:pt x="6" y="19"/>
                    <a:pt x="7" y="18"/>
                    <a:pt x="7" y="17"/>
                  </a:cubicBezTo>
                  <a:cubicBezTo>
                    <a:pt x="7" y="18"/>
                    <a:pt x="7" y="18"/>
                    <a:pt x="7" y="19"/>
                  </a:cubicBezTo>
                  <a:cubicBezTo>
                    <a:pt x="7" y="19"/>
                    <a:pt x="7" y="19"/>
                    <a:pt x="7" y="19"/>
                  </a:cubicBezTo>
                  <a:cubicBezTo>
                    <a:pt x="7" y="20"/>
                    <a:pt x="6" y="21"/>
                    <a:pt x="6" y="22"/>
                  </a:cubicBezTo>
                  <a:moveTo>
                    <a:pt x="6" y="19"/>
                  </a:moveTo>
                  <a:cubicBezTo>
                    <a:pt x="6" y="19"/>
                    <a:pt x="6" y="18"/>
                    <a:pt x="6" y="18"/>
                  </a:cubicBezTo>
                  <a:cubicBezTo>
                    <a:pt x="6" y="18"/>
                    <a:pt x="6" y="18"/>
                    <a:pt x="6" y="18"/>
                  </a:cubicBezTo>
                  <a:cubicBezTo>
                    <a:pt x="6" y="17"/>
                    <a:pt x="7" y="16"/>
                    <a:pt x="7" y="15"/>
                  </a:cubicBezTo>
                  <a:cubicBezTo>
                    <a:pt x="7" y="15"/>
                    <a:pt x="7" y="16"/>
                    <a:pt x="7" y="16"/>
                  </a:cubicBezTo>
                  <a:cubicBezTo>
                    <a:pt x="7" y="16"/>
                    <a:pt x="7" y="16"/>
                    <a:pt x="7" y="16"/>
                  </a:cubicBezTo>
                  <a:cubicBezTo>
                    <a:pt x="7" y="17"/>
                    <a:pt x="6" y="18"/>
                    <a:pt x="6" y="19"/>
                  </a:cubicBezTo>
                  <a:moveTo>
                    <a:pt x="6" y="17"/>
                  </a:moveTo>
                  <a:cubicBezTo>
                    <a:pt x="6" y="16"/>
                    <a:pt x="6" y="15"/>
                    <a:pt x="6" y="15"/>
                  </a:cubicBezTo>
                  <a:cubicBezTo>
                    <a:pt x="6" y="14"/>
                    <a:pt x="7" y="13"/>
                    <a:pt x="7" y="12"/>
                  </a:cubicBezTo>
                  <a:cubicBezTo>
                    <a:pt x="7" y="12"/>
                    <a:pt x="7" y="13"/>
                    <a:pt x="7" y="14"/>
                  </a:cubicBezTo>
                  <a:cubicBezTo>
                    <a:pt x="7" y="15"/>
                    <a:pt x="6" y="16"/>
                    <a:pt x="6" y="17"/>
                  </a:cubicBezTo>
                  <a:moveTo>
                    <a:pt x="5" y="14"/>
                  </a:moveTo>
                  <a:cubicBezTo>
                    <a:pt x="5" y="13"/>
                    <a:pt x="5" y="12"/>
                    <a:pt x="5" y="12"/>
                  </a:cubicBezTo>
                  <a:cubicBezTo>
                    <a:pt x="6" y="11"/>
                    <a:pt x="7" y="10"/>
                    <a:pt x="7" y="9"/>
                  </a:cubicBezTo>
                  <a:cubicBezTo>
                    <a:pt x="7" y="10"/>
                    <a:pt x="7" y="10"/>
                    <a:pt x="7" y="11"/>
                  </a:cubicBezTo>
                  <a:cubicBezTo>
                    <a:pt x="7" y="11"/>
                    <a:pt x="7" y="11"/>
                    <a:pt x="7" y="11"/>
                  </a:cubicBezTo>
                  <a:cubicBezTo>
                    <a:pt x="7" y="12"/>
                    <a:pt x="6" y="13"/>
                    <a:pt x="5" y="14"/>
                  </a:cubicBezTo>
                  <a:moveTo>
                    <a:pt x="5" y="11"/>
                  </a:moveTo>
                  <a:cubicBezTo>
                    <a:pt x="5" y="11"/>
                    <a:pt x="5" y="11"/>
                    <a:pt x="5" y="11"/>
                  </a:cubicBezTo>
                  <a:cubicBezTo>
                    <a:pt x="6" y="10"/>
                    <a:pt x="6" y="10"/>
                    <a:pt x="6" y="10"/>
                  </a:cubicBezTo>
                  <a:cubicBezTo>
                    <a:pt x="6" y="10"/>
                    <a:pt x="6" y="10"/>
                    <a:pt x="6" y="10"/>
                  </a:cubicBezTo>
                  <a:cubicBezTo>
                    <a:pt x="6" y="10"/>
                    <a:pt x="6" y="10"/>
                    <a:pt x="6" y="10"/>
                  </a:cubicBezTo>
                  <a:cubicBezTo>
                    <a:pt x="6" y="9"/>
                    <a:pt x="7" y="8"/>
                    <a:pt x="7" y="7"/>
                  </a:cubicBezTo>
                  <a:cubicBezTo>
                    <a:pt x="7" y="8"/>
                    <a:pt x="7" y="8"/>
                    <a:pt x="7" y="9"/>
                  </a:cubicBezTo>
                  <a:cubicBezTo>
                    <a:pt x="7" y="9"/>
                    <a:pt x="7" y="9"/>
                    <a:pt x="7" y="9"/>
                  </a:cubicBezTo>
                  <a:cubicBezTo>
                    <a:pt x="7" y="10"/>
                    <a:pt x="6" y="10"/>
                    <a:pt x="5" y="11"/>
                  </a:cubicBezTo>
                  <a:moveTo>
                    <a:pt x="5" y="25"/>
                  </a:moveTo>
                  <a:cubicBezTo>
                    <a:pt x="4" y="25"/>
                    <a:pt x="3" y="25"/>
                    <a:pt x="3" y="25"/>
                  </a:cubicBezTo>
                  <a:cubicBezTo>
                    <a:pt x="2" y="25"/>
                    <a:pt x="2" y="25"/>
                    <a:pt x="1" y="25"/>
                  </a:cubicBezTo>
                  <a:cubicBezTo>
                    <a:pt x="1" y="20"/>
                    <a:pt x="1" y="8"/>
                    <a:pt x="1" y="4"/>
                  </a:cubicBezTo>
                  <a:cubicBezTo>
                    <a:pt x="2" y="4"/>
                    <a:pt x="4" y="4"/>
                    <a:pt x="4" y="4"/>
                  </a:cubicBezTo>
                  <a:cubicBezTo>
                    <a:pt x="4" y="7"/>
                    <a:pt x="5" y="21"/>
                    <a:pt x="5" y="25"/>
                  </a:cubicBezTo>
                  <a:moveTo>
                    <a:pt x="5" y="9"/>
                  </a:moveTo>
                  <a:cubicBezTo>
                    <a:pt x="5" y="8"/>
                    <a:pt x="5" y="8"/>
                    <a:pt x="5" y="7"/>
                  </a:cubicBezTo>
                  <a:cubicBezTo>
                    <a:pt x="7" y="4"/>
                    <a:pt x="7" y="4"/>
                    <a:pt x="7" y="4"/>
                  </a:cubicBezTo>
                  <a:cubicBezTo>
                    <a:pt x="7" y="4"/>
                    <a:pt x="7" y="5"/>
                    <a:pt x="7" y="6"/>
                  </a:cubicBezTo>
                  <a:cubicBezTo>
                    <a:pt x="7" y="7"/>
                    <a:pt x="6" y="8"/>
                    <a:pt x="5" y="9"/>
                  </a:cubicBezTo>
                  <a:moveTo>
                    <a:pt x="5" y="6"/>
                  </a:moveTo>
                  <a:cubicBezTo>
                    <a:pt x="5" y="5"/>
                    <a:pt x="5" y="4"/>
                    <a:pt x="5" y="4"/>
                  </a:cubicBezTo>
                  <a:cubicBezTo>
                    <a:pt x="6" y="3"/>
                    <a:pt x="6" y="3"/>
                    <a:pt x="7" y="2"/>
                  </a:cubicBezTo>
                  <a:cubicBezTo>
                    <a:pt x="7" y="2"/>
                    <a:pt x="7" y="2"/>
                    <a:pt x="7" y="2"/>
                  </a:cubicBezTo>
                  <a:cubicBezTo>
                    <a:pt x="7" y="2"/>
                    <a:pt x="7" y="2"/>
                    <a:pt x="7" y="3"/>
                  </a:cubicBezTo>
                  <a:cubicBezTo>
                    <a:pt x="7" y="3"/>
                    <a:pt x="7" y="3"/>
                    <a:pt x="7" y="3"/>
                  </a:cubicBezTo>
                  <a:cubicBezTo>
                    <a:pt x="5" y="6"/>
                    <a:pt x="5" y="6"/>
                    <a:pt x="5" y="6"/>
                  </a:cubicBezTo>
                  <a:moveTo>
                    <a:pt x="5" y="3"/>
                  </a:moveTo>
                  <a:cubicBezTo>
                    <a:pt x="5" y="3"/>
                    <a:pt x="3" y="3"/>
                    <a:pt x="2" y="3"/>
                  </a:cubicBezTo>
                  <a:cubicBezTo>
                    <a:pt x="3" y="2"/>
                    <a:pt x="3" y="1"/>
                    <a:pt x="4" y="1"/>
                  </a:cubicBezTo>
                  <a:cubicBezTo>
                    <a:pt x="4" y="1"/>
                    <a:pt x="5" y="1"/>
                    <a:pt x="6" y="1"/>
                  </a:cubicBezTo>
                  <a:cubicBezTo>
                    <a:pt x="6" y="1"/>
                    <a:pt x="6" y="1"/>
                    <a:pt x="7" y="1"/>
                  </a:cubicBezTo>
                  <a:cubicBezTo>
                    <a:pt x="6" y="2"/>
                    <a:pt x="6" y="2"/>
                    <a:pt x="6" y="2"/>
                  </a:cubicBezTo>
                  <a:cubicBezTo>
                    <a:pt x="6" y="2"/>
                    <a:pt x="5" y="2"/>
                    <a:pt x="5" y="3"/>
                  </a:cubicBezTo>
                  <a:moveTo>
                    <a:pt x="6" y="0"/>
                  </a:moveTo>
                  <a:cubicBezTo>
                    <a:pt x="5" y="0"/>
                    <a:pt x="3" y="0"/>
                    <a:pt x="3" y="0"/>
                  </a:cubicBezTo>
                  <a:cubicBezTo>
                    <a:pt x="3" y="0"/>
                    <a:pt x="3" y="0"/>
                    <a:pt x="3" y="0"/>
                  </a:cubicBezTo>
                  <a:cubicBezTo>
                    <a:pt x="3" y="0"/>
                    <a:pt x="2" y="1"/>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7"/>
                    <a:pt x="0" y="21"/>
                    <a:pt x="0" y="26"/>
                  </a:cubicBezTo>
                  <a:cubicBezTo>
                    <a:pt x="0" y="26"/>
                    <a:pt x="0" y="26"/>
                    <a:pt x="0" y="26"/>
                  </a:cubicBezTo>
                  <a:cubicBezTo>
                    <a:pt x="0" y="26"/>
                    <a:pt x="0" y="26"/>
                    <a:pt x="0" y="26"/>
                  </a:cubicBezTo>
                  <a:cubicBezTo>
                    <a:pt x="1" y="26"/>
                    <a:pt x="2" y="26"/>
                    <a:pt x="3" y="26"/>
                  </a:cubicBezTo>
                  <a:cubicBezTo>
                    <a:pt x="3" y="26"/>
                    <a:pt x="4" y="26"/>
                    <a:pt x="5" y="26"/>
                  </a:cubicBezTo>
                  <a:cubicBezTo>
                    <a:pt x="5" y="27"/>
                    <a:pt x="5" y="27"/>
                    <a:pt x="5" y="27"/>
                  </a:cubicBezTo>
                  <a:cubicBezTo>
                    <a:pt x="5" y="26"/>
                    <a:pt x="5" y="26"/>
                    <a:pt x="5" y="26"/>
                  </a:cubicBezTo>
                  <a:cubicBezTo>
                    <a:pt x="6" y="26"/>
                    <a:pt x="7" y="25"/>
                    <a:pt x="8" y="25"/>
                  </a:cubicBezTo>
                  <a:cubicBezTo>
                    <a:pt x="8" y="25"/>
                    <a:pt x="8" y="25"/>
                    <a:pt x="8" y="25"/>
                  </a:cubicBezTo>
                  <a:cubicBezTo>
                    <a:pt x="8" y="24"/>
                    <a:pt x="8" y="24"/>
                    <a:pt x="8" y="24"/>
                  </a:cubicBezTo>
                  <a:cubicBezTo>
                    <a:pt x="8" y="24"/>
                    <a:pt x="8" y="24"/>
                    <a:pt x="8" y="24"/>
                  </a:cubicBezTo>
                  <a:cubicBezTo>
                    <a:pt x="8" y="24"/>
                    <a:pt x="8" y="24"/>
                    <a:pt x="8" y="24"/>
                  </a:cubicBezTo>
                  <a:cubicBezTo>
                    <a:pt x="8" y="19"/>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6"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5" name="Freeform 125"/>
            <p:cNvSpPr>
              <a:spLocks noEditPoints="1"/>
            </p:cNvSpPr>
            <p:nvPr/>
          </p:nvSpPr>
          <p:spPr bwMode="auto">
            <a:xfrm>
              <a:off x="6451490" y="2893744"/>
              <a:ext cx="151843" cy="591018"/>
            </a:xfrm>
            <a:custGeom>
              <a:avLst/>
              <a:gdLst>
                <a:gd name="T0" fmla="*/ 8 w 9"/>
                <a:gd name="T1" fmla="*/ 31 h 35"/>
                <a:gd name="T2" fmla="*/ 6 w 9"/>
                <a:gd name="T3" fmla="*/ 33 h 35"/>
                <a:gd name="T4" fmla="*/ 6 w 9"/>
                <a:gd name="T5" fmla="*/ 31 h 35"/>
                <a:gd name="T6" fmla="*/ 8 w 9"/>
                <a:gd name="T7" fmla="*/ 29 h 35"/>
                <a:gd name="T8" fmla="*/ 6 w 9"/>
                <a:gd name="T9" fmla="*/ 33 h 35"/>
                <a:gd name="T10" fmla="*/ 6 w 9"/>
                <a:gd name="T11" fmla="*/ 29 h 35"/>
                <a:gd name="T12" fmla="*/ 8 w 9"/>
                <a:gd name="T13" fmla="*/ 28 h 35"/>
                <a:gd name="T14" fmla="*/ 6 w 9"/>
                <a:gd name="T15" fmla="*/ 28 h 35"/>
                <a:gd name="T16" fmla="*/ 8 w 9"/>
                <a:gd name="T17" fmla="*/ 24 h 35"/>
                <a:gd name="T18" fmla="*/ 6 w 9"/>
                <a:gd name="T19" fmla="*/ 28 h 35"/>
                <a:gd name="T20" fmla="*/ 6 w 9"/>
                <a:gd name="T21" fmla="*/ 25 h 35"/>
                <a:gd name="T22" fmla="*/ 8 w 9"/>
                <a:gd name="T23" fmla="*/ 24 h 35"/>
                <a:gd name="T24" fmla="*/ 6 w 9"/>
                <a:gd name="T25" fmla="*/ 26 h 35"/>
                <a:gd name="T26" fmla="*/ 6 w 9"/>
                <a:gd name="T27" fmla="*/ 23 h 35"/>
                <a:gd name="T28" fmla="*/ 8 w 9"/>
                <a:gd name="T29" fmla="*/ 21 h 35"/>
                <a:gd name="T30" fmla="*/ 6 w 9"/>
                <a:gd name="T31" fmla="*/ 24 h 35"/>
                <a:gd name="T32" fmla="*/ 6 w 9"/>
                <a:gd name="T33" fmla="*/ 20 h 35"/>
                <a:gd name="T34" fmla="*/ 8 w 9"/>
                <a:gd name="T35" fmla="*/ 19 h 35"/>
                <a:gd name="T36" fmla="*/ 6 w 9"/>
                <a:gd name="T37" fmla="*/ 19 h 35"/>
                <a:gd name="T38" fmla="*/ 6 w 9"/>
                <a:gd name="T39" fmla="*/ 17 h 35"/>
                <a:gd name="T40" fmla="*/ 8 w 9"/>
                <a:gd name="T41" fmla="*/ 14 h 35"/>
                <a:gd name="T42" fmla="*/ 6 w 9"/>
                <a:gd name="T43" fmla="*/ 19 h 35"/>
                <a:gd name="T44" fmla="*/ 6 w 9"/>
                <a:gd name="T45" fmla="*/ 15 h 35"/>
                <a:gd name="T46" fmla="*/ 8 w 9"/>
                <a:gd name="T47" fmla="*/ 13 h 35"/>
                <a:gd name="T48" fmla="*/ 6 w 9"/>
                <a:gd name="T49" fmla="*/ 13 h 35"/>
                <a:gd name="T50" fmla="*/ 6 w 9"/>
                <a:gd name="T51" fmla="*/ 11 h 35"/>
                <a:gd name="T52" fmla="*/ 8 w 9"/>
                <a:gd name="T53" fmla="*/ 10 h 35"/>
                <a:gd name="T54" fmla="*/ 6 w 9"/>
                <a:gd name="T55" fmla="*/ 10 h 35"/>
                <a:gd name="T56" fmla="*/ 8 w 9"/>
                <a:gd name="T57" fmla="*/ 4 h 35"/>
                <a:gd name="T58" fmla="*/ 8 w 9"/>
                <a:gd name="T59" fmla="*/ 7 h 35"/>
                <a:gd name="T60" fmla="*/ 6 w 9"/>
                <a:gd name="T61" fmla="*/ 10 h 35"/>
                <a:gd name="T62" fmla="*/ 3 w 9"/>
                <a:gd name="T63" fmla="*/ 33 h 35"/>
                <a:gd name="T64" fmla="*/ 1 w 9"/>
                <a:gd name="T65" fmla="*/ 4 h 35"/>
                <a:gd name="T66" fmla="*/ 5 w 9"/>
                <a:gd name="T67" fmla="*/ 33 h 35"/>
                <a:gd name="T68" fmla="*/ 6 w 9"/>
                <a:gd name="T69" fmla="*/ 4 h 35"/>
                <a:gd name="T70" fmla="*/ 7 w 9"/>
                <a:gd name="T71" fmla="*/ 3 h 35"/>
                <a:gd name="T72" fmla="*/ 8 w 9"/>
                <a:gd name="T73" fmla="*/ 4 h 35"/>
                <a:gd name="T74" fmla="*/ 5 w 9"/>
                <a:gd name="T75" fmla="*/ 3 h 35"/>
                <a:gd name="T76" fmla="*/ 4 w 9"/>
                <a:gd name="T77" fmla="*/ 1 h 35"/>
                <a:gd name="T78" fmla="*/ 7 w 9"/>
                <a:gd name="T79" fmla="*/ 1 h 35"/>
                <a:gd name="T80" fmla="*/ 5 w 9"/>
                <a:gd name="T81" fmla="*/ 3 h 35"/>
                <a:gd name="T82" fmla="*/ 8 w 9"/>
                <a:gd name="T83" fmla="*/ 0 h 35"/>
                <a:gd name="T84" fmla="*/ 4 w 9"/>
                <a:gd name="T85" fmla="*/ 0 h 35"/>
                <a:gd name="T86" fmla="*/ 1 w 9"/>
                <a:gd name="T87" fmla="*/ 3 h 35"/>
                <a:gd name="T88" fmla="*/ 0 w 9"/>
                <a:gd name="T89" fmla="*/ 3 h 35"/>
                <a:gd name="T90" fmla="*/ 0 w 9"/>
                <a:gd name="T91" fmla="*/ 4 h 35"/>
                <a:gd name="T92" fmla="*/ 0 w 9"/>
                <a:gd name="T93" fmla="*/ 34 h 35"/>
                <a:gd name="T94" fmla="*/ 1 w 9"/>
                <a:gd name="T95" fmla="*/ 34 h 35"/>
                <a:gd name="T96" fmla="*/ 5 w 9"/>
                <a:gd name="T97" fmla="*/ 34 h 35"/>
                <a:gd name="T98" fmla="*/ 6 w 9"/>
                <a:gd name="T99" fmla="*/ 34 h 35"/>
                <a:gd name="T100" fmla="*/ 9 w 9"/>
                <a:gd name="T101" fmla="*/ 33 h 35"/>
                <a:gd name="T102" fmla="*/ 9 w 9"/>
                <a:gd name="T103" fmla="*/ 32 h 35"/>
                <a:gd name="T104" fmla="*/ 9 w 9"/>
                <a:gd name="T105" fmla="*/ 5 h 35"/>
                <a:gd name="T106" fmla="*/ 9 w 9"/>
                <a:gd name="T107" fmla="*/ 1 h 35"/>
                <a:gd name="T108" fmla="*/ 9 w 9"/>
                <a:gd name="T109" fmla="*/ 1 h 35"/>
                <a:gd name="T110" fmla="*/ 8 w 9"/>
                <a:gd name="T11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 h="35">
                  <a:moveTo>
                    <a:pt x="6" y="33"/>
                  </a:moveTo>
                  <a:cubicBezTo>
                    <a:pt x="7" y="32"/>
                    <a:pt x="7" y="31"/>
                    <a:pt x="8" y="31"/>
                  </a:cubicBezTo>
                  <a:cubicBezTo>
                    <a:pt x="8" y="31"/>
                    <a:pt x="8" y="32"/>
                    <a:pt x="8" y="32"/>
                  </a:cubicBezTo>
                  <a:cubicBezTo>
                    <a:pt x="7" y="32"/>
                    <a:pt x="7" y="33"/>
                    <a:pt x="6" y="33"/>
                  </a:cubicBezTo>
                  <a:moveTo>
                    <a:pt x="6" y="33"/>
                  </a:moveTo>
                  <a:cubicBezTo>
                    <a:pt x="6" y="32"/>
                    <a:pt x="6" y="32"/>
                    <a:pt x="6" y="31"/>
                  </a:cubicBezTo>
                  <a:cubicBezTo>
                    <a:pt x="6" y="31"/>
                    <a:pt x="6" y="31"/>
                    <a:pt x="6" y="31"/>
                  </a:cubicBezTo>
                  <a:cubicBezTo>
                    <a:pt x="8" y="29"/>
                    <a:pt x="8" y="29"/>
                    <a:pt x="8" y="29"/>
                  </a:cubicBezTo>
                  <a:cubicBezTo>
                    <a:pt x="8" y="29"/>
                    <a:pt x="8" y="29"/>
                    <a:pt x="8" y="30"/>
                  </a:cubicBezTo>
                  <a:cubicBezTo>
                    <a:pt x="7" y="31"/>
                    <a:pt x="7" y="32"/>
                    <a:pt x="6" y="33"/>
                  </a:cubicBezTo>
                  <a:moveTo>
                    <a:pt x="6" y="30"/>
                  </a:moveTo>
                  <a:cubicBezTo>
                    <a:pt x="6" y="30"/>
                    <a:pt x="6" y="30"/>
                    <a:pt x="6" y="29"/>
                  </a:cubicBezTo>
                  <a:cubicBezTo>
                    <a:pt x="7" y="28"/>
                    <a:pt x="7" y="28"/>
                    <a:pt x="8" y="27"/>
                  </a:cubicBezTo>
                  <a:cubicBezTo>
                    <a:pt x="8" y="28"/>
                    <a:pt x="8" y="28"/>
                    <a:pt x="8" y="28"/>
                  </a:cubicBezTo>
                  <a:cubicBezTo>
                    <a:pt x="6" y="30"/>
                    <a:pt x="6" y="30"/>
                    <a:pt x="6" y="30"/>
                  </a:cubicBezTo>
                  <a:moveTo>
                    <a:pt x="6" y="28"/>
                  </a:moveTo>
                  <a:cubicBezTo>
                    <a:pt x="6" y="28"/>
                    <a:pt x="6" y="28"/>
                    <a:pt x="6" y="27"/>
                  </a:cubicBezTo>
                  <a:cubicBezTo>
                    <a:pt x="8" y="24"/>
                    <a:pt x="8" y="24"/>
                    <a:pt x="8" y="24"/>
                  </a:cubicBezTo>
                  <a:cubicBezTo>
                    <a:pt x="8" y="25"/>
                    <a:pt x="8" y="25"/>
                    <a:pt x="8" y="26"/>
                  </a:cubicBezTo>
                  <a:cubicBezTo>
                    <a:pt x="7" y="27"/>
                    <a:pt x="7" y="28"/>
                    <a:pt x="6" y="28"/>
                  </a:cubicBezTo>
                  <a:moveTo>
                    <a:pt x="6" y="26"/>
                  </a:moveTo>
                  <a:cubicBezTo>
                    <a:pt x="6" y="26"/>
                    <a:pt x="6" y="25"/>
                    <a:pt x="6" y="25"/>
                  </a:cubicBezTo>
                  <a:cubicBezTo>
                    <a:pt x="8" y="22"/>
                    <a:pt x="8" y="22"/>
                    <a:pt x="8" y="22"/>
                  </a:cubicBezTo>
                  <a:cubicBezTo>
                    <a:pt x="8" y="23"/>
                    <a:pt x="8" y="23"/>
                    <a:pt x="8" y="24"/>
                  </a:cubicBezTo>
                  <a:cubicBezTo>
                    <a:pt x="8" y="24"/>
                    <a:pt x="8" y="24"/>
                    <a:pt x="8" y="24"/>
                  </a:cubicBezTo>
                  <a:cubicBezTo>
                    <a:pt x="6" y="26"/>
                    <a:pt x="6" y="26"/>
                    <a:pt x="6" y="26"/>
                  </a:cubicBezTo>
                  <a:moveTo>
                    <a:pt x="6" y="24"/>
                  </a:moveTo>
                  <a:cubicBezTo>
                    <a:pt x="6" y="23"/>
                    <a:pt x="6" y="23"/>
                    <a:pt x="6" y="23"/>
                  </a:cubicBezTo>
                  <a:cubicBezTo>
                    <a:pt x="7" y="22"/>
                    <a:pt x="7" y="21"/>
                    <a:pt x="8" y="20"/>
                  </a:cubicBezTo>
                  <a:cubicBezTo>
                    <a:pt x="8" y="21"/>
                    <a:pt x="8" y="21"/>
                    <a:pt x="8" y="21"/>
                  </a:cubicBezTo>
                  <a:cubicBezTo>
                    <a:pt x="8" y="21"/>
                    <a:pt x="8" y="21"/>
                    <a:pt x="8" y="21"/>
                  </a:cubicBezTo>
                  <a:cubicBezTo>
                    <a:pt x="6" y="24"/>
                    <a:pt x="6" y="24"/>
                    <a:pt x="6" y="24"/>
                  </a:cubicBezTo>
                  <a:moveTo>
                    <a:pt x="6" y="22"/>
                  </a:moveTo>
                  <a:cubicBezTo>
                    <a:pt x="6" y="21"/>
                    <a:pt x="6" y="20"/>
                    <a:pt x="6" y="20"/>
                  </a:cubicBezTo>
                  <a:cubicBezTo>
                    <a:pt x="7" y="19"/>
                    <a:pt x="7" y="18"/>
                    <a:pt x="8" y="17"/>
                  </a:cubicBezTo>
                  <a:cubicBezTo>
                    <a:pt x="8" y="18"/>
                    <a:pt x="8" y="19"/>
                    <a:pt x="8" y="19"/>
                  </a:cubicBezTo>
                  <a:cubicBezTo>
                    <a:pt x="7" y="20"/>
                    <a:pt x="7" y="21"/>
                    <a:pt x="6" y="22"/>
                  </a:cubicBezTo>
                  <a:moveTo>
                    <a:pt x="6" y="19"/>
                  </a:moveTo>
                  <a:cubicBezTo>
                    <a:pt x="6" y="18"/>
                    <a:pt x="6" y="18"/>
                    <a:pt x="6" y="17"/>
                  </a:cubicBezTo>
                  <a:cubicBezTo>
                    <a:pt x="6" y="17"/>
                    <a:pt x="6" y="17"/>
                    <a:pt x="6" y="17"/>
                  </a:cubicBezTo>
                  <a:cubicBezTo>
                    <a:pt x="6" y="17"/>
                    <a:pt x="6" y="17"/>
                    <a:pt x="6" y="17"/>
                  </a:cubicBezTo>
                  <a:cubicBezTo>
                    <a:pt x="7" y="16"/>
                    <a:pt x="7" y="15"/>
                    <a:pt x="8" y="14"/>
                  </a:cubicBezTo>
                  <a:cubicBezTo>
                    <a:pt x="8" y="15"/>
                    <a:pt x="8" y="15"/>
                    <a:pt x="8" y="16"/>
                  </a:cubicBezTo>
                  <a:cubicBezTo>
                    <a:pt x="7" y="17"/>
                    <a:pt x="7" y="18"/>
                    <a:pt x="6" y="19"/>
                  </a:cubicBezTo>
                  <a:moveTo>
                    <a:pt x="6" y="16"/>
                  </a:moveTo>
                  <a:cubicBezTo>
                    <a:pt x="6" y="16"/>
                    <a:pt x="6" y="15"/>
                    <a:pt x="6" y="15"/>
                  </a:cubicBezTo>
                  <a:cubicBezTo>
                    <a:pt x="6" y="13"/>
                    <a:pt x="7" y="12"/>
                    <a:pt x="8" y="11"/>
                  </a:cubicBezTo>
                  <a:cubicBezTo>
                    <a:pt x="8" y="12"/>
                    <a:pt x="8" y="12"/>
                    <a:pt x="8" y="13"/>
                  </a:cubicBezTo>
                  <a:cubicBezTo>
                    <a:pt x="7" y="14"/>
                    <a:pt x="7" y="15"/>
                    <a:pt x="6" y="16"/>
                  </a:cubicBezTo>
                  <a:moveTo>
                    <a:pt x="6" y="13"/>
                  </a:moveTo>
                  <a:cubicBezTo>
                    <a:pt x="6" y="12"/>
                    <a:pt x="6" y="11"/>
                    <a:pt x="6" y="11"/>
                  </a:cubicBezTo>
                  <a:cubicBezTo>
                    <a:pt x="6" y="11"/>
                    <a:pt x="6" y="11"/>
                    <a:pt x="6" y="11"/>
                  </a:cubicBezTo>
                  <a:cubicBezTo>
                    <a:pt x="8" y="8"/>
                    <a:pt x="8" y="8"/>
                    <a:pt x="8" y="8"/>
                  </a:cubicBezTo>
                  <a:cubicBezTo>
                    <a:pt x="8" y="9"/>
                    <a:pt x="8" y="9"/>
                    <a:pt x="8" y="10"/>
                  </a:cubicBezTo>
                  <a:cubicBezTo>
                    <a:pt x="7" y="11"/>
                    <a:pt x="6" y="12"/>
                    <a:pt x="6" y="13"/>
                  </a:cubicBezTo>
                  <a:moveTo>
                    <a:pt x="6" y="10"/>
                  </a:moveTo>
                  <a:cubicBezTo>
                    <a:pt x="6" y="9"/>
                    <a:pt x="6" y="8"/>
                    <a:pt x="6" y="7"/>
                  </a:cubicBezTo>
                  <a:cubicBezTo>
                    <a:pt x="8" y="4"/>
                    <a:pt x="8" y="4"/>
                    <a:pt x="8" y="4"/>
                  </a:cubicBezTo>
                  <a:cubicBezTo>
                    <a:pt x="8" y="5"/>
                    <a:pt x="8" y="5"/>
                    <a:pt x="8" y="5"/>
                  </a:cubicBezTo>
                  <a:cubicBezTo>
                    <a:pt x="8" y="5"/>
                    <a:pt x="8" y="6"/>
                    <a:pt x="8" y="7"/>
                  </a:cubicBezTo>
                  <a:cubicBezTo>
                    <a:pt x="7" y="8"/>
                    <a:pt x="7" y="8"/>
                    <a:pt x="7" y="8"/>
                  </a:cubicBezTo>
                  <a:cubicBezTo>
                    <a:pt x="6" y="10"/>
                    <a:pt x="6" y="10"/>
                    <a:pt x="6" y="10"/>
                  </a:cubicBezTo>
                  <a:moveTo>
                    <a:pt x="5" y="33"/>
                  </a:moveTo>
                  <a:cubicBezTo>
                    <a:pt x="4" y="33"/>
                    <a:pt x="4" y="33"/>
                    <a:pt x="3" y="33"/>
                  </a:cubicBezTo>
                  <a:cubicBezTo>
                    <a:pt x="3" y="33"/>
                    <a:pt x="2" y="33"/>
                    <a:pt x="1" y="33"/>
                  </a:cubicBezTo>
                  <a:cubicBezTo>
                    <a:pt x="1" y="27"/>
                    <a:pt x="1" y="9"/>
                    <a:pt x="1" y="4"/>
                  </a:cubicBezTo>
                  <a:cubicBezTo>
                    <a:pt x="3" y="4"/>
                    <a:pt x="4" y="4"/>
                    <a:pt x="5" y="4"/>
                  </a:cubicBezTo>
                  <a:cubicBezTo>
                    <a:pt x="5" y="8"/>
                    <a:pt x="5" y="29"/>
                    <a:pt x="5" y="33"/>
                  </a:cubicBezTo>
                  <a:moveTo>
                    <a:pt x="6" y="6"/>
                  </a:moveTo>
                  <a:cubicBezTo>
                    <a:pt x="6" y="5"/>
                    <a:pt x="6" y="4"/>
                    <a:pt x="6" y="4"/>
                  </a:cubicBezTo>
                  <a:cubicBezTo>
                    <a:pt x="6" y="4"/>
                    <a:pt x="6" y="4"/>
                    <a:pt x="6" y="4"/>
                  </a:cubicBezTo>
                  <a:cubicBezTo>
                    <a:pt x="6" y="4"/>
                    <a:pt x="7" y="3"/>
                    <a:pt x="7" y="3"/>
                  </a:cubicBezTo>
                  <a:cubicBezTo>
                    <a:pt x="8" y="2"/>
                    <a:pt x="8" y="2"/>
                    <a:pt x="8" y="2"/>
                  </a:cubicBezTo>
                  <a:cubicBezTo>
                    <a:pt x="8" y="2"/>
                    <a:pt x="8" y="3"/>
                    <a:pt x="8" y="4"/>
                  </a:cubicBezTo>
                  <a:cubicBezTo>
                    <a:pt x="6" y="6"/>
                    <a:pt x="6" y="6"/>
                    <a:pt x="6" y="6"/>
                  </a:cubicBezTo>
                  <a:moveTo>
                    <a:pt x="5" y="3"/>
                  </a:moveTo>
                  <a:cubicBezTo>
                    <a:pt x="5" y="3"/>
                    <a:pt x="4" y="3"/>
                    <a:pt x="2" y="3"/>
                  </a:cubicBezTo>
                  <a:cubicBezTo>
                    <a:pt x="3" y="2"/>
                    <a:pt x="4" y="2"/>
                    <a:pt x="4" y="1"/>
                  </a:cubicBezTo>
                  <a:cubicBezTo>
                    <a:pt x="4" y="1"/>
                    <a:pt x="5" y="1"/>
                    <a:pt x="6" y="1"/>
                  </a:cubicBezTo>
                  <a:cubicBezTo>
                    <a:pt x="7" y="1"/>
                    <a:pt x="7" y="1"/>
                    <a:pt x="7" y="1"/>
                  </a:cubicBezTo>
                  <a:cubicBezTo>
                    <a:pt x="6" y="2"/>
                    <a:pt x="6" y="2"/>
                    <a:pt x="6" y="2"/>
                  </a:cubicBezTo>
                  <a:cubicBezTo>
                    <a:pt x="6" y="2"/>
                    <a:pt x="6" y="3"/>
                    <a:pt x="5" y="3"/>
                  </a:cubicBezTo>
                  <a:moveTo>
                    <a:pt x="8" y="0"/>
                  </a:moveTo>
                  <a:cubicBezTo>
                    <a:pt x="8" y="0"/>
                    <a:pt x="8" y="0"/>
                    <a:pt x="8" y="0"/>
                  </a:cubicBezTo>
                  <a:cubicBezTo>
                    <a:pt x="8" y="0"/>
                    <a:pt x="7" y="0"/>
                    <a:pt x="6" y="0"/>
                  </a:cubicBezTo>
                  <a:cubicBezTo>
                    <a:pt x="5" y="0"/>
                    <a:pt x="4" y="0"/>
                    <a:pt x="4" y="0"/>
                  </a:cubicBezTo>
                  <a:cubicBezTo>
                    <a:pt x="4" y="1"/>
                    <a:pt x="4" y="1"/>
                    <a:pt x="4" y="1"/>
                  </a:cubicBezTo>
                  <a:cubicBezTo>
                    <a:pt x="4" y="1"/>
                    <a:pt x="2" y="2"/>
                    <a:pt x="1"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8"/>
                    <a:pt x="0" y="28"/>
                    <a:pt x="0" y="34"/>
                  </a:cubicBezTo>
                  <a:cubicBezTo>
                    <a:pt x="1" y="34"/>
                    <a:pt x="1" y="34"/>
                    <a:pt x="1" y="34"/>
                  </a:cubicBezTo>
                  <a:cubicBezTo>
                    <a:pt x="1" y="34"/>
                    <a:pt x="1" y="34"/>
                    <a:pt x="1" y="34"/>
                  </a:cubicBezTo>
                  <a:cubicBezTo>
                    <a:pt x="2" y="34"/>
                    <a:pt x="2" y="34"/>
                    <a:pt x="3" y="34"/>
                  </a:cubicBezTo>
                  <a:cubicBezTo>
                    <a:pt x="4" y="34"/>
                    <a:pt x="5" y="34"/>
                    <a:pt x="5" y="34"/>
                  </a:cubicBezTo>
                  <a:cubicBezTo>
                    <a:pt x="5" y="35"/>
                    <a:pt x="5" y="35"/>
                    <a:pt x="5" y="35"/>
                  </a:cubicBezTo>
                  <a:cubicBezTo>
                    <a:pt x="6" y="34"/>
                    <a:pt x="6" y="34"/>
                    <a:pt x="6" y="34"/>
                  </a:cubicBezTo>
                  <a:cubicBezTo>
                    <a:pt x="7" y="34"/>
                    <a:pt x="8" y="33"/>
                    <a:pt x="9" y="33"/>
                  </a:cubicBezTo>
                  <a:cubicBezTo>
                    <a:pt x="9" y="33"/>
                    <a:pt x="9" y="33"/>
                    <a:pt x="9" y="33"/>
                  </a:cubicBezTo>
                  <a:cubicBezTo>
                    <a:pt x="9" y="32"/>
                    <a:pt x="9" y="32"/>
                    <a:pt x="9" y="32"/>
                  </a:cubicBezTo>
                  <a:cubicBezTo>
                    <a:pt x="9" y="32"/>
                    <a:pt x="9" y="32"/>
                    <a:pt x="9" y="32"/>
                  </a:cubicBezTo>
                  <a:cubicBezTo>
                    <a:pt x="9" y="32"/>
                    <a:pt x="9" y="32"/>
                    <a:pt x="9" y="32"/>
                  </a:cubicBezTo>
                  <a:cubicBezTo>
                    <a:pt x="9" y="29"/>
                    <a:pt x="9" y="12"/>
                    <a:pt x="9" y="5"/>
                  </a:cubicBezTo>
                  <a:cubicBezTo>
                    <a:pt x="9" y="3"/>
                    <a:pt x="9" y="2"/>
                    <a:pt x="9" y="1"/>
                  </a:cubicBezTo>
                  <a:cubicBezTo>
                    <a:pt x="9" y="1"/>
                    <a:pt x="9" y="1"/>
                    <a:pt x="9" y="1"/>
                  </a:cubicBezTo>
                  <a:cubicBezTo>
                    <a:pt x="9" y="1"/>
                    <a:pt x="9" y="1"/>
                    <a:pt x="9" y="1"/>
                  </a:cubicBezTo>
                  <a:cubicBezTo>
                    <a:pt x="9" y="1"/>
                    <a:pt x="9" y="1"/>
                    <a:pt x="9" y="1"/>
                  </a:cubicBezTo>
                  <a:cubicBezTo>
                    <a:pt x="9" y="1"/>
                    <a:pt x="9" y="1"/>
                    <a:pt x="9" y="1"/>
                  </a:cubicBezTo>
                  <a:cubicBezTo>
                    <a:pt x="8" y="0"/>
                    <a:pt x="8" y="0"/>
                    <a:pt x="8"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6" name="Freeform 126"/>
            <p:cNvSpPr>
              <a:spLocks noEditPoints="1"/>
            </p:cNvSpPr>
            <p:nvPr/>
          </p:nvSpPr>
          <p:spPr bwMode="auto">
            <a:xfrm>
              <a:off x="6147805" y="3164724"/>
              <a:ext cx="135490" cy="320038"/>
            </a:xfrm>
            <a:custGeom>
              <a:avLst/>
              <a:gdLst>
                <a:gd name="T0" fmla="*/ 5 w 8"/>
                <a:gd name="T1" fmla="*/ 17 h 19"/>
                <a:gd name="T2" fmla="*/ 7 w 8"/>
                <a:gd name="T3" fmla="*/ 15 h 19"/>
                <a:gd name="T4" fmla="*/ 5 w 8"/>
                <a:gd name="T5" fmla="*/ 17 h 19"/>
                <a:gd name="T6" fmla="*/ 5 w 8"/>
                <a:gd name="T7" fmla="*/ 15 h 19"/>
                <a:gd name="T8" fmla="*/ 7 w 8"/>
                <a:gd name="T9" fmla="*/ 13 h 19"/>
                <a:gd name="T10" fmla="*/ 5 w 8"/>
                <a:gd name="T11" fmla="*/ 16 h 19"/>
                <a:gd name="T12" fmla="*/ 5 w 8"/>
                <a:gd name="T13" fmla="*/ 12 h 19"/>
                <a:gd name="T14" fmla="*/ 7 w 8"/>
                <a:gd name="T15" fmla="*/ 11 h 19"/>
                <a:gd name="T16" fmla="*/ 7 w 8"/>
                <a:gd name="T17" fmla="*/ 11 h 19"/>
                <a:gd name="T18" fmla="*/ 5 w 8"/>
                <a:gd name="T19" fmla="*/ 11 h 19"/>
                <a:gd name="T20" fmla="*/ 7 w 8"/>
                <a:gd name="T21" fmla="*/ 6 h 19"/>
                <a:gd name="T22" fmla="*/ 7 w 8"/>
                <a:gd name="T23" fmla="*/ 9 h 19"/>
                <a:gd name="T24" fmla="*/ 5 w 8"/>
                <a:gd name="T25" fmla="*/ 8 h 19"/>
                <a:gd name="T26" fmla="*/ 7 w 8"/>
                <a:gd name="T27" fmla="*/ 4 h 19"/>
                <a:gd name="T28" fmla="*/ 7 w 8"/>
                <a:gd name="T29" fmla="*/ 5 h 19"/>
                <a:gd name="T30" fmla="*/ 4 w 8"/>
                <a:gd name="T31" fmla="*/ 17 h 19"/>
                <a:gd name="T32" fmla="*/ 1 w 8"/>
                <a:gd name="T33" fmla="*/ 17 h 19"/>
                <a:gd name="T34" fmla="*/ 4 w 8"/>
                <a:gd name="T35" fmla="*/ 3 h 19"/>
                <a:gd name="T36" fmla="*/ 5 w 8"/>
                <a:gd name="T37" fmla="*/ 6 h 19"/>
                <a:gd name="T38" fmla="*/ 7 w 8"/>
                <a:gd name="T39" fmla="*/ 2 h 19"/>
                <a:gd name="T40" fmla="*/ 7 w 8"/>
                <a:gd name="T41" fmla="*/ 3 h 19"/>
                <a:gd name="T42" fmla="*/ 5 w 8"/>
                <a:gd name="T43" fmla="*/ 4 h 19"/>
                <a:gd name="T44" fmla="*/ 7 w 8"/>
                <a:gd name="T45" fmla="*/ 2 h 19"/>
                <a:gd name="T46" fmla="*/ 7 w 8"/>
                <a:gd name="T47" fmla="*/ 2 h 19"/>
                <a:gd name="T48" fmla="*/ 5 w 8"/>
                <a:gd name="T49" fmla="*/ 2 h 19"/>
                <a:gd name="T50" fmla="*/ 3 w 8"/>
                <a:gd name="T51" fmla="*/ 1 h 19"/>
                <a:gd name="T52" fmla="*/ 7 w 8"/>
                <a:gd name="T53" fmla="*/ 1 h 19"/>
                <a:gd name="T54" fmla="*/ 5 w 8"/>
                <a:gd name="T55" fmla="*/ 2 h 19"/>
                <a:gd name="T56" fmla="*/ 3 w 8"/>
                <a:gd name="T57" fmla="*/ 0 h 19"/>
                <a:gd name="T58" fmla="*/ 0 w 8"/>
                <a:gd name="T59" fmla="*/ 2 h 19"/>
                <a:gd name="T60" fmla="*/ 0 w 8"/>
                <a:gd name="T61" fmla="*/ 2 h 19"/>
                <a:gd name="T62" fmla="*/ 0 w 8"/>
                <a:gd name="T63" fmla="*/ 3 h 19"/>
                <a:gd name="T64" fmla="*/ 0 w 8"/>
                <a:gd name="T65" fmla="*/ 18 h 19"/>
                <a:gd name="T66" fmla="*/ 0 w 8"/>
                <a:gd name="T67" fmla="*/ 18 h 19"/>
                <a:gd name="T68" fmla="*/ 5 w 8"/>
                <a:gd name="T69" fmla="*/ 18 h 19"/>
                <a:gd name="T70" fmla="*/ 5 w 8"/>
                <a:gd name="T71" fmla="*/ 18 h 19"/>
                <a:gd name="T72" fmla="*/ 6 w 8"/>
                <a:gd name="T73" fmla="*/ 18 h 19"/>
                <a:gd name="T74" fmla="*/ 6 w 8"/>
                <a:gd name="T75" fmla="*/ 18 h 19"/>
                <a:gd name="T76" fmla="*/ 8 w 8"/>
                <a:gd name="T77" fmla="*/ 17 h 19"/>
                <a:gd name="T78" fmla="*/ 8 w 8"/>
                <a:gd name="T79" fmla="*/ 16 h 19"/>
                <a:gd name="T80" fmla="*/ 8 w 8"/>
                <a:gd name="T81" fmla="*/ 0 h 19"/>
                <a:gd name="T82" fmla="*/ 8 w 8"/>
                <a:gd name="T83" fmla="*/ 0 h 19"/>
                <a:gd name="T84" fmla="*/ 8 w 8"/>
                <a:gd name="T85" fmla="*/ 0 h 19"/>
                <a:gd name="T86" fmla="*/ 8 w 8"/>
                <a:gd name="T8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 h="19">
                  <a:moveTo>
                    <a:pt x="5" y="17"/>
                  </a:moveTo>
                  <a:cubicBezTo>
                    <a:pt x="5" y="17"/>
                    <a:pt x="5" y="17"/>
                    <a:pt x="5" y="17"/>
                  </a:cubicBezTo>
                  <a:cubicBezTo>
                    <a:pt x="6" y="16"/>
                    <a:pt x="7" y="15"/>
                    <a:pt x="7" y="14"/>
                  </a:cubicBezTo>
                  <a:cubicBezTo>
                    <a:pt x="7" y="14"/>
                    <a:pt x="7" y="15"/>
                    <a:pt x="7" y="15"/>
                  </a:cubicBezTo>
                  <a:cubicBezTo>
                    <a:pt x="6" y="17"/>
                    <a:pt x="6" y="17"/>
                    <a:pt x="6" y="17"/>
                  </a:cubicBezTo>
                  <a:cubicBezTo>
                    <a:pt x="5" y="17"/>
                    <a:pt x="5" y="17"/>
                    <a:pt x="5" y="17"/>
                  </a:cubicBezTo>
                  <a:moveTo>
                    <a:pt x="5" y="16"/>
                  </a:moveTo>
                  <a:cubicBezTo>
                    <a:pt x="5" y="15"/>
                    <a:pt x="5" y="15"/>
                    <a:pt x="5" y="15"/>
                  </a:cubicBezTo>
                  <a:cubicBezTo>
                    <a:pt x="6" y="14"/>
                    <a:pt x="7" y="12"/>
                    <a:pt x="7" y="11"/>
                  </a:cubicBezTo>
                  <a:cubicBezTo>
                    <a:pt x="7" y="12"/>
                    <a:pt x="7" y="12"/>
                    <a:pt x="7" y="13"/>
                  </a:cubicBezTo>
                  <a:cubicBezTo>
                    <a:pt x="7" y="13"/>
                    <a:pt x="7" y="13"/>
                    <a:pt x="7" y="13"/>
                  </a:cubicBezTo>
                  <a:cubicBezTo>
                    <a:pt x="7" y="14"/>
                    <a:pt x="6" y="15"/>
                    <a:pt x="5" y="16"/>
                  </a:cubicBezTo>
                  <a:moveTo>
                    <a:pt x="5" y="14"/>
                  </a:moveTo>
                  <a:cubicBezTo>
                    <a:pt x="5" y="13"/>
                    <a:pt x="5" y="13"/>
                    <a:pt x="5" y="12"/>
                  </a:cubicBezTo>
                  <a:cubicBezTo>
                    <a:pt x="7" y="9"/>
                    <a:pt x="7" y="9"/>
                    <a:pt x="7" y="9"/>
                  </a:cubicBezTo>
                  <a:cubicBezTo>
                    <a:pt x="7" y="10"/>
                    <a:pt x="7" y="10"/>
                    <a:pt x="7" y="11"/>
                  </a:cubicBezTo>
                  <a:cubicBezTo>
                    <a:pt x="7" y="11"/>
                    <a:pt x="7" y="11"/>
                    <a:pt x="7" y="11"/>
                  </a:cubicBezTo>
                  <a:cubicBezTo>
                    <a:pt x="7" y="11"/>
                    <a:pt x="7" y="11"/>
                    <a:pt x="7" y="11"/>
                  </a:cubicBezTo>
                  <a:cubicBezTo>
                    <a:pt x="6" y="12"/>
                    <a:pt x="6" y="13"/>
                    <a:pt x="5" y="14"/>
                  </a:cubicBezTo>
                  <a:moveTo>
                    <a:pt x="5" y="11"/>
                  </a:moveTo>
                  <a:cubicBezTo>
                    <a:pt x="5" y="11"/>
                    <a:pt x="5" y="10"/>
                    <a:pt x="5" y="9"/>
                  </a:cubicBezTo>
                  <a:cubicBezTo>
                    <a:pt x="7" y="6"/>
                    <a:pt x="7" y="6"/>
                    <a:pt x="7" y="6"/>
                  </a:cubicBezTo>
                  <a:cubicBezTo>
                    <a:pt x="7" y="7"/>
                    <a:pt x="7" y="8"/>
                    <a:pt x="7" y="8"/>
                  </a:cubicBezTo>
                  <a:cubicBezTo>
                    <a:pt x="7" y="9"/>
                    <a:pt x="7" y="9"/>
                    <a:pt x="7" y="9"/>
                  </a:cubicBezTo>
                  <a:cubicBezTo>
                    <a:pt x="5" y="11"/>
                    <a:pt x="5" y="11"/>
                    <a:pt x="5" y="11"/>
                  </a:cubicBezTo>
                  <a:moveTo>
                    <a:pt x="5" y="8"/>
                  </a:moveTo>
                  <a:cubicBezTo>
                    <a:pt x="5" y="8"/>
                    <a:pt x="5" y="7"/>
                    <a:pt x="5" y="7"/>
                  </a:cubicBezTo>
                  <a:cubicBezTo>
                    <a:pt x="6" y="6"/>
                    <a:pt x="7" y="5"/>
                    <a:pt x="7" y="4"/>
                  </a:cubicBezTo>
                  <a:cubicBezTo>
                    <a:pt x="7" y="4"/>
                    <a:pt x="7" y="5"/>
                    <a:pt x="7" y="5"/>
                  </a:cubicBezTo>
                  <a:cubicBezTo>
                    <a:pt x="7" y="5"/>
                    <a:pt x="7" y="5"/>
                    <a:pt x="7" y="5"/>
                  </a:cubicBezTo>
                  <a:cubicBezTo>
                    <a:pt x="5" y="8"/>
                    <a:pt x="5" y="8"/>
                    <a:pt x="5" y="8"/>
                  </a:cubicBezTo>
                  <a:moveTo>
                    <a:pt x="4" y="17"/>
                  </a:moveTo>
                  <a:cubicBezTo>
                    <a:pt x="4" y="17"/>
                    <a:pt x="3" y="17"/>
                    <a:pt x="3" y="17"/>
                  </a:cubicBezTo>
                  <a:cubicBezTo>
                    <a:pt x="2" y="17"/>
                    <a:pt x="2" y="17"/>
                    <a:pt x="1" y="17"/>
                  </a:cubicBezTo>
                  <a:cubicBezTo>
                    <a:pt x="1" y="11"/>
                    <a:pt x="1" y="7"/>
                    <a:pt x="1" y="3"/>
                  </a:cubicBezTo>
                  <a:cubicBezTo>
                    <a:pt x="2" y="3"/>
                    <a:pt x="4" y="3"/>
                    <a:pt x="4" y="3"/>
                  </a:cubicBezTo>
                  <a:cubicBezTo>
                    <a:pt x="4" y="5"/>
                    <a:pt x="4" y="13"/>
                    <a:pt x="4" y="17"/>
                  </a:cubicBezTo>
                  <a:moveTo>
                    <a:pt x="5" y="6"/>
                  </a:moveTo>
                  <a:cubicBezTo>
                    <a:pt x="5" y="5"/>
                    <a:pt x="5" y="5"/>
                    <a:pt x="5" y="5"/>
                  </a:cubicBezTo>
                  <a:cubicBezTo>
                    <a:pt x="6" y="4"/>
                    <a:pt x="7" y="3"/>
                    <a:pt x="7" y="2"/>
                  </a:cubicBezTo>
                  <a:cubicBezTo>
                    <a:pt x="7" y="3"/>
                    <a:pt x="7" y="3"/>
                    <a:pt x="7" y="3"/>
                  </a:cubicBezTo>
                  <a:cubicBezTo>
                    <a:pt x="7" y="3"/>
                    <a:pt x="7" y="3"/>
                    <a:pt x="7" y="3"/>
                  </a:cubicBezTo>
                  <a:cubicBezTo>
                    <a:pt x="6" y="4"/>
                    <a:pt x="6" y="5"/>
                    <a:pt x="5" y="6"/>
                  </a:cubicBezTo>
                  <a:moveTo>
                    <a:pt x="5" y="4"/>
                  </a:moveTo>
                  <a:cubicBezTo>
                    <a:pt x="5" y="4"/>
                    <a:pt x="5" y="3"/>
                    <a:pt x="5" y="3"/>
                  </a:cubicBezTo>
                  <a:cubicBezTo>
                    <a:pt x="6" y="3"/>
                    <a:pt x="6" y="2"/>
                    <a:pt x="7" y="2"/>
                  </a:cubicBezTo>
                  <a:cubicBezTo>
                    <a:pt x="7" y="1"/>
                    <a:pt x="7" y="1"/>
                    <a:pt x="7" y="1"/>
                  </a:cubicBezTo>
                  <a:cubicBezTo>
                    <a:pt x="7" y="2"/>
                    <a:pt x="7" y="2"/>
                    <a:pt x="7" y="2"/>
                  </a:cubicBezTo>
                  <a:cubicBezTo>
                    <a:pt x="7" y="2"/>
                    <a:pt x="6" y="3"/>
                    <a:pt x="5" y="4"/>
                  </a:cubicBezTo>
                  <a:moveTo>
                    <a:pt x="5" y="2"/>
                  </a:moveTo>
                  <a:cubicBezTo>
                    <a:pt x="4" y="2"/>
                    <a:pt x="3" y="2"/>
                    <a:pt x="2" y="2"/>
                  </a:cubicBezTo>
                  <a:cubicBezTo>
                    <a:pt x="3" y="1"/>
                    <a:pt x="3" y="1"/>
                    <a:pt x="3" y="1"/>
                  </a:cubicBezTo>
                  <a:cubicBezTo>
                    <a:pt x="4" y="1"/>
                    <a:pt x="5" y="1"/>
                    <a:pt x="6" y="1"/>
                  </a:cubicBezTo>
                  <a:cubicBezTo>
                    <a:pt x="6" y="1"/>
                    <a:pt x="6" y="1"/>
                    <a:pt x="7" y="1"/>
                  </a:cubicBezTo>
                  <a:cubicBezTo>
                    <a:pt x="6" y="1"/>
                    <a:pt x="6" y="1"/>
                    <a:pt x="6" y="1"/>
                  </a:cubicBezTo>
                  <a:cubicBezTo>
                    <a:pt x="6" y="2"/>
                    <a:pt x="5" y="2"/>
                    <a:pt x="5" y="2"/>
                  </a:cubicBezTo>
                  <a:moveTo>
                    <a:pt x="6" y="0"/>
                  </a:moveTo>
                  <a:cubicBezTo>
                    <a:pt x="5" y="0"/>
                    <a:pt x="3" y="0"/>
                    <a:pt x="3" y="0"/>
                  </a:cubicBezTo>
                  <a:cubicBezTo>
                    <a:pt x="3" y="0"/>
                    <a:pt x="3" y="0"/>
                    <a:pt x="3" y="0"/>
                  </a:cubicBezTo>
                  <a:cubicBezTo>
                    <a:pt x="3" y="0"/>
                    <a:pt x="2" y="1"/>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6"/>
                    <a:pt x="0" y="11"/>
                    <a:pt x="0" y="18"/>
                  </a:cubicBezTo>
                  <a:cubicBezTo>
                    <a:pt x="0" y="18"/>
                    <a:pt x="0" y="18"/>
                    <a:pt x="0" y="18"/>
                  </a:cubicBezTo>
                  <a:cubicBezTo>
                    <a:pt x="0" y="18"/>
                    <a:pt x="0" y="18"/>
                    <a:pt x="0" y="18"/>
                  </a:cubicBezTo>
                  <a:cubicBezTo>
                    <a:pt x="1" y="18"/>
                    <a:pt x="2" y="18"/>
                    <a:pt x="3" y="18"/>
                  </a:cubicBezTo>
                  <a:cubicBezTo>
                    <a:pt x="3" y="18"/>
                    <a:pt x="4" y="18"/>
                    <a:pt x="5" y="18"/>
                  </a:cubicBezTo>
                  <a:cubicBezTo>
                    <a:pt x="5" y="19"/>
                    <a:pt x="5" y="19"/>
                    <a:pt x="5" y="19"/>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7"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9"/>
                    <a:pt x="8"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6"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7" name="Freeform 127"/>
            <p:cNvSpPr>
              <a:spLocks noEditPoints="1"/>
            </p:cNvSpPr>
            <p:nvPr/>
          </p:nvSpPr>
          <p:spPr bwMode="auto">
            <a:xfrm>
              <a:off x="6619684" y="3096980"/>
              <a:ext cx="151843" cy="387782"/>
            </a:xfrm>
            <a:custGeom>
              <a:avLst/>
              <a:gdLst>
                <a:gd name="T0" fmla="*/ 7 w 9"/>
                <a:gd name="T1" fmla="*/ 19 h 23"/>
                <a:gd name="T2" fmla="*/ 6 w 9"/>
                <a:gd name="T3" fmla="*/ 21 h 23"/>
                <a:gd name="T4" fmla="*/ 6 w 9"/>
                <a:gd name="T5" fmla="*/ 19 h 23"/>
                <a:gd name="T6" fmla="*/ 7 w 9"/>
                <a:gd name="T7" fmla="*/ 17 h 23"/>
                <a:gd name="T8" fmla="*/ 6 w 9"/>
                <a:gd name="T9" fmla="*/ 21 h 23"/>
                <a:gd name="T10" fmla="*/ 6 w 9"/>
                <a:gd name="T11" fmla="*/ 17 h 23"/>
                <a:gd name="T12" fmla="*/ 7 w 9"/>
                <a:gd name="T13" fmla="*/ 14 h 23"/>
                <a:gd name="T14" fmla="*/ 7 w 9"/>
                <a:gd name="T15" fmla="*/ 16 h 23"/>
                <a:gd name="T16" fmla="*/ 6 w 9"/>
                <a:gd name="T17" fmla="*/ 16 h 23"/>
                <a:gd name="T18" fmla="*/ 6 w 9"/>
                <a:gd name="T19" fmla="*/ 14 h 23"/>
                <a:gd name="T20" fmla="*/ 7 w 9"/>
                <a:gd name="T21" fmla="*/ 14 h 23"/>
                <a:gd name="T22" fmla="*/ 6 w 9"/>
                <a:gd name="T23" fmla="*/ 16 h 23"/>
                <a:gd name="T24" fmla="*/ 6 w 9"/>
                <a:gd name="T25" fmla="*/ 12 h 23"/>
                <a:gd name="T26" fmla="*/ 7 w 9"/>
                <a:gd name="T27" fmla="*/ 12 h 23"/>
                <a:gd name="T28" fmla="*/ 6 w 9"/>
                <a:gd name="T29" fmla="*/ 14 h 23"/>
                <a:gd name="T30" fmla="*/ 6 w 9"/>
                <a:gd name="T31" fmla="*/ 10 h 23"/>
                <a:gd name="T32" fmla="*/ 7 w 9"/>
                <a:gd name="T33" fmla="*/ 9 h 23"/>
                <a:gd name="T34" fmla="*/ 6 w 9"/>
                <a:gd name="T35" fmla="*/ 11 h 23"/>
                <a:gd name="T36" fmla="*/ 6 w 9"/>
                <a:gd name="T37" fmla="*/ 10 h 23"/>
                <a:gd name="T38" fmla="*/ 5 w 9"/>
                <a:gd name="T39" fmla="*/ 8 h 23"/>
                <a:gd name="T40" fmla="*/ 6 w 9"/>
                <a:gd name="T41" fmla="*/ 8 h 23"/>
                <a:gd name="T42" fmla="*/ 7 w 9"/>
                <a:gd name="T43" fmla="*/ 6 h 23"/>
                <a:gd name="T44" fmla="*/ 7 w 9"/>
                <a:gd name="T45" fmla="*/ 7 h 23"/>
                <a:gd name="T46" fmla="*/ 5 w 9"/>
                <a:gd name="T47" fmla="*/ 9 h 23"/>
                <a:gd name="T48" fmla="*/ 3 w 9"/>
                <a:gd name="T49" fmla="*/ 21 h 23"/>
                <a:gd name="T50" fmla="*/ 1 w 9"/>
                <a:gd name="T51" fmla="*/ 4 h 23"/>
                <a:gd name="T52" fmla="*/ 5 w 9"/>
                <a:gd name="T53" fmla="*/ 21 h 23"/>
                <a:gd name="T54" fmla="*/ 5 w 9"/>
                <a:gd name="T55" fmla="*/ 6 h 23"/>
                <a:gd name="T56" fmla="*/ 7 w 9"/>
                <a:gd name="T57" fmla="*/ 5 h 23"/>
                <a:gd name="T58" fmla="*/ 5 w 9"/>
                <a:gd name="T59" fmla="*/ 7 h 23"/>
                <a:gd name="T60" fmla="*/ 5 w 9"/>
                <a:gd name="T61" fmla="*/ 4 h 23"/>
                <a:gd name="T62" fmla="*/ 7 w 9"/>
                <a:gd name="T63" fmla="*/ 2 h 23"/>
                <a:gd name="T64" fmla="*/ 7 w 9"/>
                <a:gd name="T65" fmla="*/ 3 h 23"/>
                <a:gd name="T66" fmla="*/ 5 w 9"/>
                <a:gd name="T67" fmla="*/ 3 h 23"/>
                <a:gd name="T68" fmla="*/ 4 w 9"/>
                <a:gd name="T69" fmla="*/ 1 h 23"/>
                <a:gd name="T70" fmla="*/ 7 w 9"/>
                <a:gd name="T71" fmla="*/ 1 h 23"/>
                <a:gd name="T72" fmla="*/ 5 w 9"/>
                <a:gd name="T73" fmla="*/ 3 h 23"/>
                <a:gd name="T74" fmla="*/ 3 w 9"/>
                <a:gd name="T75" fmla="*/ 0 h 23"/>
                <a:gd name="T76" fmla="*/ 0 w 9"/>
                <a:gd name="T77" fmla="*/ 3 h 23"/>
                <a:gd name="T78" fmla="*/ 0 w 9"/>
                <a:gd name="T79" fmla="*/ 3 h 23"/>
                <a:gd name="T80" fmla="*/ 0 w 9"/>
                <a:gd name="T81" fmla="*/ 4 h 23"/>
                <a:gd name="T82" fmla="*/ 0 w 9"/>
                <a:gd name="T83" fmla="*/ 22 h 23"/>
                <a:gd name="T84" fmla="*/ 0 w 9"/>
                <a:gd name="T85" fmla="*/ 22 h 23"/>
                <a:gd name="T86" fmla="*/ 5 w 9"/>
                <a:gd name="T87" fmla="*/ 22 h 23"/>
                <a:gd name="T88" fmla="*/ 5 w 9"/>
                <a:gd name="T89" fmla="*/ 22 h 23"/>
                <a:gd name="T90" fmla="*/ 8 w 9"/>
                <a:gd name="T91" fmla="*/ 21 h 23"/>
                <a:gd name="T92" fmla="*/ 8 w 9"/>
                <a:gd name="T93" fmla="*/ 20 h 23"/>
                <a:gd name="T94" fmla="*/ 8 w 9"/>
                <a:gd name="T95" fmla="*/ 1 h 23"/>
                <a:gd name="T96" fmla="*/ 8 w 9"/>
                <a:gd name="T97" fmla="*/ 1 h 23"/>
                <a:gd name="T98" fmla="*/ 8 w 9"/>
                <a:gd name="T99" fmla="*/ 0 h 23"/>
                <a:gd name="T100" fmla="*/ 8 w 9"/>
                <a:gd name="T10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 h="23">
                  <a:moveTo>
                    <a:pt x="6" y="21"/>
                  </a:moveTo>
                  <a:cubicBezTo>
                    <a:pt x="7" y="20"/>
                    <a:pt x="7" y="20"/>
                    <a:pt x="7" y="19"/>
                  </a:cubicBezTo>
                  <a:cubicBezTo>
                    <a:pt x="7" y="19"/>
                    <a:pt x="8" y="20"/>
                    <a:pt x="8" y="20"/>
                  </a:cubicBezTo>
                  <a:cubicBezTo>
                    <a:pt x="7" y="20"/>
                    <a:pt x="7" y="20"/>
                    <a:pt x="6" y="21"/>
                  </a:cubicBezTo>
                  <a:moveTo>
                    <a:pt x="6" y="21"/>
                  </a:moveTo>
                  <a:cubicBezTo>
                    <a:pt x="6" y="20"/>
                    <a:pt x="6" y="20"/>
                    <a:pt x="6" y="19"/>
                  </a:cubicBezTo>
                  <a:cubicBezTo>
                    <a:pt x="6" y="19"/>
                    <a:pt x="6" y="19"/>
                    <a:pt x="6" y="19"/>
                  </a:cubicBezTo>
                  <a:cubicBezTo>
                    <a:pt x="7" y="17"/>
                    <a:pt x="7" y="17"/>
                    <a:pt x="7" y="17"/>
                  </a:cubicBezTo>
                  <a:cubicBezTo>
                    <a:pt x="7" y="17"/>
                    <a:pt x="7" y="18"/>
                    <a:pt x="7" y="18"/>
                  </a:cubicBezTo>
                  <a:cubicBezTo>
                    <a:pt x="7" y="19"/>
                    <a:pt x="6" y="20"/>
                    <a:pt x="6" y="21"/>
                  </a:cubicBezTo>
                  <a:moveTo>
                    <a:pt x="6" y="18"/>
                  </a:moveTo>
                  <a:cubicBezTo>
                    <a:pt x="6" y="18"/>
                    <a:pt x="6" y="17"/>
                    <a:pt x="6" y="17"/>
                  </a:cubicBezTo>
                  <a:cubicBezTo>
                    <a:pt x="6" y="17"/>
                    <a:pt x="6" y="17"/>
                    <a:pt x="6" y="17"/>
                  </a:cubicBezTo>
                  <a:cubicBezTo>
                    <a:pt x="7" y="14"/>
                    <a:pt x="7" y="14"/>
                    <a:pt x="7" y="14"/>
                  </a:cubicBezTo>
                  <a:cubicBezTo>
                    <a:pt x="7" y="15"/>
                    <a:pt x="7" y="15"/>
                    <a:pt x="7" y="16"/>
                  </a:cubicBezTo>
                  <a:cubicBezTo>
                    <a:pt x="7" y="16"/>
                    <a:pt x="7" y="16"/>
                    <a:pt x="7" y="16"/>
                  </a:cubicBezTo>
                  <a:cubicBezTo>
                    <a:pt x="6" y="18"/>
                    <a:pt x="6" y="18"/>
                    <a:pt x="6" y="18"/>
                  </a:cubicBezTo>
                  <a:moveTo>
                    <a:pt x="6" y="16"/>
                  </a:moveTo>
                  <a:cubicBezTo>
                    <a:pt x="6" y="16"/>
                    <a:pt x="6" y="15"/>
                    <a:pt x="6" y="15"/>
                  </a:cubicBezTo>
                  <a:cubicBezTo>
                    <a:pt x="6" y="14"/>
                    <a:pt x="6" y="14"/>
                    <a:pt x="6" y="14"/>
                  </a:cubicBezTo>
                  <a:cubicBezTo>
                    <a:pt x="6" y="14"/>
                    <a:pt x="7" y="13"/>
                    <a:pt x="7" y="12"/>
                  </a:cubicBezTo>
                  <a:cubicBezTo>
                    <a:pt x="7" y="13"/>
                    <a:pt x="7" y="13"/>
                    <a:pt x="7" y="14"/>
                  </a:cubicBezTo>
                  <a:cubicBezTo>
                    <a:pt x="7" y="14"/>
                    <a:pt x="7" y="14"/>
                    <a:pt x="7" y="14"/>
                  </a:cubicBezTo>
                  <a:cubicBezTo>
                    <a:pt x="6" y="16"/>
                    <a:pt x="6" y="16"/>
                    <a:pt x="6" y="16"/>
                  </a:cubicBezTo>
                  <a:moveTo>
                    <a:pt x="6" y="14"/>
                  </a:moveTo>
                  <a:cubicBezTo>
                    <a:pt x="6" y="13"/>
                    <a:pt x="6" y="13"/>
                    <a:pt x="6" y="12"/>
                  </a:cubicBezTo>
                  <a:cubicBezTo>
                    <a:pt x="7" y="10"/>
                    <a:pt x="7" y="10"/>
                    <a:pt x="7" y="10"/>
                  </a:cubicBezTo>
                  <a:cubicBezTo>
                    <a:pt x="7" y="10"/>
                    <a:pt x="7" y="11"/>
                    <a:pt x="7" y="12"/>
                  </a:cubicBezTo>
                  <a:cubicBezTo>
                    <a:pt x="7" y="12"/>
                    <a:pt x="7" y="12"/>
                    <a:pt x="7" y="12"/>
                  </a:cubicBezTo>
                  <a:cubicBezTo>
                    <a:pt x="7" y="12"/>
                    <a:pt x="6" y="13"/>
                    <a:pt x="6" y="14"/>
                  </a:cubicBezTo>
                  <a:moveTo>
                    <a:pt x="6" y="10"/>
                  </a:moveTo>
                  <a:cubicBezTo>
                    <a:pt x="6" y="10"/>
                    <a:pt x="6" y="10"/>
                    <a:pt x="6" y="10"/>
                  </a:cubicBezTo>
                  <a:cubicBezTo>
                    <a:pt x="6" y="9"/>
                    <a:pt x="7" y="8"/>
                    <a:pt x="7" y="8"/>
                  </a:cubicBezTo>
                  <a:cubicBezTo>
                    <a:pt x="7" y="8"/>
                    <a:pt x="7" y="8"/>
                    <a:pt x="7" y="9"/>
                  </a:cubicBezTo>
                  <a:cubicBezTo>
                    <a:pt x="7" y="9"/>
                    <a:pt x="7" y="9"/>
                    <a:pt x="7" y="9"/>
                  </a:cubicBezTo>
                  <a:cubicBezTo>
                    <a:pt x="6" y="11"/>
                    <a:pt x="6" y="11"/>
                    <a:pt x="6" y="11"/>
                  </a:cubicBezTo>
                  <a:cubicBezTo>
                    <a:pt x="6" y="11"/>
                    <a:pt x="6" y="10"/>
                    <a:pt x="6" y="10"/>
                  </a:cubicBezTo>
                  <a:cubicBezTo>
                    <a:pt x="6" y="10"/>
                    <a:pt x="6" y="10"/>
                    <a:pt x="6" y="10"/>
                  </a:cubicBezTo>
                  <a:moveTo>
                    <a:pt x="5" y="9"/>
                  </a:moveTo>
                  <a:cubicBezTo>
                    <a:pt x="5" y="9"/>
                    <a:pt x="5" y="8"/>
                    <a:pt x="5" y="8"/>
                  </a:cubicBezTo>
                  <a:cubicBezTo>
                    <a:pt x="6" y="8"/>
                    <a:pt x="6" y="8"/>
                    <a:pt x="6" y="8"/>
                  </a:cubicBezTo>
                  <a:cubicBezTo>
                    <a:pt x="6" y="8"/>
                    <a:pt x="6" y="8"/>
                    <a:pt x="6" y="8"/>
                  </a:cubicBezTo>
                  <a:cubicBezTo>
                    <a:pt x="6" y="8"/>
                    <a:pt x="6" y="8"/>
                    <a:pt x="6" y="8"/>
                  </a:cubicBezTo>
                  <a:cubicBezTo>
                    <a:pt x="7" y="6"/>
                    <a:pt x="7" y="6"/>
                    <a:pt x="7" y="6"/>
                  </a:cubicBezTo>
                  <a:cubicBezTo>
                    <a:pt x="7" y="6"/>
                    <a:pt x="7" y="7"/>
                    <a:pt x="7" y="7"/>
                  </a:cubicBezTo>
                  <a:cubicBezTo>
                    <a:pt x="7" y="7"/>
                    <a:pt x="7" y="7"/>
                    <a:pt x="7" y="7"/>
                  </a:cubicBezTo>
                  <a:cubicBezTo>
                    <a:pt x="7" y="7"/>
                    <a:pt x="7" y="7"/>
                    <a:pt x="7" y="7"/>
                  </a:cubicBezTo>
                  <a:cubicBezTo>
                    <a:pt x="7" y="8"/>
                    <a:pt x="6" y="9"/>
                    <a:pt x="5" y="9"/>
                  </a:cubicBezTo>
                  <a:moveTo>
                    <a:pt x="5" y="21"/>
                  </a:moveTo>
                  <a:cubicBezTo>
                    <a:pt x="4" y="21"/>
                    <a:pt x="3" y="21"/>
                    <a:pt x="3" y="21"/>
                  </a:cubicBezTo>
                  <a:cubicBezTo>
                    <a:pt x="2" y="21"/>
                    <a:pt x="2" y="21"/>
                    <a:pt x="1" y="21"/>
                  </a:cubicBezTo>
                  <a:cubicBezTo>
                    <a:pt x="1" y="16"/>
                    <a:pt x="1" y="8"/>
                    <a:pt x="1" y="4"/>
                  </a:cubicBezTo>
                  <a:cubicBezTo>
                    <a:pt x="2" y="4"/>
                    <a:pt x="4" y="4"/>
                    <a:pt x="4" y="4"/>
                  </a:cubicBezTo>
                  <a:cubicBezTo>
                    <a:pt x="4" y="7"/>
                    <a:pt x="5" y="17"/>
                    <a:pt x="5" y="21"/>
                  </a:cubicBezTo>
                  <a:moveTo>
                    <a:pt x="5" y="7"/>
                  </a:moveTo>
                  <a:cubicBezTo>
                    <a:pt x="5" y="6"/>
                    <a:pt x="5" y="6"/>
                    <a:pt x="5" y="6"/>
                  </a:cubicBezTo>
                  <a:cubicBezTo>
                    <a:pt x="7" y="4"/>
                    <a:pt x="7" y="4"/>
                    <a:pt x="7" y="4"/>
                  </a:cubicBezTo>
                  <a:cubicBezTo>
                    <a:pt x="7" y="4"/>
                    <a:pt x="7" y="5"/>
                    <a:pt x="7" y="5"/>
                  </a:cubicBezTo>
                  <a:cubicBezTo>
                    <a:pt x="7" y="5"/>
                    <a:pt x="7" y="5"/>
                    <a:pt x="7" y="5"/>
                  </a:cubicBezTo>
                  <a:cubicBezTo>
                    <a:pt x="5" y="7"/>
                    <a:pt x="5" y="7"/>
                    <a:pt x="5" y="7"/>
                  </a:cubicBezTo>
                  <a:moveTo>
                    <a:pt x="5" y="5"/>
                  </a:moveTo>
                  <a:cubicBezTo>
                    <a:pt x="5" y="5"/>
                    <a:pt x="5" y="4"/>
                    <a:pt x="5" y="4"/>
                  </a:cubicBezTo>
                  <a:cubicBezTo>
                    <a:pt x="6" y="4"/>
                    <a:pt x="6" y="3"/>
                    <a:pt x="7" y="3"/>
                  </a:cubicBezTo>
                  <a:cubicBezTo>
                    <a:pt x="7" y="2"/>
                    <a:pt x="7" y="2"/>
                    <a:pt x="7" y="2"/>
                  </a:cubicBezTo>
                  <a:cubicBezTo>
                    <a:pt x="7" y="3"/>
                    <a:pt x="7" y="3"/>
                    <a:pt x="7" y="3"/>
                  </a:cubicBezTo>
                  <a:cubicBezTo>
                    <a:pt x="7" y="3"/>
                    <a:pt x="7" y="3"/>
                    <a:pt x="7" y="3"/>
                  </a:cubicBezTo>
                  <a:cubicBezTo>
                    <a:pt x="5" y="5"/>
                    <a:pt x="5" y="5"/>
                    <a:pt x="5" y="5"/>
                  </a:cubicBezTo>
                  <a:moveTo>
                    <a:pt x="5" y="3"/>
                  </a:moveTo>
                  <a:cubicBezTo>
                    <a:pt x="5" y="3"/>
                    <a:pt x="3" y="3"/>
                    <a:pt x="2" y="3"/>
                  </a:cubicBezTo>
                  <a:cubicBezTo>
                    <a:pt x="3" y="2"/>
                    <a:pt x="3" y="2"/>
                    <a:pt x="4" y="1"/>
                  </a:cubicBezTo>
                  <a:cubicBezTo>
                    <a:pt x="4" y="1"/>
                    <a:pt x="5" y="1"/>
                    <a:pt x="6" y="1"/>
                  </a:cubicBezTo>
                  <a:cubicBezTo>
                    <a:pt x="6" y="1"/>
                    <a:pt x="6" y="1"/>
                    <a:pt x="7" y="1"/>
                  </a:cubicBezTo>
                  <a:cubicBezTo>
                    <a:pt x="6" y="2"/>
                    <a:pt x="6" y="2"/>
                    <a:pt x="6" y="2"/>
                  </a:cubicBezTo>
                  <a:cubicBezTo>
                    <a:pt x="6" y="2"/>
                    <a:pt x="5" y="3"/>
                    <a:pt x="5" y="3"/>
                  </a:cubicBezTo>
                  <a:moveTo>
                    <a:pt x="6" y="0"/>
                  </a:moveTo>
                  <a:cubicBezTo>
                    <a:pt x="5" y="0"/>
                    <a:pt x="4" y="0"/>
                    <a:pt x="3" y="0"/>
                  </a:cubicBezTo>
                  <a:cubicBezTo>
                    <a:pt x="3" y="1"/>
                    <a:pt x="3" y="1"/>
                    <a:pt x="3" y="1"/>
                  </a:cubicBezTo>
                  <a:cubicBezTo>
                    <a:pt x="3" y="1"/>
                    <a:pt x="2" y="2"/>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8"/>
                    <a:pt x="0" y="16"/>
                    <a:pt x="0" y="22"/>
                  </a:cubicBezTo>
                  <a:cubicBezTo>
                    <a:pt x="0" y="22"/>
                    <a:pt x="0" y="22"/>
                    <a:pt x="0" y="22"/>
                  </a:cubicBezTo>
                  <a:cubicBezTo>
                    <a:pt x="0" y="22"/>
                    <a:pt x="0" y="22"/>
                    <a:pt x="0" y="22"/>
                  </a:cubicBezTo>
                  <a:cubicBezTo>
                    <a:pt x="1" y="22"/>
                    <a:pt x="2" y="22"/>
                    <a:pt x="3" y="22"/>
                  </a:cubicBezTo>
                  <a:cubicBezTo>
                    <a:pt x="3" y="22"/>
                    <a:pt x="4" y="22"/>
                    <a:pt x="5" y="22"/>
                  </a:cubicBezTo>
                  <a:cubicBezTo>
                    <a:pt x="5" y="23"/>
                    <a:pt x="5" y="23"/>
                    <a:pt x="5" y="23"/>
                  </a:cubicBezTo>
                  <a:cubicBezTo>
                    <a:pt x="5" y="22"/>
                    <a:pt x="5" y="22"/>
                    <a:pt x="5" y="22"/>
                  </a:cubicBezTo>
                  <a:cubicBezTo>
                    <a:pt x="6" y="22"/>
                    <a:pt x="7" y="21"/>
                    <a:pt x="8" y="21"/>
                  </a:cubicBezTo>
                  <a:cubicBezTo>
                    <a:pt x="8" y="21"/>
                    <a:pt x="8" y="21"/>
                    <a:pt x="8" y="21"/>
                  </a:cubicBezTo>
                  <a:cubicBezTo>
                    <a:pt x="8" y="20"/>
                    <a:pt x="8" y="20"/>
                    <a:pt x="8" y="20"/>
                  </a:cubicBezTo>
                  <a:cubicBezTo>
                    <a:pt x="8" y="20"/>
                    <a:pt x="8" y="20"/>
                    <a:pt x="8" y="20"/>
                  </a:cubicBezTo>
                  <a:cubicBezTo>
                    <a:pt x="9" y="20"/>
                    <a:pt x="9" y="20"/>
                    <a:pt x="9" y="20"/>
                  </a:cubicBezTo>
                  <a:cubicBezTo>
                    <a:pt x="8" y="15"/>
                    <a:pt x="8" y="2"/>
                    <a:pt x="8" y="1"/>
                  </a:cubicBezTo>
                  <a:cubicBezTo>
                    <a:pt x="8" y="1"/>
                    <a:pt x="8" y="1"/>
                    <a:pt x="8" y="1"/>
                  </a:cubicBezTo>
                  <a:cubicBezTo>
                    <a:pt x="8" y="1"/>
                    <a:pt x="8" y="1"/>
                    <a:pt x="8" y="1"/>
                  </a:cubicBezTo>
                  <a:cubicBezTo>
                    <a:pt x="8" y="1"/>
                    <a:pt x="8" y="1"/>
                    <a:pt x="8" y="1"/>
                  </a:cubicBezTo>
                  <a:cubicBezTo>
                    <a:pt x="8" y="0"/>
                    <a:pt x="8" y="0"/>
                    <a:pt x="8" y="0"/>
                  </a:cubicBezTo>
                  <a:cubicBezTo>
                    <a:pt x="8" y="1"/>
                    <a:pt x="8" y="1"/>
                    <a:pt x="8" y="1"/>
                  </a:cubicBezTo>
                  <a:cubicBezTo>
                    <a:pt x="8" y="0"/>
                    <a:pt x="8" y="0"/>
                    <a:pt x="8" y="0"/>
                  </a:cubicBezTo>
                  <a:cubicBezTo>
                    <a:pt x="7" y="0"/>
                    <a:pt x="7" y="0"/>
                    <a:pt x="6"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48" name="矩形 47"/>
          <p:cNvSpPr/>
          <p:nvPr/>
        </p:nvSpPr>
        <p:spPr>
          <a:xfrm>
            <a:off x="3503250" y="5629299"/>
            <a:ext cx="3352800" cy="923330"/>
          </a:xfrm>
          <a:prstGeom prst="rect">
            <a:avLst/>
          </a:prstGeom>
        </p:spPr>
        <p:txBody>
          <a:bodyPr wrap="square">
            <a:spAutoFit/>
          </a:bodyPr>
          <a:lstStyle/>
          <a:p>
            <a:pPr fontAlgn="auto">
              <a:spcBef>
                <a:spcPts val="0"/>
              </a:spcBef>
              <a:spcAft>
                <a:spcPts val="0"/>
              </a:spcAft>
            </a:pPr>
            <a:r>
              <a:rPr lang="zh-CN" altLang="en-US"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grpSp>
        <p:nvGrpSpPr>
          <p:cNvPr id="49" name="组合 48"/>
          <p:cNvGrpSpPr/>
          <p:nvPr/>
        </p:nvGrpSpPr>
        <p:grpSpPr>
          <a:xfrm>
            <a:off x="2520677" y="2776496"/>
            <a:ext cx="323531" cy="354841"/>
            <a:chOff x="8018970" y="1375319"/>
            <a:chExt cx="506921" cy="555978"/>
          </a:xfrm>
          <a:solidFill>
            <a:sysClr val="windowText" lastClr="000000"/>
          </a:solidFill>
        </p:grpSpPr>
        <p:sp>
          <p:nvSpPr>
            <p:cNvPr id="50"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1"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2"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3"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4"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55" name="组合 54"/>
          <p:cNvGrpSpPr/>
          <p:nvPr/>
        </p:nvGrpSpPr>
        <p:grpSpPr>
          <a:xfrm>
            <a:off x="2520677" y="3269225"/>
            <a:ext cx="323531" cy="354841"/>
            <a:chOff x="8018970" y="1375319"/>
            <a:chExt cx="506921" cy="555978"/>
          </a:xfrm>
          <a:solidFill>
            <a:sysClr val="windowText" lastClr="000000"/>
          </a:solidFill>
        </p:grpSpPr>
        <p:sp>
          <p:nvSpPr>
            <p:cNvPr id="56"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7"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8"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9"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0"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61" name="组合 60"/>
          <p:cNvGrpSpPr/>
          <p:nvPr/>
        </p:nvGrpSpPr>
        <p:grpSpPr>
          <a:xfrm>
            <a:off x="2520677" y="3761954"/>
            <a:ext cx="323531" cy="354841"/>
            <a:chOff x="8018970" y="1375319"/>
            <a:chExt cx="506921" cy="555978"/>
          </a:xfrm>
          <a:solidFill>
            <a:sysClr val="windowText" lastClr="000000"/>
          </a:solidFill>
        </p:grpSpPr>
        <p:sp>
          <p:nvSpPr>
            <p:cNvPr id="62"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3"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4"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5"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6"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67" name="组合 66"/>
          <p:cNvGrpSpPr/>
          <p:nvPr/>
        </p:nvGrpSpPr>
        <p:grpSpPr>
          <a:xfrm>
            <a:off x="2520677" y="4254683"/>
            <a:ext cx="323531" cy="354841"/>
            <a:chOff x="8018970" y="1375319"/>
            <a:chExt cx="506921" cy="555978"/>
          </a:xfrm>
          <a:solidFill>
            <a:sysClr val="windowText" lastClr="000000"/>
          </a:solidFill>
        </p:grpSpPr>
        <p:sp>
          <p:nvSpPr>
            <p:cNvPr id="68"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9"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0"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1"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2"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73" name="组合 72"/>
          <p:cNvGrpSpPr/>
          <p:nvPr/>
        </p:nvGrpSpPr>
        <p:grpSpPr>
          <a:xfrm>
            <a:off x="2520677" y="4747412"/>
            <a:ext cx="323531" cy="354841"/>
            <a:chOff x="8018970" y="1375319"/>
            <a:chExt cx="506921" cy="555978"/>
          </a:xfrm>
          <a:solidFill>
            <a:sysClr val="windowText" lastClr="000000"/>
          </a:solidFill>
        </p:grpSpPr>
        <p:sp>
          <p:nvSpPr>
            <p:cNvPr id="74"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5"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6"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7"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8"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79" name="矩形 78"/>
          <p:cNvSpPr/>
          <p:nvPr/>
        </p:nvSpPr>
        <p:spPr>
          <a:xfrm>
            <a:off x="7307192" y="3457106"/>
            <a:ext cx="3359428" cy="1754326"/>
          </a:xfrm>
          <a:prstGeom prst="rect">
            <a:avLst/>
          </a:prstGeom>
        </p:spPr>
        <p:txBody>
          <a:bodyPr wrap="square">
            <a:spAutoFit/>
          </a:bodyPr>
          <a:lstStyle/>
          <a:p>
            <a:pPr fontAlgn="auto">
              <a:spcBef>
                <a:spcPts val="0"/>
              </a:spcBef>
              <a:spcAft>
                <a:spcPts val="0"/>
              </a:spcAft>
            </a:pPr>
            <a:r>
              <a:rPr lang="zh-CN" altLang="en-US"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a:t>
            </a:r>
          </a:p>
          <a:p>
            <a:pPr fontAlgn="auto">
              <a:spcBef>
                <a:spcPts val="0"/>
              </a:spcBef>
              <a:spcAft>
                <a:spcPts val="0"/>
              </a:spcAft>
            </a:pPr>
            <a:endParaRPr lang="zh-CN" altLang="en-US" dirty="0">
              <a:solidFill>
                <a:prstClr val="black"/>
              </a:solidFill>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130465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down)">
                                      <p:cBhvr>
                                        <p:cTn id="7" dur="2000"/>
                                        <p:tgtEl>
                                          <p:spTgt spid="41"/>
                                        </p:tgtEl>
                                      </p:cBhvr>
                                    </p:animEffect>
                                  </p:childTnLst>
                                </p:cTn>
                              </p:par>
                            </p:childTnLst>
                          </p:cTn>
                        </p:par>
                        <p:par>
                          <p:cTn id="8" fill="hold">
                            <p:stCondLst>
                              <p:cond delay="2000"/>
                            </p:stCondLst>
                            <p:childTnLst>
                              <p:par>
                                <p:cTn id="9" presetID="42" presetClass="entr" presetSubtype="0"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fade">
                                      <p:cBhvr>
                                        <p:cTn id="11" dur="500"/>
                                        <p:tgtEl>
                                          <p:spTgt spid="49"/>
                                        </p:tgtEl>
                                      </p:cBhvr>
                                    </p:animEffect>
                                    <p:anim calcmode="lin" valueType="num">
                                      <p:cBhvr>
                                        <p:cTn id="12" dur="500" fill="hold"/>
                                        <p:tgtEl>
                                          <p:spTgt spid="49"/>
                                        </p:tgtEl>
                                        <p:attrNameLst>
                                          <p:attrName>ppt_x</p:attrName>
                                        </p:attrNameLst>
                                      </p:cBhvr>
                                      <p:tavLst>
                                        <p:tav tm="0">
                                          <p:val>
                                            <p:strVal val="#ppt_x"/>
                                          </p:val>
                                        </p:tav>
                                        <p:tav tm="100000">
                                          <p:val>
                                            <p:strVal val="#ppt_x"/>
                                          </p:val>
                                        </p:tav>
                                      </p:tavLst>
                                    </p:anim>
                                    <p:anim calcmode="lin" valueType="num">
                                      <p:cBhvr>
                                        <p:cTn id="13" dur="500" fill="hold"/>
                                        <p:tgtEl>
                                          <p:spTgt spid="49"/>
                                        </p:tgtEl>
                                        <p:attrNameLst>
                                          <p:attrName>ppt_y</p:attrName>
                                        </p:attrNameLst>
                                      </p:cBhvr>
                                      <p:tavLst>
                                        <p:tav tm="0">
                                          <p:val>
                                            <p:strVal val="#ppt_y+.1"/>
                                          </p:val>
                                        </p:tav>
                                        <p:tav tm="100000">
                                          <p:val>
                                            <p:strVal val="#ppt_y"/>
                                          </p:val>
                                        </p:tav>
                                      </p:tavLst>
                                    </p:anim>
                                  </p:childTnLst>
                                </p:cTn>
                              </p:par>
                            </p:childTnLst>
                          </p:cTn>
                        </p:par>
                        <p:par>
                          <p:cTn id="14" fill="hold">
                            <p:stCondLst>
                              <p:cond delay="2500"/>
                            </p:stCondLst>
                            <p:childTnLst>
                              <p:par>
                                <p:cTn id="15" presetID="42" presetClass="entr" presetSubtype="0" fill="hold" nodeType="after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fade">
                                      <p:cBhvr>
                                        <p:cTn id="17" dur="500"/>
                                        <p:tgtEl>
                                          <p:spTgt spid="55"/>
                                        </p:tgtEl>
                                      </p:cBhvr>
                                    </p:animEffect>
                                    <p:anim calcmode="lin" valueType="num">
                                      <p:cBhvr>
                                        <p:cTn id="18" dur="500" fill="hold"/>
                                        <p:tgtEl>
                                          <p:spTgt spid="55"/>
                                        </p:tgtEl>
                                        <p:attrNameLst>
                                          <p:attrName>ppt_x</p:attrName>
                                        </p:attrNameLst>
                                      </p:cBhvr>
                                      <p:tavLst>
                                        <p:tav tm="0">
                                          <p:val>
                                            <p:strVal val="#ppt_x"/>
                                          </p:val>
                                        </p:tav>
                                        <p:tav tm="100000">
                                          <p:val>
                                            <p:strVal val="#ppt_x"/>
                                          </p:val>
                                        </p:tav>
                                      </p:tavLst>
                                    </p:anim>
                                    <p:anim calcmode="lin" valueType="num">
                                      <p:cBhvr>
                                        <p:cTn id="19" dur="500" fill="hold"/>
                                        <p:tgtEl>
                                          <p:spTgt spid="55"/>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500"/>
                                        <p:tgtEl>
                                          <p:spTgt spid="61"/>
                                        </p:tgtEl>
                                      </p:cBhvr>
                                    </p:animEffect>
                                    <p:anim calcmode="lin" valueType="num">
                                      <p:cBhvr>
                                        <p:cTn id="24" dur="500" fill="hold"/>
                                        <p:tgtEl>
                                          <p:spTgt spid="61"/>
                                        </p:tgtEl>
                                        <p:attrNameLst>
                                          <p:attrName>ppt_x</p:attrName>
                                        </p:attrNameLst>
                                      </p:cBhvr>
                                      <p:tavLst>
                                        <p:tav tm="0">
                                          <p:val>
                                            <p:strVal val="#ppt_x"/>
                                          </p:val>
                                        </p:tav>
                                        <p:tav tm="100000">
                                          <p:val>
                                            <p:strVal val="#ppt_x"/>
                                          </p:val>
                                        </p:tav>
                                      </p:tavLst>
                                    </p:anim>
                                    <p:anim calcmode="lin" valueType="num">
                                      <p:cBhvr>
                                        <p:cTn id="25" dur="500" fill="hold"/>
                                        <p:tgtEl>
                                          <p:spTgt spid="61"/>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nodeType="afterEffect">
                                  <p:stCondLst>
                                    <p:cond delay="0"/>
                                  </p:stCondLst>
                                  <p:childTnLst>
                                    <p:set>
                                      <p:cBhvr>
                                        <p:cTn id="28" dur="1" fill="hold">
                                          <p:stCondLst>
                                            <p:cond delay="0"/>
                                          </p:stCondLst>
                                        </p:cTn>
                                        <p:tgtEl>
                                          <p:spTgt spid="67"/>
                                        </p:tgtEl>
                                        <p:attrNameLst>
                                          <p:attrName>style.visibility</p:attrName>
                                        </p:attrNameLst>
                                      </p:cBhvr>
                                      <p:to>
                                        <p:strVal val="visible"/>
                                      </p:to>
                                    </p:set>
                                    <p:animEffect transition="in" filter="fade">
                                      <p:cBhvr>
                                        <p:cTn id="29" dur="500"/>
                                        <p:tgtEl>
                                          <p:spTgt spid="67"/>
                                        </p:tgtEl>
                                      </p:cBhvr>
                                    </p:animEffect>
                                    <p:anim calcmode="lin" valueType="num">
                                      <p:cBhvr>
                                        <p:cTn id="30" dur="500" fill="hold"/>
                                        <p:tgtEl>
                                          <p:spTgt spid="67"/>
                                        </p:tgtEl>
                                        <p:attrNameLst>
                                          <p:attrName>ppt_x</p:attrName>
                                        </p:attrNameLst>
                                      </p:cBhvr>
                                      <p:tavLst>
                                        <p:tav tm="0">
                                          <p:val>
                                            <p:strVal val="#ppt_x"/>
                                          </p:val>
                                        </p:tav>
                                        <p:tav tm="100000">
                                          <p:val>
                                            <p:strVal val="#ppt_x"/>
                                          </p:val>
                                        </p:tav>
                                      </p:tavLst>
                                    </p:anim>
                                    <p:anim calcmode="lin" valueType="num">
                                      <p:cBhvr>
                                        <p:cTn id="31" dur="500" fill="hold"/>
                                        <p:tgtEl>
                                          <p:spTgt spid="67"/>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42" presetClass="entr" presetSubtype="0" fill="hold" nodeType="after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fade">
                                      <p:cBhvr>
                                        <p:cTn id="35" dur="500"/>
                                        <p:tgtEl>
                                          <p:spTgt spid="73"/>
                                        </p:tgtEl>
                                      </p:cBhvr>
                                    </p:animEffect>
                                    <p:anim calcmode="lin" valueType="num">
                                      <p:cBhvr>
                                        <p:cTn id="36" dur="500" fill="hold"/>
                                        <p:tgtEl>
                                          <p:spTgt spid="73"/>
                                        </p:tgtEl>
                                        <p:attrNameLst>
                                          <p:attrName>ppt_x</p:attrName>
                                        </p:attrNameLst>
                                      </p:cBhvr>
                                      <p:tavLst>
                                        <p:tav tm="0">
                                          <p:val>
                                            <p:strVal val="#ppt_x"/>
                                          </p:val>
                                        </p:tav>
                                        <p:tav tm="100000">
                                          <p:val>
                                            <p:strVal val="#ppt_x"/>
                                          </p:val>
                                        </p:tav>
                                      </p:tavLst>
                                    </p:anim>
                                    <p:anim calcmode="lin" valueType="num">
                                      <p:cBhvr>
                                        <p:cTn id="37" dur="500" fill="hold"/>
                                        <p:tgtEl>
                                          <p:spTgt spid="73"/>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1000"/>
                                        <p:tgtEl>
                                          <p:spTgt spid="48"/>
                                        </p:tgtEl>
                                      </p:cBhvr>
                                    </p:animEffect>
                                    <p:anim calcmode="lin" valueType="num">
                                      <p:cBhvr>
                                        <p:cTn id="42" dur="1000" fill="hold"/>
                                        <p:tgtEl>
                                          <p:spTgt spid="48"/>
                                        </p:tgtEl>
                                        <p:attrNameLst>
                                          <p:attrName>ppt_x</p:attrName>
                                        </p:attrNameLst>
                                      </p:cBhvr>
                                      <p:tavLst>
                                        <p:tav tm="0">
                                          <p:val>
                                            <p:strVal val="#ppt_x"/>
                                          </p:val>
                                        </p:tav>
                                        <p:tav tm="100000">
                                          <p:val>
                                            <p:strVal val="#ppt_x"/>
                                          </p:val>
                                        </p:tav>
                                      </p:tavLst>
                                    </p:anim>
                                    <p:anim calcmode="lin" valueType="num">
                                      <p:cBhvr>
                                        <p:cTn id="43" dur="1000" fill="hold"/>
                                        <p:tgtEl>
                                          <p:spTgt spid="48"/>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1" presetClass="entr" presetSubtype="0" fill="hold" grpId="0" nodeType="afterEffect">
                                  <p:stCondLst>
                                    <p:cond delay="0"/>
                                  </p:stCondLst>
                                  <p:iterate type="lt">
                                    <p:tmPct val="10000"/>
                                  </p:iterate>
                                  <p:childTnLst>
                                    <p:set>
                                      <p:cBhvr>
                                        <p:cTn id="46" dur="1" fill="hold">
                                          <p:stCondLst>
                                            <p:cond delay="0"/>
                                          </p:stCondLst>
                                        </p:cTn>
                                        <p:tgtEl>
                                          <p:spTgt spid="79"/>
                                        </p:tgtEl>
                                        <p:attrNameLst>
                                          <p:attrName>style.visibility</p:attrName>
                                        </p:attrNameLst>
                                      </p:cBhvr>
                                      <p:to>
                                        <p:strVal val="visible"/>
                                      </p:to>
                                    </p:set>
                                    <p:anim calcmode="lin" valueType="num">
                                      <p:cBhvr>
                                        <p:cTn id="47" dur="500" fill="hold"/>
                                        <p:tgtEl>
                                          <p:spTgt spid="79"/>
                                        </p:tgtEl>
                                        <p:attrNameLst>
                                          <p:attrName>ppt_x</p:attrName>
                                        </p:attrNameLst>
                                      </p:cBhvr>
                                      <p:tavLst>
                                        <p:tav tm="0">
                                          <p:val>
                                            <p:strVal val="#ppt_x"/>
                                          </p:val>
                                        </p:tav>
                                        <p:tav tm="50000">
                                          <p:val>
                                            <p:strVal val="#ppt_x+.1"/>
                                          </p:val>
                                        </p:tav>
                                        <p:tav tm="100000">
                                          <p:val>
                                            <p:strVal val="#ppt_x"/>
                                          </p:val>
                                        </p:tav>
                                      </p:tavLst>
                                    </p:anim>
                                    <p:anim calcmode="lin" valueType="num">
                                      <p:cBhvr>
                                        <p:cTn id="48" dur="500" fill="hold"/>
                                        <p:tgtEl>
                                          <p:spTgt spid="79"/>
                                        </p:tgtEl>
                                        <p:attrNameLst>
                                          <p:attrName>ppt_y</p:attrName>
                                        </p:attrNameLst>
                                      </p:cBhvr>
                                      <p:tavLst>
                                        <p:tav tm="0">
                                          <p:val>
                                            <p:strVal val="#ppt_y"/>
                                          </p:val>
                                        </p:tav>
                                        <p:tav tm="100000">
                                          <p:val>
                                            <p:strVal val="#ppt_y"/>
                                          </p:val>
                                        </p:tav>
                                      </p:tavLst>
                                    </p:anim>
                                    <p:anim calcmode="lin" valueType="num">
                                      <p:cBhvr>
                                        <p:cTn id="49" dur="500" fill="hold"/>
                                        <p:tgtEl>
                                          <p:spTgt spid="79"/>
                                        </p:tgtEl>
                                        <p:attrNameLst>
                                          <p:attrName>ppt_h</p:attrName>
                                        </p:attrNameLst>
                                      </p:cBhvr>
                                      <p:tavLst>
                                        <p:tav tm="0">
                                          <p:val>
                                            <p:strVal val="#ppt_h/10"/>
                                          </p:val>
                                        </p:tav>
                                        <p:tav tm="50000">
                                          <p:val>
                                            <p:strVal val="#ppt_h+.01"/>
                                          </p:val>
                                        </p:tav>
                                        <p:tav tm="100000">
                                          <p:val>
                                            <p:strVal val="#ppt_h"/>
                                          </p:val>
                                        </p:tav>
                                      </p:tavLst>
                                    </p:anim>
                                    <p:anim calcmode="lin" valueType="num">
                                      <p:cBhvr>
                                        <p:cTn id="50" dur="500" fill="hold"/>
                                        <p:tgtEl>
                                          <p:spTgt spid="79"/>
                                        </p:tgtEl>
                                        <p:attrNameLst>
                                          <p:attrName>ppt_w</p:attrName>
                                        </p:attrNameLst>
                                      </p:cBhvr>
                                      <p:tavLst>
                                        <p:tav tm="0">
                                          <p:val>
                                            <p:strVal val="#ppt_w/10"/>
                                          </p:val>
                                        </p:tav>
                                        <p:tav tm="50000">
                                          <p:val>
                                            <p:strVal val="#ppt_w+.01"/>
                                          </p:val>
                                        </p:tav>
                                        <p:tav tm="100000">
                                          <p:val>
                                            <p:strVal val="#ppt_w"/>
                                          </p:val>
                                        </p:tav>
                                      </p:tavLst>
                                    </p:anim>
                                    <p:animEffect transition="in" filter="fade">
                                      <p:cBhvr>
                                        <p:cTn id="51" dur="500" tmFilter="0,0; .5, 1; 1, 1"/>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7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425"/>
          <p:cNvSpPr>
            <a:spLocks noEditPoints="1"/>
          </p:cNvSpPr>
          <p:nvPr/>
        </p:nvSpPr>
        <p:spPr bwMode="auto">
          <a:xfrm>
            <a:off x="3120572" y="1838288"/>
            <a:ext cx="5791200" cy="5290405"/>
          </a:xfrm>
          <a:custGeom>
            <a:avLst/>
            <a:gdLst>
              <a:gd name="T0" fmla="*/ 193 w 290"/>
              <a:gd name="T1" fmla="*/ 183 h 265"/>
              <a:gd name="T2" fmla="*/ 114 w 290"/>
              <a:gd name="T3" fmla="*/ 189 h 265"/>
              <a:gd name="T4" fmla="*/ 104 w 290"/>
              <a:gd name="T5" fmla="*/ 258 h 265"/>
              <a:gd name="T6" fmla="*/ 88 w 290"/>
              <a:gd name="T7" fmla="*/ 253 h 265"/>
              <a:gd name="T8" fmla="*/ 44 w 290"/>
              <a:gd name="T9" fmla="*/ 193 h 265"/>
              <a:gd name="T10" fmla="*/ 3 w 290"/>
              <a:gd name="T11" fmla="*/ 101 h 265"/>
              <a:gd name="T12" fmla="*/ 127 w 290"/>
              <a:gd name="T13" fmla="*/ 0 h 265"/>
              <a:gd name="T14" fmla="*/ 225 w 290"/>
              <a:gd name="T15" fmla="*/ 2 h 265"/>
              <a:gd name="T16" fmla="*/ 289 w 290"/>
              <a:gd name="T17" fmla="*/ 70 h 265"/>
              <a:gd name="T18" fmla="*/ 236 w 290"/>
              <a:gd name="T19" fmla="*/ 174 h 265"/>
              <a:gd name="T20" fmla="*/ 194 w 290"/>
              <a:gd name="T21" fmla="*/ 248 h 265"/>
              <a:gd name="T22" fmla="*/ 59 w 290"/>
              <a:gd name="T23" fmla="*/ 193 h 265"/>
              <a:gd name="T24" fmla="*/ 196 w 290"/>
              <a:gd name="T25" fmla="*/ 85 h 265"/>
              <a:gd name="T26" fmla="*/ 23 w 290"/>
              <a:gd name="T27" fmla="*/ 179 h 265"/>
              <a:gd name="T28" fmla="*/ 39 w 290"/>
              <a:gd name="T29" fmla="*/ 188 h 265"/>
              <a:gd name="T30" fmla="*/ 40 w 290"/>
              <a:gd name="T31" fmla="*/ 44 h 265"/>
              <a:gd name="T32" fmla="*/ 13 w 290"/>
              <a:gd name="T33" fmla="*/ 85 h 265"/>
              <a:gd name="T34" fmla="*/ 198 w 290"/>
              <a:gd name="T35" fmla="*/ 90 h 265"/>
              <a:gd name="T36" fmla="*/ 151 w 290"/>
              <a:gd name="T37" fmla="*/ 168 h 265"/>
              <a:gd name="T38" fmla="*/ 200 w 290"/>
              <a:gd name="T39" fmla="*/ 183 h 265"/>
              <a:gd name="T40" fmla="*/ 224 w 290"/>
              <a:gd name="T41" fmla="*/ 188 h 265"/>
              <a:gd name="T42" fmla="*/ 270 w 290"/>
              <a:gd name="T43" fmla="*/ 129 h 265"/>
              <a:gd name="T44" fmla="*/ 237 w 290"/>
              <a:gd name="T45" fmla="*/ 15 h 265"/>
              <a:gd name="T46" fmla="*/ 218 w 290"/>
              <a:gd name="T47" fmla="*/ 11 h 265"/>
              <a:gd name="T48" fmla="*/ 143 w 290"/>
              <a:gd name="T49" fmla="*/ 13 h 265"/>
              <a:gd name="T50" fmla="*/ 16 w 290"/>
              <a:gd name="T51" fmla="*/ 85 h 265"/>
              <a:gd name="T52" fmla="*/ 69 w 290"/>
              <a:gd name="T53" fmla="*/ 187 h 265"/>
              <a:gd name="T54" fmla="*/ 82 w 290"/>
              <a:gd name="T55" fmla="*/ 192 h 265"/>
              <a:gd name="T56" fmla="*/ 93 w 290"/>
              <a:gd name="T57" fmla="*/ 248 h 265"/>
              <a:gd name="T58" fmla="*/ 111 w 290"/>
              <a:gd name="T59" fmla="*/ 182 h 265"/>
              <a:gd name="T60" fmla="*/ 95 w 290"/>
              <a:gd name="T61" fmla="*/ 134 h 265"/>
              <a:gd name="T62" fmla="*/ 95 w 290"/>
              <a:gd name="T63" fmla="*/ 53 h 265"/>
              <a:gd name="T64" fmla="*/ 176 w 290"/>
              <a:gd name="T65" fmla="*/ 32 h 265"/>
              <a:gd name="T66" fmla="*/ 97 w 290"/>
              <a:gd name="T67" fmla="*/ 72 h 265"/>
              <a:gd name="T68" fmla="*/ 140 w 290"/>
              <a:gd name="T69" fmla="*/ 162 h 265"/>
              <a:gd name="T70" fmla="*/ 198 w 290"/>
              <a:gd name="T71" fmla="*/ 52 h 265"/>
              <a:gd name="T72" fmla="*/ 176 w 290"/>
              <a:gd name="T73" fmla="*/ 25 h 265"/>
              <a:gd name="T74" fmla="*/ 143 w 290"/>
              <a:gd name="T75" fmla="*/ 164 h 265"/>
              <a:gd name="T76" fmla="*/ 187 w 290"/>
              <a:gd name="T77" fmla="*/ 101 h 265"/>
              <a:gd name="T78" fmla="*/ 40 w 290"/>
              <a:gd name="T79" fmla="*/ 185 h 265"/>
              <a:gd name="T80" fmla="*/ 23 w 290"/>
              <a:gd name="T81" fmla="*/ 175 h 265"/>
              <a:gd name="T82" fmla="*/ 109 w 290"/>
              <a:gd name="T83" fmla="*/ 149 h 265"/>
              <a:gd name="T84" fmla="*/ 219 w 290"/>
              <a:gd name="T85" fmla="*/ 6 h 265"/>
              <a:gd name="T86" fmla="*/ 95 w 290"/>
              <a:gd name="T87" fmla="*/ 129 h 265"/>
              <a:gd name="T88" fmla="*/ 265 w 290"/>
              <a:gd name="T89" fmla="*/ 22 h 265"/>
              <a:gd name="T90" fmla="*/ 172 w 290"/>
              <a:gd name="T91" fmla="*/ 179 h 265"/>
              <a:gd name="T92" fmla="*/ 149 w 290"/>
              <a:gd name="T93" fmla="*/ 7 h 265"/>
              <a:gd name="T94" fmla="*/ 142 w 290"/>
              <a:gd name="T95" fmla="*/ 9 h 265"/>
              <a:gd name="T96" fmla="*/ 74 w 290"/>
              <a:gd name="T97" fmla="*/ 196 h 265"/>
              <a:gd name="T98" fmla="*/ 231 w 290"/>
              <a:gd name="T99" fmla="*/ 187 h 265"/>
              <a:gd name="T100" fmla="*/ 150 w 290"/>
              <a:gd name="T101" fmla="*/ 175 h 265"/>
              <a:gd name="T102" fmla="*/ 111 w 290"/>
              <a:gd name="T103" fmla="*/ 4 h 265"/>
              <a:gd name="T104" fmla="*/ 103 w 290"/>
              <a:gd name="T105" fmla="*/ 221 h 265"/>
              <a:gd name="T106" fmla="*/ 134 w 290"/>
              <a:gd name="T107" fmla="*/ 172 h 265"/>
              <a:gd name="T108" fmla="*/ 120 w 290"/>
              <a:gd name="T109" fmla="*/ 3 h 265"/>
              <a:gd name="T110" fmla="*/ 57 w 290"/>
              <a:gd name="T111" fmla="*/ 193 h 265"/>
              <a:gd name="T112" fmla="*/ 55 w 290"/>
              <a:gd name="T113" fmla="*/ 19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 h="265">
                <a:moveTo>
                  <a:pt x="187" y="246"/>
                </a:moveTo>
                <a:cubicBezTo>
                  <a:pt x="188" y="245"/>
                  <a:pt x="188" y="244"/>
                  <a:pt x="188" y="243"/>
                </a:cubicBezTo>
                <a:cubicBezTo>
                  <a:pt x="189" y="241"/>
                  <a:pt x="190" y="238"/>
                  <a:pt x="191" y="235"/>
                </a:cubicBezTo>
                <a:cubicBezTo>
                  <a:pt x="194" y="230"/>
                  <a:pt x="195" y="224"/>
                  <a:pt x="196" y="218"/>
                </a:cubicBezTo>
                <a:cubicBezTo>
                  <a:pt x="197" y="212"/>
                  <a:pt x="197" y="205"/>
                  <a:pt x="197" y="199"/>
                </a:cubicBezTo>
                <a:cubicBezTo>
                  <a:pt x="197" y="197"/>
                  <a:pt x="197" y="195"/>
                  <a:pt x="197" y="193"/>
                </a:cubicBezTo>
                <a:cubicBezTo>
                  <a:pt x="196" y="190"/>
                  <a:pt x="195" y="186"/>
                  <a:pt x="193" y="183"/>
                </a:cubicBezTo>
                <a:cubicBezTo>
                  <a:pt x="193" y="183"/>
                  <a:pt x="193" y="183"/>
                  <a:pt x="192" y="183"/>
                </a:cubicBezTo>
                <a:cubicBezTo>
                  <a:pt x="181" y="183"/>
                  <a:pt x="170" y="182"/>
                  <a:pt x="159" y="180"/>
                </a:cubicBezTo>
                <a:cubicBezTo>
                  <a:pt x="153" y="179"/>
                  <a:pt x="147" y="177"/>
                  <a:pt x="142" y="175"/>
                </a:cubicBezTo>
                <a:cubicBezTo>
                  <a:pt x="141" y="175"/>
                  <a:pt x="140" y="175"/>
                  <a:pt x="139" y="175"/>
                </a:cubicBezTo>
                <a:cubicBezTo>
                  <a:pt x="136" y="177"/>
                  <a:pt x="133" y="179"/>
                  <a:pt x="129" y="180"/>
                </a:cubicBezTo>
                <a:cubicBezTo>
                  <a:pt x="127" y="181"/>
                  <a:pt x="125" y="182"/>
                  <a:pt x="123" y="182"/>
                </a:cubicBezTo>
                <a:cubicBezTo>
                  <a:pt x="120" y="184"/>
                  <a:pt x="117" y="186"/>
                  <a:pt x="114" y="189"/>
                </a:cubicBezTo>
                <a:cubicBezTo>
                  <a:pt x="113" y="191"/>
                  <a:pt x="111" y="193"/>
                  <a:pt x="110" y="195"/>
                </a:cubicBezTo>
                <a:cubicBezTo>
                  <a:pt x="110" y="195"/>
                  <a:pt x="110" y="195"/>
                  <a:pt x="109" y="196"/>
                </a:cubicBezTo>
                <a:cubicBezTo>
                  <a:pt x="109" y="197"/>
                  <a:pt x="109" y="197"/>
                  <a:pt x="109" y="198"/>
                </a:cubicBezTo>
                <a:cubicBezTo>
                  <a:pt x="108" y="200"/>
                  <a:pt x="108" y="202"/>
                  <a:pt x="108" y="203"/>
                </a:cubicBezTo>
                <a:cubicBezTo>
                  <a:pt x="108" y="208"/>
                  <a:pt x="107" y="212"/>
                  <a:pt x="107" y="217"/>
                </a:cubicBezTo>
                <a:cubicBezTo>
                  <a:pt x="105" y="226"/>
                  <a:pt x="105" y="234"/>
                  <a:pt x="104" y="243"/>
                </a:cubicBezTo>
                <a:cubicBezTo>
                  <a:pt x="104" y="248"/>
                  <a:pt x="104" y="253"/>
                  <a:pt x="104" y="258"/>
                </a:cubicBezTo>
                <a:cubicBezTo>
                  <a:pt x="104" y="259"/>
                  <a:pt x="104" y="260"/>
                  <a:pt x="103" y="261"/>
                </a:cubicBezTo>
                <a:cubicBezTo>
                  <a:pt x="102" y="261"/>
                  <a:pt x="102" y="262"/>
                  <a:pt x="102" y="262"/>
                </a:cubicBezTo>
                <a:cubicBezTo>
                  <a:pt x="102" y="263"/>
                  <a:pt x="102" y="263"/>
                  <a:pt x="102" y="263"/>
                </a:cubicBezTo>
                <a:cubicBezTo>
                  <a:pt x="101" y="265"/>
                  <a:pt x="100" y="265"/>
                  <a:pt x="99" y="264"/>
                </a:cubicBezTo>
                <a:cubicBezTo>
                  <a:pt x="99" y="264"/>
                  <a:pt x="99" y="263"/>
                  <a:pt x="98" y="263"/>
                </a:cubicBezTo>
                <a:cubicBezTo>
                  <a:pt x="98" y="262"/>
                  <a:pt x="97" y="261"/>
                  <a:pt x="96" y="261"/>
                </a:cubicBezTo>
                <a:cubicBezTo>
                  <a:pt x="93" y="259"/>
                  <a:pt x="90" y="256"/>
                  <a:pt x="88" y="253"/>
                </a:cubicBezTo>
                <a:cubicBezTo>
                  <a:pt x="86" y="250"/>
                  <a:pt x="83" y="247"/>
                  <a:pt x="82" y="244"/>
                </a:cubicBezTo>
                <a:cubicBezTo>
                  <a:pt x="78" y="239"/>
                  <a:pt x="75" y="233"/>
                  <a:pt x="73" y="226"/>
                </a:cubicBezTo>
                <a:cubicBezTo>
                  <a:pt x="73" y="224"/>
                  <a:pt x="72" y="221"/>
                  <a:pt x="71" y="219"/>
                </a:cubicBezTo>
                <a:cubicBezTo>
                  <a:pt x="70" y="214"/>
                  <a:pt x="70" y="209"/>
                  <a:pt x="70" y="204"/>
                </a:cubicBezTo>
                <a:cubicBezTo>
                  <a:pt x="70" y="201"/>
                  <a:pt x="70" y="199"/>
                  <a:pt x="69" y="196"/>
                </a:cubicBezTo>
                <a:cubicBezTo>
                  <a:pt x="69" y="196"/>
                  <a:pt x="68" y="196"/>
                  <a:pt x="68" y="196"/>
                </a:cubicBezTo>
                <a:cubicBezTo>
                  <a:pt x="60" y="196"/>
                  <a:pt x="51" y="195"/>
                  <a:pt x="44" y="193"/>
                </a:cubicBezTo>
                <a:cubicBezTo>
                  <a:pt x="37" y="191"/>
                  <a:pt x="32" y="188"/>
                  <a:pt x="26" y="185"/>
                </a:cubicBezTo>
                <a:cubicBezTo>
                  <a:pt x="22" y="182"/>
                  <a:pt x="19" y="179"/>
                  <a:pt x="16" y="176"/>
                </a:cubicBezTo>
                <a:cubicBezTo>
                  <a:pt x="11" y="172"/>
                  <a:pt x="7" y="167"/>
                  <a:pt x="5" y="162"/>
                </a:cubicBezTo>
                <a:cubicBezTo>
                  <a:pt x="2" y="155"/>
                  <a:pt x="0" y="149"/>
                  <a:pt x="0" y="143"/>
                </a:cubicBezTo>
                <a:cubicBezTo>
                  <a:pt x="0" y="138"/>
                  <a:pt x="0" y="133"/>
                  <a:pt x="0" y="127"/>
                </a:cubicBezTo>
                <a:cubicBezTo>
                  <a:pt x="0" y="127"/>
                  <a:pt x="0" y="126"/>
                  <a:pt x="0" y="125"/>
                </a:cubicBezTo>
                <a:cubicBezTo>
                  <a:pt x="0" y="117"/>
                  <a:pt x="1" y="109"/>
                  <a:pt x="3" y="101"/>
                </a:cubicBezTo>
                <a:cubicBezTo>
                  <a:pt x="3" y="98"/>
                  <a:pt x="3" y="95"/>
                  <a:pt x="4" y="93"/>
                </a:cubicBezTo>
                <a:cubicBezTo>
                  <a:pt x="7" y="80"/>
                  <a:pt x="11" y="69"/>
                  <a:pt x="18" y="59"/>
                </a:cubicBezTo>
                <a:cubicBezTo>
                  <a:pt x="27" y="47"/>
                  <a:pt x="37" y="36"/>
                  <a:pt x="49" y="28"/>
                </a:cubicBezTo>
                <a:cubicBezTo>
                  <a:pt x="51" y="27"/>
                  <a:pt x="52" y="26"/>
                  <a:pt x="53" y="25"/>
                </a:cubicBezTo>
                <a:cubicBezTo>
                  <a:pt x="63" y="17"/>
                  <a:pt x="74" y="11"/>
                  <a:pt x="86" y="6"/>
                </a:cubicBezTo>
                <a:cubicBezTo>
                  <a:pt x="93" y="4"/>
                  <a:pt x="99" y="3"/>
                  <a:pt x="106" y="1"/>
                </a:cubicBezTo>
                <a:cubicBezTo>
                  <a:pt x="113" y="0"/>
                  <a:pt x="120" y="0"/>
                  <a:pt x="127" y="0"/>
                </a:cubicBezTo>
                <a:cubicBezTo>
                  <a:pt x="138" y="1"/>
                  <a:pt x="149" y="3"/>
                  <a:pt x="160" y="7"/>
                </a:cubicBezTo>
                <a:cubicBezTo>
                  <a:pt x="161" y="7"/>
                  <a:pt x="162" y="8"/>
                  <a:pt x="163" y="8"/>
                </a:cubicBezTo>
                <a:cubicBezTo>
                  <a:pt x="164" y="9"/>
                  <a:pt x="165" y="9"/>
                  <a:pt x="166" y="9"/>
                </a:cubicBezTo>
                <a:cubicBezTo>
                  <a:pt x="173" y="7"/>
                  <a:pt x="180" y="6"/>
                  <a:pt x="187" y="5"/>
                </a:cubicBezTo>
                <a:cubicBezTo>
                  <a:pt x="188" y="5"/>
                  <a:pt x="189" y="5"/>
                  <a:pt x="190" y="5"/>
                </a:cubicBezTo>
                <a:cubicBezTo>
                  <a:pt x="194" y="5"/>
                  <a:pt x="198" y="4"/>
                  <a:pt x="202" y="4"/>
                </a:cubicBezTo>
                <a:cubicBezTo>
                  <a:pt x="210" y="3"/>
                  <a:pt x="217" y="2"/>
                  <a:pt x="225" y="2"/>
                </a:cubicBezTo>
                <a:cubicBezTo>
                  <a:pt x="234" y="1"/>
                  <a:pt x="242" y="3"/>
                  <a:pt x="250" y="5"/>
                </a:cubicBezTo>
                <a:cubicBezTo>
                  <a:pt x="255" y="7"/>
                  <a:pt x="259" y="9"/>
                  <a:pt x="262" y="12"/>
                </a:cubicBezTo>
                <a:cubicBezTo>
                  <a:pt x="267" y="16"/>
                  <a:pt x="271" y="20"/>
                  <a:pt x="275" y="25"/>
                </a:cubicBezTo>
                <a:cubicBezTo>
                  <a:pt x="276" y="27"/>
                  <a:pt x="278" y="30"/>
                  <a:pt x="280" y="32"/>
                </a:cubicBezTo>
                <a:cubicBezTo>
                  <a:pt x="282" y="36"/>
                  <a:pt x="283" y="40"/>
                  <a:pt x="284" y="45"/>
                </a:cubicBezTo>
                <a:cubicBezTo>
                  <a:pt x="286" y="50"/>
                  <a:pt x="287" y="56"/>
                  <a:pt x="288" y="62"/>
                </a:cubicBezTo>
                <a:cubicBezTo>
                  <a:pt x="289" y="65"/>
                  <a:pt x="289" y="67"/>
                  <a:pt x="289" y="70"/>
                </a:cubicBezTo>
                <a:cubicBezTo>
                  <a:pt x="290" y="79"/>
                  <a:pt x="289" y="88"/>
                  <a:pt x="287" y="97"/>
                </a:cubicBezTo>
                <a:cubicBezTo>
                  <a:pt x="286" y="104"/>
                  <a:pt x="284" y="111"/>
                  <a:pt x="281" y="118"/>
                </a:cubicBezTo>
                <a:cubicBezTo>
                  <a:pt x="280" y="121"/>
                  <a:pt x="278" y="125"/>
                  <a:pt x="276" y="128"/>
                </a:cubicBezTo>
                <a:cubicBezTo>
                  <a:pt x="271" y="139"/>
                  <a:pt x="265" y="150"/>
                  <a:pt x="255" y="158"/>
                </a:cubicBezTo>
                <a:cubicBezTo>
                  <a:pt x="250" y="163"/>
                  <a:pt x="245" y="167"/>
                  <a:pt x="239" y="171"/>
                </a:cubicBezTo>
                <a:cubicBezTo>
                  <a:pt x="238" y="171"/>
                  <a:pt x="238" y="171"/>
                  <a:pt x="237" y="172"/>
                </a:cubicBezTo>
                <a:cubicBezTo>
                  <a:pt x="236" y="172"/>
                  <a:pt x="236" y="173"/>
                  <a:pt x="236" y="174"/>
                </a:cubicBezTo>
                <a:cubicBezTo>
                  <a:pt x="236" y="177"/>
                  <a:pt x="236" y="180"/>
                  <a:pt x="235" y="182"/>
                </a:cubicBezTo>
                <a:cubicBezTo>
                  <a:pt x="234" y="184"/>
                  <a:pt x="234" y="187"/>
                  <a:pt x="233" y="189"/>
                </a:cubicBezTo>
                <a:cubicBezTo>
                  <a:pt x="232" y="194"/>
                  <a:pt x="230" y="200"/>
                  <a:pt x="227" y="205"/>
                </a:cubicBezTo>
                <a:cubicBezTo>
                  <a:pt x="226" y="208"/>
                  <a:pt x="225" y="210"/>
                  <a:pt x="223" y="212"/>
                </a:cubicBezTo>
                <a:cubicBezTo>
                  <a:pt x="220" y="218"/>
                  <a:pt x="216" y="224"/>
                  <a:pt x="211" y="230"/>
                </a:cubicBezTo>
                <a:cubicBezTo>
                  <a:pt x="209" y="232"/>
                  <a:pt x="207" y="235"/>
                  <a:pt x="205" y="238"/>
                </a:cubicBezTo>
                <a:cubicBezTo>
                  <a:pt x="202" y="242"/>
                  <a:pt x="198" y="245"/>
                  <a:pt x="194" y="248"/>
                </a:cubicBezTo>
                <a:cubicBezTo>
                  <a:pt x="193" y="249"/>
                  <a:pt x="192" y="250"/>
                  <a:pt x="191" y="251"/>
                </a:cubicBezTo>
                <a:cubicBezTo>
                  <a:pt x="190" y="252"/>
                  <a:pt x="189" y="252"/>
                  <a:pt x="189" y="253"/>
                </a:cubicBezTo>
                <a:cubicBezTo>
                  <a:pt x="187" y="254"/>
                  <a:pt x="186" y="253"/>
                  <a:pt x="186" y="251"/>
                </a:cubicBezTo>
                <a:cubicBezTo>
                  <a:pt x="186" y="250"/>
                  <a:pt x="186" y="250"/>
                  <a:pt x="186" y="249"/>
                </a:cubicBezTo>
                <a:cubicBezTo>
                  <a:pt x="185" y="248"/>
                  <a:pt x="186" y="247"/>
                  <a:pt x="187" y="246"/>
                </a:cubicBezTo>
                <a:close/>
                <a:moveTo>
                  <a:pt x="62" y="193"/>
                </a:moveTo>
                <a:cubicBezTo>
                  <a:pt x="61" y="193"/>
                  <a:pt x="60" y="193"/>
                  <a:pt x="59" y="193"/>
                </a:cubicBezTo>
                <a:cubicBezTo>
                  <a:pt x="60" y="193"/>
                  <a:pt x="61" y="193"/>
                  <a:pt x="62" y="193"/>
                </a:cubicBezTo>
                <a:cubicBezTo>
                  <a:pt x="63" y="193"/>
                  <a:pt x="63" y="193"/>
                  <a:pt x="63" y="193"/>
                </a:cubicBezTo>
                <a:cubicBezTo>
                  <a:pt x="65" y="193"/>
                  <a:pt x="66" y="193"/>
                  <a:pt x="68" y="193"/>
                </a:cubicBezTo>
                <a:cubicBezTo>
                  <a:pt x="68" y="193"/>
                  <a:pt x="67" y="193"/>
                  <a:pt x="66" y="193"/>
                </a:cubicBezTo>
                <a:cubicBezTo>
                  <a:pt x="65" y="193"/>
                  <a:pt x="64" y="193"/>
                  <a:pt x="62" y="193"/>
                </a:cubicBezTo>
                <a:close/>
                <a:moveTo>
                  <a:pt x="195" y="85"/>
                </a:moveTo>
                <a:cubicBezTo>
                  <a:pt x="196" y="85"/>
                  <a:pt x="196" y="85"/>
                  <a:pt x="196" y="85"/>
                </a:cubicBezTo>
                <a:cubicBezTo>
                  <a:pt x="196" y="83"/>
                  <a:pt x="196" y="82"/>
                  <a:pt x="196" y="81"/>
                </a:cubicBezTo>
                <a:cubicBezTo>
                  <a:pt x="197" y="78"/>
                  <a:pt x="197" y="75"/>
                  <a:pt x="197" y="72"/>
                </a:cubicBezTo>
                <a:cubicBezTo>
                  <a:pt x="196" y="76"/>
                  <a:pt x="196" y="81"/>
                  <a:pt x="195" y="85"/>
                </a:cubicBezTo>
                <a:cubicBezTo>
                  <a:pt x="195" y="86"/>
                  <a:pt x="195" y="86"/>
                  <a:pt x="195" y="87"/>
                </a:cubicBezTo>
                <a:cubicBezTo>
                  <a:pt x="195" y="87"/>
                  <a:pt x="195" y="87"/>
                  <a:pt x="196" y="87"/>
                </a:cubicBezTo>
                <a:cubicBezTo>
                  <a:pt x="196" y="86"/>
                  <a:pt x="195" y="86"/>
                  <a:pt x="195" y="85"/>
                </a:cubicBezTo>
                <a:close/>
                <a:moveTo>
                  <a:pt x="23" y="179"/>
                </a:moveTo>
                <a:cubicBezTo>
                  <a:pt x="23" y="179"/>
                  <a:pt x="23" y="179"/>
                  <a:pt x="22" y="178"/>
                </a:cubicBezTo>
                <a:cubicBezTo>
                  <a:pt x="22" y="178"/>
                  <a:pt x="22" y="179"/>
                  <a:pt x="22" y="179"/>
                </a:cubicBezTo>
                <a:cubicBezTo>
                  <a:pt x="23" y="179"/>
                  <a:pt x="23" y="179"/>
                  <a:pt x="23" y="179"/>
                </a:cubicBezTo>
                <a:cubicBezTo>
                  <a:pt x="24" y="179"/>
                  <a:pt x="24" y="180"/>
                  <a:pt x="24" y="180"/>
                </a:cubicBezTo>
                <a:cubicBezTo>
                  <a:pt x="29" y="184"/>
                  <a:pt x="34" y="186"/>
                  <a:pt x="39" y="189"/>
                </a:cubicBezTo>
                <a:cubicBezTo>
                  <a:pt x="40" y="189"/>
                  <a:pt x="40" y="189"/>
                  <a:pt x="40" y="189"/>
                </a:cubicBezTo>
                <a:cubicBezTo>
                  <a:pt x="40" y="188"/>
                  <a:pt x="39" y="188"/>
                  <a:pt x="39" y="188"/>
                </a:cubicBezTo>
                <a:cubicBezTo>
                  <a:pt x="34" y="186"/>
                  <a:pt x="28" y="183"/>
                  <a:pt x="24" y="179"/>
                </a:cubicBezTo>
                <a:cubicBezTo>
                  <a:pt x="24" y="179"/>
                  <a:pt x="23" y="179"/>
                  <a:pt x="23" y="179"/>
                </a:cubicBezTo>
                <a:close/>
                <a:moveTo>
                  <a:pt x="13" y="85"/>
                </a:moveTo>
                <a:cubicBezTo>
                  <a:pt x="13" y="84"/>
                  <a:pt x="14" y="84"/>
                  <a:pt x="14" y="84"/>
                </a:cubicBezTo>
                <a:cubicBezTo>
                  <a:pt x="16" y="79"/>
                  <a:pt x="19" y="74"/>
                  <a:pt x="21" y="69"/>
                </a:cubicBezTo>
                <a:cubicBezTo>
                  <a:pt x="27" y="61"/>
                  <a:pt x="32" y="52"/>
                  <a:pt x="39" y="45"/>
                </a:cubicBezTo>
                <a:cubicBezTo>
                  <a:pt x="39" y="45"/>
                  <a:pt x="39" y="45"/>
                  <a:pt x="40" y="44"/>
                </a:cubicBezTo>
                <a:cubicBezTo>
                  <a:pt x="39" y="44"/>
                  <a:pt x="39" y="44"/>
                  <a:pt x="39" y="44"/>
                </a:cubicBezTo>
                <a:cubicBezTo>
                  <a:pt x="39" y="44"/>
                  <a:pt x="39" y="45"/>
                  <a:pt x="39" y="45"/>
                </a:cubicBezTo>
                <a:cubicBezTo>
                  <a:pt x="28" y="56"/>
                  <a:pt x="20" y="68"/>
                  <a:pt x="14" y="82"/>
                </a:cubicBezTo>
                <a:cubicBezTo>
                  <a:pt x="14" y="83"/>
                  <a:pt x="13" y="84"/>
                  <a:pt x="13" y="85"/>
                </a:cubicBezTo>
                <a:cubicBezTo>
                  <a:pt x="13" y="85"/>
                  <a:pt x="13" y="86"/>
                  <a:pt x="13" y="86"/>
                </a:cubicBezTo>
                <a:cubicBezTo>
                  <a:pt x="13" y="86"/>
                  <a:pt x="13" y="86"/>
                  <a:pt x="13" y="86"/>
                </a:cubicBezTo>
                <a:cubicBezTo>
                  <a:pt x="13" y="86"/>
                  <a:pt x="13" y="85"/>
                  <a:pt x="13" y="85"/>
                </a:cubicBezTo>
                <a:close/>
                <a:moveTo>
                  <a:pt x="172" y="14"/>
                </a:moveTo>
                <a:cubicBezTo>
                  <a:pt x="173" y="14"/>
                  <a:pt x="173" y="14"/>
                  <a:pt x="173" y="14"/>
                </a:cubicBezTo>
                <a:cubicBezTo>
                  <a:pt x="176" y="17"/>
                  <a:pt x="180" y="19"/>
                  <a:pt x="183" y="22"/>
                </a:cubicBezTo>
                <a:cubicBezTo>
                  <a:pt x="189" y="28"/>
                  <a:pt x="194" y="34"/>
                  <a:pt x="197" y="41"/>
                </a:cubicBezTo>
                <a:cubicBezTo>
                  <a:pt x="200" y="47"/>
                  <a:pt x="202" y="54"/>
                  <a:pt x="202" y="60"/>
                </a:cubicBezTo>
                <a:cubicBezTo>
                  <a:pt x="203" y="67"/>
                  <a:pt x="202" y="73"/>
                  <a:pt x="200" y="79"/>
                </a:cubicBezTo>
                <a:cubicBezTo>
                  <a:pt x="200" y="83"/>
                  <a:pt x="199" y="86"/>
                  <a:pt x="198" y="90"/>
                </a:cubicBezTo>
                <a:cubicBezTo>
                  <a:pt x="196" y="95"/>
                  <a:pt x="195" y="100"/>
                  <a:pt x="194" y="105"/>
                </a:cubicBezTo>
                <a:cubicBezTo>
                  <a:pt x="190" y="118"/>
                  <a:pt x="185" y="129"/>
                  <a:pt x="176" y="139"/>
                </a:cubicBezTo>
                <a:cubicBezTo>
                  <a:pt x="176" y="139"/>
                  <a:pt x="176" y="140"/>
                  <a:pt x="175" y="140"/>
                </a:cubicBezTo>
                <a:cubicBezTo>
                  <a:pt x="172" y="145"/>
                  <a:pt x="169" y="150"/>
                  <a:pt x="165" y="154"/>
                </a:cubicBezTo>
                <a:cubicBezTo>
                  <a:pt x="160" y="158"/>
                  <a:pt x="156" y="162"/>
                  <a:pt x="151" y="166"/>
                </a:cubicBezTo>
                <a:cubicBezTo>
                  <a:pt x="151" y="167"/>
                  <a:pt x="150" y="167"/>
                  <a:pt x="150" y="168"/>
                </a:cubicBezTo>
                <a:cubicBezTo>
                  <a:pt x="150" y="168"/>
                  <a:pt x="151" y="168"/>
                  <a:pt x="151" y="168"/>
                </a:cubicBezTo>
                <a:cubicBezTo>
                  <a:pt x="161" y="172"/>
                  <a:pt x="172" y="174"/>
                  <a:pt x="183" y="175"/>
                </a:cubicBezTo>
                <a:cubicBezTo>
                  <a:pt x="184" y="175"/>
                  <a:pt x="185" y="175"/>
                  <a:pt x="185" y="175"/>
                </a:cubicBezTo>
                <a:cubicBezTo>
                  <a:pt x="187" y="174"/>
                  <a:pt x="188" y="174"/>
                  <a:pt x="189" y="173"/>
                </a:cubicBezTo>
                <a:cubicBezTo>
                  <a:pt x="190" y="172"/>
                  <a:pt x="192" y="172"/>
                  <a:pt x="193" y="173"/>
                </a:cubicBezTo>
                <a:cubicBezTo>
                  <a:pt x="194" y="174"/>
                  <a:pt x="195" y="175"/>
                  <a:pt x="196" y="176"/>
                </a:cubicBezTo>
                <a:cubicBezTo>
                  <a:pt x="196" y="177"/>
                  <a:pt x="197" y="178"/>
                  <a:pt x="197" y="179"/>
                </a:cubicBezTo>
                <a:cubicBezTo>
                  <a:pt x="199" y="180"/>
                  <a:pt x="199" y="182"/>
                  <a:pt x="200" y="183"/>
                </a:cubicBezTo>
                <a:cubicBezTo>
                  <a:pt x="200" y="184"/>
                  <a:pt x="200" y="185"/>
                  <a:pt x="201" y="186"/>
                </a:cubicBezTo>
                <a:cubicBezTo>
                  <a:pt x="201" y="189"/>
                  <a:pt x="202" y="191"/>
                  <a:pt x="202" y="194"/>
                </a:cubicBezTo>
                <a:cubicBezTo>
                  <a:pt x="203" y="200"/>
                  <a:pt x="202" y="206"/>
                  <a:pt x="202" y="212"/>
                </a:cubicBezTo>
                <a:cubicBezTo>
                  <a:pt x="201" y="218"/>
                  <a:pt x="199" y="224"/>
                  <a:pt x="197" y="230"/>
                </a:cubicBezTo>
                <a:cubicBezTo>
                  <a:pt x="197" y="231"/>
                  <a:pt x="197" y="231"/>
                  <a:pt x="197" y="232"/>
                </a:cubicBezTo>
                <a:cubicBezTo>
                  <a:pt x="197" y="232"/>
                  <a:pt x="198" y="231"/>
                  <a:pt x="198" y="231"/>
                </a:cubicBezTo>
                <a:cubicBezTo>
                  <a:pt x="209" y="218"/>
                  <a:pt x="217" y="204"/>
                  <a:pt x="224" y="188"/>
                </a:cubicBezTo>
                <a:cubicBezTo>
                  <a:pt x="224" y="186"/>
                  <a:pt x="225" y="184"/>
                  <a:pt x="226" y="182"/>
                </a:cubicBezTo>
                <a:cubicBezTo>
                  <a:pt x="227" y="179"/>
                  <a:pt x="228" y="175"/>
                  <a:pt x="230" y="172"/>
                </a:cubicBezTo>
                <a:cubicBezTo>
                  <a:pt x="230" y="171"/>
                  <a:pt x="230" y="171"/>
                  <a:pt x="230" y="170"/>
                </a:cubicBezTo>
                <a:cubicBezTo>
                  <a:pt x="229" y="169"/>
                  <a:pt x="230" y="168"/>
                  <a:pt x="231" y="167"/>
                </a:cubicBezTo>
                <a:cubicBezTo>
                  <a:pt x="231" y="167"/>
                  <a:pt x="232" y="166"/>
                  <a:pt x="232" y="166"/>
                </a:cubicBezTo>
                <a:cubicBezTo>
                  <a:pt x="236" y="164"/>
                  <a:pt x="240" y="161"/>
                  <a:pt x="243" y="159"/>
                </a:cubicBezTo>
                <a:cubicBezTo>
                  <a:pt x="254" y="150"/>
                  <a:pt x="263" y="141"/>
                  <a:pt x="270" y="129"/>
                </a:cubicBezTo>
                <a:cubicBezTo>
                  <a:pt x="271" y="126"/>
                  <a:pt x="273" y="123"/>
                  <a:pt x="275" y="120"/>
                </a:cubicBezTo>
                <a:cubicBezTo>
                  <a:pt x="277" y="115"/>
                  <a:pt x="279" y="108"/>
                  <a:pt x="280" y="102"/>
                </a:cubicBezTo>
                <a:cubicBezTo>
                  <a:pt x="282" y="92"/>
                  <a:pt x="283" y="82"/>
                  <a:pt x="283" y="72"/>
                </a:cubicBezTo>
                <a:cubicBezTo>
                  <a:pt x="283" y="68"/>
                  <a:pt x="283" y="64"/>
                  <a:pt x="282" y="60"/>
                </a:cubicBezTo>
                <a:cubicBezTo>
                  <a:pt x="279" y="50"/>
                  <a:pt x="275" y="41"/>
                  <a:pt x="268" y="33"/>
                </a:cubicBezTo>
                <a:cubicBezTo>
                  <a:pt x="264" y="30"/>
                  <a:pt x="261" y="27"/>
                  <a:pt x="257" y="24"/>
                </a:cubicBezTo>
                <a:cubicBezTo>
                  <a:pt x="251" y="20"/>
                  <a:pt x="244" y="17"/>
                  <a:pt x="237" y="15"/>
                </a:cubicBezTo>
                <a:cubicBezTo>
                  <a:pt x="236" y="15"/>
                  <a:pt x="235" y="15"/>
                  <a:pt x="235" y="15"/>
                </a:cubicBezTo>
                <a:cubicBezTo>
                  <a:pt x="231" y="15"/>
                  <a:pt x="228" y="15"/>
                  <a:pt x="225" y="16"/>
                </a:cubicBezTo>
                <a:cubicBezTo>
                  <a:pt x="223" y="16"/>
                  <a:pt x="221" y="17"/>
                  <a:pt x="219" y="17"/>
                </a:cubicBezTo>
                <a:cubicBezTo>
                  <a:pt x="217" y="18"/>
                  <a:pt x="215" y="17"/>
                  <a:pt x="215" y="15"/>
                </a:cubicBezTo>
                <a:cubicBezTo>
                  <a:pt x="215" y="13"/>
                  <a:pt x="216" y="12"/>
                  <a:pt x="218" y="12"/>
                </a:cubicBezTo>
                <a:cubicBezTo>
                  <a:pt x="218" y="12"/>
                  <a:pt x="219" y="11"/>
                  <a:pt x="219" y="11"/>
                </a:cubicBezTo>
                <a:cubicBezTo>
                  <a:pt x="219" y="11"/>
                  <a:pt x="218" y="11"/>
                  <a:pt x="218" y="11"/>
                </a:cubicBezTo>
                <a:cubicBezTo>
                  <a:pt x="215" y="11"/>
                  <a:pt x="211" y="10"/>
                  <a:pt x="208" y="11"/>
                </a:cubicBezTo>
                <a:cubicBezTo>
                  <a:pt x="202" y="11"/>
                  <a:pt x="197" y="11"/>
                  <a:pt x="192" y="11"/>
                </a:cubicBezTo>
                <a:cubicBezTo>
                  <a:pt x="186" y="11"/>
                  <a:pt x="181" y="12"/>
                  <a:pt x="175" y="13"/>
                </a:cubicBezTo>
                <a:cubicBezTo>
                  <a:pt x="174" y="13"/>
                  <a:pt x="173" y="13"/>
                  <a:pt x="172" y="14"/>
                </a:cubicBezTo>
                <a:close/>
                <a:moveTo>
                  <a:pt x="145" y="14"/>
                </a:moveTo>
                <a:cubicBezTo>
                  <a:pt x="145" y="14"/>
                  <a:pt x="145" y="14"/>
                  <a:pt x="145" y="14"/>
                </a:cubicBezTo>
                <a:cubicBezTo>
                  <a:pt x="144" y="14"/>
                  <a:pt x="144" y="14"/>
                  <a:pt x="143" y="13"/>
                </a:cubicBezTo>
                <a:cubicBezTo>
                  <a:pt x="138" y="12"/>
                  <a:pt x="132" y="12"/>
                  <a:pt x="127" y="11"/>
                </a:cubicBezTo>
                <a:cubicBezTo>
                  <a:pt x="119" y="10"/>
                  <a:pt x="112" y="10"/>
                  <a:pt x="104" y="11"/>
                </a:cubicBezTo>
                <a:cubicBezTo>
                  <a:pt x="100" y="12"/>
                  <a:pt x="96" y="12"/>
                  <a:pt x="92" y="14"/>
                </a:cubicBezTo>
                <a:cubicBezTo>
                  <a:pt x="84" y="17"/>
                  <a:pt x="77" y="20"/>
                  <a:pt x="70" y="24"/>
                </a:cubicBezTo>
                <a:cubicBezTo>
                  <a:pt x="61" y="29"/>
                  <a:pt x="52" y="36"/>
                  <a:pt x="44" y="44"/>
                </a:cubicBezTo>
                <a:cubicBezTo>
                  <a:pt x="42" y="46"/>
                  <a:pt x="39" y="49"/>
                  <a:pt x="37" y="52"/>
                </a:cubicBezTo>
                <a:cubicBezTo>
                  <a:pt x="28" y="62"/>
                  <a:pt x="21" y="73"/>
                  <a:pt x="16" y="85"/>
                </a:cubicBezTo>
                <a:cubicBezTo>
                  <a:pt x="13" y="92"/>
                  <a:pt x="10" y="99"/>
                  <a:pt x="8" y="106"/>
                </a:cubicBezTo>
                <a:cubicBezTo>
                  <a:pt x="8" y="107"/>
                  <a:pt x="8" y="107"/>
                  <a:pt x="8" y="108"/>
                </a:cubicBezTo>
                <a:cubicBezTo>
                  <a:pt x="7" y="114"/>
                  <a:pt x="7" y="120"/>
                  <a:pt x="7" y="126"/>
                </a:cubicBezTo>
                <a:cubicBezTo>
                  <a:pt x="7" y="134"/>
                  <a:pt x="9" y="142"/>
                  <a:pt x="12" y="149"/>
                </a:cubicBezTo>
                <a:cubicBezTo>
                  <a:pt x="16" y="158"/>
                  <a:pt x="23" y="165"/>
                  <a:pt x="30" y="171"/>
                </a:cubicBezTo>
                <a:cubicBezTo>
                  <a:pt x="39" y="179"/>
                  <a:pt x="50" y="183"/>
                  <a:pt x="62" y="186"/>
                </a:cubicBezTo>
                <a:cubicBezTo>
                  <a:pt x="64" y="187"/>
                  <a:pt x="67" y="187"/>
                  <a:pt x="69" y="187"/>
                </a:cubicBezTo>
                <a:cubicBezTo>
                  <a:pt x="70" y="185"/>
                  <a:pt x="71" y="185"/>
                  <a:pt x="73" y="186"/>
                </a:cubicBezTo>
                <a:cubicBezTo>
                  <a:pt x="73" y="187"/>
                  <a:pt x="73" y="188"/>
                  <a:pt x="73" y="189"/>
                </a:cubicBezTo>
                <a:cubicBezTo>
                  <a:pt x="73" y="190"/>
                  <a:pt x="73" y="190"/>
                  <a:pt x="74" y="190"/>
                </a:cubicBezTo>
                <a:cubicBezTo>
                  <a:pt x="76" y="190"/>
                  <a:pt x="78" y="189"/>
                  <a:pt x="80" y="189"/>
                </a:cubicBezTo>
                <a:cubicBezTo>
                  <a:pt x="81" y="188"/>
                  <a:pt x="81" y="188"/>
                  <a:pt x="82" y="189"/>
                </a:cubicBezTo>
                <a:cubicBezTo>
                  <a:pt x="82" y="189"/>
                  <a:pt x="82" y="190"/>
                  <a:pt x="82" y="191"/>
                </a:cubicBezTo>
                <a:cubicBezTo>
                  <a:pt x="82" y="191"/>
                  <a:pt x="82" y="191"/>
                  <a:pt x="82" y="192"/>
                </a:cubicBezTo>
                <a:cubicBezTo>
                  <a:pt x="81" y="192"/>
                  <a:pt x="81" y="192"/>
                  <a:pt x="81" y="193"/>
                </a:cubicBezTo>
                <a:cubicBezTo>
                  <a:pt x="82" y="193"/>
                  <a:pt x="81" y="194"/>
                  <a:pt x="81" y="195"/>
                </a:cubicBezTo>
                <a:cubicBezTo>
                  <a:pt x="79" y="197"/>
                  <a:pt x="79" y="199"/>
                  <a:pt x="78" y="201"/>
                </a:cubicBezTo>
                <a:cubicBezTo>
                  <a:pt x="77" y="205"/>
                  <a:pt x="76" y="209"/>
                  <a:pt x="76" y="213"/>
                </a:cubicBezTo>
                <a:cubicBezTo>
                  <a:pt x="76" y="214"/>
                  <a:pt x="76" y="214"/>
                  <a:pt x="76" y="215"/>
                </a:cubicBezTo>
                <a:cubicBezTo>
                  <a:pt x="78" y="220"/>
                  <a:pt x="80" y="225"/>
                  <a:pt x="83" y="230"/>
                </a:cubicBezTo>
                <a:cubicBezTo>
                  <a:pt x="86" y="236"/>
                  <a:pt x="90" y="242"/>
                  <a:pt x="93" y="248"/>
                </a:cubicBezTo>
                <a:cubicBezTo>
                  <a:pt x="94" y="249"/>
                  <a:pt x="95" y="250"/>
                  <a:pt x="96" y="252"/>
                </a:cubicBezTo>
                <a:cubicBezTo>
                  <a:pt x="96" y="250"/>
                  <a:pt x="95" y="249"/>
                  <a:pt x="95" y="247"/>
                </a:cubicBezTo>
                <a:cubicBezTo>
                  <a:pt x="95" y="235"/>
                  <a:pt x="96" y="223"/>
                  <a:pt x="98" y="211"/>
                </a:cubicBezTo>
                <a:cubicBezTo>
                  <a:pt x="100" y="204"/>
                  <a:pt x="102" y="197"/>
                  <a:pt x="105" y="191"/>
                </a:cubicBezTo>
                <a:cubicBezTo>
                  <a:pt x="105" y="190"/>
                  <a:pt x="105" y="190"/>
                  <a:pt x="106" y="189"/>
                </a:cubicBezTo>
                <a:cubicBezTo>
                  <a:pt x="106" y="187"/>
                  <a:pt x="107" y="185"/>
                  <a:pt x="109" y="184"/>
                </a:cubicBezTo>
                <a:cubicBezTo>
                  <a:pt x="110" y="183"/>
                  <a:pt x="110" y="182"/>
                  <a:pt x="111" y="182"/>
                </a:cubicBezTo>
                <a:cubicBezTo>
                  <a:pt x="112" y="182"/>
                  <a:pt x="112" y="182"/>
                  <a:pt x="113" y="183"/>
                </a:cubicBezTo>
                <a:cubicBezTo>
                  <a:pt x="115" y="182"/>
                  <a:pt x="116" y="182"/>
                  <a:pt x="118" y="180"/>
                </a:cubicBezTo>
                <a:cubicBezTo>
                  <a:pt x="122" y="177"/>
                  <a:pt x="126" y="174"/>
                  <a:pt x="130" y="171"/>
                </a:cubicBezTo>
                <a:cubicBezTo>
                  <a:pt x="130" y="171"/>
                  <a:pt x="130" y="170"/>
                  <a:pt x="130" y="170"/>
                </a:cubicBezTo>
                <a:cubicBezTo>
                  <a:pt x="130" y="170"/>
                  <a:pt x="129" y="170"/>
                  <a:pt x="129" y="169"/>
                </a:cubicBezTo>
                <a:cubicBezTo>
                  <a:pt x="122" y="166"/>
                  <a:pt x="115" y="161"/>
                  <a:pt x="110" y="155"/>
                </a:cubicBezTo>
                <a:cubicBezTo>
                  <a:pt x="103" y="149"/>
                  <a:pt x="99" y="142"/>
                  <a:pt x="95" y="134"/>
                </a:cubicBezTo>
                <a:cubicBezTo>
                  <a:pt x="94" y="133"/>
                  <a:pt x="94" y="131"/>
                  <a:pt x="93" y="130"/>
                </a:cubicBezTo>
                <a:cubicBezTo>
                  <a:pt x="91" y="127"/>
                  <a:pt x="89" y="123"/>
                  <a:pt x="87" y="119"/>
                </a:cubicBezTo>
                <a:cubicBezTo>
                  <a:pt x="84" y="111"/>
                  <a:pt x="83" y="104"/>
                  <a:pt x="83" y="96"/>
                </a:cubicBezTo>
                <a:cubicBezTo>
                  <a:pt x="82" y="91"/>
                  <a:pt x="83" y="86"/>
                  <a:pt x="84" y="81"/>
                </a:cubicBezTo>
                <a:cubicBezTo>
                  <a:pt x="85" y="72"/>
                  <a:pt x="88" y="63"/>
                  <a:pt x="93" y="56"/>
                </a:cubicBezTo>
                <a:cubicBezTo>
                  <a:pt x="94" y="55"/>
                  <a:pt x="94" y="55"/>
                  <a:pt x="94" y="54"/>
                </a:cubicBezTo>
                <a:cubicBezTo>
                  <a:pt x="94" y="54"/>
                  <a:pt x="94" y="53"/>
                  <a:pt x="95" y="53"/>
                </a:cubicBezTo>
                <a:cubicBezTo>
                  <a:pt x="96" y="52"/>
                  <a:pt x="96" y="51"/>
                  <a:pt x="97" y="50"/>
                </a:cubicBezTo>
                <a:cubicBezTo>
                  <a:pt x="99" y="48"/>
                  <a:pt x="101" y="46"/>
                  <a:pt x="103" y="44"/>
                </a:cubicBezTo>
                <a:cubicBezTo>
                  <a:pt x="104" y="42"/>
                  <a:pt x="106" y="41"/>
                  <a:pt x="107" y="40"/>
                </a:cubicBezTo>
                <a:cubicBezTo>
                  <a:pt x="117" y="29"/>
                  <a:pt x="130" y="20"/>
                  <a:pt x="144" y="15"/>
                </a:cubicBezTo>
                <a:cubicBezTo>
                  <a:pt x="145" y="15"/>
                  <a:pt x="145" y="14"/>
                  <a:pt x="145" y="14"/>
                </a:cubicBezTo>
                <a:close/>
                <a:moveTo>
                  <a:pt x="177" y="32"/>
                </a:moveTo>
                <a:cubicBezTo>
                  <a:pt x="176" y="32"/>
                  <a:pt x="176" y="32"/>
                  <a:pt x="176" y="32"/>
                </a:cubicBezTo>
                <a:cubicBezTo>
                  <a:pt x="174" y="34"/>
                  <a:pt x="173" y="34"/>
                  <a:pt x="171" y="32"/>
                </a:cubicBezTo>
                <a:cubicBezTo>
                  <a:pt x="170" y="30"/>
                  <a:pt x="169" y="29"/>
                  <a:pt x="168" y="27"/>
                </a:cubicBezTo>
                <a:cubicBezTo>
                  <a:pt x="166" y="24"/>
                  <a:pt x="163" y="21"/>
                  <a:pt x="159" y="19"/>
                </a:cubicBezTo>
                <a:cubicBezTo>
                  <a:pt x="159" y="19"/>
                  <a:pt x="158" y="19"/>
                  <a:pt x="157" y="19"/>
                </a:cubicBezTo>
                <a:cubicBezTo>
                  <a:pt x="152" y="22"/>
                  <a:pt x="147" y="24"/>
                  <a:pt x="142" y="26"/>
                </a:cubicBezTo>
                <a:cubicBezTo>
                  <a:pt x="133" y="31"/>
                  <a:pt x="125" y="37"/>
                  <a:pt x="118" y="44"/>
                </a:cubicBezTo>
                <a:cubicBezTo>
                  <a:pt x="109" y="52"/>
                  <a:pt x="102" y="61"/>
                  <a:pt x="97" y="72"/>
                </a:cubicBezTo>
                <a:cubicBezTo>
                  <a:pt x="95" y="79"/>
                  <a:pt x="93" y="86"/>
                  <a:pt x="92" y="93"/>
                </a:cubicBezTo>
                <a:cubicBezTo>
                  <a:pt x="91" y="100"/>
                  <a:pt x="92" y="107"/>
                  <a:pt x="94" y="113"/>
                </a:cubicBezTo>
                <a:cubicBezTo>
                  <a:pt x="95" y="117"/>
                  <a:pt x="97" y="121"/>
                  <a:pt x="99" y="124"/>
                </a:cubicBezTo>
                <a:cubicBezTo>
                  <a:pt x="106" y="135"/>
                  <a:pt x="115" y="145"/>
                  <a:pt x="125" y="155"/>
                </a:cubicBezTo>
                <a:cubicBezTo>
                  <a:pt x="127" y="156"/>
                  <a:pt x="128" y="157"/>
                  <a:pt x="130" y="158"/>
                </a:cubicBezTo>
                <a:cubicBezTo>
                  <a:pt x="133" y="160"/>
                  <a:pt x="136" y="161"/>
                  <a:pt x="138" y="163"/>
                </a:cubicBezTo>
                <a:cubicBezTo>
                  <a:pt x="139" y="163"/>
                  <a:pt x="139" y="163"/>
                  <a:pt x="140" y="162"/>
                </a:cubicBezTo>
                <a:cubicBezTo>
                  <a:pt x="150" y="154"/>
                  <a:pt x="159" y="145"/>
                  <a:pt x="166" y="135"/>
                </a:cubicBezTo>
                <a:cubicBezTo>
                  <a:pt x="174" y="124"/>
                  <a:pt x="181" y="113"/>
                  <a:pt x="185" y="101"/>
                </a:cubicBezTo>
                <a:cubicBezTo>
                  <a:pt x="187" y="93"/>
                  <a:pt x="189" y="86"/>
                  <a:pt x="189" y="78"/>
                </a:cubicBezTo>
                <a:cubicBezTo>
                  <a:pt x="189" y="71"/>
                  <a:pt x="189" y="65"/>
                  <a:pt x="188" y="58"/>
                </a:cubicBezTo>
                <a:cubicBezTo>
                  <a:pt x="187" y="52"/>
                  <a:pt x="186" y="46"/>
                  <a:pt x="183" y="41"/>
                </a:cubicBezTo>
                <a:cubicBezTo>
                  <a:pt x="182" y="37"/>
                  <a:pt x="179" y="35"/>
                  <a:pt x="177" y="32"/>
                </a:cubicBezTo>
                <a:close/>
                <a:moveTo>
                  <a:pt x="198" y="52"/>
                </a:moveTo>
                <a:cubicBezTo>
                  <a:pt x="197" y="48"/>
                  <a:pt x="196" y="45"/>
                  <a:pt x="194" y="41"/>
                </a:cubicBezTo>
                <a:cubicBezTo>
                  <a:pt x="188" y="31"/>
                  <a:pt x="180" y="23"/>
                  <a:pt x="171" y="16"/>
                </a:cubicBezTo>
                <a:cubicBezTo>
                  <a:pt x="170" y="16"/>
                  <a:pt x="170" y="15"/>
                  <a:pt x="169" y="15"/>
                </a:cubicBezTo>
                <a:cubicBezTo>
                  <a:pt x="169" y="15"/>
                  <a:pt x="169" y="15"/>
                  <a:pt x="169" y="15"/>
                </a:cubicBezTo>
                <a:cubicBezTo>
                  <a:pt x="168" y="15"/>
                  <a:pt x="167" y="15"/>
                  <a:pt x="166" y="16"/>
                </a:cubicBezTo>
                <a:cubicBezTo>
                  <a:pt x="166" y="16"/>
                  <a:pt x="166" y="16"/>
                  <a:pt x="167" y="16"/>
                </a:cubicBezTo>
                <a:cubicBezTo>
                  <a:pt x="170" y="19"/>
                  <a:pt x="173" y="21"/>
                  <a:pt x="176" y="25"/>
                </a:cubicBezTo>
                <a:cubicBezTo>
                  <a:pt x="177" y="25"/>
                  <a:pt x="178" y="26"/>
                  <a:pt x="179" y="27"/>
                </a:cubicBezTo>
                <a:cubicBezTo>
                  <a:pt x="185" y="33"/>
                  <a:pt x="190" y="39"/>
                  <a:pt x="193" y="47"/>
                </a:cubicBezTo>
                <a:cubicBezTo>
                  <a:pt x="194" y="49"/>
                  <a:pt x="195" y="51"/>
                  <a:pt x="196" y="53"/>
                </a:cubicBezTo>
                <a:cubicBezTo>
                  <a:pt x="197" y="53"/>
                  <a:pt x="197" y="53"/>
                  <a:pt x="198" y="52"/>
                </a:cubicBezTo>
                <a:close/>
                <a:moveTo>
                  <a:pt x="142" y="164"/>
                </a:moveTo>
                <a:cubicBezTo>
                  <a:pt x="142" y="164"/>
                  <a:pt x="142" y="164"/>
                  <a:pt x="142" y="165"/>
                </a:cubicBezTo>
                <a:cubicBezTo>
                  <a:pt x="143" y="165"/>
                  <a:pt x="143" y="165"/>
                  <a:pt x="143" y="164"/>
                </a:cubicBezTo>
                <a:cubicBezTo>
                  <a:pt x="144" y="164"/>
                  <a:pt x="144" y="164"/>
                  <a:pt x="144" y="164"/>
                </a:cubicBezTo>
                <a:cubicBezTo>
                  <a:pt x="151" y="159"/>
                  <a:pt x="156" y="153"/>
                  <a:pt x="162" y="147"/>
                </a:cubicBezTo>
                <a:cubicBezTo>
                  <a:pt x="169" y="138"/>
                  <a:pt x="175" y="130"/>
                  <a:pt x="181" y="120"/>
                </a:cubicBezTo>
                <a:cubicBezTo>
                  <a:pt x="182" y="118"/>
                  <a:pt x="184" y="116"/>
                  <a:pt x="185" y="113"/>
                </a:cubicBezTo>
                <a:cubicBezTo>
                  <a:pt x="185" y="111"/>
                  <a:pt x="186" y="108"/>
                  <a:pt x="187" y="106"/>
                </a:cubicBezTo>
                <a:cubicBezTo>
                  <a:pt x="187" y="104"/>
                  <a:pt x="188" y="101"/>
                  <a:pt x="189" y="99"/>
                </a:cubicBezTo>
                <a:cubicBezTo>
                  <a:pt x="188" y="100"/>
                  <a:pt x="188" y="101"/>
                  <a:pt x="187" y="101"/>
                </a:cubicBezTo>
                <a:cubicBezTo>
                  <a:pt x="185" y="109"/>
                  <a:pt x="181" y="117"/>
                  <a:pt x="177" y="124"/>
                </a:cubicBezTo>
                <a:cubicBezTo>
                  <a:pt x="174" y="129"/>
                  <a:pt x="171" y="134"/>
                  <a:pt x="167" y="138"/>
                </a:cubicBezTo>
                <a:cubicBezTo>
                  <a:pt x="160" y="147"/>
                  <a:pt x="152" y="156"/>
                  <a:pt x="143" y="163"/>
                </a:cubicBezTo>
                <a:cubicBezTo>
                  <a:pt x="143" y="164"/>
                  <a:pt x="143" y="164"/>
                  <a:pt x="142" y="164"/>
                </a:cubicBezTo>
                <a:close/>
                <a:moveTo>
                  <a:pt x="41" y="186"/>
                </a:moveTo>
                <a:cubicBezTo>
                  <a:pt x="41" y="186"/>
                  <a:pt x="41" y="186"/>
                  <a:pt x="42" y="186"/>
                </a:cubicBezTo>
                <a:cubicBezTo>
                  <a:pt x="41" y="186"/>
                  <a:pt x="41" y="185"/>
                  <a:pt x="40" y="185"/>
                </a:cubicBezTo>
                <a:cubicBezTo>
                  <a:pt x="36" y="183"/>
                  <a:pt x="31" y="180"/>
                  <a:pt x="27" y="176"/>
                </a:cubicBezTo>
                <a:cubicBezTo>
                  <a:pt x="24" y="174"/>
                  <a:pt x="22" y="171"/>
                  <a:pt x="19" y="168"/>
                </a:cubicBezTo>
                <a:cubicBezTo>
                  <a:pt x="13" y="162"/>
                  <a:pt x="9" y="156"/>
                  <a:pt x="5" y="149"/>
                </a:cubicBezTo>
                <a:cubicBezTo>
                  <a:pt x="5" y="148"/>
                  <a:pt x="5" y="148"/>
                  <a:pt x="5" y="147"/>
                </a:cubicBezTo>
                <a:cubicBezTo>
                  <a:pt x="5" y="148"/>
                  <a:pt x="5" y="149"/>
                  <a:pt x="5" y="149"/>
                </a:cubicBezTo>
                <a:cubicBezTo>
                  <a:pt x="6" y="153"/>
                  <a:pt x="8" y="157"/>
                  <a:pt x="10" y="160"/>
                </a:cubicBezTo>
                <a:cubicBezTo>
                  <a:pt x="13" y="166"/>
                  <a:pt x="18" y="171"/>
                  <a:pt x="23" y="175"/>
                </a:cubicBezTo>
                <a:cubicBezTo>
                  <a:pt x="26" y="178"/>
                  <a:pt x="30" y="180"/>
                  <a:pt x="34" y="182"/>
                </a:cubicBezTo>
                <a:cubicBezTo>
                  <a:pt x="36" y="184"/>
                  <a:pt x="39" y="185"/>
                  <a:pt x="41" y="186"/>
                </a:cubicBezTo>
                <a:close/>
                <a:moveTo>
                  <a:pt x="134" y="167"/>
                </a:moveTo>
                <a:cubicBezTo>
                  <a:pt x="134" y="167"/>
                  <a:pt x="133" y="167"/>
                  <a:pt x="133" y="167"/>
                </a:cubicBezTo>
                <a:cubicBezTo>
                  <a:pt x="129" y="165"/>
                  <a:pt x="126" y="162"/>
                  <a:pt x="123" y="160"/>
                </a:cubicBezTo>
                <a:cubicBezTo>
                  <a:pt x="122" y="159"/>
                  <a:pt x="121" y="158"/>
                  <a:pt x="120" y="158"/>
                </a:cubicBezTo>
                <a:cubicBezTo>
                  <a:pt x="116" y="155"/>
                  <a:pt x="112" y="153"/>
                  <a:pt x="109" y="149"/>
                </a:cubicBezTo>
                <a:cubicBezTo>
                  <a:pt x="108" y="149"/>
                  <a:pt x="108" y="149"/>
                  <a:pt x="108" y="149"/>
                </a:cubicBezTo>
                <a:cubicBezTo>
                  <a:pt x="108" y="149"/>
                  <a:pt x="108" y="149"/>
                  <a:pt x="108" y="149"/>
                </a:cubicBezTo>
                <a:cubicBezTo>
                  <a:pt x="108" y="149"/>
                  <a:pt x="108" y="150"/>
                  <a:pt x="109" y="150"/>
                </a:cubicBezTo>
                <a:cubicBezTo>
                  <a:pt x="115" y="158"/>
                  <a:pt x="123" y="163"/>
                  <a:pt x="132" y="168"/>
                </a:cubicBezTo>
                <a:cubicBezTo>
                  <a:pt x="133" y="168"/>
                  <a:pt x="133" y="168"/>
                  <a:pt x="134" y="167"/>
                </a:cubicBezTo>
                <a:close/>
                <a:moveTo>
                  <a:pt x="252" y="12"/>
                </a:moveTo>
                <a:cubicBezTo>
                  <a:pt x="244" y="8"/>
                  <a:pt x="225" y="6"/>
                  <a:pt x="219" y="6"/>
                </a:cubicBezTo>
                <a:cubicBezTo>
                  <a:pt x="230" y="8"/>
                  <a:pt x="241" y="11"/>
                  <a:pt x="252" y="12"/>
                </a:cubicBezTo>
                <a:close/>
                <a:moveTo>
                  <a:pt x="104" y="139"/>
                </a:moveTo>
                <a:cubicBezTo>
                  <a:pt x="104" y="139"/>
                  <a:pt x="104" y="139"/>
                  <a:pt x="104" y="139"/>
                </a:cubicBezTo>
                <a:cubicBezTo>
                  <a:pt x="104" y="139"/>
                  <a:pt x="104" y="138"/>
                  <a:pt x="104" y="138"/>
                </a:cubicBezTo>
                <a:cubicBezTo>
                  <a:pt x="100" y="133"/>
                  <a:pt x="97" y="128"/>
                  <a:pt x="95" y="122"/>
                </a:cubicBezTo>
                <a:cubicBezTo>
                  <a:pt x="94" y="120"/>
                  <a:pt x="93" y="119"/>
                  <a:pt x="92" y="117"/>
                </a:cubicBezTo>
                <a:cubicBezTo>
                  <a:pt x="93" y="121"/>
                  <a:pt x="94" y="125"/>
                  <a:pt x="95" y="129"/>
                </a:cubicBezTo>
                <a:cubicBezTo>
                  <a:pt x="96" y="129"/>
                  <a:pt x="96" y="129"/>
                  <a:pt x="96" y="130"/>
                </a:cubicBezTo>
                <a:cubicBezTo>
                  <a:pt x="98" y="132"/>
                  <a:pt x="101" y="135"/>
                  <a:pt x="103" y="138"/>
                </a:cubicBezTo>
                <a:cubicBezTo>
                  <a:pt x="103" y="138"/>
                  <a:pt x="104" y="139"/>
                  <a:pt x="104" y="139"/>
                </a:cubicBezTo>
                <a:close/>
                <a:moveTo>
                  <a:pt x="271" y="27"/>
                </a:moveTo>
                <a:cubicBezTo>
                  <a:pt x="268" y="22"/>
                  <a:pt x="264" y="19"/>
                  <a:pt x="259" y="16"/>
                </a:cubicBezTo>
                <a:cubicBezTo>
                  <a:pt x="259" y="17"/>
                  <a:pt x="258" y="17"/>
                  <a:pt x="258" y="18"/>
                </a:cubicBezTo>
                <a:cubicBezTo>
                  <a:pt x="260" y="19"/>
                  <a:pt x="263" y="21"/>
                  <a:pt x="265" y="22"/>
                </a:cubicBezTo>
                <a:cubicBezTo>
                  <a:pt x="267" y="24"/>
                  <a:pt x="269" y="25"/>
                  <a:pt x="271" y="27"/>
                </a:cubicBezTo>
                <a:close/>
                <a:moveTo>
                  <a:pt x="172" y="179"/>
                </a:moveTo>
                <a:cubicBezTo>
                  <a:pt x="174" y="180"/>
                  <a:pt x="188" y="181"/>
                  <a:pt x="192" y="180"/>
                </a:cubicBezTo>
                <a:cubicBezTo>
                  <a:pt x="192" y="180"/>
                  <a:pt x="191" y="180"/>
                  <a:pt x="191" y="180"/>
                </a:cubicBezTo>
                <a:cubicBezTo>
                  <a:pt x="188" y="180"/>
                  <a:pt x="185" y="179"/>
                  <a:pt x="181" y="179"/>
                </a:cubicBezTo>
                <a:cubicBezTo>
                  <a:pt x="181" y="179"/>
                  <a:pt x="180" y="179"/>
                  <a:pt x="179" y="179"/>
                </a:cubicBezTo>
                <a:cubicBezTo>
                  <a:pt x="177" y="179"/>
                  <a:pt x="175" y="179"/>
                  <a:pt x="172" y="179"/>
                </a:cubicBezTo>
                <a:close/>
                <a:moveTo>
                  <a:pt x="279" y="43"/>
                </a:moveTo>
                <a:cubicBezTo>
                  <a:pt x="277" y="38"/>
                  <a:pt x="271" y="31"/>
                  <a:pt x="269" y="29"/>
                </a:cubicBezTo>
                <a:cubicBezTo>
                  <a:pt x="270" y="31"/>
                  <a:pt x="272" y="33"/>
                  <a:pt x="274" y="36"/>
                </a:cubicBezTo>
                <a:cubicBezTo>
                  <a:pt x="276" y="38"/>
                  <a:pt x="277" y="40"/>
                  <a:pt x="279" y="43"/>
                </a:cubicBezTo>
                <a:close/>
                <a:moveTo>
                  <a:pt x="160" y="10"/>
                </a:moveTo>
                <a:cubicBezTo>
                  <a:pt x="156" y="8"/>
                  <a:pt x="152" y="7"/>
                  <a:pt x="148" y="6"/>
                </a:cubicBezTo>
                <a:cubicBezTo>
                  <a:pt x="148" y="6"/>
                  <a:pt x="148" y="7"/>
                  <a:pt x="149" y="7"/>
                </a:cubicBezTo>
                <a:cubicBezTo>
                  <a:pt x="151" y="8"/>
                  <a:pt x="154" y="9"/>
                  <a:pt x="156" y="10"/>
                </a:cubicBezTo>
                <a:cubicBezTo>
                  <a:pt x="157" y="11"/>
                  <a:pt x="158" y="11"/>
                  <a:pt x="160" y="10"/>
                </a:cubicBezTo>
                <a:close/>
                <a:moveTo>
                  <a:pt x="191" y="57"/>
                </a:moveTo>
                <a:cubicBezTo>
                  <a:pt x="191" y="63"/>
                  <a:pt x="191" y="69"/>
                  <a:pt x="192" y="75"/>
                </a:cubicBezTo>
                <a:cubicBezTo>
                  <a:pt x="193" y="70"/>
                  <a:pt x="192" y="60"/>
                  <a:pt x="191" y="57"/>
                </a:cubicBezTo>
                <a:close/>
                <a:moveTo>
                  <a:pt x="133" y="6"/>
                </a:moveTo>
                <a:cubicBezTo>
                  <a:pt x="136" y="7"/>
                  <a:pt x="139" y="8"/>
                  <a:pt x="142" y="9"/>
                </a:cubicBezTo>
                <a:cubicBezTo>
                  <a:pt x="145" y="10"/>
                  <a:pt x="149" y="11"/>
                  <a:pt x="152" y="12"/>
                </a:cubicBezTo>
                <a:cubicBezTo>
                  <a:pt x="148" y="9"/>
                  <a:pt x="137" y="6"/>
                  <a:pt x="133" y="6"/>
                </a:cubicBezTo>
                <a:close/>
                <a:moveTo>
                  <a:pt x="74" y="196"/>
                </a:moveTo>
                <a:cubicBezTo>
                  <a:pt x="74" y="198"/>
                  <a:pt x="74" y="200"/>
                  <a:pt x="75" y="201"/>
                </a:cubicBezTo>
                <a:cubicBezTo>
                  <a:pt x="75" y="199"/>
                  <a:pt x="76" y="197"/>
                  <a:pt x="77" y="195"/>
                </a:cubicBezTo>
                <a:cubicBezTo>
                  <a:pt x="77" y="195"/>
                  <a:pt x="76" y="195"/>
                  <a:pt x="76" y="195"/>
                </a:cubicBezTo>
                <a:cubicBezTo>
                  <a:pt x="76" y="195"/>
                  <a:pt x="75" y="196"/>
                  <a:pt x="74" y="196"/>
                </a:cubicBezTo>
                <a:close/>
                <a:moveTo>
                  <a:pt x="4" y="130"/>
                </a:moveTo>
                <a:cubicBezTo>
                  <a:pt x="3" y="133"/>
                  <a:pt x="5" y="143"/>
                  <a:pt x="7" y="145"/>
                </a:cubicBezTo>
                <a:cubicBezTo>
                  <a:pt x="5" y="140"/>
                  <a:pt x="4" y="135"/>
                  <a:pt x="4" y="130"/>
                </a:cubicBezTo>
                <a:close/>
                <a:moveTo>
                  <a:pt x="174" y="135"/>
                </a:moveTo>
                <a:cubicBezTo>
                  <a:pt x="172" y="139"/>
                  <a:pt x="169" y="142"/>
                  <a:pt x="166" y="146"/>
                </a:cubicBezTo>
                <a:cubicBezTo>
                  <a:pt x="170" y="143"/>
                  <a:pt x="172" y="139"/>
                  <a:pt x="174" y="135"/>
                </a:cubicBezTo>
                <a:close/>
                <a:moveTo>
                  <a:pt x="231" y="187"/>
                </a:moveTo>
                <a:cubicBezTo>
                  <a:pt x="232" y="185"/>
                  <a:pt x="232" y="182"/>
                  <a:pt x="233" y="179"/>
                </a:cubicBezTo>
                <a:cubicBezTo>
                  <a:pt x="231" y="182"/>
                  <a:pt x="231" y="184"/>
                  <a:pt x="231" y="187"/>
                </a:cubicBezTo>
                <a:close/>
                <a:moveTo>
                  <a:pt x="150" y="175"/>
                </a:moveTo>
                <a:cubicBezTo>
                  <a:pt x="150" y="175"/>
                  <a:pt x="150" y="175"/>
                  <a:pt x="150" y="175"/>
                </a:cubicBezTo>
                <a:cubicBezTo>
                  <a:pt x="148" y="174"/>
                  <a:pt x="146" y="173"/>
                  <a:pt x="145" y="172"/>
                </a:cubicBezTo>
                <a:cubicBezTo>
                  <a:pt x="144" y="172"/>
                  <a:pt x="144" y="172"/>
                  <a:pt x="143" y="173"/>
                </a:cubicBezTo>
                <a:cubicBezTo>
                  <a:pt x="146" y="174"/>
                  <a:pt x="148" y="174"/>
                  <a:pt x="150" y="175"/>
                </a:cubicBezTo>
                <a:close/>
                <a:moveTo>
                  <a:pt x="87" y="108"/>
                </a:moveTo>
                <a:cubicBezTo>
                  <a:pt x="87" y="108"/>
                  <a:pt x="87" y="108"/>
                  <a:pt x="87" y="108"/>
                </a:cubicBezTo>
                <a:cubicBezTo>
                  <a:pt x="87" y="106"/>
                  <a:pt x="87" y="104"/>
                  <a:pt x="86" y="103"/>
                </a:cubicBezTo>
                <a:cubicBezTo>
                  <a:pt x="86" y="103"/>
                  <a:pt x="86" y="103"/>
                  <a:pt x="86" y="103"/>
                </a:cubicBezTo>
                <a:cubicBezTo>
                  <a:pt x="86" y="105"/>
                  <a:pt x="87" y="106"/>
                  <a:pt x="87" y="108"/>
                </a:cubicBezTo>
                <a:close/>
                <a:moveTo>
                  <a:pt x="111" y="3"/>
                </a:moveTo>
                <a:cubicBezTo>
                  <a:pt x="111" y="4"/>
                  <a:pt x="111" y="4"/>
                  <a:pt x="111" y="4"/>
                </a:cubicBezTo>
                <a:cubicBezTo>
                  <a:pt x="112" y="4"/>
                  <a:pt x="114" y="3"/>
                  <a:pt x="116" y="3"/>
                </a:cubicBezTo>
                <a:cubicBezTo>
                  <a:pt x="116" y="3"/>
                  <a:pt x="116" y="3"/>
                  <a:pt x="116" y="3"/>
                </a:cubicBezTo>
                <a:cubicBezTo>
                  <a:pt x="114" y="3"/>
                  <a:pt x="112" y="3"/>
                  <a:pt x="111" y="3"/>
                </a:cubicBezTo>
                <a:close/>
                <a:moveTo>
                  <a:pt x="103" y="224"/>
                </a:moveTo>
                <a:cubicBezTo>
                  <a:pt x="103" y="224"/>
                  <a:pt x="103" y="224"/>
                  <a:pt x="103" y="224"/>
                </a:cubicBezTo>
                <a:cubicBezTo>
                  <a:pt x="103" y="223"/>
                  <a:pt x="103" y="222"/>
                  <a:pt x="103" y="221"/>
                </a:cubicBezTo>
                <a:cubicBezTo>
                  <a:pt x="103" y="221"/>
                  <a:pt x="103" y="221"/>
                  <a:pt x="103" y="221"/>
                </a:cubicBezTo>
                <a:cubicBezTo>
                  <a:pt x="103" y="222"/>
                  <a:pt x="103" y="223"/>
                  <a:pt x="103" y="224"/>
                </a:cubicBezTo>
                <a:close/>
                <a:moveTo>
                  <a:pt x="136" y="170"/>
                </a:moveTo>
                <a:cubicBezTo>
                  <a:pt x="137" y="170"/>
                  <a:pt x="137" y="170"/>
                  <a:pt x="137" y="169"/>
                </a:cubicBezTo>
                <a:cubicBezTo>
                  <a:pt x="137" y="169"/>
                  <a:pt x="136" y="169"/>
                  <a:pt x="136" y="170"/>
                </a:cubicBezTo>
                <a:close/>
                <a:moveTo>
                  <a:pt x="131" y="173"/>
                </a:moveTo>
                <a:cubicBezTo>
                  <a:pt x="131" y="173"/>
                  <a:pt x="131" y="173"/>
                  <a:pt x="132" y="173"/>
                </a:cubicBezTo>
                <a:cubicBezTo>
                  <a:pt x="132" y="173"/>
                  <a:pt x="133" y="172"/>
                  <a:pt x="134" y="172"/>
                </a:cubicBezTo>
                <a:cubicBezTo>
                  <a:pt x="133" y="172"/>
                  <a:pt x="133" y="172"/>
                  <a:pt x="133" y="172"/>
                </a:cubicBezTo>
                <a:cubicBezTo>
                  <a:pt x="133" y="172"/>
                  <a:pt x="132" y="172"/>
                  <a:pt x="131" y="173"/>
                </a:cubicBezTo>
                <a:close/>
                <a:moveTo>
                  <a:pt x="120" y="3"/>
                </a:moveTo>
                <a:cubicBezTo>
                  <a:pt x="120" y="3"/>
                  <a:pt x="120" y="3"/>
                  <a:pt x="120" y="3"/>
                </a:cubicBezTo>
                <a:cubicBezTo>
                  <a:pt x="119" y="3"/>
                  <a:pt x="118" y="3"/>
                  <a:pt x="117" y="3"/>
                </a:cubicBezTo>
                <a:cubicBezTo>
                  <a:pt x="117" y="3"/>
                  <a:pt x="117" y="3"/>
                  <a:pt x="117" y="3"/>
                </a:cubicBezTo>
                <a:cubicBezTo>
                  <a:pt x="118" y="3"/>
                  <a:pt x="119" y="3"/>
                  <a:pt x="120" y="3"/>
                </a:cubicBezTo>
                <a:close/>
                <a:moveTo>
                  <a:pt x="198" y="239"/>
                </a:moveTo>
                <a:cubicBezTo>
                  <a:pt x="197" y="239"/>
                  <a:pt x="197" y="239"/>
                  <a:pt x="196" y="240"/>
                </a:cubicBezTo>
                <a:cubicBezTo>
                  <a:pt x="197" y="239"/>
                  <a:pt x="197" y="239"/>
                  <a:pt x="198" y="239"/>
                </a:cubicBezTo>
                <a:close/>
                <a:moveTo>
                  <a:pt x="58" y="193"/>
                </a:moveTo>
                <a:cubicBezTo>
                  <a:pt x="58" y="193"/>
                  <a:pt x="58" y="193"/>
                  <a:pt x="58" y="193"/>
                </a:cubicBezTo>
                <a:cubicBezTo>
                  <a:pt x="58" y="193"/>
                  <a:pt x="57" y="193"/>
                  <a:pt x="57" y="193"/>
                </a:cubicBezTo>
                <a:cubicBezTo>
                  <a:pt x="57" y="193"/>
                  <a:pt x="57" y="193"/>
                  <a:pt x="57" y="193"/>
                </a:cubicBezTo>
                <a:cubicBezTo>
                  <a:pt x="57" y="193"/>
                  <a:pt x="58" y="193"/>
                  <a:pt x="58" y="193"/>
                </a:cubicBezTo>
                <a:close/>
                <a:moveTo>
                  <a:pt x="109" y="4"/>
                </a:moveTo>
                <a:cubicBezTo>
                  <a:pt x="109" y="4"/>
                  <a:pt x="109" y="4"/>
                  <a:pt x="109" y="4"/>
                </a:cubicBezTo>
                <a:cubicBezTo>
                  <a:pt x="109" y="4"/>
                  <a:pt x="109" y="4"/>
                  <a:pt x="109" y="4"/>
                </a:cubicBezTo>
                <a:cubicBezTo>
                  <a:pt x="109" y="4"/>
                  <a:pt x="109" y="4"/>
                  <a:pt x="109" y="4"/>
                </a:cubicBezTo>
                <a:cubicBezTo>
                  <a:pt x="109" y="4"/>
                  <a:pt x="109" y="4"/>
                  <a:pt x="109" y="4"/>
                </a:cubicBezTo>
                <a:close/>
                <a:moveTo>
                  <a:pt x="55" y="192"/>
                </a:moveTo>
                <a:cubicBezTo>
                  <a:pt x="55" y="192"/>
                  <a:pt x="55" y="192"/>
                  <a:pt x="55" y="192"/>
                </a:cubicBezTo>
                <a:cubicBezTo>
                  <a:pt x="55" y="192"/>
                  <a:pt x="55" y="192"/>
                  <a:pt x="55" y="192"/>
                </a:cubicBezTo>
                <a:cubicBezTo>
                  <a:pt x="55" y="192"/>
                  <a:pt x="55" y="192"/>
                  <a:pt x="55" y="192"/>
                </a:cubicBezTo>
                <a:cubicBezTo>
                  <a:pt x="55" y="192"/>
                  <a:pt x="55" y="192"/>
                  <a:pt x="55" y="192"/>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 name="文本框 10"/>
          <p:cNvSpPr txBox="1"/>
          <p:nvPr/>
        </p:nvSpPr>
        <p:spPr>
          <a:xfrm>
            <a:off x="5262280" y="2775330"/>
            <a:ext cx="1507784" cy="170816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8" name="文本框 11"/>
          <p:cNvSpPr txBox="1"/>
          <p:nvPr/>
        </p:nvSpPr>
        <p:spPr>
          <a:xfrm>
            <a:off x="7205380" y="2673730"/>
            <a:ext cx="1507784" cy="170816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9" name="文本框 12"/>
          <p:cNvSpPr txBox="1"/>
          <p:nvPr/>
        </p:nvSpPr>
        <p:spPr>
          <a:xfrm>
            <a:off x="3655192" y="3016630"/>
            <a:ext cx="1171772" cy="2169825"/>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Tree>
    <p:extLst>
      <p:ext uri="{BB962C8B-B14F-4D97-AF65-F5344CB8AC3E}">
        <p14:creationId xmlns:p14="http://schemas.microsoft.com/office/powerpoint/2010/main" xmlns="" val="2902038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2000"/>
                                        <p:tgtEl>
                                          <p:spTgt spid="6"/>
                                        </p:tgtEl>
                                      </p:cBhvr>
                                    </p:animEffect>
                                  </p:childTnLst>
                                </p:cTn>
                              </p:par>
                            </p:childTnLst>
                          </p:cTn>
                        </p:par>
                        <p:par>
                          <p:cTn id="8" fill="hold">
                            <p:stCondLst>
                              <p:cond delay="20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3000"/>
                            </p:stCondLst>
                            <p:childTnLst>
                              <p:par>
                                <p:cTn id="15" presetID="42"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par>
                          <p:cTn id="20" fill="hold">
                            <p:stCondLst>
                              <p:cond delay="4000"/>
                            </p:stCondLst>
                            <p:childTnLst>
                              <p:par>
                                <p:cTn id="21" presetID="42" presetClass="entr" presetSubtype="0"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组合 71"/>
          <p:cNvGrpSpPr/>
          <p:nvPr/>
        </p:nvGrpSpPr>
        <p:grpSpPr>
          <a:xfrm>
            <a:off x="1581422" y="2174841"/>
            <a:ext cx="376824" cy="1199855"/>
            <a:chOff x="2022476" y="5602288"/>
            <a:chExt cx="500062" cy="1592263"/>
          </a:xfrm>
          <a:solidFill>
            <a:sysClr val="windowText" lastClr="000000"/>
          </a:solidFill>
        </p:grpSpPr>
        <p:sp>
          <p:nvSpPr>
            <p:cNvPr id="73"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4"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5"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6"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7"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8"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79" name="文本框 121"/>
          <p:cNvSpPr txBox="1"/>
          <p:nvPr/>
        </p:nvSpPr>
        <p:spPr>
          <a:xfrm>
            <a:off x="2431567" y="2752296"/>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80" name="组合 79"/>
          <p:cNvGrpSpPr/>
          <p:nvPr/>
        </p:nvGrpSpPr>
        <p:grpSpPr>
          <a:xfrm>
            <a:off x="6671084" y="2167075"/>
            <a:ext cx="728526" cy="1222583"/>
            <a:chOff x="4699001" y="5565775"/>
            <a:chExt cx="966788" cy="1622425"/>
          </a:xfrm>
          <a:solidFill>
            <a:sysClr val="windowText" lastClr="000000"/>
          </a:solidFill>
        </p:grpSpPr>
        <p:sp>
          <p:nvSpPr>
            <p:cNvPr id="81"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2"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3"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84" name="组合 83"/>
            <p:cNvGrpSpPr/>
            <p:nvPr/>
          </p:nvGrpSpPr>
          <p:grpSpPr>
            <a:xfrm>
              <a:off x="4732338" y="5618163"/>
              <a:ext cx="912813" cy="1498600"/>
              <a:chOff x="4732338" y="5618163"/>
              <a:chExt cx="912813" cy="1498600"/>
            </a:xfrm>
            <a:grpFill/>
          </p:grpSpPr>
          <p:sp>
            <p:nvSpPr>
              <p:cNvPr id="85"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6"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7"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8"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9"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0"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1"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2"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3"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sp>
        <p:nvSpPr>
          <p:cNvPr id="94" name="文本框 122"/>
          <p:cNvSpPr txBox="1"/>
          <p:nvPr/>
        </p:nvSpPr>
        <p:spPr>
          <a:xfrm>
            <a:off x="7803513" y="2752296"/>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95" name="组合 94"/>
          <p:cNvGrpSpPr/>
          <p:nvPr/>
        </p:nvGrpSpPr>
        <p:grpSpPr>
          <a:xfrm>
            <a:off x="1372821" y="3606865"/>
            <a:ext cx="668714" cy="1232155"/>
            <a:chOff x="2665413" y="5559425"/>
            <a:chExt cx="887413" cy="1635125"/>
          </a:xfrm>
          <a:solidFill>
            <a:sysClr val="windowText" lastClr="000000"/>
          </a:solidFill>
        </p:grpSpPr>
        <p:sp>
          <p:nvSpPr>
            <p:cNvPr id="96"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7"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8"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9"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0"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1"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2"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3"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4"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5"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06" name="文本框 123"/>
          <p:cNvSpPr txBox="1"/>
          <p:nvPr/>
        </p:nvSpPr>
        <p:spPr>
          <a:xfrm>
            <a:off x="2431567" y="4237376"/>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07" name="组合 106"/>
          <p:cNvGrpSpPr/>
          <p:nvPr/>
        </p:nvGrpSpPr>
        <p:grpSpPr>
          <a:xfrm>
            <a:off x="1368549" y="5197759"/>
            <a:ext cx="674694" cy="1138846"/>
            <a:chOff x="3675063" y="5611813"/>
            <a:chExt cx="895350" cy="1511300"/>
          </a:xfrm>
          <a:solidFill>
            <a:sysClr val="windowText" lastClr="000000"/>
          </a:solidFill>
        </p:grpSpPr>
        <p:sp>
          <p:nvSpPr>
            <p:cNvPr id="10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16" name="文本框 124"/>
          <p:cNvSpPr txBox="1"/>
          <p:nvPr/>
        </p:nvSpPr>
        <p:spPr>
          <a:xfrm>
            <a:off x="2431567" y="5722454"/>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17" name="组合 116"/>
          <p:cNvGrpSpPr/>
          <p:nvPr/>
        </p:nvGrpSpPr>
        <p:grpSpPr>
          <a:xfrm>
            <a:off x="6694165" y="3678813"/>
            <a:ext cx="696227" cy="1196266"/>
            <a:chOff x="5772151" y="5565775"/>
            <a:chExt cx="923925" cy="1587500"/>
          </a:xfrm>
          <a:solidFill>
            <a:sysClr val="windowText" lastClr="000000"/>
          </a:solidFill>
        </p:grpSpPr>
        <p:sp>
          <p:nvSpPr>
            <p:cNvPr id="118"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9" name="Freeform 308"/>
            <p:cNvSpPr>
              <a:spLocks/>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0" name="Freeform 309"/>
            <p:cNvSpPr>
              <a:spLocks/>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1" name="Freeform 310"/>
            <p:cNvSpPr>
              <a:spLocks/>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2"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3"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4"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5"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26" name="文本框 125"/>
          <p:cNvSpPr txBox="1"/>
          <p:nvPr/>
        </p:nvSpPr>
        <p:spPr>
          <a:xfrm>
            <a:off x="7803513" y="4237375"/>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27" name="组合 126"/>
          <p:cNvGrpSpPr/>
          <p:nvPr/>
        </p:nvGrpSpPr>
        <p:grpSpPr>
          <a:xfrm>
            <a:off x="6703569" y="5182208"/>
            <a:ext cx="683068" cy="1154397"/>
            <a:chOff x="6777038" y="5591175"/>
            <a:chExt cx="906463" cy="1531938"/>
          </a:xfrm>
          <a:solidFill>
            <a:sysClr val="windowText" lastClr="000000"/>
          </a:solidFill>
        </p:grpSpPr>
        <p:sp>
          <p:nvSpPr>
            <p:cNvPr id="128" name="Freeform 315"/>
            <p:cNvSpPr>
              <a:spLocks/>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9" name="Freeform 316"/>
            <p:cNvSpPr>
              <a:spLocks/>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0" name="Freeform 317"/>
            <p:cNvSpPr>
              <a:spLocks/>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1" name="Freeform 318"/>
            <p:cNvSpPr>
              <a:spLocks/>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2"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3"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4"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5"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6"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7"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8"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9"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40" name="文本框 126"/>
          <p:cNvSpPr txBox="1"/>
          <p:nvPr/>
        </p:nvSpPr>
        <p:spPr>
          <a:xfrm>
            <a:off x="7803513" y="5722454"/>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141" name="Freeform 376"/>
          <p:cNvSpPr>
            <a:spLocks noEditPoints="1"/>
          </p:cNvSpPr>
          <p:nvPr/>
        </p:nvSpPr>
        <p:spPr bwMode="auto">
          <a:xfrm rot="18448416">
            <a:off x="5977363" y="3568798"/>
            <a:ext cx="2174586" cy="1258094"/>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3308083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down)">
                                      <p:cBhvr>
                                        <p:cTn id="7" dur="145">
                                          <p:stCondLst>
                                            <p:cond delay="0"/>
                                          </p:stCondLst>
                                        </p:cTn>
                                        <p:tgtEl>
                                          <p:spTgt spid="72"/>
                                        </p:tgtEl>
                                      </p:cBhvr>
                                    </p:animEffect>
                                    <p:anim calcmode="lin" valueType="num">
                                      <p:cBhvr>
                                        <p:cTn id="8" dur="456" tmFilter="0,0; 0.14,0.36; 0.43,0.73; 0.71,0.91; 1.0,1.0">
                                          <p:stCondLst>
                                            <p:cond delay="0"/>
                                          </p:stCondLst>
                                        </p:cTn>
                                        <p:tgtEl>
                                          <p:spTgt spid="72"/>
                                        </p:tgtEl>
                                        <p:attrNameLst>
                                          <p:attrName>ppt_x</p:attrName>
                                        </p:attrNameLst>
                                      </p:cBhvr>
                                      <p:tavLst>
                                        <p:tav tm="0">
                                          <p:val>
                                            <p:strVal val="#ppt_x-0.25"/>
                                          </p:val>
                                        </p:tav>
                                        <p:tav tm="100000">
                                          <p:val>
                                            <p:strVal val="#ppt_x"/>
                                          </p:val>
                                        </p:tav>
                                      </p:tavLst>
                                    </p:anim>
                                    <p:anim calcmode="lin" valueType="num">
                                      <p:cBhvr>
                                        <p:cTn id="9" dur="166" tmFilter="0.0,0.0; 0.25,0.07; 0.50,0.2; 0.75,0.467; 1.0,1.0">
                                          <p:stCondLst>
                                            <p:cond delay="0"/>
                                          </p:stCondLst>
                                        </p:cTn>
                                        <p:tgtEl>
                                          <p:spTgt spid="72"/>
                                        </p:tgtEl>
                                        <p:attrNameLst>
                                          <p:attrName>ppt_y</p:attrName>
                                        </p:attrNameLst>
                                      </p:cBhvr>
                                      <p:tavLst>
                                        <p:tav tm="0" fmla="#ppt_y-sin(pi*$)/3">
                                          <p:val>
                                            <p:fltVal val="0.5"/>
                                          </p:val>
                                        </p:tav>
                                        <p:tav tm="100000">
                                          <p:val>
                                            <p:fltVal val="1"/>
                                          </p:val>
                                        </p:tav>
                                      </p:tavLst>
                                    </p:anim>
                                    <p:anim calcmode="lin" valueType="num">
                                      <p:cBhvr>
                                        <p:cTn id="10" dur="166" tmFilter="0, 0; 0.125,0.2665; 0.25,0.4; 0.375,0.465; 0.5,0.5;  0.625,0.535; 0.75,0.6; 0.875,0.7335; 1,1">
                                          <p:stCondLst>
                                            <p:cond delay="166"/>
                                          </p:stCondLst>
                                        </p:cTn>
                                        <p:tgtEl>
                                          <p:spTgt spid="72"/>
                                        </p:tgtEl>
                                        <p:attrNameLst>
                                          <p:attrName>ppt_y</p:attrName>
                                        </p:attrNameLst>
                                      </p:cBhvr>
                                      <p:tavLst>
                                        <p:tav tm="0" fmla="#ppt_y-sin(pi*$)/9">
                                          <p:val>
                                            <p:fltVal val="0"/>
                                          </p:val>
                                        </p:tav>
                                        <p:tav tm="100000">
                                          <p:val>
                                            <p:fltVal val="1"/>
                                          </p:val>
                                        </p:tav>
                                      </p:tavLst>
                                    </p:anim>
                                    <p:anim calcmode="lin" valueType="num">
                                      <p:cBhvr>
                                        <p:cTn id="11" dur="83" tmFilter="0, 0; 0.125,0.2665; 0.25,0.4; 0.375,0.465; 0.5,0.5;  0.625,0.535; 0.75,0.6; 0.875,0.7335; 1,1">
                                          <p:stCondLst>
                                            <p:cond delay="331"/>
                                          </p:stCondLst>
                                        </p:cTn>
                                        <p:tgtEl>
                                          <p:spTgt spid="72"/>
                                        </p:tgtEl>
                                        <p:attrNameLst>
                                          <p:attrName>ppt_y</p:attrName>
                                        </p:attrNameLst>
                                      </p:cBhvr>
                                      <p:tavLst>
                                        <p:tav tm="0" fmla="#ppt_y-sin(pi*$)/27">
                                          <p:val>
                                            <p:fltVal val="0"/>
                                          </p:val>
                                        </p:tav>
                                        <p:tav tm="100000">
                                          <p:val>
                                            <p:fltVal val="1"/>
                                          </p:val>
                                        </p:tav>
                                      </p:tavLst>
                                    </p:anim>
                                    <p:anim calcmode="lin" valueType="num">
                                      <p:cBhvr>
                                        <p:cTn id="12" dur="41" tmFilter="0, 0; 0.125,0.2665; 0.25,0.4; 0.375,0.465; 0.5,0.5;  0.625,0.535; 0.75,0.6; 0.875,0.7335; 1,1">
                                          <p:stCondLst>
                                            <p:cond delay="414"/>
                                          </p:stCondLst>
                                        </p:cTn>
                                        <p:tgtEl>
                                          <p:spTgt spid="72"/>
                                        </p:tgtEl>
                                        <p:attrNameLst>
                                          <p:attrName>ppt_y</p:attrName>
                                        </p:attrNameLst>
                                      </p:cBhvr>
                                      <p:tavLst>
                                        <p:tav tm="0" fmla="#ppt_y-sin(pi*$)/81">
                                          <p:val>
                                            <p:fltVal val="0"/>
                                          </p:val>
                                        </p:tav>
                                        <p:tav tm="100000">
                                          <p:val>
                                            <p:fltVal val="1"/>
                                          </p:val>
                                        </p:tav>
                                      </p:tavLst>
                                    </p:anim>
                                    <p:animScale>
                                      <p:cBhvr>
                                        <p:cTn id="13" dur="7">
                                          <p:stCondLst>
                                            <p:cond delay="162"/>
                                          </p:stCondLst>
                                        </p:cTn>
                                        <p:tgtEl>
                                          <p:spTgt spid="72"/>
                                        </p:tgtEl>
                                      </p:cBhvr>
                                      <p:to x="100000" y="60000"/>
                                    </p:animScale>
                                    <p:animScale>
                                      <p:cBhvr>
                                        <p:cTn id="14" dur="41" decel="50000">
                                          <p:stCondLst>
                                            <p:cond delay="169"/>
                                          </p:stCondLst>
                                        </p:cTn>
                                        <p:tgtEl>
                                          <p:spTgt spid="72"/>
                                        </p:tgtEl>
                                      </p:cBhvr>
                                      <p:to x="100000" y="100000"/>
                                    </p:animScale>
                                    <p:animScale>
                                      <p:cBhvr>
                                        <p:cTn id="15" dur="7">
                                          <p:stCondLst>
                                            <p:cond delay="328"/>
                                          </p:stCondLst>
                                        </p:cTn>
                                        <p:tgtEl>
                                          <p:spTgt spid="72"/>
                                        </p:tgtEl>
                                      </p:cBhvr>
                                      <p:to x="100000" y="80000"/>
                                    </p:animScale>
                                    <p:animScale>
                                      <p:cBhvr>
                                        <p:cTn id="16" dur="41" decel="50000">
                                          <p:stCondLst>
                                            <p:cond delay="335"/>
                                          </p:stCondLst>
                                        </p:cTn>
                                        <p:tgtEl>
                                          <p:spTgt spid="72"/>
                                        </p:tgtEl>
                                      </p:cBhvr>
                                      <p:to x="100000" y="100000"/>
                                    </p:animScale>
                                    <p:animScale>
                                      <p:cBhvr>
                                        <p:cTn id="17" dur="7">
                                          <p:stCondLst>
                                            <p:cond delay="410"/>
                                          </p:stCondLst>
                                        </p:cTn>
                                        <p:tgtEl>
                                          <p:spTgt spid="72"/>
                                        </p:tgtEl>
                                      </p:cBhvr>
                                      <p:to x="100000" y="90000"/>
                                    </p:animScale>
                                    <p:animScale>
                                      <p:cBhvr>
                                        <p:cTn id="18" dur="41" decel="50000">
                                          <p:stCondLst>
                                            <p:cond delay="417"/>
                                          </p:stCondLst>
                                        </p:cTn>
                                        <p:tgtEl>
                                          <p:spTgt spid="72"/>
                                        </p:tgtEl>
                                      </p:cBhvr>
                                      <p:to x="100000" y="100000"/>
                                    </p:animScale>
                                    <p:animScale>
                                      <p:cBhvr>
                                        <p:cTn id="19" dur="7">
                                          <p:stCondLst>
                                            <p:cond delay="452"/>
                                          </p:stCondLst>
                                        </p:cTn>
                                        <p:tgtEl>
                                          <p:spTgt spid="72"/>
                                        </p:tgtEl>
                                      </p:cBhvr>
                                      <p:to x="100000" y="95000"/>
                                    </p:animScale>
                                    <p:animScale>
                                      <p:cBhvr>
                                        <p:cTn id="20" dur="41" decel="50000">
                                          <p:stCondLst>
                                            <p:cond delay="459"/>
                                          </p:stCondLst>
                                        </p:cTn>
                                        <p:tgtEl>
                                          <p:spTgt spid="72"/>
                                        </p:tgtEl>
                                      </p:cBhvr>
                                      <p:to x="100000" y="100000"/>
                                    </p:animScale>
                                  </p:childTnLst>
                                </p:cTn>
                              </p:par>
                            </p:childTnLst>
                          </p:cTn>
                        </p:par>
                        <p:par>
                          <p:cTn id="21" fill="hold">
                            <p:stCondLst>
                              <p:cond delay="500"/>
                            </p:stCondLst>
                            <p:childTnLst>
                              <p:par>
                                <p:cTn id="22" presetID="26" presetClass="entr" presetSubtype="0" fill="hold" nodeType="afterEffect">
                                  <p:stCondLst>
                                    <p:cond delay="0"/>
                                  </p:stCondLst>
                                  <p:childTnLst>
                                    <p:set>
                                      <p:cBhvr>
                                        <p:cTn id="23" dur="1" fill="hold">
                                          <p:stCondLst>
                                            <p:cond delay="0"/>
                                          </p:stCondLst>
                                        </p:cTn>
                                        <p:tgtEl>
                                          <p:spTgt spid="95"/>
                                        </p:tgtEl>
                                        <p:attrNameLst>
                                          <p:attrName>style.visibility</p:attrName>
                                        </p:attrNameLst>
                                      </p:cBhvr>
                                      <p:to>
                                        <p:strVal val="visible"/>
                                      </p:to>
                                    </p:set>
                                    <p:animEffect transition="in" filter="wipe(down)">
                                      <p:cBhvr>
                                        <p:cTn id="24" dur="145">
                                          <p:stCondLst>
                                            <p:cond delay="0"/>
                                          </p:stCondLst>
                                        </p:cTn>
                                        <p:tgtEl>
                                          <p:spTgt spid="95"/>
                                        </p:tgtEl>
                                      </p:cBhvr>
                                    </p:animEffect>
                                    <p:anim calcmode="lin" valueType="num">
                                      <p:cBhvr>
                                        <p:cTn id="25" dur="456" tmFilter="0,0; 0.14,0.36; 0.43,0.73; 0.71,0.91; 1.0,1.0">
                                          <p:stCondLst>
                                            <p:cond delay="0"/>
                                          </p:stCondLst>
                                        </p:cTn>
                                        <p:tgtEl>
                                          <p:spTgt spid="95"/>
                                        </p:tgtEl>
                                        <p:attrNameLst>
                                          <p:attrName>ppt_x</p:attrName>
                                        </p:attrNameLst>
                                      </p:cBhvr>
                                      <p:tavLst>
                                        <p:tav tm="0">
                                          <p:val>
                                            <p:strVal val="#ppt_x-0.25"/>
                                          </p:val>
                                        </p:tav>
                                        <p:tav tm="100000">
                                          <p:val>
                                            <p:strVal val="#ppt_x"/>
                                          </p:val>
                                        </p:tav>
                                      </p:tavLst>
                                    </p:anim>
                                    <p:anim calcmode="lin" valueType="num">
                                      <p:cBhvr>
                                        <p:cTn id="26" dur="166" tmFilter="0.0,0.0; 0.25,0.07; 0.50,0.2; 0.75,0.467; 1.0,1.0">
                                          <p:stCondLst>
                                            <p:cond delay="0"/>
                                          </p:stCondLst>
                                        </p:cTn>
                                        <p:tgtEl>
                                          <p:spTgt spid="95"/>
                                        </p:tgtEl>
                                        <p:attrNameLst>
                                          <p:attrName>ppt_y</p:attrName>
                                        </p:attrNameLst>
                                      </p:cBhvr>
                                      <p:tavLst>
                                        <p:tav tm="0" fmla="#ppt_y-sin(pi*$)/3">
                                          <p:val>
                                            <p:fltVal val="0.5"/>
                                          </p:val>
                                        </p:tav>
                                        <p:tav tm="100000">
                                          <p:val>
                                            <p:fltVal val="1"/>
                                          </p:val>
                                        </p:tav>
                                      </p:tavLst>
                                    </p:anim>
                                    <p:anim calcmode="lin" valueType="num">
                                      <p:cBhvr>
                                        <p:cTn id="27" dur="166" tmFilter="0, 0; 0.125,0.2665; 0.25,0.4; 0.375,0.465; 0.5,0.5;  0.625,0.535; 0.75,0.6; 0.875,0.7335; 1,1">
                                          <p:stCondLst>
                                            <p:cond delay="166"/>
                                          </p:stCondLst>
                                        </p:cTn>
                                        <p:tgtEl>
                                          <p:spTgt spid="95"/>
                                        </p:tgtEl>
                                        <p:attrNameLst>
                                          <p:attrName>ppt_y</p:attrName>
                                        </p:attrNameLst>
                                      </p:cBhvr>
                                      <p:tavLst>
                                        <p:tav tm="0" fmla="#ppt_y-sin(pi*$)/9">
                                          <p:val>
                                            <p:fltVal val="0"/>
                                          </p:val>
                                        </p:tav>
                                        <p:tav tm="100000">
                                          <p:val>
                                            <p:fltVal val="1"/>
                                          </p:val>
                                        </p:tav>
                                      </p:tavLst>
                                    </p:anim>
                                    <p:anim calcmode="lin" valueType="num">
                                      <p:cBhvr>
                                        <p:cTn id="28" dur="83" tmFilter="0, 0; 0.125,0.2665; 0.25,0.4; 0.375,0.465; 0.5,0.5;  0.625,0.535; 0.75,0.6; 0.875,0.7335; 1,1">
                                          <p:stCondLst>
                                            <p:cond delay="331"/>
                                          </p:stCondLst>
                                        </p:cTn>
                                        <p:tgtEl>
                                          <p:spTgt spid="95"/>
                                        </p:tgtEl>
                                        <p:attrNameLst>
                                          <p:attrName>ppt_y</p:attrName>
                                        </p:attrNameLst>
                                      </p:cBhvr>
                                      <p:tavLst>
                                        <p:tav tm="0" fmla="#ppt_y-sin(pi*$)/27">
                                          <p:val>
                                            <p:fltVal val="0"/>
                                          </p:val>
                                        </p:tav>
                                        <p:tav tm="100000">
                                          <p:val>
                                            <p:fltVal val="1"/>
                                          </p:val>
                                        </p:tav>
                                      </p:tavLst>
                                    </p:anim>
                                    <p:anim calcmode="lin" valueType="num">
                                      <p:cBhvr>
                                        <p:cTn id="29" dur="41" tmFilter="0, 0; 0.125,0.2665; 0.25,0.4; 0.375,0.465; 0.5,0.5;  0.625,0.535; 0.75,0.6; 0.875,0.7335; 1,1">
                                          <p:stCondLst>
                                            <p:cond delay="414"/>
                                          </p:stCondLst>
                                        </p:cTn>
                                        <p:tgtEl>
                                          <p:spTgt spid="95"/>
                                        </p:tgtEl>
                                        <p:attrNameLst>
                                          <p:attrName>ppt_y</p:attrName>
                                        </p:attrNameLst>
                                      </p:cBhvr>
                                      <p:tavLst>
                                        <p:tav tm="0" fmla="#ppt_y-sin(pi*$)/81">
                                          <p:val>
                                            <p:fltVal val="0"/>
                                          </p:val>
                                        </p:tav>
                                        <p:tav tm="100000">
                                          <p:val>
                                            <p:fltVal val="1"/>
                                          </p:val>
                                        </p:tav>
                                      </p:tavLst>
                                    </p:anim>
                                    <p:animScale>
                                      <p:cBhvr>
                                        <p:cTn id="30" dur="7">
                                          <p:stCondLst>
                                            <p:cond delay="162"/>
                                          </p:stCondLst>
                                        </p:cTn>
                                        <p:tgtEl>
                                          <p:spTgt spid="95"/>
                                        </p:tgtEl>
                                      </p:cBhvr>
                                      <p:to x="100000" y="60000"/>
                                    </p:animScale>
                                    <p:animScale>
                                      <p:cBhvr>
                                        <p:cTn id="31" dur="41" decel="50000">
                                          <p:stCondLst>
                                            <p:cond delay="169"/>
                                          </p:stCondLst>
                                        </p:cTn>
                                        <p:tgtEl>
                                          <p:spTgt spid="95"/>
                                        </p:tgtEl>
                                      </p:cBhvr>
                                      <p:to x="100000" y="100000"/>
                                    </p:animScale>
                                    <p:animScale>
                                      <p:cBhvr>
                                        <p:cTn id="32" dur="7">
                                          <p:stCondLst>
                                            <p:cond delay="328"/>
                                          </p:stCondLst>
                                        </p:cTn>
                                        <p:tgtEl>
                                          <p:spTgt spid="95"/>
                                        </p:tgtEl>
                                      </p:cBhvr>
                                      <p:to x="100000" y="80000"/>
                                    </p:animScale>
                                    <p:animScale>
                                      <p:cBhvr>
                                        <p:cTn id="33" dur="41" decel="50000">
                                          <p:stCondLst>
                                            <p:cond delay="335"/>
                                          </p:stCondLst>
                                        </p:cTn>
                                        <p:tgtEl>
                                          <p:spTgt spid="95"/>
                                        </p:tgtEl>
                                      </p:cBhvr>
                                      <p:to x="100000" y="100000"/>
                                    </p:animScale>
                                    <p:animScale>
                                      <p:cBhvr>
                                        <p:cTn id="34" dur="7">
                                          <p:stCondLst>
                                            <p:cond delay="410"/>
                                          </p:stCondLst>
                                        </p:cTn>
                                        <p:tgtEl>
                                          <p:spTgt spid="95"/>
                                        </p:tgtEl>
                                      </p:cBhvr>
                                      <p:to x="100000" y="90000"/>
                                    </p:animScale>
                                    <p:animScale>
                                      <p:cBhvr>
                                        <p:cTn id="35" dur="41" decel="50000">
                                          <p:stCondLst>
                                            <p:cond delay="417"/>
                                          </p:stCondLst>
                                        </p:cTn>
                                        <p:tgtEl>
                                          <p:spTgt spid="95"/>
                                        </p:tgtEl>
                                      </p:cBhvr>
                                      <p:to x="100000" y="100000"/>
                                    </p:animScale>
                                    <p:animScale>
                                      <p:cBhvr>
                                        <p:cTn id="36" dur="7">
                                          <p:stCondLst>
                                            <p:cond delay="452"/>
                                          </p:stCondLst>
                                        </p:cTn>
                                        <p:tgtEl>
                                          <p:spTgt spid="95"/>
                                        </p:tgtEl>
                                      </p:cBhvr>
                                      <p:to x="100000" y="95000"/>
                                    </p:animScale>
                                    <p:animScale>
                                      <p:cBhvr>
                                        <p:cTn id="37" dur="41" decel="50000">
                                          <p:stCondLst>
                                            <p:cond delay="459"/>
                                          </p:stCondLst>
                                        </p:cTn>
                                        <p:tgtEl>
                                          <p:spTgt spid="95"/>
                                        </p:tgtEl>
                                      </p:cBhvr>
                                      <p:to x="100000" y="100000"/>
                                    </p:animScale>
                                  </p:childTnLst>
                                </p:cTn>
                              </p:par>
                            </p:childTnLst>
                          </p:cTn>
                        </p:par>
                        <p:par>
                          <p:cTn id="38" fill="hold">
                            <p:stCondLst>
                              <p:cond delay="1000"/>
                            </p:stCondLst>
                            <p:childTnLst>
                              <p:par>
                                <p:cTn id="39" presetID="26" presetClass="entr" presetSubtype="0" fill="hold" nodeType="afterEffect">
                                  <p:stCondLst>
                                    <p:cond delay="0"/>
                                  </p:stCondLst>
                                  <p:childTnLst>
                                    <p:set>
                                      <p:cBhvr>
                                        <p:cTn id="40" dur="1" fill="hold">
                                          <p:stCondLst>
                                            <p:cond delay="0"/>
                                          </p:stCondLst>
                                        </p:cTn>
                                        <p:tgtEl>
                                          <p:spTgt spid="107"/>
                                        </p:tgtEl>
                                        <p:attrNameLst>
                                          <p:attrName>style.visibility</p:attrName>
                                        </p:attrNameLst>
                                      </p:cBhvr>
                                      <p:to>
                                        <p:strVal val="visible"/>
                                      </p:to>
                                    </p:set>
                                    <p:animEffect transition="in" filter="wipe(down)">
                                      <p:cBhvr>
                                        <p:cTn id="41" dur="145">
                                          <p:stCondLst>
                                            <p:cond delay="0"/>
                                          </p:stCondLst>
                                        </p:cTn>
                                        <p:tgtEl>
                                          <p:spTgt spid="107"/>
                                        </p:tgtEl>
                                      </p:cBhvr>
                                    </p:animEffect>
                                    <p:anim calcmode="lin" valueType="num">
                                      <p:cBhvr>
                                        <p:cTn id="42" dur="456" tmFilter="0,0; 0.14,0.36; 0.43,0.73; 0.71,0.91; 1.0,1.0">
                                          <p:stCondLst>
                                            <p:cond delay="0"/>
                                          </p:stCondLst>
                                        </p:cTn>
                                        <p:tgtEl>
                                          <p:spTgt spid="107"/>
                                        </p:tgtEl>
                                        <p:attrNameLst>
                                          <p:attrName>ppt_x</p:attrName>
                                        </p:attrNameLst>
                                      </p:cBhvr>
                                      <p:tavLst>
                                        <p:tav tm="0">
                                          <p:val>
                                            <p:strVal val="#ppt_x-0.25"/>
                                          </p:val>
                                        </p:tav>
                                        <p:tav tm="100000">
                                          <p:val>
                                            <p:strVal val="#ppt_x"/>
                                          </p:val>
                                        </p:tav>
                                      </p:tavLst>
                                    </p:anim>
                                    <p:anim calcmode="lin" valueType="num">
                                      <p:cBhvr>
                                        <p:cTn id="43" dur="166" tmFilter="0.0,0.0; 0.25,0.07; 0.50,0.2; 0.75,0.467; 1.0,1.0">
                                          <p:stCondLst>
                                            <p:cond delay="0"/>
                                          </p:stCondLst>
                                        </p:cTn>
                                        <p:tgtEl>
                                          <p:spTgt spid="107"/>
                                        </p:tgtEl>
                                        <p:attrNameLst>
                                          <p:attrName>ppt_y</p:attrName>
                                        </p:attrNameLst>
                                      </p:cBhvr>
                                      <p:tavLst>
                                        <p:tav tm="0" fmla="#ppt_y-sin(pi*$)/3">
                                          <p:val>
                                            <p:fltVal val="0.5"/>
                                          </p:val>
                                        </p:tav>
                                        <p:tav tm="100000">
                                          <p:val>
                                            <p:fltVal val="1"/>
                                          </p:val>
                                        </p:tav>
                                      </p:tavLst>
                                    </p:anim>
                                    <p:anim calcmode="lin" valueType="num">
                                      <p:cBhvr>
                                        <p:cTn id="44" dur="166" tmFilter="0, 0; 0.125,0.2665; 0.25,0.4; 0.375,0.465; 0.5,0.5;  0.625,0.535; 0.75,0.6; 0.875,0.7335; 1,1">
                                          <p:stCondLst>
                                            <p:cond delay="166"/>
                                          </p:stCondLst>
                                        </p:cTn>
                                        <p:tgtEl>
                                          <p:spTgt spid="107"/>
                                        </p:tgtEl>
                                        <p:attrNameLst>
                                          <p:attrName>ppt_y</p:attrName>
                                        </p:attrNameLst>
                                      </p:cBhvr>
                                      <p:tavLst>
                                        <p:tav tm="0" fmla="#ppt_y-sin(pi*$)/9">
                                          <p:val>
                                            <p:fltVal val="0"/>
                                          </p:val>
                                        </p:tav>
                                        <p:tav tm="100000">
                                          <p:val>
                                            <p:fltVal val="1"/>
                                          </p:val>
                                        </p:tav>
                                      </p:tavLst>
                                    </p:anim>
                                    <p:anim calcmode="lin" valueType="num">
                                      <p:cBhvr>
                                        <p:cTn id="45" dur="83" tmFilter="0, 0; 0.125,0.2665; 0.25,0.4; 0.375,0.465; 0.5,0.5;  0.625,0.535; 0.75,0.6; 0.875,0.7335; 1,1">
                                          <p:stCondLst>
                                            <p:cond delay="331"/>
                                          </p:stCondLst>
                                        </p:cTn>
                                        <p:tgtEl>
                                          <p:spTgt spid="107"/>
                                        </p:tgtEl>
                                        <p:attrNameLst>
                                          <p:attrName>ppt_y</p:attrName>
                                        </p:attrNameLst>
                                      </p:cBhvr>
                                      <p:tavLst>
                                        <p:tav tm="0" fmla="#ppt_y-sin(pi*$)/27">
                                          <p:val>
                                            <p:fltVal val="0"/>
                                          </p:val>
                                        </p:tav>
                                        <p:tav tm="100000">
                                          <p:val>
                                            <p:fltVal val="1"/>
                                          </p:val>
                                        </p:tav>
                                      </p:tavLst>
                                    </p:anim>
                                    <p:anim calcmode="lin" valueType="num">
                                      <p:cBhvr>
                                        <p:cTn id="46" dur="41" tmFilter="0, 0; 0.125,0.2665; 0.25,0.4; 0.375,0.465; 0.5,0.5;  0.625,0.535; 0.75,0.6; 0.875,0.7335; 1,1">
                                          <p:stCondLst>
                                            <p:cond delay="414"/>
                                          </p:stCondLst>
                                        </p:cTn>
                                        <p:tgtEl>
                                          <p:spTgt spid="107"/>
                                        </p:tgtEl>
                                        <p:attrNameLst>
                                          <p:attrName>ppt_y</p:attrName>
                                        </p:attrNameLst>
                                      </p:cBhvr>
                                      <p:tavLst>
                                        <p:tav tm="0" fmla="#ppt_y-sin(pi*$)/81">
                                          <p:val>
                                            <p:fltVal val="0"/>
                                          </p:val>
                                        </p:tav>
                                        <p:tav tm="100000">
                                          <p:val>
                                            <p:fltVal val="1"/>
                                          </p:val>
                                        </p:tav>
                                      </p:tavLst>
                                    </p:anim>
                                    <p:animScale>
                                      <p:cBhvr>
                                        <p:cTn id="47" dur="7">
                                          <p:stCondLst>
                                            <p:cond delay="162"/>
                                          </p:stCondLst>
                                        </p:cTn>
                                        <p:tgtEl>
                                          <p:spTgt spid="107"/>
                                        </p:tgtEl>
                                      </p:cBhvr>
                                      <p:to x="100000" y="60000"/>
                                    </p:animScale>
                                    <p:animScale>
                                      <p:cBhvr>
                                        <p:cTn id="48" dur="41" decel="50000">
                                          <p:stCondLst>
                                            <p:cond delay="169"/>
                                          </p:stCondLst>
                                        </p:cTn>
                                        <p:tgtEl>
                                          <p:spTgt spid="107"/>
                                        </p:tgtEl>
                                      </p:cBhvr>
                                      <p:to x="100000" y="100000"/>
                                    </p:animScale>
                                    <p:animScale>
                                      <p:cBhvr>
                                        <p:cTn id="49" dur="7">
                                          <p:stCondLst>
                                            <p:cond delay="328"/>
                                          </p:stCondLst>
                                        </p:cTn>
                                        <p:tgtEl>
                                          <p:spTgt spid="107"/>
                                        </p:tgtEl>
                                      </p:cBhvr>
                                      <p:to x="100000" y="80000"/>
                                    </p:animScale>
                                    <p:animScale>
                                      <p:cBhvr>
                                        <p:cTn id="50" dur="41" decel="50000">
                                          <p:stCondLst>
                                            <p:cond delay="335"/>
                                          </p:stCondLst>
                                        </p:cTn>
                                        <p:tgtEl>
                                          <p:spTgt spid="107"/>
                                        </p:tgtEl>
                                      </p:cBhvr>
                                      <p:to x="100000" y="100000"/>
                                    </p:animScale>
                                    <p:animScale>
                                      <p:cBhvr>
                                        <p:cTn id="51" dur="7">
                                          <p:stCondLst>
                                            <p:cond delay="410"/>
                                          </p:stCondLst>
                                        </p:cTn>
                                        <p:tgtEl>
                                          <p:spTgt spid="107"/>
                                        </p:tgtEl>
                                      </p:cBhvr>
                                      <p:to x="100000" y="90000"/>
                                    </p:animScale>
                                    <p:animScale>
                                      <p:cBhvr>
                                        <p:cTn id="52" dur="41" decel="50000">
                                          <p:stCondLst>
                                            <p:cond delay="417"/>
                                          </p:stCondLst>
                                        </p:cTn>
                                        <p:tgtEl>
                                          <p:spTgt spid="107"/>
                                        </p:tgtEl>
                                      </p:cBhvr>
                                      <p:to x="100000" y="100000"/>
                                    </p:animScale>
                                    <p:animScale>
                                      <p:cBhvr>
                                        <p:cTn id="53" dur="7">
                                          <p:stCondLst>
                                            <p:cond delay="452"/>
                                          </p:stCondLst>
                                        </p:cTn>
                                        <p:tgtEl>
                                          <p:spTgt spid="107"/>
                                        </p:tgtEl>
                                      </p:cBhvr>
                                      <p:to x="100000" y="95000"/>
                                    </p:animScale>
                                    <p:animScale>
                                      <p:cBhvr>
                                        <p:cTn id="54" dur="41" decel="50000">
                                          <p:stCondLst>
                                            <p:cond delay="459"/>
                                          </p:stCondLst>
                                        </p:cTn>
                                        <p:tgtEl>
                                          <p:spTgt spid="107"/>
                                        </p:tgtEl>
                                      </p:cBhvr>
                                      <p:to x="100000" y="100000"/>
                                    </p:animScale>
                                  </p:childTnLst>
                                </p:cTn>
                              </p:par>
                            </p:childTnLst>
                          </p:cTn>
                        </p:par>
                        <p:par>
                          <p:cTn id="55" fill="hold">
                            <p:stCondLst>
                              <p:cond delay="1500"/>
                            </p:stCondLst>
                            <p:childTnLst>
                              <p:par>
                                <p:cTn id="56" presetID="26" presetClass="entr" presetSubtype="0" fill="hold" nodeType="afterEffect">
                                  <p:stCondLst>
                                    <p:cond delay="0"/>
                                  </p:stCondLst>
                                  <p:childTnLst>
                                    <p:set>
                                      <p:cBhvr>
                                        <p:cTn id="57" dur="1" fill="hold">
                                          <p:stCondLst>
                                            <p:cond delay="0"/>
                                          </p:stCondLst>
                                        </p:cTn>
                                        <p:tgtEl>
                                          <p:spTgt spid="80"/>
                                        </p:tgtEl>
                                        <p:attrNameLst>
                                          <p:attrName>style.visibility</p:attrName>
                                        </p:attrNameLst>
                                      </p:cBhvr>
                                      <p:to>
                                        <p:strVal val="visible"/>
                                      </p:to>
                                    </p:set>
                                    <p:animEffect transition="in" filter="wipe(down)">
                                      <p:cBhvr>
                                        <p:cTn id="58" dur="145">
                                          <p:stCondLst>
                                            <p:cond delay="0"/>
                                          </p:stCondLst>
                                        </p:cTn>
                                        <p:tgtEl>
                                          <p:spTgt spid="80"/>
                                        </p:tgtEl>
                                      </p:cBhvr>
                                    </p:animEffect>
                                    <p:anim calcmode="lin" valueType="num">
                                      <p:cBhvr>
                                        <p:cTn id="59" dur="456" tmFilter="0,0; 0.14,0.36; 0.43,0.73; 0.71,0.91; 1.0,1.0">
                                          <p:stCondLst>
                                            <p:cond delay="0"/>
                                          </p:stCondLst>
                                        </p:cTn>
                                        <p:tgtEl>
                                          <p:spTgt spid="80"/>
                                        </p:tgtEl>
                                        <p:attrNameLst>
                                          <p:attrName>ppt_x</p:attrName>
                                        </p:attrNameLst>
                                      </p:cBhvr>
                                      <p:tavLst>
                                        <p:tav tm="0">
                                          <p:val>
                                            <p:strVal val="#ppt_x-0.25"/>
                                          </p:val>
                                        </p:tav>
                                        <p:tav tm="100000">
                                          <p:val>
                                            <p:strVal val="#ppt_x"/>
                                          </p:val>
                                        </p:tav>
                                      </p:tavLst>
                                    </p:anim>
                                    <p:anim calcmode="lin" valueType="num">
                                      <p:cBhvr>
                                        <p:cTn id="60" dur="166" tmFilter="0.0,0.0; 0.25,0.07; 0.50,0.2; 0.75,0.467; 1.0,1.0">
                                          <p:stCondLst>
                                            <p:cond delay="0"/>
                                          </p:stCondLst>
                                        </p:cTn>
                                        <p:tgtEl>
                                          <p:spTgt spid="80"/>
                                        </p:tgtEl>
                                        <p:attrNameLst>
                                          <p:attrName>ppt_y</p:attrName>
                                        </p:attrNameLst>
                                      </p:cBhvr>
                                      <p:tavLst>
                                        <p:tav tm="0" fmla="#ppt_y-sin(pi*$)/3">
                                          <p:val>
                                            <p:fltVal val="0.5"/>
                                          </p:val>
                                        </p:tav>
                                        <p:tav tm="100000">
                                          <p:val>
                                            <p:fltVal val="1"/>
                                          </p:val>
                                        </p:tav>
                                      </p:tavLst>
                                    </p:anim>
                                    <p:anim calcmode="lin" valueType="num">
                                      <p:cBhvr>
                                        <p:cTn id="61" dur="166" tmFilter="0, 0; 0.125,0.2665; 0.25,0.4; 0.375,0.465; 0.5,0.5;  0.625,0.535; 0.75,0.6; 0.875,0.7335; 1,1">
                                          <p:stCondLst>
                                            <p:cond delay="166"/>
                                          </p:stCondLst>
                                        </p:cTn>
                                        <p:tgtEl>
                                          <p:spTgt spid="80"/>
                                        </p:tgtEl>
                                        <p:attrNameLst>
                                          <p:attrName>ppt_y</p:attrName>
                                        </p:attrNameLst>
                                      </p:cBhvr>
                                      <p:tavLst>
                                        <p:tav tm="0" fmla="#ppt_y-sin(pi*$)/9">
                                          <p:val>
                                            <p:fltVal val="0"/>
                                          </p:val>
                                        </p:tav>
                                        <p:tav tm="100000">
                                          <p:val>
                                            <p:fltVal val="1"/>
                                          </p:val>
                                        </p:tav>
                                      </p:tavLst>
                                    </p:anim>
                                    <p:anim calcmode="lin" valueType="num">
                                      <p:cBhvr>
                                        <p:cTn id="62" dur="83" tmFilter="0, 0; 0.125,0.2665; 0.25,0.4; 0.375,0.465; 0.5,0.5;  0.625,0.535; 0.75,0.6; 0.875,0.7335; 1,1">
                                          <p:stCondLst>
                                            <p:cond delay="331"/>
                                          </p:stCondLst>
                                        </p:cTn>
                                        <p:tgtEl>
                                          <p:spTgt spid="80"/>
                                        </p:tgtEl>
                                        <p:attrNameLst>
                                          <p:attrName>ppt_y</p:attrName>
                                        </p:attrNameLst>
                                      </p:cBhvr>
                                      <p:tavLst>
                                        <p:tav tm="0" fmla="#ppt_y-sin(pi*$)/27">
                                          <p:val>
                                            <p:fltVal val="0"/>
                                          </p:val>
                                        </p:tav>
                                        <p:tav tm="100000">
                                          <p:val>
                                            <p:fltVal val="1"/>
                                          </p:val>
                                        </p:tav>
                                      </p:tavLst>
                                    </p:anim>
                                    <p:anim calcmode="lin" valueType="num">
                                      <p:cBhvr>
                                        <p:cTn id="63" dur="41" tmFilter="0, 0; 0.125,0.2665; 0.25,0.4; 0.375,0.465; 0.5,0.5;  0.625,0.535; 0.75,0.6; 0.875,0.7335; 1,1">
                                          <p:stCondLst>
                                            <p:cond delay="414"/>
                                          </p:stCondLst>
                                        </p:cTn>
                                        <p:tgtEl>
                                          <p:spTgt spid="80"/>
                                        </p:tgtEl>
                                        <p:attrNameLst>
                                          <p:attrName>ppt_y</p:attrName>
                                        </p:attrNameLst>
                                      </p:cBhvr>
                                      <p:tavLst>
                                        <p:tav tm="0" fmla="#ppt_y-sin(pi*$)/81">
                                          <p:val>
                                            <p:fltVal val="0"/>
                                          </p:val>
                                        </p:tav>
                                        <p:tav tm="100000">
                                          <p:val>
                                            <p:fltVal val="1"/>
                                          </p:val>
                                        </p:tav>
                                      </p:tavLst>
                                    </p:anim>
                                    <p:animScale>
                                      <p:cBhvr>
                                        <p:cTn id="64" dur="7">
                                          <p:stCondLst>
                                            <p:cond delay="162"/>
                                          </p:stCondLst>
                                        </p:cTn>
                                        <p:tgtEl>
                                          <p:spTgt spid="80"/>
                                        </p:tgtEl>
                                      </p:cBhvr>
                                      <p:to x="100000" y="60000"/>
                                    </p:animScale>
                                    <p:animScale>
                                      <p:cBhvr>
                                        <p:cTn id="65" dur="41" decel="50000">
                                          <p:stCondLst>
                                            <p:cond delay="169"/>
                                          </p:stCondLst>
                                        </p:cTn>
                                        <p:tgtEl>
                                          <p:spTgt spid="80"/>
                                        </p:tgtEl>
                                      </p:cBhvr>
                                      <p:to x="100000" y="100000"/>
                                    </p:animScale>
                                    <p:animScale>
                                      <p:cBhvr>
                                        <p:cTn id="66" dur="7">
                                          <p:stCondLst>
                                            <p:cond delay="328"/>
                                          </p:stCondLst>
                                        </p:cTn>
                                        <p:tgtEl>
                                          <p:spTgt spid="80"/>
                                        </p:tgtEl>
                                      </p:cBhvr>
                                      <p:to x="100000" y="80000"/>
                                    </p:animScale>
                                    <p:animScale>
                                      <p:cBhvr>
                                        <p:cTn id="67" dur="41" decel="50000">
                                          <p:stCondLst>
                                            <p:cond delay="335"/>
                                          </p:stCondLst>
                                        </p:cTn>
                                        <p:tgtEl>
                                          <p:spTgt spid="80"/>
                                        </p:tgtEl>
                                      </p:cBhvr>
                                      <p:to x="100000" y="100000"/>
                                    </p:animScale>
                                    <p:animScale>
                                      <p:cBhvr>
                                        <p:cTn id="68" dur="7">
                                          <p:stCondLst>
                                            <p:cond delay="410"/>
                                          </p:stCondLst>
                                        </p:cTn>
                                        <p:tgtEl>
                                          <p:spTgt spid="80"/>
                                        </p:tgtEl>
                                      </p:cBhvr>
                                      <p:to x="100000" y="90000"/>
                                    </p:animScale>
                                    <p:animScale>
                                      <p:cBhvr>
                                        <p:cTn id="69" dur="41" decel="50000">
                                          <p:stCondLst>
                                            <p:cond delay="417"/>
                                          </p:stCondLst>
                                        </p:cTn>
                                        <p:tgtEl>
                                          <p:spTgt spid="80"/>
                                        </p:tgtEl>
                                      </p:cBhvr>
                                      <p:to x="100000" y="100000"/>
                                    </p:animScale>
                                    <p:animScale>
                                      <p:cBhvr>
                                        <p:cTn id="70" dur="7">
                                          <p:stCondLst>
                                            <p:cond delay="452"/>
                                          </p:stCondLst>
                                        </p:cTn>
                                        <p:tgtEl>
                                          <p:spTgt spid="80"/>
                                        </p:tgtEl>
                                      </p:cBhvr>
                                      <p:to x="100000" y="95000"/>
                                    </p:animScale>
                                    <p:animScale>
                                      <p:cBhvr>
                                        <p:cTn id="71" dur="41" decel="50000">
                                          <p:stCondLst>
                                            <p:cond delay="459"/>
                                          </p:stCondLst>
                                        </p:cTn>
                                        <p:tgtEl>
                                          <p:spTgt spid="80"/>
                                        </p:tgtEl>
                                      </p:cBhvr>
                                      <p:to x="100000" y="100000"/>
                                    </p:animScale>
                                  </p:childTnLst>
                                </p:cTn>
                              </p:par>
                            </p:childTnLst>
                          </p:cTn>
                        </p:par>
                        <p:par>
                          <p:cTn id="72" fill="hold">
                            <p:stCondLst>
                              <p:cond delay="2000"/>
                            </p:stCondLst>
                            <p:childTnLst>
                              <p:par>
                                <p:cTn id="73" presetID="26" presetClass="entr" presetSubtype="0" fill="hold" nodeType="afterEffect">
                                  <p:stCondLst>
                                    <p:cond delay="0"/>
                                  </p:stCondLst>
                                  <p:childTnLst>
                                    <p:set>
                                      <p:cBhvr>
                                        <p:cTn id="74" dur="1" fill="hold">
                                          <p:stCondLst>
                                            <p:cond delay="0"/>
                                          </p:stCondLst>
                                        </p:cTn>
                                        <p:tgtEl>
                                          <p:spTgt spid="117"/>
                                        </p:tgtEl>
                                        <p:attrNameLst>
                                          <p:attrName>style.visibility</p:attrName>
                                        </p:attrNameLst>
                                      </p:cBhvr>
                                      <p:to>
                                        <p:strVal val="visible"/>
                                      </p:to>
                                    </p:set>
                                    <p:animEffect transition="in" filter="wipe(down)">
                                      <p:cBhvr>
                                        <p:cTn id="75" dur="145">
                                          <p:stCondLst>
                                            <p:cond delay="0"/>
                                          </p:stCondLst>
                                        </p:cTn>
                                        <p:tgtEl>
                                          <p:spTgt spid="117"/>
                                        </p:tgtEl>
                                      </p:cBhvr>
                                    </p:animEffect>
                                    <p:anim calcmode="lin" valueType="num">
                                      <p:cBhvr>
                                        <p:cTn id="76" dur="456" tmFilter="0,0; 0.14,0.36; 0.43,0.73; 0.71,0.91; 1.0,1.0">
                                          <p:stCondLst>
                                            <p:cond delay="0"/>
                                          </p:stCondLst>
                                        </p:cTn>
                                        <p:tgtEl>
                                          <p:spTgt spid="117"/>
                                        </p:tgtEl>
                                        <p:attrNameLst>
                                          <p:attrName>ppt_x</p:attrName>
                                        </p:attrNameLst>
                                      </p:cBhvr>
                                      <p:tavLst>
                                        <p:tav tm="0">
                                          <p:val>
                                            <p:strVal val="#ppt_x-0.25"/>
                                          </p:val>
                                        </p:tav>
                                        <p:tav tm="100000">
                                          <p:val>
                                            <p:strVal val="#ppt_x"/>
                                          </p:val>
                                        </p:tav>
                                      </p:tavLst>
                                    </p:anim>
                                    <p:anim calcmode="lin" valueType="num">
                                      <p:cBhvr>
                                        <p:cTn id="77" dur="166" tmFilter="0.0,0.0; 0.25,0.07; 0.50,0.2; 0.75,0.467; 1.0,1.0">
                                          <p:stCondLst>
                                            <p:cond delay="0"/>
                                          </p:stCondLst>
                                        </p:cTn>
                                        <p:tgtEl>
                                          <p:spTgt spid="117"/>
                                        </p:tgtEl>
                                        <p:attrNameLst>
                                          <p:attrName>ppt_y</p:attrName>
                                        </p:attrNameLst>
                                      </p:cBhvr>
                                      <p:tavLst>
                                        <p:tav tm="0" fmla="#ppt_y-sin(pi*$)/3">
                                          <p:val>
                                            <p:fltVal val="0.5"/>
                                          </p:val>
                                        </p:tav>
                                        <p:tav tm="100000">
                                          <p:val>
                                            <p:fltVal val="1"/>
                                          </p:val>
                                        </p:tav>
                                      </p:tavLst>
                                    </p:anim>
                                    <p:anim calcmode="lin" valueType="num">
                                      <p:cBhvr>
                                        <p:cTn id="78" dur="166" tmFilter="0, 0; 0.125,0.2665; 0.25,0.4; 0.375,0.465; 0.5,0.5;  0.625,0.535; 0.75,0.6; 0.875,0.7335; 1,1">
                                          <p:stCondLst>
                                            <p:cond delay="166"/>
                                          </p:stCondLst>
                                        </p:cTn>
                                        <p:tgtEl>
                                          <p:spTgt spid="117"/>
                                        </p:tgtEl>
                                        <p:attrNameLst>
                                          <p:attrName>ppt_y</p:attrName>
                                        </p:attrNameLst>
                                      </p:cBhvr>
                                      <p:tavLst>
                                        <p:tav tm="0" fmla="#ppt_y-sin(pi*$)/9">
                                          <p:val>
                                            <p:fltVal val="0"/>
                                          </p:val>
                                        </p:tav>
                                        <p:tav tm="100000">
                                          <p:val>
                                            <p:fltVal val="1"/>
                                          </p:val>
                                        </p:tav>
                                      </p:tavLst>
                                    </p:anim>
                                    <p:anim calcmode="lin" valueType="num">
                                      <p:cBhvr>
                                        <p:cTn id="79" dur="83" tmFilter="0, 0; 0.125,0.2665; 0.25,0.4; 0.375,0.465; 0.5,0.5;  0.625,0.535; 0.75,0.6; 0.875,0.7335; 1,1">
                                          <p:stCondLst>
                                            <p:cond delay="331"/>
                                          </p:stCondLst>
                                        </p:cTn>
                                        <p:tgtEl>
                                          <p:spTgt spid="117"/>
                                        </p:tgtEl>
                                        <p:attrNameLst>
                                          <p:attrName>ppt_y</p:attrName>
                                        </p:attrNameLst>
                                      </p:cBhvr>
                                      <p:tavLst>
                                        <p:tav tm="0" fmla="#ppt_y-sin(pi*$)/27">
                                          <p:val>
                                            <p:fltVal val="0"/>
                                          </p:val>
                                        </p:tav>
                                        <p:tav tm="100000">
                                          <p:val>
                                            <p:fltVal val="1"/>
                                          </p:val>
                                        </p:tav>
                                      </p:tavLst>
                                    </p:anim>
                                    <p:anim calcmode="lin" valueType="num">
                                      <p:cBhvr>
                                        <p:cTn id="80" dur="41" tmFilter="0, 0; 0.125,0.2665; 0.25,0.4; 0.375,0.465; 0.5,0.5;  0.625,0.535; 0.75,0.6; 0.875,0.7335; 1,1">
                                          <p:stCondLst>
                                            <p:cond delay="414"/>
                                          </p:stCondLst>
                                        </p:cTn>
                                        <p:tgtEl>
                                          <p:spTgt spid="117"/>
                                        </p:tgtEl>
                                        <p:attrNameLst>
                                          <p:attrName>ppt_y</p:attrName>
                                        </p:attrNameLst>
                                      </p:cBhvr>
                                      <p:tavLst>
                                        <p:tav tm="0" fmla="#ppt_y-sin(pi*$)/81">
                                          <p:val>
                                            <p:fltVal val="0"/>
                                          </p:val>
                                        </p:tav>
                                        <p:tav tm="100000">
                                          <p:val>
                                            <p:fltVal val="1"/>
                                          </p:val>
                                        </p:tav>
                                      </p:tavLst>
                                    </p:anim>
                                    <p:animScale>
                                      <p:cBhvr>
                                        <p:cTn id="81" dur="7">
                                          <p:stCondLst>
                                            <p:cond delay="162"/>
                                          </p:stCondLst>
                                        </p:cTn>
                                        <p:tgtEl>
                                          <p:spTgt spid="117"/>
                                        </p:tgtEl>
                                      </p:cBhvr>
                                      <p:to x="100000" y="60000"/>
                                    </p:animScale>
                                    <p:animScale>
                                      <p:cBhvr>
                                        <p:cTn id="82" dur="41" decel="50000">
                                          <p:stCondLst>
                                            <p:cond delay="169"/>
                                          </p:stCondLst>
                                        </p:cTn>
                                        <p:tgtEl>
                                          <p:spTgt spid="117"/>
                                        </p:tgtEl>
                                      </p:cBhvr>
                                      <p:to x="100000" y="100000"/>
                                    </p:animScale>
                                    <p:animScale>
                                      <p:cBhvr>
                                        <p:cTn id="83" dur="7">
                                          <p:stCondLst>
                                            <p:cond delay="328"/>
                                          </p:stCondLst>
                                        </p:cTn>
                                        <p:tgtEl>
                                          <p:spTgt spid="117"/>
                                        </p:tgtEl>
                                      </p:cBhvr>
                                      <p:to x="100000" y="80000"/>
                                    </p:animScale>
                                    <p:animScale>
                                      <p:cBhvr>
                                        <p:cTn id="84" dur="41" decel="50000">
                                          <p:stCondLst>
                                            <p:cond delay="335"/>
                                          </p:stCondLst>
                                        </p:cTn>
                                        <p:tgtEl>
                                          <p:spTgt spid="117"/>
                                        </p:tgtEl>
                                      </p:cBhvr>
                                      <p:to x="100000" y="100000"/>
                                    </p:animScale>
                                    <p:animScale>
                                      <p:cBhvr>
                                        <p:cTn id="85" dur="7">
                                          <p:stCondLst>
                                            <p:cond delay="410"/>
                                          </p:stCondLst>
                                        </p:cTn>
                                        <p:tgtEl>
                                          <p:spTgt spid="117"/>
                                        </p:tgtEl>
                                      </p:cBhvr>
                                      <p:to x="100000" y="90000"/>
                                    </p:animScale>
                                    <p:animScale>
                                      <p:cBhvr>
                                        <p:cTn id="86" dur="41" decel="50000">
                                          <p:stCondLst>
                                            <p:cond delay="417"/>
                                          </p:stCondLst>
                                        </p:cTn>
                                        <p:tgtEl>
                                          <p:spTgt spid="117"/>
                                        </p:tgtEl>
                                      </p:cBhvr>
                                      <p:to x="100000" y="100000"/>
                                    </p:animScale>
                                    <p:animScale>
                                      <p:cBhvr>
                                        <p:cTn id="87" dur="7">
                                          <p:stCondLst>
                                            <p:cond delay="452"/>
                                          </p:stCondLst>
                                        </p:cTn>
                                        <p:tgtEl>
                                          <p:spTgt spid="117"/>
                                        </p:tgtEl>
                                      </p:cBhvr>
                                      <p:to x="100000" y="95000"/>
                                    </p:animScale>
                                    <p:animScale>
                                      <p:cBhvr>
                                        <p:cTn id="88" dur="41" decel="50000">
                                          <p:stCondLst>
                                            <p:cond delay="459"/>
                                          </p:stCondLst>
                                        </p:cTn>
                                        <p:tgtEl>
                                          <p:spTgt spid="117"/>
                                        </p:tgtEl>
                                      </p:cBhvr>
                                      <p:to x="100000" y="100000"/>
                                    </p:animScale>
                                  </p:childTnLst>
                                </p:cTn>
                              </p:par>
                            </p:childTnLst>
                          </p:cTn>
                        </p:par>
                        <p:par>
                          <p:cTn id="89" fill="hold">
                            <p:stCondLst>
                              <p:cond delay="2500"/>
                            </p:stCondLst>
                            <p:childTnLst>
                              <p:par>
                                <p:cTn id="90" presetID="26" presetClass="entr" presetSubtype="0" fill="hold" nodeType="afterEffect">
                                  <p:stCondLst>
                                    <p:cond delay="0"/>
                                  </p:stCondLst>
                                  <p:childTnLst>
                                    <p:set>
                                      <p:cBhvr>
                                        <p:cTn id="91" dur="1" fill="hold">
                                          <p:stCondLst>
                                            <p:cond delay="0"/>
                                          </p:stCondLst>
                                        </p:cTn>
                                        <p:tgtEl>
                                          <p:spTgt spid="127"/>
                                        </p:tgtEl>
                                        <p:attrNameLst>
                                          <p:attrName>style.visibility</p:attrName>
                                        </p:attrNameLst>
                                      </p:cBhvr>
                                      <p:to>
                                        <p:strVal val="visible"/>
                                      </p:to>
                                    </p:set>
                                    <p:animEffect transition="in" filter="wipe(down)">
                                      <p:cBhvr>
                                        <p:cTn id="92" dur="145">
                                          <p:stCondLst>
                                            <p:cond delay="0"/>
                                          </p:stCondLst>
                                        </p:cTn>
                                        <p:tgtEl>
                                          <p:spTgt spid="127"/>
                                        </p:tgtEl>
                                      </p:cBhvr>
                                    </p:animEffect>
                                    <p:anim calcmode="lin" valueType="num">
                                      <p:cBhvr>
                                        <p:cTn id="93" dur="456" tmFilter="0,0; 0.14,0.36; 0.43,0.73; 0.71,0.91; 1.0,1.0">
                                          <p:stCondLst>
                                            <p:cond delay="0"/>
                                          </p:stCondLst>
                                        </p:cTn>
                                        <p:tgtEl>
                                          <p:spTgt spid="127"/>
                                        </p:tgtEl>
                                        <p:attrNameLst>
                                          <p:attrName>ppt_x</p:attrName>
                                        </p:attrNameLst>
                                      </p:cBhvr>
                                      <p:tavLst>
                                        <p:tav tm="0">
                                          <p:val>
                                            <p:strVal val="#ppt_x-0.25"/>
                                          </p:val>
                                        </p:tav>
                                        <p:tav tm="100000">
                                          <p:val>
                                            <p:strVal val="#ppt_x"/>
                                          </p:val>
                                        </p:tav>
                                      </p:tavLst>
                                    </p:anim>
                                    <p:anim calcmode="lin" valueType="num">
                                      <p:cBhvr>
                                        <p:cTn id="94" dur="166" tmFilter="0.0,0.0; 0.25,0.07; 0.50,0.2; 0.75,0.467; 1.0,1.0">
                                          <p:stCondLst>
                                            <p:cond delay="0"/>
                                          </p:stCondLst>
                                        </p:cTn>
                                        <p:tgtEl>
                                          <p:spTgt spid="127"/>
                                        </p:tgtEl>
                                        <p:attrNameLst>
                                          <p:attrName>ppt_y</p:attrName>
                                        </p:attrNameLst>
                                      </p:cBhvr>
                                      <p:tavLst>
                                        <p:tav tm="0" fmla="#ppt_y-sin(pi*$)/3">
                                          <p:val>
                                            <p:fltVal val="0.5"/>
                                          </p:val>
                                        </p:tav>
                                        <p:tav tm="100000">
                                          <p:val>
                                            <p:fltVal val="1"/>
                                          </p:val>
                                        </p:tav>
                                      </p:tavLst>
                                    </p:anim>
                                    <p:anim calcmode="lin" valueType="num">
                                      <p:cBhvr>
                                        <p:cTn id="95" dur="166" tmFilter="0, 0; 0.125,0.2665; 0.25,0.4; 0.375,0.465; 0.5,0.5;  0.625,0.535; 0.75,0.6; 0.875,0.7335; 1,1">
                                          <p:stCondLst>
                                            <p:cond delay="166"/>
                                          </p:stCondLst>
                                        </p:cTn>
                                        <p:tgtEl>
                                          <p:spTgt spid="127"/>
                                        </p:tgtEl>
                                        <p:attrNameLst>
                                          <p:attrName>ppt_y</p:attrName>
                                        </p:attrNameLst>
                                      </p:cBhvr>
                                      <p:tavLst>
                                        <p:tav tm="0" fmla="#ppt_y-sin(pi*$)/9">
                                          <p:val>
                                            <p:fltVal val="0"/>
                                          </p:val>
                                        </p:tav>
                                        <p:tav tm="100000">
                                          <p:val>
                                            <p:fltVal val="1"/>
                                          </p:val>
                                        </p:tav>
                                      </p:tavLst>
                                    </p:anim>
                                    <p:anim calcmode="lin" valueType="num">
                                      <p:cBhvr>
                                        <p:cTn id="96" dur="83" tmFilter="0, 0; 0.125,0.2665; 0.25,0.4; 0.375,0.465; 0.5,0.5;  0.625,0.535; 0.75,0.6; 0.875,0.7335; 1,1">
                                          <p:stCondLst>
                                            <p:cond delay="331"/>
                                          </p:stCondLst>
                                        </p:cTn>
                                        <p:tgtEl>
                                          <p:spTgt spid="127"/>
                                        </p:tgtEl>
                                        <p:attrNameLst>
                                          <p:attrName>ppt_y</p:attrName>
                                        </p:attrNameLst>
                                      </p:cBhvr>
                                      <p:tavLst>
                                        <p:tav tm="0" fmla="#ppt_y-sin(pi*$)/27">
                                          <p:val>
                                            <p:fltVal val="0"/>
                                          </p:val>
                                        </p:tav>
                                        <p:tav tm="100000">
                                          <p:val>
                                            <p:fltVal val="1"/>
                                          </p:val>
                                        </p:tav>
                                      </p:tavLst>
                                    </p:anim>
                                    <p:anim calcmode="lin" valueType="num">
                                      <p:cBhvr>
                                        <p:cTn id="97" dur="41" tmFilter="0, 0; 0.125,0.2665; 0.25,0.4; 0.375,0.465; 0.5,0.5;  0.625,0.535; 0.75,0.6; 0.875,0.7335; 1,1">
                                          <p:stCondLst>
                                            <p:cond delay="414"/>
                                          </p:stCondLst>
                                        </p:cTn>
                                        <p:tgtEl>
                                          <p:spTgt spid="127"/>
                                        </p:tgtEl>
                                        <p:attrNameLst>
                                          <p:attrName>ppt_y</p:attrName>
                                        </p:attrNameLst>
                                      </p:cBhvr>
                                      <p:tavLst>
                                        <p:tav tm="0" fmla="#ppt_y-sin(pi*$)/81">
                                          <p:val>
                                            <p:fltVal val="0"/>
                                          </p:val>
                                        </p:tav>
                                        <p:tav tm="100000">
                                          <p:val>
                                            <p:fltVal val="1"/>
                                          </p:val>
                                        </p:tav>
                                      </p:tavLst>
                                    </p:anim>
                                    <p:animScale>
                                      <p:cBhvr>
                                        <p:cTn id="98" dur="7">
                                          <p:stCondLst>
                                            <p:cond delay="162"/>
                                          </p:stCondLst>
                                        </p:cTn>
                                        <p:tgtEl>
                                          <p:spTgt spid="127"/>
                                        </p:tgtEl>
                                      </p:cBhvr>
                                      <p:to x="100000" y="60000"/>
                                    </p:animScale>
                                    <p:animScale>
                                      <p:cBhvr>
                                        <p:cTn id="99" dur="41" decel="50000">
                                          <p:stCondLst>
                                            <p:cond delay="169"/>
                                          </p:stCondLst>
                                        </p:cTn>
                                        <p:tgtEl>
                                          <p:spTgt spid="127"/>
                                        </p:tgtEl>
                                      </p:cBhvr>
                                      <p:to x="100000" y="100000"/>
                                    </p:animScale>
                                    <p:animScale>
                                      <p:cBhvr>
                                        <p:cTn id="100" dur="7">
                                          <p:stCondLst>
                                            <p:cond delay="328"/>
                                          </p:stCondLst>
                                        </p:cTn>
                                        <p:tgtEl>
                                          <p:spTgt spid="127"/>
                                        </p:tgtEl>
                                      </p:cBhvr>
                                      <p:to x="100000" y="80000"/>
                                    </p:animScale>
                                    <p:animScale>
                                      <p:cBhvr>
                                        <p:cTn id="101" dur="41" decel="50000">
                                          <p:stCondLst>
                                            <p:cond delay="335"/>
                                          </p:stCondLst>
                                        </p:cTn>
                                        <p:tgtEl>
                                          <p:spTgt spid="127"/>
                                        </p:tgtEl>
                                      </p:cBhvr>
                                      <p:to x="100000" y="100000"/>
                                    </p:animScale>
                                    <p:animScale>
                                      <p:cBhvr>
                                        <p:cTn id="102" dur="7">
                                          <p:stCondLst>
                                            <p:cond delay="410"/>
                                          </p:stCondLst>
                                        </p:cTn>
                                        <p:tgtEl>
                                          <p:spTgt spid="127"/>
                                        </p:tgtEl>
                                      </p:cBhvr>
                                      <p:to x="100000" y="90000"/>
                                    </p:animScale>
                                    <p:animScale>
                                      <p:cBhvr>
                                        <p:cTn id="103" dur="41" decel="50000">
                                          <p:stCondLst>
                                            <p:cond delay="417"/>
                                          </p:stCondLst>
                                        </p:cTn>
                                        <p:tgtEl>
                                          <p:spTgt spid="127"/>
                                        </p:tgtEl>
                                      </p:cBhvr>
                                      <p:to x="100000" y="100000"/>
                                    </p:animScale>
                                    <p:animScale>
                                      <p:cBhvr>
                                        <p:cTn id="104" dur="7">
                                          <p:stCondLst>
                                            <p:cond delay="452"/>
                                          </p:stCondLst>
                                        </p:cTn>
                                        <p:tgtEl>
                                          <p:spTgt spid="127"/>
                                        </p:tgtEl>
                                      </p:cBhvr>
                                      <p:to x="100000" y="95000"/>
                                    </p:animScale>
                                    <p:animScale>
                                      <p:cBhvr>
                                        <p:cTn id="105" dur="41" decel="50000">
                                          <p:stCondLst>
                                            <p:cond delay="459"/>
                                          </p:stCondLst>
                                        </p:cTn>
                                        <p:tgtEl>
                                          <p:spTgt spid="127"/>
                                        </p:tgtEl>
                                      </p:cBhvr>
                                      <p:to x="100000" y="100000"/>
                                    </p:animScale>
                                  </p:childTnLst>
                                </p:cTn>
                              </p:par>
                            </p:childTnLst>
                          </p:cTn>
                        </p:par>
                        <p:par>
                          <p:cTn id="106" fill="hold">
                            <p:stCondLst>
                              <p:cond delay="3000"/>
                            </p:stCondLst>
                            <p:childTnLst>
                              <p:par>
                                <p:cTn id="107" presetID="42" presetClass="entr" presetSubtype="0" fill="hold" grpId="0" nodeType="afterEffect">
                                  <p:stCondLst>
                                    <p:cond delay="0"/>
                                  </p:stCondLst>
                                  <p:childTnLst>
                                    <p:set>
                                      <p:cBhvr>
                                        <p:cTn id="108" dur="1" fill="hold">
                                          <p:stCondLst>
                                            <p:cond delay="0"/>
                                          </p:stCondLst>
                                        </p:cTn>
                                        <p:tgtEl>
                                          <p:spTgt spid="79"/>
                                        </p:tgtEl>
                                        <p:attrNameLst>
                                          <p:attrName>style.visibility</p:attrName>
                                        </p:attrNameLst>
                                      </p:cBhvr>
                                      <p:to>
                                        <p:strVal val="visible"/>
                                      </p:to>
                                    </p:set>
                                    <p:animEffect transition="in" filter="fade">
                                      <p:cBhvr>
                                        <p:cTn id="109" dur="1000"/>
                                        <p:tgtEl>
                                          <p:spTgt spid="79"/>
                                        </p:tgtEl>
                                      </p:cBhvr>
                                    </p:animEffect>
                                    <p:anim calcmode="lin" valueType="num">
                                      <p:cBhvr>
                                        <p:cTn id="110" dur="1000" fill="hold"/>
                                        <p:tgtEl>
                                          <p:spTgt spid="79"/>
                                        </p:tgtEl>
                                        <p:attrNameLst>
                                          <p:attrName>ppt_x</p:attrName>
                                        </p:attrNameLst>
                                      </p:cBhvr>
                                      <p:tavLst>
                                        <p:tav tm="0">
                                          <p:val>
                                            <p:strVal val="#ppt_x"/>
                                          </p:val>
                                        </p:tav>
                                        <p:tav tm="100000">
                                          <p:val>
                                            <p:strVal val="#ppt_x"/>
                                          </p:val>
                                        </p:tav>
                                      </p:tavLst>
                                    </p:anim>
                                    <p:anim calcmode="lin" valueType="num">
                                      <p:cBhvr>
                                        <p:cTn id="111" dur="1000" fill="hold"/>
                                        <p:tgtEl>
                                          <p:spTgt spid="79"/>
                                        </p:tgtEl>
                                        <p:attrNameLst>
                                          <p:attrName>ppt_y</p:attrName>
                                        </p:attrNameLst>
                                      </p:cBhvr>
                                      <p:tavLst>
                                        <p:tav tm="0">
                                          <p:val>
                                            <p:strVal val="#ppt_y+.1"/>
                                          </p:val>
                                        </p:tav>
                                        <p:tav tm="100000">
                                          <p:val>
                                            <p:strVal val="#ppt_y"/>
                                          </p:val>
                                        </p:tav>
                                      </p:tavLst>
                                    </p:anim>
                                  </p:childTnLst>
                                </p:cTn>
                              </p:par>
                            </p:childTnLst>
                          </p:cTn>
                        </p:par>
                        <p:par>
                          <p:cTn id="112" fill="hold">
                            <p:stCondLst>
                              <p:cond delay="4000"/>
                            </p:stCondLst>
                            <p:childTnLst>
                              <p:par>
                                <p:cTn id="113" presetID="42" presetClass="entr" presetSubtype="0" fill="hold" grpId="0" nodeType="afterEffect">
                                  <p:stCondLst>
                                    <p:cond delay="0"/>
                                  </p:stCondLst>
                                  <p:childTnLst>
                                    <p:set>
                                      <p:cBhvr>
                                        <p:cTn id="114" dur="1" fill="hold">
                                          <p:stCondLst>
                                            <p:cond delay="0"/>
                                          </p:stCondLst>
                                        </p:cTn>
                                        <p:tgtEl>
                                          <p:spTgt spid="106"/>
                                        </p:tgtEl>
                                        <p:attrNameLst>
                                          <p:attrName>style.visibility</p:attrName>
                                        </p:attrNameLst>
                                      </p:cBhvr>
                                      <p:to>
                                        <p:strVal val="visible"/>
                                      </p:to>
                                    </p:set>
                                    <p:animEffect transition="in" filter="fade">
                                      <p:cBhvr>
                                        <p:cTn id="115" dur="1000"/>
                                        <p:tgtEl>
                                          <p:spTgt spid="106"/>
                                        </p:tgtEl>
                                      </p:cBhvr>
                                    </p:animEffect>
                                    <p:anim calcmode="lin" valueType="num">
                                      <p:cBhvr>
                                        <p:cTn id="116" dur="1000" fill="hold"/>
                                        <p:tgtEl>
                                          <p:spTgt spid="106"/>
                                        </p:tgtEl>
                                        <p:attrNameLst>
                                          <p:attrName>ppt_x</p:attrName>
                                        </p:attrNameLst>
                                      </p:cBhvr>
                                      <p:tavLst>
                                        <p:tav tm="0">
                                          <p:val>
                                            <p:strVal val="#ppt_x"/>
                                          </p:val>
                                        </p:tav>
                                        <p:tav tm="100000">
                                          <p:val>
                                            <p:strVal val="#ppt_x"/>
                                          </p:val>
                                        </p:tav>
                                      </p:tavLst>
                                    </p:anim>
                                    <p:anim calcmode="lin" valueType="num">
                                      <p:cBhvr>
                                        <p:cTn id="117" dur="1000" fill="hold"/>
                                        <p:tgtEl>
                                          <p:spTgt spid="106"/>
                                        </p:tgtEl>
                                        <p:attrNameLst>
                                          <p:attrName>ppt_y</p:attrName>
                                        </p:attrNameLst>
                                      </p:cBhvr>
                                      <p:tavLst>
                                        <p:tav tm="0">
                                          <p:val>
                                            <p:strVal val="#ppt_y+.1"/>
                                          </p:val>
                                        </p:tav>
                                        <p:tav tm="100000">
                                          <p:val>
                                            <p:strVal val="#ppt_y"/>
                                          </p:val>
                                        </p:tav>
                                      </p:tavLst>
                                    </p:anim>
                                  </p:childTnLst>
                                </p:cTn>
                              </p:par>
                            </p:childTnLst>
                          </p:cTn>
                        </p:par>
                        <p:par>
                          <p:cTn id="118" fill="hold">
                            <p:stCondLst>
                              <p:cond delay="5000"/>
                            </p:stCondLst>
                            <p:childTnLst>
                              <p:par>
                                <p:cTn id="119" presetID="42" presetClass="entr" presetSubtype="0" fill="hold" grpId="0" nodeType="afterEffect">
                                  <p:stCondLst>
                                    <p:cond delay="0"/>
                                  </p:stCondLst>
                                  <p:childTnLst>
                                    <p:set>
                                      <p:cBhvr>
                                        <p:cTn id="120" dur="1" fill="hold">
                                          <p:stCondLst>
                                            <p:cond delay="0"/>
                                          </p:stCondLst>
                                        </p:cTn>
                                        <p:tgtEl>
                                          <p:spTgt spid="116"/>
                                        </p:tgtEl>
                                        <p:attrNameLst>
                                          <p:attrName>style.visibility</p:attrName>
                                        </p:attrNameLst>
                                      </p:cBhvr>
                                      <p:to>
                                        <p:strVal val="visible"/>
                                      </p:to>
                                    </p:set>
                                    <p:animEffect transition="in" filter="fade">
                                      <p:cBhvr>
                                        <p:cTn id="121" dur="1000"/>
                                        <p:tgtEl>
                                          <p:spTgt spid="116"/>
                                        </p:tgtEl>
                                      </p:cBhvr>
                                    </p:animEffect>
                                    <p:anim calcmode="lin" valueType="num">
                                      <p:cBhvr>
                                        <p:cTn id="122" dur="1000" fill="hold"/>
                                        <p:tgtEl>
                                          <p:spTgt spid="116"/>
                                        </p:tgtEl>
                                        <p:attrNameLst>
                                          <p:attrName>ppt_x</p:attrName>
                                        </p:attrNameLst>
                                      </p:cBhvr>
                                      <p:tavLst>
                                        <p:tav tm="0">
                                          <p:val>
                                            <p:strVal val="#ppt_x"/>
                                          </p:val>
                                        </p:tav>
                                        <p:tav tm="100000">
                                          <p:val>
                                            <p:strVal val="#ppt_x"/>
                                          </p:val>
                                        </p:tav>
                                      </p:tavLst>
                                    </p:anim>
                                    <p:anim calcmode="lin" valueType="num">
                                      <p:cBhvr>
                                        <p:cTn id="123" dur="1000" fill="hold"/>
                                        <p:tgtEl>
                                          <p:spTgt spid="116"/>
                                        </p:tgtEl>
                                        <p:attrNameLst>
                                          <p:attrName>ppt_y</p:attrName>
                                        </p:attrNameLst>
                                      </p:cBhvr>
                                      <p:tavLst>
                                        <p:tav tm="0">
                                          <p:val>
                                            <p:strVal val="#ppt_y+.1"/>
                                          </p:val>
                                        </p:tav>
                                        <p:tav tm="100000">
                                          <p:val>
                                            <p:strVal val="#ppt_y"/>
                                          </p:val>
                                        </p:tav>
                                      </p:tavLst>
                                    </p:anim>
                                  </p:childTnLst>
                                </p:cTn>
                              </p:par>
                            </p:childTnLst>
                          </p:cTn>
                        </p:par>
                        <p:par>
                          <p:cTn id="124" fill="hold">
                            <p:stCondLst>
                              <p:cond delay="6000"/>
                            </p:stCondLst>
                            <p:childTnLst>
                              <p:par>
                                <p:cTn id="125" presetID="42" presetClass="entr" presetSubtype="0" fill="hold" grpId="0" nodeType="afterEffect">
                                  <p:stCondLst>
                                    <p:cond delay="0"/>
                                  </p:stCondLst>
                                  <p:childTnLst>
                                    <p:set>
                                      <p:cBhvr>
                                        <p:cTn id="126" dur="1" fill="hold">
                                          <p:stCondLst>
                                            <p:cond delay="0"/>
                                          </p:stCondLst>
                                        </p:cTn>
                                        <p:tgtEl>
                                          <p:spTgt spid="94"/>
                                        </p:tgtEl>
                                        <p:attrNameLst>
                                          <p:attrName>style.visibility</p:attrName>
                                        </p:attrNameLst>
                                      </p:cBhvr>
                                      <p:to>
                                        <p:strVal val="visible"/>
                                      </p:to>
                                    </p:set>
                                    <p:animEffect transition="in" filter="fade">
                                      <p:cBhvr>
                                        <p:cTn id="127" dur="1000"/>
                                        <p:tgtEl>
                                          <p:spTgt spid="94"/>
                                        </p:tgtEl>
                                      </p:cBhvr>
                                    </p:animEffect>
                                    <p:anim calcmode="lin" valueType="num">
                                      <p:cBhvr>
                                        <p:cTn id="128" dur="1000" fill="hold"/>
                                        <p:tgtEl>
                                          <p:spTgt spid="94"/>
                                        </p:tgtEl>
                                        <p:attrNameLst>
                                          <p:attrName>ppt_x</p:attrName>
                                        </p:attrNameLst>
                                      </p:cBhvr>
                                      <p:tavLst>
                                        <p:tav tm="0">
                                          <p:val>
                                            <p:strVal val="#ppt_x"/>
                                          </p:val>
                                        </p:tav>
                                        <p:tav tm="100000">
                                          <p:val>
                                            <p:strVal val="#ppt_x"/>
                                          </p:val>
                                        </p:tav>
                                      </p:tavLst>
                                    </p:anim>
                                    <p:anim calcmode="lin" valueType="num">
                                      <p:cBhvr>
                                        <p:cTn id="129" dur="1000" fill="hold"/>
                                        <p:tgtEl>
                                          <p:spTgt spid="94"/>
                                        </p:tgtEl>
                                        <p:attrNameLst>
                                          <p:attrName>ppt_y</p:attrName>
                                        </p:attrNameLst>
                                      </p:cBhvr>
                                      <p:tavLst>
                                        <p:tav tm="0">
                                          <p:val>
                                            <p:strVal val="#ppt_y+.1"/>
                                          </p:val>
                                        </p:tav>
                                        <p:tav tm="100000">
                                          <p:val>
                                            <p:strVal val="#ppt_y"/>
                                          </p:val>
                                        </p:tav>
                                      </p:tavLst>
                                    </p:anim>
                                  </p:childTnLst>
                                </p:cTn>
                              </p:par>
                            </p:childTnLst>
                          </p:cTn>
                        </p:par>
                        <p:par>
                          <p:cTn id="130" fill="hold">
                            <p:stCondLst>
                              <p:cond delay="7000"/>
                            </p:stCondLst>
                            <p:childTnLst>
                              <p:par>
                                <p:cTn id="131" presetID="42" presetClass="entr" presetSubtype="0" fill="hold" grpId="0" nodeType="afterEffect">
                                  <p:stCondLst>
                                    <p:cond delay="0"/>
                                  </p:stCondLst>
                                  <p:childTnLst>
                                    <p:set>
                                      <p:cBhvr>
                                        <p:cTn id="132" dur="1" fill="hold">
                                          <p:stCondLst>
                                            <p:cond delay="0"/>
                                          </p:stCondLst>
                                        </p:cTn>
                                        <p:tgtEl>
                                          <p:spTgt spid="126"/>
                                        </p:tgtEl>
                                        <p:attrNameLst>
                                          <p:attrName>style.visibility</p:attrName>
                                        </p:attrNameLst>
                                      </p:cBhvr>
                                      <p:to>
                                        <p:strVal val="visible"/>
                                      </p:to>
                                    </p:set>
                                    <p:animEffect transition="in" filter="fade">
                                      <p:cBhvr>
                                        <p:cTn id="133" dur="1000"/>
                                        <p:tgtEl>
                                          <p:spTgt spid="126"/>
                                        </p:tgtEl>
                                      </p:cBhvr>
                                    </p:animEffect>
                                    <p:anim calcmode="lin" valueType="num">
                                      <p:cBhvr>
                                        <p:cTn id="134" dur="1000" fill="hold"/>
                                        <p:tgtEl>
                                          <p:spTgt spid="126"/>
                                        </p:tgtEl>
                                        <p:attrNameLst>
                                          <p:attrName>ppt_x</p:attrName>
                                        </p:attrNameLst>
                                      </p:cBhvr>
                                      <p:tavLst>
                                        <p:tav tm="0">
                                          <p:val>
                                            <p:strVal val="#ppt_x"/>
                                          </p:val>
                                        </p:tav>
                                        <p:tav tm="100000">
                                          <p:val>
                                            <p:strVal val="#ppt_x"/>
                                          </p:val>
                                        </p:tav>
                                      </p:tavLst>
                                    </p:anim>
                                    <p:anim calcmode="lin" valueType="num">
                                      <p:cBhvr>
                                        <p:cTn id="135" dur="1000" fill="hold"/>
                                        <p:tgtEl>
                                          <p:spTgt spid="126"/>
                                        </p:tgtEl>
                                        <p:attrNameLst>
                                          <p:attrName>ppt_y</p:attrName>
                                        </p:attrNameLst>
                                      </p:cBhvr>
                                      <p:tavLst>
                                        <p:tav tm="0">
                                          <p:val>
                                            <p:strVal val="#ppt_y+.1"/>
                                          </p:val>
                                        </p:tav>
                                        <p:tav tm="100000">
                                          <p:val>
                                            <p:strVal val="#ppt_y"/>
                                          </p:val>
                                        </p:tav>
                                      </p:tavLst>
                                    </p:anim>
                                  </p:childTnLst>
                                </p:cTn>
                              </p:par>
                            </p:childTnLst>
                          </p:cTn>
                        </p:par>
                        <p:par>
                          <p:cTn id="136" fill="hold">
                            <p:stCondLst>
                              <p:cond delay="8000"/>
                            </p:stCondLst>
                            <p:childTnLst>
                              <p:par>
                                <p:cTn id="137" presetID="42" presetClass="entr" presetSubtype="0" fill="hold" grpId="0" nodeType="afterEffect">
                                  <p:stCondLst>
                                    <p:cond delay="0"/>
                                  </p:stCondLst>
                                  <p:childTnLst>
                                    <p:set>
                                      <p:cBhvr>
                                        <p:cTn id="138" dur="1" fill="hold">
                                          <p:stCondLst>
                                            <p:cond delay="0"/>
                                          </p:stCondLst>
                                        </p:cTn>
                                        <p:tgtEl>
                                          <p:spTgt spid="140"/>
                                        </p:tgtEl>
                                        <p:attrNameLst>
                                          <p:attrName>style.visibility</p:attrName>
                                        </p:attrNameLst>
                                      </p:cBhvr>
                                      <p:to>
                                        <p:strVal val="visible"/>
                                      </p:to>
                                    </p:set>
                                    <p:animEffect transition="in" filter="fade">
                                      <p:cBhvr>
                                        <p:cTn id="139" dur="1000"/>
                                        <p:tgtEl>
                                          <p:spTgt spid="140"/>
                                        </p:tgtEl>
                                      </p:cBhvr>
                                    </p:animEffect>
                                    <p:anim calcmode="lin" valueType="num">
                                      <p:cBhvr>
                                        <p:cTn id="140" dur="1000" fill="hold"/>
                                        <p:tgtEl>
                                          <p:spTgt spid="140"/>
                                        </p:tgtEl>
                                        <p:attrNameLst>
                                          <p:attrName>ppt_x</p:attrName>
                                        </p:attrNameLst>
                                      </p:cBhvr>
                                      <p:tavLst>
                                        <p:tav tm="0">
                                          <p:val>
                                            <p:strVal val="#ppt_x"/>
                                          </p:val>
                                        </p:tav>
                                        <p:tav tm="100000">
                                          <p:val>
                                            <p:strVal val="#ppt_x"/>
                                          </p:val>
                                        </p:tav>
                                      </p:tavLst>
                                    </p:anim>
                                    <p:anim calcmode="lin" valueType="num">
                                      <p:cBhvr>
                                        <p:cTn id="141" dur="1000" fill="hold"/>
                                        <p:tgtEl>
                                          <p:spTgt spid="140"/>
                                        </p:tgtEl>
                                        <p:attrNameLst>
                                          <p:attrName>ppt_y</p:attrName>
                                        </p:attrNameLst>
                                      </p:cBhvr>
                                      <p:tavLst>
                                        <p:tav tm="0">
                                          <p:val>
                                            <p:strVal val="#ppt_y+.1"/>
                                          </p:val>
                                        </p:tav>
                                        <p:tav tm="100000">
                                          <p:val>
                                            <p:strVal val="#ppt_y"/>
                                          </p:val>
                                        </p:tav>
                                      </p:tavLst>
                                    </p:anim>
                                  </p:childTnLst>
                                </p:cTn>
                              </p:par>
                            </p:childTnLst>
                          </p:cTn>
                        </p:par>
                        <p:par>
                          <p:cTn id="142" fill="hold">
                            <p:stCondLst>
                              <p:cond delay="9000"/>
                            </p:stCondLst>
                            <p:childTnLst>
                              <p:par>
                                <p:cTn id="143" presetID="21" presetClass="entr" presetSubtype="1" fill="hold" grpId="0" nodeType="afterEffect">
                                  <p:stCondLst>
                                    <p:cond delay="0"/>
                                  </p:stCondLst>
                                  <p:childTnLst>
                                    <p:set>
                                      <p:cBhvr>
                                        <p:cTn id="144" dur="1" fill="hold">
                                          <p:stCondLst>
                                            <p:cond delay="0"/>
                                          </p:stCondLst>
                                        </p:cTn>
                                        <p:tgtEl>
                                          <p:spTgt spid="141"/>
                                        </p:tgtEl>
                                        <p:attrNameLst>
                                          <p:attrName>style.visibility</p:attrName>
                                        </p:attrNameLst>
                                      </p:cBhvr>
                                      <p:to>
                                        <p:strVal val="visible"/>
                                      </p:to>
                                    </p:set>
                                    <p:animEffect transition="in" filter="wheel(1)">
                                      <p:cBhvr>
                                        <p:cTn id="145" dur="2000"/>
                                        <p:tgtEl>
                                          <p:spTgt spid="141"/>
                                        </p:tgtEl>
                                      </p:cBhvr>
                                    </p:animEffect>
                                  </p:childTnLst>
                                  <p:subTnLst>
                                    <p:audio>
                                      <p:cMediaNode>
                                        <p:cTn display="0" masterRel="sameClick">
                                          <p:stCondLst>
                                            <p:cond evt="begin" delay="0">
                                              <p:tn val="143"/>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p:bldP spid="106" grpId="0"/>
      <p:bldP spid="116" grpId="0"/>
      <p:bldP spid="126" grpId="0"/>
      <p:bldP spid="140" grpId="0"/>
      <p:bldP spid="14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组合 35"/>
          <p:cNvGrpSpPr/>
          <p:nvPr/>
        </p:nvGrpSpPr>
        <p:grpSpPr>
          <a:xfrm>
            <a:off x="2482248" y="2859554"/>
            <a:ext cx="3925923" cy="3261027"/>
            <a:chOff x="3080587" y="1611260"/>
            <a:chExt cx="840974" cy="675116"/>
          </a:xfrm>
          <a:solidFill>
            <a:sysClr val="windowText" lastClr="000000"/>
          </a:solidFill>
        </p:grpSpPr>
        <p:sp>
          <p:nvSpPr>
            <p:cNvPr id="37" name="Freeform 29"/>
            <p:cNvSpPr>
              <a:spLocks noEditPoints="1"/>
            </p:cNvSpPr>
            <p:nvPr/>
          </p:nvSpPr>
          <p:spPr bwMode="auto">
            <a:xfrm>
              <a:off x="3197388" y="1629948"/>
              <a:ext cx="724172" cy="436840"/>
            </a:xfrm>
            <a:custGeom>
              <a:avLst/>
              <a:gdLst>
                <a:gd name="T0" fmla="*/ 32 w 43"/>
                <a:gd name="T1" fmla="*/ 4 h 26"/>
                <a:gd name="T2" fmla="*/ 31 w 43"/>
                <a:gd name="T3" fmla="*/ 3 h 26"/>
                <a:gd name="T4" fmla="*/ 41 w 43"/>
                <a:gd name="T5" fmla="*/ 1 h 26"/>
                <a:gd name="T6" fmla="*/ 40 w 43"/>
                <a:gd name="T7" fmla="*/ 11 h 26"/>
                <a:gd name="T8" fmla="*/ 39 w 43"/>
                <a:gd name="T9" fmla="*/ 10 h 26"/>
                <a:gd name="T10" fmla="*/ 39 w 43"/>
                <a:gd name="T11" fmla="*/ 6 h 26"/>
                <a:gd name="T12" fmla="*/ 39 w 43"/>
                <a:gd name="T13" fmla="*/ 5 h 26"/>
                <a:gd name="T14" fmla="*/ 38 w 43"/>
                <a:gd name="T15" fmla="*/ 5 h 26"/>
                <a:gd name="T16" fmla="*/ 27 w 43"/>
                <a:gd name="T17" fmla="*/ 19 h 26"/>
                <a:gd name="T18" fmla="*/ 26 w 43"/>
                <a:gd name="T19" fmla="*/ 20 h 26"/>
                <a:gd name="T20" fmla="*/ 25 w 43"/>
                <a:gd name="T21" fmla="*/ 20 h 26"/>
                <a:gd name="T22" fmla="*/ 23 w 43"/>
                <a:gd name="T23" fmla="*/ 19 h 26"/>
                <a:gd name="T24" fmla="*/ 13 w 43"/>
                <a:gd name="T25" fmla="*/ 13 h 26"/>
                <a:gd name="T26" fmla="*/ 12 w 43"/>
                <a:gd name="T27" fmla="*/ 14 h 26"/>
                <a:gd name="T28" fmla="*/ 2 w 43"/>
                <a:gd name="T29" fmla="*/ 24 h 26"/>
                <a:gd name="T30" fmla="*/ 1 w 43"/>
                <a:gd name="T31" fmla="*/ 24 h 26"/>
                <a:gd name="T32" fmla="*/ 1 w 43"/>
                <a:gd name="T33" fmla="*/ 23 h 26"/>
                <a:gd name="T34" fmla="*/ 11 w 43"/>
                <a:gd name="T35" fmla="*/ 12 h 26"/>
                <a:gd name="T36" fmla="*/ 13 w 43"/>
                <a:gd name="T37" fmla="*/ 12 h 26"/>
                <a:gd name="T38" fmla="*/ 14 w 43"/>
                <a:gd name="T39" fmla="*/ 12 h 26"/>
                <a:gd name="T40" fmla="*/ 21 w 43"/>
                <a:gd name="T41" fmla="*/ 15 h 26"/>
                <a:gd name="T42" fmla="*/ 25 w 43"/>
                <a:gd name="T43" fmla="*/ 18 h 26"/>
                <a:gd name="T44" fmla="*/ 26 w 43"/>
                <a:gd name="T45" fmla="*/ 17 h 26"/>
                <a:gd name="T46" fmla="*/ 37 w 43"/>
                <a:gd name="T47" fmla="*/ 5 h 26"/>
                <a:gd name="T48" fmla="*/ 37 w 43"/>
                <a:gd name="T49" fmla="*/ 4 h 26"/>
                <a:gd name="T50" fmla="*/ 36 w 43"/>
                <a:gd name="T51" fmla="*/ 4 h 26"/>
                <a:gd name="T52" fmla="*/ 32 w 43"/>
                <a:gd name="T53" fmla="*/ 4 h 26"/>
                <a:gd name="T54" fmla="*/ 42 w 43"/>
                <a:gd name="T55" fmla="*/ 0 h 26"/>
                <a:gd name="T56" fmla="*/ 30 w 43"/>
                <a:gd name="T57" fmla="*/ 2 h 26"/>
                <a:gd name="T58" fmla="*/ 30 w 43"/>
                <a:gd name="T59" fmla="*/ 3 h 26"/>
                <a:gd name="T60" fmla="*/ 30 w 43"/>
                <a:gd name="T61" fmla="*/ 3 h 26"/>
                <a:gd name="T62" fmla="*/ 32 w 43"/>
                <a:gd name="T63" fmla="*/ 5 h 26"/>
                <a:gd name="T64" fmla="*/ 32 w 43"/>
                <a:gd name="T65" fmla="*/ 5 h 26"/>
                <a:gd name="T66" fmla="*/ 35 w 43"/>
                <a:gd name="T67" fmla="*/ 5 h 26"/>
                <a:gd name="T68" fmla="*/ 25 w 43"/>
                <a:gd name="T69" fmla="*/ 16 h 26"/>
                <a:gd name="T70" fmla="*/ 21 w 43"/>
                <a:gd name="T71" fmla="*/ 14 h 26"/>
                <a:gd name="T72" fmla="*/ 15 w 43"/>
                <a:gd name="T73" fmla="*/ 11 h 26"/>
                <a:gd name="T74" fmla="*/ 13 w 43"/>
                <a:gd name="T75" fmla="*/ 11 h 26"/>
                <a:gd name="T76" fmla="*/ 10 w 43"/>
                <a:gd name="T77" fmla="*/ 12 h 26"/>
                <a:gd name="T78" fmla="*/ 0 w 43"/>
                <a:gd name="T79" fmla="*/ 22 h 26"/>
                <a:gd name="T80" fmla="*/ 0 w 43"/>
                <a:gd name="T81" fmla="*/ 23 h 26"/>
                <a:gd name="T82" fmla="*/ 0 w 43"/>
                <a:gd name="T83" fmla="*/ 24 h 26"/>
                <a:gd name="T84" fmla="*/ 1 w 43"/>
                <a:gd name="T85" fmla="*/ 25 h 26"/>
                <a:gd name="T86" fmla="*/ 1 w 43"/>
                <a:gd name="T87" fmla="*/ 26 h 26"/>
                <a:gd name="T88" fmla="*/ 1 w 43"/>
                <a:gd name="T89" fmla="*/ 26 h 26"/>
                <a:gd name="T90" fmla="*/ 2 w 43"/>
                <a:gd name="T91" fmla="*/ 26 h 26"/>
                <a:gd name="T92" fmla="*/ 13 w 43"/>
                <a:gd name="T93" fmla="*/ 15 h 26"/>
                <a:gd name="T94" fmla="*/ 23 w 43"/>
                <a:gd name="T95" fmla="*/ 20 h 26"/>
                <a:gd name="T96" fmla="*/ 25 w 43"/>
                <a:gd name="T97" fmla="*/ 21 h 26"/>
                <a:gd name="T98" fmla="*/ 26 w 43"/>
                <a:gd name="T99" fmla="*/ 21 h 26"/>
                <a:gd name="T100" fmla="*/ 28 w 43"/>
                <a:gd name="T101" fmla="*/ 19 h 26"/>
                <a:gd name="T102" fmla="*/ 38 w 43"/>
                <a:gd name="T103" fmla="*/ 7 h 26"/>
                <a:gd name="T104" fmla="*/ 38 w 43"/>
                <a:gd name="T105" fmla="*/ 10 h 26"/>
                <a:gd name="T106" fmla="*/ 38 w 43"/>
                <a:gd name="T107" fmla="*/ 11 h 26"/>
                <a:gd name="T108" fmla="*/ 40 w 43"/>
                <a:gd name="T109" fmla="*/ 12 h 26"/>
                <a:gd name="T110" fmla="*/ 40 w 43"/>
                <a:gd name="T111" fmla="*/ 12 h 26"/>
                <a:gd name="T112" fmla="*/ 41 w 43"/>
                <a:gd name="T113" fmla="*/ 12 h 26"/>
                <a:gd name="T114" fmla="*/ 43 w 43"/>
                <a:gd name="T115" fmla="*/ 1 h 26"/>
                <a:gd name="T116" fmla="*/ 42 w 43"/>
                <a:gd name="T117" fmla="*/ 0 h 26"/>
                <a:gd name="T118" fmla="*/ 42 w 43"/>
                <a:gd name="T1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26">
                  <a:moveTo>
                    <a:pt x="32" y="4"/>
                  </a:moveTo>
                  <a:cubicBezTo>
                    <a:pt x="32" y="4"/>
                    <a:pt x="32" y="4"/>
                    <a:pt x="31" y="3"/>
                  </a:cubicBezTo>
                  <a:cubicBezTo>
                    <a:pt x="35" y="2"/>
                    <a:pt x="40" y="2"/>
                    <a:pt x="41" y="1"/>
                  </a:cubicBezTo>
                  <a:cubicBezTo>
                    <a:pt x="41" y="3"/>
                    <a:pt x="40" y="8"/>
                    <a:pt x="40" y="11"/>
                  </a:cubicBezTo>
                  <a:cubicBezTo>
                    <a:pt x="39" y="11"/>
                    <a:pt x="39" y="10"/>
                    <a:pt x="39" y="10"/>
                  </a:cubicBezTo>
                  <a:cubicBezTo>
                    <a:pt x="39" y="6"/>
                    <a:pt x="39" y="6"/>
                    <a:pt x="39" y="6"/>
                  </a:cubicBezTo>
                  <a:cubicBezTo>
                    <a:pt x="39" y="5"/>
                    <a:pt x="39" y="5"/>
                    <a:pt x="39" y="5"/>
                  </a:cubicBezTo>
                  <a:cubicBezTo>
                    <a:pt x="38" y="5"/>
                    <a:pt x="38" y="5"/>
                    <a:pt x="38" y="5"/>
                  </a:cubicBezTo>
                  <a:cubicBezTo>
                    <a:pt x="38" y="5"/>
                    <a:pt x="31" y="14"/>
                    <a:pt x="27" y="19"/>
                  </a:cubicBezTo>
                  <a:cubicBezTo>
                    <a:pt x="27" y="19"/>
                    <a:pt x="26" y="20"/>
                    <a:pt x="26" y="20"/>
                  </a:cubicBezTo>
                  <a:cubicBezTo>
                    <a:pt x="25" y="20"/>
                    <a:pt x="25" y="20"/>
                    <a:pt x="25" y="20"/>
                  </a:cubicBezTo>
                  <a:cubicBezTo>
                    <a:pt x="25" y="20"/>
                    <a:pt x="24" y="19"/>
                    <a:pt x="23" y="19"/>
                  </a:cubicBezTo>
                  <a:cubicBezTo>
                    <a:pt x="13" y="13"/>
                    <a:pt x="13" y="13"/>
                    <a:pt x="13" y="13"/>
                  </a:cubicBezTo>
                  <a:cubicBezTo>
                    <a:pt x="12" y="14"/>
                    <a:pt x="12" y="14"/>
                    <a:pt x="12" y="14"/>
                  </a:cubicBezTo>
                  <a:cubicBezTo>
                    <a:pt x="2" y="24"/>
                    <a:pt x="2" y="24"/>
                    <a:pt x="2" y="24"/>
                  </a:cubicBezTo>
                  <a:cubicBezTo>
                    <a:pt x="1" y="24"/>
                    <a:pt x="1" y="24"/>
                    <a:pt x="1" y="24"/>
                  </a:cubicBezTo>
                  <a:cubicBezTo>
                    <a:pt x="1" y="23"/>
                    <a:pt x="1" y="23"/>
                    <a:pt x="1" y="23"/>
                  </a:cubicBezTo>
                  <a:cubicBezTo>
                    <a:pt x="11" y="12"/>
                    <a:pt x="11" y="12"/>
                    <a:pt x="11" y="12"/>
                  </a:cubicBezTo>
                  <a:cubicBezTo>
                    <a:pt x="11" y="12"/>
                    <a:pt x="12" y="12"/>
                    <a:pt x="13" y="12"/>
                  </a:cubicBezTo>
                  <a:cubicBezTo>
                    <a:pt x="13" y="12"/>
                    <a:pt x="14" y="12"/>
                    <a:pt x="14" y="12"/>
                  </a:cubicBezTo>
                  <a:cubicBezTo>
                    <a:pt x="16" y="13"/>
                    <a:pt x="18" y="14"/>
                    <a:pt x="21" y="15"/>
                  </a:cubicBezTo>
                  <a:cubicBezTo>
                    <a:pt x="22" y="16"/>
                    <a:pt x="24" y="17"/>
                    <a:pt x="25" y="18"/>
                  </a:cubicBezTo>
                  <a:cubicBezTo>
                    <a:pt x="26" y="17"/>
                    <a:pt x="26" y="17"/>
                    <a:pt x="26" y="17"/>
                  </a:cubicBezTo>
                  <a:cubicBezTo>
                    <a:pt x="30" y="12"/>
                    <a:pt x="37" y="5"/>
                    <a:pt x="37" y="5"/>
                  </a:cubicBezTo>
                  <a:cubicBezTo>
                    <a:pt x="37" y="4"/>
                    <a:pt x="37" y="4"/>
                    <a:pt x="37" y="4"/>
                  </a:cubicBezTo>
                  <a:cubicBezTo>
                    <a:pt x="36" y="4"/>
                    <a:pt x="36" y="4"/>
                    <a:pt x="36" y="4"/>
                  </a:cubicBezTo>
                  <a:cubicBezTo>
                    <a:pt x="32" y="4"/>
                    <a:pt x="32" y="4"/>
                    <a:pt x="32" y="4"/>
                  </a:cubicBezTo>
                  <a:moveTo>
                    <a:pt x="42" y="0"/>
                  </a:moveTo>
                  <a:cubicBezTo>
                    <a:pt x="42" y="0"/>
                    <a:pt x="34" y="1"/>
                    <a:pt x="30" y="2"/>
                  </a:cubicBezTo>
                  <a:cubicBezTo>
                    <a:pt x="30" y="3"/>
                    <a:pt x="30" y="3"/>
                    <a:pt x="30" y="3"/>
                  </a:cubicBezTo>
                  <a:cubicBezTo>
                    <a:pt x="30" y="3"/>
                    <a:pt x="30" y="3"/>
                    <a:pt x="30" y="3"/>
                  </a:cubicBezTo>
                  <a:cubicBezTo>
                    <a:pt x="30" y="4"/>
                    <a:pt x="32" y="5"/>
                    <a:pt x="32" y="5"/>
                  </a:cubicBezTo>
                  <a:cubicBezTo>
                    <a:pt x="32" y="5"/>
                    <a:pt x="32" y="5"/>
                    <a:pt x="32" y="5"/>
                  </a:cubicBezTo>
                  <a:cubicBezTo>
                    <a:pt x="35" y="5"/>
                    <a:pt x="35" y="5"/>
                    <a:pt x="35" y="5"/>
                  </a:cubicBezTo>
                  <a:cubicBezTo>
                    <a:pt x="33" y="7"/>
                    <a:pt x="28" y="12"/>
                    <a:pt x="25" y="16"/>
                  </a:cubicBezTo>
                  <a:cubicBezTo>
                    <a:pt x="24" y="16"/>
                    <a:pt x="23" y="15"/>
                    <a:pt x="21" y="14"/>
                  </a:cubicBezTo>
                  <a:cubicBezTo>
                    <a:pt x="19" y="13"/>
                    <a:pt x="16" y="12"/>
                    <a:pt x="15" y="11"/>
                  </a:cubicBezTo>
                  <a:cubicBezTo>
                    <a:pt x="14" y="11"/>
                    <a:pt x="13" y="11"/>
                    <a:pt x="13" y="11"/>
                  </a:cubicBezTo>
                  <a:cubicBezTo>
                    <a:pt x="12" y="11"/>
                    <a:pt x="11" y="11"/>
                    <a:pt x="10" y="12"/>
                  </a:cubicBezTo>
                  <a:cubicBezTo>
                    <a:pt x="0" y="22"/>
                    <a:pt x="0" y="22"/>
                    <a:pt x="0" y="22"/>
                  </a:cubicBezTo>
                  <a:cubicBezTo>
                    <a:pt x="0" y="23"/>
                    <a:pt x="0" y="23"/>
                    <a:pt x="0" y="23"/>
                  </a:cubicBezTo>
                  <a:cubicBezTo>
                    <a:pt x="0" y="23"/>
                    <a:pt x="0" y="24"/>
                    <a:pt x="0" y="24"/>
                  </a:cubicBezTo>
                  <a:cubicBezTo>
                    <a:pt x="0" y="25"/>
                    <a:pt x="1" y="25"/>
                    <a:pt x="1" y="25"/>
                  </a:cubicBezTo>
                  <a:cubicBezTo>
                    <a:pt x="1" y="26"/>
                    <a:pt x="1" y="26"/>
                    <a:pt x="1" y="26"/>
                  </a:cubicBezTo>
                  <a:cubicBezTo>
                    <a:pt x="1" y="26"/>
                    <a:pt x="1" y="26"/>
                    <a:pt x="1" y="26"/>
                  </a:cubicBezTo>
                  <a:cubicBezTo>
                    <a:pt x="2" y="26"/>
                    <a:pt x="2" y="26"/>
                    <a:pt x="2" y="26"/>
                  </a:cubicBezTo>
                  <a:cubicBezTo>
                    <a:pt x="13" y="15"/>
                    <a:pt x="13" y="15"/>
                    <a:pt x="13" y="15"/>
                  </a:cubicBezTo>
                  <a:cubicBezTo>
                    <a:pt x="23" y="20"/>
                    <a:pt x="23" y="20"/>
                    <a:pt x="23" y="20"/>
                  </a:cubicBezTo>
                  <a:cubicBezTo>
                    <a:pt x="24" y="20"/>
                    <a:pt x="24" y="21"/>
                    <a:pt x="25" y="21"/>
                  </a:cubicBezTo>
                  <a:cubicBezTo>
                    <a:pt x="25" y="21"/>
                    <a:pt x="26" y="21"/>
                    <a:pt x="26" y="21"/>
                  </a:cubicBezTo>
                  <a:cubicBezTo>
                    <a:pt x="27" y="21"/>
                    <a:pt x="27" y="20"/>
                    <a:pt x="28" y="19"/>
                  </a:cubicBezTo>
                  <a:cubicBezTo>
                    <a:pt x="31" y="16"/>
                    <a:pt x="36" y="10"/>
                    <a:pt x="38" y="7"/>
                  </a:cubicBezTo>
                  <a:cubicBezTo>
                    <a:pt x="38" y="10"/>
                    <a:pt x="38" y="10"/>
                    <a:pt x="38" y="10"/>
                  </a:cubicBezTo>
                  <a:cubicBezTo>
                    <a:pt x="38" y="11"/>
                    <a:pt x="38" y="11"/>
                    <a:pt x="38" y="11"/>
                  </a:cubicBezTo>
                  <a:cubicBezTo>
                    <a:pt x="38" y="11"/>
                    <a:pt x="39" y="12"/>
                    <a:pt x="40" y="12"/>
                  </a:cubicBezTo>
                  <a:cubicBezTo>
                    <a:pt x="40" y="12"/>
                    <a:pt x="40" y="12"/>
                    <a:pt x="40" y="12"/>
                  </a:cubicBezTo>
                  <a:cubicBezTo>
                    <a:pt x="41" y="12"/>
                    <a:pt x="41" y="12"/>
                    <a:pt x="41" y="12"/>
                  </a:cubicBezTo>
                  <a:cubicBezTo>
                    <a:pt x="41" y="10"/>
                    <a:pt x="42" y="1"/>
                    <a:pt x="43" y="1"/>
                  </a:cubicBezTo>
                  <a:cubicBezTo>
                    <a:pt x="42" y="0"/>
                    <a:pt x="42" y="0"/>
                    <a:pt x="42" y="0"/>
                  </a:cubicBezTo>
                  <a:cubicBezTo>
                    <a:pt x="42" y="0"/>
                    <a:pt x="42" y="0"/>
                    <a:pt x="42"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8" name="Freeform 30"/>
            <p:cNvSpPr>
              <a:spLocks noEditPoints="1"/>
            </p:cNvSpPr>
            <p:nvPr/>
          </p:nvSpPr>
          <p:spPr bwMode="auto">
            <a:xfrm>
              <a:off x="3080587" y="1611260"/>
              <a:ext cx="840974" cy="675116"/>
            </a:xfrm>
            <a:custGeom>
              <a:avLst/>
              <a:gdLst>
                <a:gd name="T0" fmla="*/ 32 w 50"/>
                <a:gd name="T1" fmla="*/ 34 h 40"/>
                <a:gd name="T2" fmla="*/ 23 w 50"/>
                <a:gd name="T3" fmla="*/ 34 h 40"/>
                <a:gd name="T4" fmla="*/ 15 w 50"/>
                <a:gd name="T5" fmla="*/ 34 h 40"/>
                <a:gd name="T6" fmla="*/ 33 w 50"/>
                <a:gd name="T7" fmla="*/ 30 h 40"/>
                <a:gd name="T8" fmla="*/ 29 w 50"/>
                <a:gd name="T9" fmla="*/ 34 h 40"/>
                <a:gd name="T10" fmla="*/ 43 w 50"/>
                <a:gd name="T11" fmla="*/ 30 h 40"/>
                <a:gd name="T12" fmla="*/ 20 w 50"/>
                <a:gd name="T13" fmla="*/ 32 h 40"/>
                <a:gd name="T14" fmla="*/ 20 w 50"/>
                <a:gd name="T15" fmla="*/ 34 h 40"/>
                <a:gd name="T16" fmla="*/ 11 w 50"/>
                <a:gd name="T17" fmla="*/ 32 h 40"/>
                <a:gd name="T18" fmla="*/ 15 w 50"/>
                <a:gd name="T19" fmla="*/ 31 h 40"/>
                <a:gd name="T20" fmla="*/ 29 w 50"/>
                <a:gd name="T21" fmla="*/ 32 h 40"/>
                <a:gd name="T22" fmla="*/ 33 w 50"/>
                <a:gd name="T23" fmla="*/ 29 h 40"/>
                <a:gd name="T24" fmla="*/ 20 w 50"/>
                <a:gd name="T25" fmla="*/ 29 h 40"/>
                <a:gd name="T26" fmla="*/ 20 w 50"/>
                <a:gd name="T27" fmla="*/ 31 h 40"/>
                <a:gd name="T28" fmla="*/ 43 w 50"/>
                <a:gd name="T29" fmla="*/ 26 h 40"/>
                <a:gd name="T30" fmla="*/ 38 w 50"/>
                <a:gd name="T31" fmla="*/ 32 h 40"/>
                <a:gd name="T32" fmla="*/ 31 w 50"/>
                <a:gd name="T33" fmla="*/ 26 h 40"/>
                <a:gd name="T34" fmla="*/ 29 w 50"/>
                <a:gd name="T35" fmla="*/ 28 h 40"/>
                <a:gd name="T36" fmla="*/ 15 w 50"/>
                <a:gd name="T37" fmla="*/ 25 h 40"/>
                <a:gd name="T38" fmla="*/ 20 w 50"/>
                <a:gd name="T39" fmla="*/ 28 h 40"/>
                <a:gd name="T40" fmla="*/ 24 w 50"/>
                <a:gd name="T41" fmla="*/ 25 h 40"/>
                <a:gd name="T42" fmla="*/ 38 w 50"/>
                <a:gd name="T43" fmla="*/ 26 h 40"/>
                <a:gd name="T44" fmla="*/ 38 w 50"/>
                <a:gd name="T45" fmla="*/ 28 h 40"/>
                <a:gd name="T46" fmla="*/ 20 w 50"/>
                <a:gd name="T47" fmla="*/ 22 h 40"/>
                <a:gd name="T48" fmla="*/ 38 w 50"/>
                <a:gd name="T49" fmla="*/ 24 h 40"/>
                <a:gd name="T50" fmla="*/ 43 w 50"/>
                <a:gd name="T51" fmla="*/ 20 h 40"/>
                <a:gd name="T52" fmla="*/ 4 w 50"/>
                <a:gd name="T53" fmla="*/ 1 h 40"/>
                <a:gd name="T54" fmla="*/ 3 w 50"/>
                <a:gd name="T55" fmla="*/ 10 h 40"/>
                <a:gd name="T56" fmla="*/ 2 w 50"/>
                <a:gd name="T57" fmla="*/ 14 h 40"/>
                <a:gd name="T58" fmla="*/ 3 w 50"/>
                <a:gd name="T59" fmla="*/ 19 h 40"/>
                <a:gd name="T60" fmla="*/ 4 w 50"/>
                <a:gd name="T61" fmla="*/ 24 h 40"/>
                <a:gd name="T62" fmla="*/ 4 w 50"/>
                <a:gd name="T63" fmla="*/ 25 h 40"/>
                <a:gd name="T64" fmla="*/ 3 w 50"/>
                <a:gd name="T65" fmla="*/ 30 h 40"/>
                <a:gd name="T66" fmla="*/ 0 w 50"/>
                <a:gd name="T67" fmla="*/ 35 h 40"/>
                <a:gd name="T68" fmla="*/ 4 w 50"/>
                <a:gd name="T69" fmla="*/ 40 h 40"/>
                <a:gd name="T70" fmla="*/ 50 w 50"/>
                <a:gd name="T71" fmla="*/ 35 h 40"/>
                <a:gd name="T72" fmla="*/ 44 w 50"/>
                <a:gd name="T73" fmla="*/ 20 h 40"/>
                <a:gd name="T74" fmla="*/ 39 w 50"/>
                <a:gd name="T75" fmla="*/ 20 h 40"/>
                <a:gd name="T76" fmla="*/ 37 w 50"/>
                <a:gd name="T77" fmla="*/ 32 h 40"/>
                <a:gd name="T78" fmla="*/ 35 w 50"/>
                <a:gd name="T79" fmla="*/ 24 h 40"/>
                <a:gd name="T80" fmla="*/ 31 w 50"/>
                <a:gd name="T81" fmla="*/ 25 h 40"/>
                <a:gd name="T82" fmla="*/ 28 w 50"/>
                <a:gd name="T83" fmla="*/ 24 h 40"/>
                <a:gd name="T84" fmla="*/ 25 w 50"/>
                <a:gd name="T85" fmla="*/ 34 h 40"/>
                <a:gd name="T86" fmla="*/ 25 w 50"/>
                <a:gd name="T87" fmla="*/ 23 h 40"/>
                <a:gd name="T88" fmla="*/ 19 w 50"/>
                <a:gd name="T89" fmla="*/ 21 h 40"/>
                <a:gd name="T90" fmla="*/ 19 w 50"/>
                <a:gd name="T91" fmla="*/ 34 h 40"/>
                <a:gd name="T92" fmla="*/ 15 w 50"/>
                <a:gd name="T93" fmla="*/ 23 h 40"/>
                <a:gd name="T94" fmla="*/ 9 w 50"/>
                <a:gd name="T95" fmla="*/ 32 h 40"/>
                <a:gd name="T96" fmla="*/ 4 w 50"/>
                <a:gd name="T9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40">
                  <a:moveTo>
                    <a:pt x="32" y="34"/>
                  </a:moveTo>
                  <a:cubicBezTo>
                    <a:pt x="33" y="33"/>
                    <a:pt x="33" y="33"/>
                    <a:pt x="33" y="33"/>
                  </a:cubicBezTo>
                  <a:cubicBezTo>
                    <a:pt x="33" y="34"/>
                    <a:pt x="33" y="34"/>
                    <a:pt x="33" y="34"/>
                  </a:cubicBezTo>
                  <a:cubicBezTo>
                    <a:pt x="32" y="34"/>
                    <a:pt x="32" y="34"/>
                    <a:pt x="32" y="34"/>
                  </a:cubicBezTo>
                  <a:moveTo>
                    <a:pt x="23" y="34"/>
                  </a:moveTo>
                  <a:cubicBezTo>
                    <a:pt x="23" y="34"/>
                    <a:pt x="24" y="33"/>
                    <a:pt x="24" y="33"/>
                  </a:cubicBezTo>
                  <a:cubicBezTo>
                    <a:pt x="24" y="33"/>
                    <a:pt x="24" y="34"/>
                    <a:pt x="24" y="34"/>
                  </a:cubicBezTo>
                  <a:cubicBezTo>
                    <a:pt x="23" y="34"/>
                    <a:pt x="23" y="34"/>
                    <a:pt x="23" y="34"/>
                  </a:cubicBezTo>
                  <a:moveTo>
                    <a:pt x="12" y="34"/>
                  </a:moveTo>
                  <a:cubicBezTo>
                    <a:pt x="12" y="34"/>
                    <a:pt x="13" y="34"/>
                    <a:pt x="13" y="33"/>
                  </a:cubicBezTo>
                  <a:cubicBezTo>
                    <a:pt x="14" y="33"/>
                    <a:pt x="14" y="33"/>
                    <a:pt x="15" y="32"/>
                  </a:cubicBezTo>
                  <a:cubicBezTo>
                    <a:pt x="15" y="33"/>
                    <a:pt x="15" y="33"/>
                    <a:pt x="15" y="34"/>
                  </a:cubicBezTo>
                  <a:cubicBezTo>
                    <a:pt x="12" y="34"/>
                    <a:pt x="12" y="34"/>
                    <a:pt x="12" y="34"/>
                  </a:cubicBezTo>
                  <a:moveTo>
                    <a:pt x="29" y="34"/>
                  </a:moveTo>
                  <a:cubicBezTo>
                    <a:pt x="29" y="33"/>
                    <a:pt x="29" y="33"/>
                    <a:pt x="29" y="33"/>
                  </a:cubicBezTo>
                  <a:cubicBezTo>
                    <a:pt x="30" y="32"/>
                    <a:pt x="32" y="31"/>
                    <a:pt x="33" y="30"/>
                  </a:cubicBezTo>
                  <a:cubicBezTo>
                    <a:pt x="34" y="31"/>
                    <a:pt x="34" y="31"/>
                    <a:pt x="34" y="32"/>
                  </a:cubicBezTo>
                  <a:cubicBezTo>
                    <a:pt x="30" y="34"/>
                    <a:pt x="30" y="34"/>
                    <a:pt x="30" y="34"/>
                  </a:cubicBezTo>
                  <a:cubicBezTo>
                    <a:pt x="30" y="34"/>
                    <a:pt x="30" y="34"/>
                    <a:pt x="30" y="34"/>
                  </a:cubicBezTo>
                  <a:cubicBezTo>
                    <a:pt x="29" y="34"/>
                    <a:pt x="29" y="34"/>
                    <a:pt x="29" y="34"/>
                  </a:cubicBezTo>
                  <a:moveTo>
                    <a:pt x="38" y="34"/>
                  </a:moveTo>
                  <a:cubicBezTo>
                    <a:pt x="38" y="34"/>
                    <a:pt x="38" y="33"/>
                    <a:pt x="38" y="33"/>
                  </a:cubicBezTo>
                  <a:cubicBezTo>
                    <a:pt x="39" y="32"/>
                    <a:pt x="40" y="32"/>
                    <a:pt x="40" y="31"/>
                  </a:cubicBezTo>
                  <a:cubicBezTo>
                    <a:pt x="41" y="31"/>
                    <a:pt x="42" y="30"/>
                    <a:pt x="43" y="30"/>
                  </a:cubicBezTo>
                  <a:cubicBezTo>
                    <a:pt x="43" y="31"/>
                    <a:pt x="43" y="33"/>
                    <a:pt x="43" y="34"/>
                  </a:cubicBezTo>
                  <a:cubicBezTo>
                    <a:pt x="38" y="34"/>
                    <a:pt x="38" y="34"/>
                    <a:pt x="38" y="34"/>
                  </a:cubicBezTo>
                  <a:moveTo>
                    <a:pt x="20" y="34"/>
                  </a:moveTo>
                  <a:cubicBezTo>
                    <a:pt x="20" y="33"/>
                    <a:pt x="20" y="33"/>
                    <a:pt x="20" y="32"/>
                  </a:cubicBezTo>
                  <a:cubicBezTo>
                    <a:pt x="21" y="32"/>
                    <a:pt x="22" y="31"/>
                    <a:pt x="22" y="31"/>
                  </a:cubicBezTo>
                  <a:cubicBezTo>
                    <a:pt x="23" y="31"/>
                    <a:pt x="24" y="30"/>
                    <a:pt x="24" y="30"/>
                  </a:cubicBezTo>
                  <a:cubicBezTo>
                    <a:pt x="24" y="30"/>
                    <a:pt x="24" y="31"/>
                    <a:pt x="24" y="32"/>
                  </a:cubicBezTo>
                  <a:cubicBezTo>
                    <a:pt x="23" y="32"/>
                    <a:pt x="22" y="33"/>
                    <a:pt x="20" y="34"/>
                  </a:cubicBezTo>
                  <a:cubicBezTo>
                    <a:pt x="20" y="34"/>
                    <a:pt x="20" y="34"/>
                    <a:pt x="20" y="34"/>
                  </a:cubicBezTo>
                  <a:cubicBezTo>
                    <a:pt x="20" y="34"/>
                    <a:pt x="20" y="34"/>
                    <a:pt x="20" y="34"/>
                  </a:cubicBezTo>
                  <a:moveTo>
                    <a:pt x="11" y="33"/>
                  </a:moveTo>
                  <a:cubicBezTo>
                    <a:pt x="11" y="33"/>
                    <a:pt x="11" y="32"/>
                    <a:pt x="11" y="32"/>
                  </a:cubicBezTo>
                  <a:cubicBezTo>
                    <a:pt x="11" y="32"/>
                    <a:pt x="11" y="32"/>
                    <a:pt x="11" y="32"/>
                  </a:cubicBezTo>
                  <a:cubicBezTo>
                    <a:pt x="11" y="32"/>
                    <a:pt x="11" y="32"/>
                    <a:pt x="11" y="32"/>
                  </a:cubicBezTo>
                  <a:cubicBezTo>
                    <a:pt x="12" y="31"/>
                    <a:pt x="14" y="30"/>
                    <a:pt x="15" y="29"/>
                  </a:cubicBezTo>
                  <a:cubicBezTo>
                    <a:pt x="15" y="30"/>
                    <a:pt x="15" y="30"/>
                    <a:pt x="15" y="31"/>
                  </a:cubicBezTo>
                  <a:cubicBezTo>
                    <a:pt x="15" y="31"/>
                    <a:pt x="15" y="31"/>
                    <a:pt x="15" y="31"/>
                  </a:cubicBezTo>
                  <a:cubicBezTo>
                    <a:pt x="14" y="31"/>
                    <a:pt x="13" y="32"/>
                    <a:pt x="13" y="32"/>
                  </a:cubicBezTo>
                  <a:cubicBezTo>
                    <a:pt x="12" y="33"/>
                    <a:pt x="11" y="33"/>
                    <a:pt x="11" y="33"/>
                  </a:cubicBezTo>
                  <a:moveTo>
                    <a:pt x="29" y="32"/>
                  </a:moveTo>
                  <a:cubicBezTo>
                    <a:pt x="29" y="29"/>
                    <a:pt x="29" y="29"/>
                    <a:pt x="29" y="29"/>
                  </a:cubicBezTo>
                  <a:cubicBezTo>
                    <a:pt x="30" y="29"/>
                    <a:pt x="30" y="29"/>
                    <a:pt x="31" y="28"/>
                  </a:cubicBezTo>
                  <a:cubicBezTo>
                    <a:pt x="32" y="28"/>
                    <a:pt x="33" y="27"/>
                    <a:pt x="33" y="27"/>
                  </a:cubicBezTo>
                  <a:cubicBezTo>
                    <a:pt x="33" y="28"/>
                    <a:pt x="33" y="29"/>
                    <a:pt x="33" y="29"/>
                  </a:cubicBezTo>
                  <a:cubicBezTo>
                    <a:pt x="32" y="30"/>
                    <a:pt x="30" y="31"/>
                    <a:pt x="29" y="32"/>
                  </a:cubicBezTo>
                  <a:moveTo>
                    <a:pt x="20" y="31"/>
                  </a:moveTo>
                  <a:cubicBezTo>
                    <a:pt x="20" y="30"/>
                    <a:pt x="20" y="30"/>
                    <a:pt x="20" y="29"/>
                  </a:cubicBezTo>
                  <a:cubicBezTo>
                    <a:pt x="20" y="29"/>
                    <a:pt x="20" y="29"/>
                    <a:pt x="20" y="29"/>
                  </a:cubicBezTo>
                  <a:cubicBezTo>
                    <a:pt x="24" y="26"/>
                    <a:pt x="24" y="26"/>
                    <a:pt x="24" y="26"/>
                  </a:cubicBezTo>
                  <a:cubicBezTo>
                    <a:pt x="24" y="27"/>
                    <a:pt x="24" y="28"/>
                    <a:pt x="24" y="29"/>
                  </a:cubicBezTo>
                  <a:cubicBezTo>
                    <a:pt x="23" y="29"/>
                    <a:pt x="23" y="30"/>
                    <a:pt x="22" y="30"/>
                  </a:cubicBezTo>
                  <a:cubicBezTo>
                    <a:pt x="21" y="30"/>
                    <a:pt x="21" y="31"/>
                    <a:pt x="20" y="31"/>
                  </a:cubicBezTo>
                  <a:moveTo>
                    <a:pt x="38" y="32"/>
                  </a:moveTo>
                  <a:cubicBezTo>
                    <a:pt x="38" y="31"/>
                    <a:pt x="38" y="30"/>
                    <a:pt x="38" y="29"/>
                  </a:cubicBezTo>
                  <a:cubicBezTo>
                    <a:pt x="39" y="29"/>
                    <a:pt x="39" y="29"/>
                    <a:pt x="39" y="29"/>
                  </a:cubicBezTo>
                  <a:cubicBezTo>
                    <a:pt x="40" y="28"/>
                    <a:pt x="41" y="27"/>
                    <a:pt x="43" y="26"/>
                  </a:cubicBezTo>
                  <a:cubicBezTo>
                    <a:pt x="43" y="27"/>
                    <a:pt x="43" y="28"/>
                    <a:pt x="43" y="29"/>
                  </a:cubicBezTo>
                  <a:cubicBezTo>
                    <a:pt x="42" y="29"/>
                    <a:pt x="42" y="29"/>
                    <a:pt x="42" y="29"/>
                  </a:cubicBezTo>
                  <a:cubicBezTo>
                    <a:pt x="41" y="29"/>
                    <a:pt x="41" y="30"/>
                    <a:pt x="40" y="30"/>
                  </a:cubicBezTo>
                  <a:cubicBezTo>
                    <a:pt x="39" y="31"/>
                    <a:pt x="39" y="31"/>
                    <a:pt x="38" y="32"/>
                  </a:cubicBezTo>
                  <a:moveTo>
                    <a:pt x="29" y="28"/>
                  </a:moveTo>
                  <a:cubicBezTo>
                    <a:pt x="29" y="25"/>
                    <a:pt x="29" y="25"/>
                    <a:pt x="29" y="25"/>
                  </a:cubicBezTo>
                  <a:cubicBezTo>
                    <a:pt x="29" y="25"/>
                    <a:pt x="29" y="25"/>
                    <a:pt x="29" y="25"/>
                  </a:cubicBezTo>
                  <a:cubicBezTo>
                    <a:pt x="30" y="26"/>
                    <a:pt x="31" y="26"/>
                    <a:pt x="31" y="26"/>
                  </a:cubicBezTo>
                  <a:cubicBezTo>
                    <a:pt x="32" y="26"/>
                    <a:pt x="33" y="26"/>
                    <a:pt x="33" y="25"/>
                  </a:cubicBezTo>
                  <a:cubicBezTo>
                    <a:pt x="33" y="26"/>
                    <a:pt x="33" y="26"/>
                    <a:pt x="33" y="26"/>
                  </a:cubicBezTo>
                  <a:cubicBezTo>
                    <a:pt x="33" y="26"/>
                    <a:pt x="32" y="27"/>
                    <a:pt x="31" y="27"/>
                  </a:cubicBezTo>
                  <a:cubicBezTo>
                    <a:pt x="30" y="27"/>
                    <a:pt x="29" y="28"/>
                    <a:pt x="29" y="28"/>
                  </a:cubicBezTo>
                  <a:moveTo>
                    <a:pt x="11" y="30"/>
                  </a:moveTo>
                  <a:cubicBezTo>
                    <a:pt x="11" y="30"/>
                    <a:pt x="11" y="30"/>
                    <a:pt x="11" y="29"/>
                  </a:cubicBezTo>
                  <a:cubicBezTo>
                    <a:pt x="12" y="28"/>
                    <a:pt x="14" y="26"/>
                    <a:pt x="15" y="25"/>
                  </a:cubicBezTo>
                  <a:cubicBezTo>
                    <a:pt x="15" y="25"/>
                    <a:pt x="15" y="25"/>
                    <a:pt x="15" y="25"/>
                  </a:cubicBezTo>
                  <a:cubicBezTo>
                    <a:pt x="15" y="26"/>
                    <a:pt x="15" y="27"/>
                    <a:pt x="15" y="28"/>
                  </a:cubicBezTo>
                  <a:cubicBezTo>
                    <a:pt x="14" y="28"/>
                    <a:pt x="14" y="29"/>
                    <a:pt x="13" y="29"/>
                  </a:cubicBezTo>
                  <a:cubicBezTo>
                    <a:pt x="12" y="30"/>
                    <a:pt x="11" y="30"/>
                    <a:pt x="11" y="30"/>
                  </a:cubicBezTo>
                  <a:moveTo>
                    <a:pt x="20" y="28"/>
                  </a:moveTo>
                  <a:cubicBezTo>
                    <a:pt x="20" y="27"/>
                    <a:pt x="20" y="26"/>
                    <a:pt x="20" y="25"/>
                  </a:cubicBezTo>
                  <a:cubicBezTo>
                    <a:pt x="21" y="24"/>
                    <a:pt x="22" y="24"/>
                    <a:pt x="23" y="23"/>
                  </a:cubicBezTo>
                  <a:cubicBezTo>
                    <a:pt x="24" y="23"/>
                    <a:pt x="24" y="23"/>
                    <a:pt x="24" y="23"/>
                  </a:cubicBezTo>
                  <a:cubicBezTo>
                    <a:pt x="24" y="24"/>
                    <a:pt x="24" y="24"/>
                    <a:pt x="24" y="25"/>
                  </a:cubicBezTo>
                  <a:cubicBezTo>
                    <a:pt x="20" y="28"/>
                    <a:pt x="20" y="28"/>
                    <a:pt x="20" y="28"/>
                  </a:cubicBezTo>
                  <a:moveTo>
                    <a:pt x="38" y="28"/>
                  </a:moveTo>
                  <a:cubicBezTo>
                    <a:pt x="38" y="27"/>
                    <a:pt x="38" y="26"/>
                    <a:pt x="38" y="26"/>
                  </a:cubicBezTo>
                  <a:cubicBezTo>
                    <a:pt x="38" y="26"/>
                    <a:pt x="38" y="26"/>
                    <a:pt x="38" y="26"/>
                  </a:cubicBezTo>
                  <a:cubicBezTo>
                    <a:pt x="40" y="24"/>
                    <a:pt x="41" y="23"/>
                    <a:pt x="43" y="22"/>
                  </a:cubicBezTo>
                  <a:cubicBezTo>
                    <a:pt x="43" y="23"/>
                    <a:pt x="43" y="24"/>
                    <a:pt x="43" y="25"/>
                  </a:cubicBezTo>
                  <a:cubicBezTo>
                    <a:pt x="42" y="25"/>
                    <a:pt x="42" y="25"/>
                    <a:pt x="42" y="25"/>
                  </a:cubicBezTo>
                  <a:cubicBezTo>
                    <a:pt x="40" y="26"/>
                    <a:pt x="40" y="27"/>
                    <a:pt x="38" y="28"/>
                  </a:cubicBezTo>
                  <a:cubicBezTo>
                    <a:pt x="38" y="28"/>
                    <a:pt x="38" y="28"/>
                    <a:pt x="38" y="28"/>
                  </a:cubicBezTo>
                  <a:moveTo>
                    <a:pt x="19" y="24"/>
                  </a:moveTo>
                  <a:cubicBezTo>
                    <a:pt x="19" y="23"/>
                    <a:pt x="19" y="23"/>
                    <a:pt x="19" y="22"/>
                  </a:cubicBezTo>
                  <a:cubicBezTo>
                    <a:pt x="20" y="22"/>
                    <a:pt x="20" y="22"/>
                    <a:pt x="20" y="22"/>
                  </a:cubicBezTo>
                  <a:cubicBezTo>
                    <a:pt x="20" y="20"/>
                    <a:pt x="20" y="20"/>
                    <a:pt x="20" y="20"/>
                  </a:cubicBezTo>
                  <a:cubicBezTo>
                    <a:pt x="21" y="21"/>
                    <a:pt x="22" y="21"/>
                    <a:pt x="22" y="22"/>
                  </a:cubicBezTo>
                  <a:cubicBezTo>
                    <a:pt x="21" y="23"/>
                    <a:pt x="20" y="23"/>
                    <a:pt x="19" y="24"/>
                  </a:cubicBezTo>
                  <a:moveTo>
                    <a:pt x="38" y="24"/>
                  </a:moveTo>
                  <a:cubicBezTo>
                    <a:pt x="38" y="24"/>
                    <a:pt x="38" y="23"/>
                    <a:pt x="38" y="22"/>
                  </a:cubicBezTo>
                  <a:cubicBezTo>
                    <a:pt x="38" y="22"/>
                    <a:pt x="39" y="21"/>
                    <a:pt x="40" y="20"/>
                  </a:cubicBezTo>
                  <a:cubicBezTo>
                    <a:pt x="41" y="20"/>
                    <a:pt x="42" y="18"/>
                    <a:pt x="43" y="18"/>
                  </a:cubicBezTo>
                  <a:cubicBezTo>
                    <a:pt x="43" y="18"/>
                    <a:pt x="43" y="19"/>
                    <a:pt x="43" y="20"/>
                  </a:cubicBezTo>
                  <a:cubicBezTo>
                    <a:pt x="42" y="21"/>
                    <a:pt x="42" y="21"/>
                    <a:pt x="42" y="21"/>
                  </a:cubicBezTo>
                  <a:cubicBezTo>
                    <a:pt x="41" y="22"/>
                    <a:pt x="40" y="23"/>
                    <a:pt x="38" y="24"/>
                  </a:cubicBezTo>
                  <a:moveTo>
                    <a:pt x="4" y="0"/>
                  </a:moveTo>
                  <a:cubicBezTo>
                    <a:pt x="4" y="1"/>
                    <a:pt x="4" y="1"/>
                    <a:pt x="4" y="1"/>
                  </a:cubicBezTo>
                  <a:cubicBezTo>
                    <a:pt x="4" y="9"/>
                    <a:pt x="4" y="9"/>
                    <a:pt x="4" y="9"/>
                  </a:cubicBezTo>
                  <a:cubicBezTo>
                    <a:pt x="3" y="9"/>
                    <a:pt x="3" y="9"/>
                    <a:pt x="3" y="9"/>
                  </a:cubicBezTo>
                  <a:cubicBezTo>
                    <a:pt x="2" y="9"/>
                    <a:pt x="2" y="9"/>
                    <a:pt x="2" y="9"/>
                  </a:cubicBezTo>
                  <a:cubicBezTo>
                    <a:pt x="3" y="10"/>
                    <a:pt x="3" y="10"/>
                    <a:pt x="3" y="10"/>
                  </a:cubicBezTo>
                  <a:cubicBezTo>
                    <a:pt x="4" y="10"/>
                    <a:pt x="4" y="10"/>
                    <a:pt x="4" y="10"/>
                  </a:cubicBezTo>
                  <a:cubicBezTo>
                    <a:pt x="4" y="14"/>
                    <a:pt x="4" y="14"/>
                    <a:pt x="4" y="14"/>
                  </a:cubicBezTo>
                  <a:cubicBezTo>
                    <a:pt x="3" y="14"/>
                    <a:pt x="3" y="14"/>
                    <a:pt x="3" y="14"/>
                  </a:cubicBezTo>
                  <a:cubicBezTo>
                    <a:pt x="2" y="14"/>
                    <a:pt x="2" y="14"/>
                    <a:pt x="2" y="14"/>
                  </a:cubicBezTo>
                  <a:cubicBezTo>
                    <a:pt x="3" y="15"/>
                    <a:pt x="3" y="15"/>
                    <a:pt x="3" y="15"/>
                  </a:cubicBezTo>
                  <a:cubicBezTo>
                    <a:pt x="4" y="15"/>
                    <a:pt x="4" y="15"/>
                    <a:pt x="4" y="15"/>
                  </a:cubicBezTo>
                  <a:cubicBezTo>
                    <a:pt x="4" y="19"/>
                    <a:pt x="4" y="19"/>
                    <a:pt x="4" y="19"/>
                  </a:cubicBezTo>
                  <a:cubicBezTo>
                    <a:pt x="3" y="19"/>
                    <a:pt x="3" y="19"/>
                    <a:pt x="3" y="19"/>
                  </a:cubicBezTo>
                  <a:cubicBezTo>
                    <a:pt x="2" y="19"/>
                    <a:pt x="2" y="19"/>
                    <a:pt x="2" y="19"/>
                  </a:cubicBezTo>
                  <a:cubicBezTo>
                    <a:pt x="3" y="20"/>
                    <a:pt x="3" y="20"/>
                    <a:pt x="3" y="20"/>
                  </a:cubicBezTo>
                  <a:cubicBezTo>
                    <a:pt x="4" y="20"/>
                    <a:pt x="4" y="20"/>
                    <a:pt x="4" y="20"/>
                  </a:cubicBezTo>
                  <a:cubicBezTo>
                    <a:pt x="4" y="24"/>
                    <a:pt x="4" y="24"/>
                    <a:pt x="4" y="24"/>
                  </a:cubicBezTo>
                  <a:cubicBezTo>
                    <a:pt x="3" y="24"/>
                    <a:pt x="3" y="24"/>
                    <a:pt x="3" y="24"/>
                  </a:cubicBezTo>
                  <a:cubicBezTo>
                    <a:pt x="2" y="25"/>
                    <a:pt x="2" y="25"/>
                    <a:pt x="2" y="25"/>
                  </a:cubicBezTo>
                  <a:cubicBezTo>
                    <a:pt x="3" y="25"/>
                    <a:pt x="3" y="25"/>
                    <a:pt x="3" y="25"/>
                  </a:cubicBezTo>
                  <a:cubicBezTo>
                    <a:pt x="4" y="25"/>
                    <a:pt x="4" y="25"/>
                    <a:pt x="4" y="25"/>
                  </a:cubicBezTo>
                  <a:cubicBezTo>
                    <a:pt x="4" y="29"/>
                    <a:pt x="4" y="29"/>
                    <a:pt x="4" y="29"/>
                  </a:cubicBezTo>
                  <a:cubicBezTo>
                    <a:pt x="3" y="29"/>
                    <a:pt x="3" y="29"/>
                    <a:pt x="3" y="29"/>
                  </a:cubicBezTo>
                  <a:cubicBezTo>
                    <a:pt x="2" y="30"/>
                    <a:pt x="2" y="30"/>
                    <a:pt x="2" y="30"/>
                  </a:cubicBezTo>
                  <a:cubicBezTo>
                    <a:pt x="3" y="30"/>
                    <a:pt x="3" y="30"/>
                    <a:pt x="3" y="30"/>
                  </a:cubicBezTo>
                  <a:cubicBezTo>
                    <a:pt x="4" y="30"/>
                    <a:pt x="4" y="30"/>
                    <a:pt x="4" y="30"/>
                  </a:cubicBezTo>
                  <a:cubicBezTo>
                    <a:pt x="4" y="34"/>
                    <a:pt x="4" y="34"/>
                    <a:pt x="4" y="34"/>
                  </a:cubicBezTo>
                  <a:cubicBezTo>
                    <a:pt x="1" y="34"/>
                    <a:pt x="1" y="34"/>
                    <a:pt x="1" y="34"/>
                  </a:cubicBezTo>
                  <a:cubicBezTo>
                    <a:pt x="0" y="35"/>
                    <a:pt x="0" y="35"/>
                    <a:pt x="0" y="35"/>
                  </a:cubicBezTo>
                  <a:cubicBezTo>
                    <a:pt x="1" y="35"/>
                    <a:pt x="1" y="35"/>
                    <a:pt x="1" y="35"/>
                  </a:cubicBezTo>
                  <a:cubicBezTo>
                    <a:pt x="4" y="35"/>
                    <a:pt x="4" y="35"/>
                    <a:pt x="4" y="35"/>
                  </a:cubicBezTo>
                  <a:cubicBezTo>
                    <a:pt x="4" y="39"/>
                    <a:pt x="4" y="39"/>
                    <a:pt x="4" y="39"/>
                  </a:cubicBezTo>
                  <a:cubicBezTo>
                    <a:pt x="4" y="40"/>
                    <a:pt x="4" y="40"/>
                    <a:pt x="4" y="40"/>
                  </a:cubicBezTo>
                  <a:cubicBezTo>
                    <a:pt x="5" y="39"/>
                    <a:pt x="5" y="39"/>
                    <a:pt x="5" y="39"/>
                  </a:cubicBezTo>
                  <a:cubicBezTo>
                    <a:pt x="5" y="35"/>
                    <a:pt x="5" y="35"/>
                    <a:pt x="5" y="35"/>
                  </a:cubicBezTo>
                  <a:cubicBezTo>
                    <a:pt x="49" y="35"/>
                    <a:pt x="49" y="35"/>
                    <a:pt x="49" y="35"/>
                  </a:cubicBezTo>
                  <a:cubicBezTo>
                    <a:pt x="50" y="35"/>
                    <a:pt x="50" y="35"/>
                    <a:pt x="50" y="35"/>
                  </a:cubicBezTo>
                  <a:cubicBezTo>
                    <a:pt x="49" y="34"/>
                    <a:pt x="49" y="34"/>
                    <a:pt x="49" y="34"/>
                  </a:cubicBezTo>
                  <a:cubicBezTo>
                    <a:pt x="44" y="34"/>
                    <a:pt x="44" y="34"/>
                    <a:pt x="44" y="34"/>
                  </a:cubicBezTo>
                  <a:cubicBezTo>
                    <a:pt x="44" y="30"/>
                    <a:pt x="44" y="25"/>
                    <a:pt x="44" y="20"/>
                  </a:cubicBezTo>
                  <a:cubicBezTo>
                    <a:pt x="44" y="20"/>
                    <a:pt x="44" y="20"/>
                    <a:pt x="44" y="20"/>
                  </a:cubicBezTo>
                  <a:cubicBezTo>
                    <a:pt x="44" y="19"/>
                    <a:pt x="44" y="17"/>
                    <a:pt x="44" y="16"/>
                  </a:cubicBezTo>
                  <a:cubicBezTo>
                    <a:pt x="43" y="16"/>
                    <a:pt x="43" y="16"/>
                    <a:pt x="43" y="16"/>
                  </a:cubicBezTo>
                  <a:cubicBezTo>
                    <a:pt x="43" y="16"/>
                    <a:pt x="43" y="16"/>
                    <a:pt x="43" y="16"/>
                  </a:cubicBezTo>
                  <a:cubicBezTo>
                    <a:pt x="42" y="17"/>
                    <a:pt x="40" y="18"/>
                    <a:pt x="39" y="20"/>
                  </a:cubicBezTo>
                  <a:cubicBezTo>
                    <a:pt x="38" y="21"/>
                    <a:pt x="37" y="21"/>
                    <a:pt x="37" y="22"/>
                  </a:cubicBezTo>
                  <a:cubicBezTo>
                    <a:pt x="37" y="22"/>
                    <a:pt x="37" y="22"/>
                    <a:pt x="37" y="22"/>
                  </a:cubicBezTo>
                  <a:cubicBezTo>
                    <a:pt x="37" y="24"/>
                    <a:pt x="37" y="26"/>
                    <a:pt x="37" y="28"/>
                  </a:cubicBezTo>
                  <a:cubicBezTo>
                    <a:pt x="37" y="30"/>
                    <a:pt x="37" y="31"/>
                    <a:pt x="37" y="32"/>
                  </a:cubicBezTo>
                  <a:cubicBezTo>
                    <a:pt x="37" y="33"/>
                    <a:pt x="37" y="33"/>
                    <a:pt x="37" y="33"/>
                  </a:cubicBezTo>
                  <a:cubicBezTo>
                    <a:pt x="37" y="33"/>
                    <a:pt x="37" y="34"/>
                    <a:pt x="37" y="34"/>
                  </a:cubicBezTo>
                  <a:cubicBezTo>
                    <a:pt x="35" y="34"/>
                    <a:pt x="35" y="34"/>
                    <a:pt x="35" y="34"/>
                  </a:cubicBezTo>
                  <a:cubicBezTo>
                    <a:pt x="35" y="31"/>
                    <a:pt x="35" y="28"/>
                    <a:pt x="35" y="24"/>
                  </a:cubicBezTo>
                  <a:cubicBezTo>
                    <a:pt x="34" y="24"/>
                    <a:pt x="34" y="24"/>
                    <a:pt x="34" y="24"/>
                  </a:cubicBezTo>
                  <a:cubicBezTo>
                    <a:pt x="34" y="24"/>
                    <a:pt x="34" y="24"/>
                    <a:pt x="34" y="24"/>
                  </a:cubicBezTo>
                  <a:cubicBezTo>
                    <a:pt x="33" y="24"/>
                    <a:pt x="33" y="24"/>
                    <a:pt x="33" y="24"/>
                  </a:cubicBezTo>
                  <a:cubicBezTo>
                    <a:pt x="33" y="25"/>
                    <a:pt x="32" y="25"/>
                    <a:pt x="31" y="25"/>
                  </a:cubicBezTo>
                  <a:cubicBezTo>
                    <a:pt x="31" y="25"/>
                    <a:pt x="30" y="24"/>
                    <a:pt x="30" y="24"/>
                  </a:cubicBezTo>
                  <a:cubicBezTo>
                    <a:pt x="29" y="24"/>
                    <a:pt x="28" y="24"/>
                    <a:pt x="28" y="24"/>
                  </a:cubicBezTo>
                  <a:cubicBezTo>
                    <a:pt x="28" y="24"/>
                    <a:pt x="28" y="24"/>
                    <a:pt x="28" y="24"/>
                  </a:cubicBezTo>
                  <a:cubicBezTo>
                    <a:pt x="28" y="24"/>
                    <a:pt x="28" y="24"/>
                    <a:pt x="28" y="24"/>
                  </a:cubicBezTo>
                  <a:cubicBezTo>
                    <a:pt x="28" y="33"/>
                    <a:pt x="28" y="33"/>
                    <a:pt x="28" y="33"/>
                  </a:cubicBezTo>
                  <a:cubicBezTo>
                    <a:pt x="28" y="33"/>
                    <a:pt x="28" y="33"/>
                    <a:pt x="28" y="33"/>
                  </a:cubicBezTo>
                  <a:cubicBezTo>
                    <a:pt x="28" y="34"/>
                    <a:pt x="28" y="34"/>
                    <a:pt x="28" y="34"/>
                  </a:cubicBezTo>
                  <a:cubicBezTo>
                    <a:pt x="25" y="34"/>
                    <a:pt x="25" y="34"/>
                    <a:pt x="25" y="34"/>
                  </a:cubicBezTo>
                  <a:cubicBezTo>
                    <a:pt x="25" y="32"/>
                    <a:pt x="25" y="29"/>
                    <a:pt x="25" y="25"/>
                  </a:cubicBezTo>
                  <a:cubicBezTo>
                    <a:pt x="25" y="25"/>
                    <a:pt x="25" y="25"/>
                    <a:pt x="25" y="25"/>
                  </a:cubicBezTo>
                  <a:cubicBezTo>
                    <a:pt x="25" y="25"/>
                    <a:pt x="25" y="24"/>
                    <a:pt x="25" y="23"/>
                  </a:cubicBezTo>
                  <a:cubicBezTo>
                    <a:pt x="25" y="23"/>
                    <a:pt x="25" y="23"/>
                    <a:pt x="25" y="23"/>
                  </a:cubicBezTo>
                  <a:cubicBezTo>
                    <a:pt x="25" y="22"/>
                    <a:pt x="24" y="22"/>
                    <a:pt x="23" y="21"/>
                  </a:cubicBezTo>
                  <a:cubicBezTo>
                    <a:pt x="23" y="21"/>
                    <a:pt x="22" y="20"/>
                    <a:pt x="21" y="19"/>
                  </a:cubicBezTo>
                  <a:cubicBezTo>
                    <a:pt x="20" y="19"/>
                    <a:pt x="20" y="19"/>
                    <a:pt x="20" y="19"/>
                  </a:cubicBezTo>
                  <a:cubicBezTo>
                    <a:pt x="20" y="19"/>
                    <a:pt x="19" y="20"/>
                    <a:pt x="19" y="21"/>
                  </a:cubicBezTo>
                  <a:cubicBezTo>
                    <a:pt x="18" y="22"/>
                    <a:pt x="18" y="22"/>
                    <a:pt x="18" y="22"/>
                  </a:cubicBezTo>
                  <a:cubicBezTo>
                    <a:pt x="18" y="22"/>
                    <a:pt x="18" y="22"/>
                    <a:pt x="18" y="22"/>
                  </a:cubicBezTo>
                  <a:cubicBezTo>
                    <a:pt x="18" y="24"/>
                    <a:pt x="18" y="26"/>
                    <a:pt x="19" y="28"/>
                  </a:cubicBezTo>
                  <a:cubicBezTo>
                    <a:pt x="19" y="30"/>
                    <a:pt x="19" y="32"/>
                    <a:pt x="19" y="34"/>
                  </a:cubicBezTo>
                  <a:cubicBezTo>
                    <a:pt x="16" y="34"/>
                    <a:pt x="16" y="34"/>
                    <a:pt x="16" y="34"/>
                  </a:cubicBezTo>
                  <a:cubicBezTo>
                    <a:pt x="16" y="31"/>
                    <a:pt x="16" y="27"/>
                    <a:pt x="16" y="23"/>
                  </a:cubicBezTo>
                  <a:cubicBezTo>
                    <a:pt x="16" y="23"/>
                    <a:pt x="16" y="23"/>
                    <a:pt x="16" y="23"/>
                  </a:cubicBezTo>
                  <a:cubicBezTo>
                    <a:pt x="15" y="23"/>
                    <a:pt x="15" y="23"/>
                    <a:pt x="15" y="23"/>
                  </a:cubicBezTo>
                  <a:cubicBezTo>
                    <a:pt x="15" y="23"/>
                    <a:pt x="15" y="24"/>
                    <a:pt x="14" y="24"/>
                  </a:cubicBezTo>
                  <a:cubicBezTo>
                    <a:pt x="13" y="26"/>
                    <a:pt x="11" y="27"/>
                    <a:pt x="10" y="28"/>
                  </a:cubicBezTo>
                  <a:cubicBezTo>
                    <a:pt x="9" y="29"/>
                    <a:pt x="9" y="29"/>
                    <a:pt x="9" y="29"/>
                  </a:cubicBezTo>
                  <a:cubicBezTo>
                    <a:pt x="9" y="30"/>
                    <a:pt x="9" y="31"/>
                    <a:pt x="9" y="32"/>
                  </a:cubicBezTo>
                  <a:cubicBezTo>
                    <a:pt x="10" y="33"/>
                    <a:pt x="10" y="33"/>
                    <a:pt x="10" y="34"/>
                  </a:cubicBezTo>
                  <a:cubicBezTo>
                    <a:pt x="5" y="34"/>
                    <a:pt x="5" y="34"/>
                    <a:pt x="5" y="34"/>
                  </a:cubicBezTo>
                  <a:cubicBezTo>
                    <a:pt x="5" y="1"/>
                    <a:pt x="5" y="1"/>
                    <a:pt x="5" y="1"/>
                  </a:cubicBezTo>
                  <a:cubicBezTo>
                    <a:pt x="4" y="0"/>
                    <a:pt x="4"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39" name="矩形 38"/>
          <p:cNvSpPr/>
          <p:nvPr/>
        </p:nvSpPr>
        <p:spPr>
          <a:xfrm>
            <a:off x="6979086" y="3991555"/>
            <a:ext cx="3359428" cy="1754326"/>
          </a:xfrm>
          <a:prstGeom prst="rect">
            <a:avLst/>
          </a:prstGeom>
        </p:spPr>
        <p:txBody>
          <a:bodyPr wrap="square">
            <a:spAutoFit/>
          </a:bodyPr>
          <a:lstStyle/>
          <a:p>
            <a:pPr fontAlgn="auto">
              <a:spcBef>
                <a:spcPts val="0"/>
              </a:spcBef>
              <a:spcAft>
                <a:spcPts val="0"/>
              </a:spcAft>
            </a:pPr>
            <a:r>
              <a:rPr lang="zh-CN" altLang="en-US"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a:t>
            </a:r>
          </a:p>
          <a:p>
            <a:pPr fontAlgn="auto">
              <a:spcBef>
                <a:spcPts val="0"/>
              </a:spcBef>
              <a:spcAft>
                <a:spcPts val="0"/>
              </a:spcAft>
            </a:pPr>
            <a:endParaRPr lang="zh-CN" altLang="en-US" dirty="0">
              <a:solidFill>
                <a:prstClr val="black"/>
              </a:solidFill>
              <a:latin typeface="微软雅黑" panose="020F0502020204030204"/>
              <a:ea typeface="方正卡通简体"/>
              <a:cs typeface="+mn-ea"/>
              <a:sym typeface="+mn-lt"/>
            </a:endParaRPr>
          </a:p>
        </p:txBody>
      </p:sp>
      <p:grpSp>
        <p:nvGrpSpPr>
          <p:cNvPr id="40" name="组合 39"/>
          <p:cNvGrpSpPr/>
          <p:nvPr/>
        </p:nvGrpSpPr>
        <p:grpSpPr>
          <a:xfrm>
            <a:off x="2160637" y="3402078"/>
            <a:ext cx="323531" cy="354841"/>
            <a:chOff x="8018970" y="1375319"/>
            <a:chExt cx="506921" cy="555978"/>
          </a:xfrm>
          <a:solidFill>
            <a:sysClr val="windowText" lastClr="000000"/>
          </a:solidFill>
        </p:grpSpPr>
        <p:sp>
          <p:nvSpPr>
            <p:cNvPr id="41"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2"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3"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4"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5"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46" name="组合 45"/>
          <p:cNvGrpSpPr/>
          <p:nvPr/>
        </p:nvGrpSpPr>
        <p:grpSpPr>
          <a:xfrm>
            <a:off x="2160637" y="3818607"/>
            <a:ext cx="323531" cy="354841"/>
            <a:chOff x="8018970" y="1375319"/>
            <a:chExt cx="506921" cy="555978"/>
          </a:xfrm>
          <a:solidFill>
            <a:sysClr val="windowText" lastClr="000000"/>
          </a:solidFill>
        </p:grpSpPr>
        <p:sp>
          <p:nvSpPr>
            <p:cNvPr id="47"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8"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9"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0"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1"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52" name="组合 51"/>
          <p:cNvGrpSpPr/>
          <p:nvPr/>
        </p:nvGrpSpPr>
        <p:grpSpPr>
          <a:xfrm>
            <a:off x="2160637" y="4235136"/>
            <a:ext cx="323531" cy="354841"/>
            <a:chOff x="8018970" y="1375319"/>
            <a:chExt cx="506921" cy="555978"/>
          </a:xfrm>
          <a:solidFill>
            <a:sysClr val="windowText" lastClr="000000"/>
          </a:solidFill>
        </p:grpSpPr>
        <p:sp>
          <p:nvSpPr>
            <p:cNvPr id="53"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4"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5"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6"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7"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58" name="组合 57"/>
          <p:cNvGrpSpPr/>
          <p:nvPr/>
        </p:nvGrpSpPr>
        <p:grpSpPr>
          <a:xfrm>
            <a:off x="2160637" y="4664365"/>
            <a:ext cx="323531" cy="354841"/>
            <a:chOff x="8018970" y="1375319"/>
            <a:chExt cx="506921" cy="555978"/>
          </a:xfrm>
          <a:solidFill>
            <a:sysClr val="windowText" lastClr="000000"/>
          </a:solidFill>
        </p:grpSpPr>
        <p:sp>
          <p:nvSpPr>
            <p:cNvPr id="59"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0"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1"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2"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3"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64" name="组合 63"/>
          <p:cNvGrpSpPr/>
          <p:nvPr/>
        </p:nvGrpSpPr>
        <p:grpSpPr>
          <a:xfrm>
            <a:off x="2160637" y="5055494"/>
            <a:ext cx="323531" cy="354841"/>
            <a:chOff x="8018970" y="1375319"/>
            <a:chExt cx="506921" cy="555978"/>
          </a:xfrm>
          <a:solidFill>
            <a:sysClr val="windowText" lastClr="000000"/>
          </a:solidFill>
        </p:grpSpPr>
        <p:sp>
          <p:nvSpPr>
            <p:cNvPr id="65"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6"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7"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8"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69"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Tree>
    <p:extLst>
      <p:ext uri="{BB962C8B-B14F-4D97-AF65-F5344CB8AC3E}">
        <p14:creationId xmlns:p14="http://schemas.microsoft.com/office/powerpoint/2010/main" xmlns="" val="3381209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1000"/>
                                        <p:tgtEl>
                                          <p:spTgt spid="36"/>
                                        </p:tgtEl>
                                      </p:cBhvr>
                                    </p:animEffect>
                                    <p:anim calcmode="lin" valueType="num">
                                      <p:cBhvr>
                                        <p:cTn id="8" dur="1000" fill="hold"/>
                                        <p:tgtEl>
                                          <p:spTgt spid="36"/>
                                        </p:tgtEl>
                                        <p:attrNameLst>
                                          <p:attrName>ppt_x</p:attrName>
                                        </p:attrNameLst>
                                      </p:cBhvr>
                                      <p:tavLst>
                                        <p:tav tm="0">
                                          <p:val>
                                            <p:strVal val="#ppt_x"/>
                                          </p:val>
                                        </p:tav>
                                        <p:tav tm="100000">
                                          <p:val>
                                            <p:strVal val="#ppt_x"/>
                                          </p:val>
                                        </p:tav>
                                      </p:tavLst>
                                    </p:anim>
                                    <p:anim calcmode="lin" valueType="num">
                                      <p:cBhvr>
                                        <p:cTn id="9" dur="1000" fill="hold"/>
                                        <p:tgtEl>
                                          <p:spTgt spid="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6" presetClass="entr" presetSubtype="0" fill="hold" nodeType="after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wipe(down)">
                                      <p:cBhvr>
                                        <p:cTn id="13" dur="145">
                                          <p:stCondLst>
                                            <p:cond delay="0"/>
                                          </p:stCondLst>
                                        </p:cTn>
                                        <p:tgtEl>
                                          <p:spTgt spid="40"/>
                                        </p:tgtEl>
                                      </p:cBhvr>
                                    </p:animEffect>
                                    <p:anim calcmode="lin" valueType="num">
                                      <p:cBhvr>
                                        <p:cTn id="14" dur="456"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15" dur="166"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16" dur="166" tmFilter="0, 0; 0.125,0.2665; 0.25,0.4; 0.375,0.465; 0.5,0.5;  0.625,0.535; 0.75,0.6; 0.875,0.7335; 1,1">
                                          <p:stCondLst>
                                            <p:cond delay="166"/>
                                          </p:stCondLst>
                                        </p:cTn>
                                        <p:tgtEl>
                                          <p:spTgt spid="40"/>
                                        </p:tgtEl>
                                        <p:attrNameLst>
                                          <p:attrName>ppt_y</p:attrName>
                                        </p:attrNameLst>
                                      </p:cBhvr>
                                      <p:tavLst>
                                        <p:tav tm="0" fmla="#ppt_y-sin(pi*$)/9">
                                          <p:val>
                                            <p:fltVal val="0"/>
                                          </p:val>
                                        </p:tav>
                                        <p:tav tm="100000">
                                          <p:val>
                                            <p:fltVal val="1"/>
                                          </p:val>
                                        </p:tav>
                                      </p:tavLst>
                                    </p:anim>
                                    <p:anim calcmode="lin" valueType="num">
                                      <p:cBhvr>
                                        <p:cTn id="17" dur="83" tmFilter="0, 0; 0.125,0.2665; 0.25,0.4; 0.375,0.465; 0.5,0.5;  0.625,0.535; 0.75,0.6; 0.875,0.7335; 1,1">
                                          <p:stCondLst>
                                            <p:cond delay="331"/>
                                          </p:stCondLst>
                                        </p:cTn>
                                        <p:tgtEl>
                                          <p:spTgt spid="40"/>
                                        </p:tgtEl>
                                        <p:attrNameLst>
                                          <p:attrName>ppt_y</p:attrName>
                                        </p:attrNameLst>
                                      </p:cBhvr>
                                      <p:tavLst>
                                        <p:tav tm="0" fmla="#ppt_y-sin(pi*$)/27">
                                          <p:val>
                                            <p:fltVal val="0"/>
                                          </p:val>
                                        </p:tav>
                                        <p:tav tm="100000">
                                          <p:val>
                                            <p:fltVal val="1"/>
                                          </p:val>
                                        </p:tav>
                                      </p:tavLst>
                                    </p:anim>
                                    <p:anim calcmode="lin" valueType="num">
                                      <p:cBhvr>
                                        <p:cTn id="18" dur="41" tmFilter="0, 0; 0.125,0.2665; 0.25,0.4; 0.375,0.465; 0.5,0.5;  0.625,0.535; 0.75,0.6; 0.875,0.7335; 1,1">
                                          <p:stCondLst>
                                            <p:cond delay="414"/>
                                          </p:stCondLst>
                                        </p:cTn>
                                        <p:tgtEl>
                                          <p:spTgt spid="40"/>
                                        </p:tgtEl>
                                        <p:attrNameLst>
                                          <p:attrName>ppt_y</p:attrName>
                                        </p:attrNameLst>
                                      </p:cBhvr>
                                      <p:tavLst>
                                        <p:tav tm="0" fmla="#ppt_y-sin(pi*$)/81">
                                          <p:val>
                                            <p:fltVal val="0"/>
                                          </p:val>
                                        </p:tav>
                                        <p:tav tm="100000">
                                          <p:val>
                                            <p:fltVal val="1"/>
                                          </p:val>
                                        </p:tav>
                                      </p:tavLst>
                                    </p:anim>
                                    <p:animScale>
                                      <p:cBhvr>
                                        <p:cTn id="19" dur="7">
                                          <p:stCondLst>
                                            <p:cond delay="162"/>
                                          </p:stCondLst>
                                        </p:cTn>
                                        <p:tgtEl>
                                          <p:spTgt spid="40"/>
                                        </p:tgtEl>
                                      </p:cBhvr>
                                      <p:to x="100000" y="60000"/>
                                    </p:animScale>
                                    <p:animScale>
                                      <p:cBhvr>
                                        <p:cTn id="20" dur="41" decel="50000">
                                          <p:stCondLst>
                                            <p:cond delay="169"/>
                                          </p:stCondLst>
                                        </p:cTn>
                                        <p:tgtEl>
                                          <p:spTgt spid="40"/>
                                        </p:tgtEl>
                                      </p:cBhvr>
                                      <p:to x="100000" y="100000"/>
                                    </p:animScale>
                                    <p:animScale>
                                      <p:cBhvr>
                                        <p:cTn id="21" dur="7">
                                          <p:stCondLst>
                                            <p:cond delay="328"/>
                                          </p:stCondLst>
                                        </p:cTn>
                                        <p:tgtEl>
                                          <p:spTgt spid="40"/>
                                        </p:tgtEl>
                                      </p:cBhvr>
                                      <p:to x="100000" y="80000"/>
                                    </p:animScale>
                                    <p:animScale>
                                      <p:cBhvr>
                                        <p:cTn id="22" dur="41" decel="50000">
                                          <p:stCondLst>
                                            <p:cond delay="335"/>
                                          </p:stCondLst>
                                        </p:cTn>
                                        <p:tgtEl>
                                          <p:spTgt spid="40"/>
                                        </p:tgtEl>
                                      </p:cBhvr>
                                      <p:to x="100000" y="100000"/>
                                    </p:animScale>
                                    <p:animScale>
                                      <p:cBhvr>
                                        <p:cTn id="23" dur="7">
                                          <p:stCondLst>
                                            <p:cond delay="410"/>
                                          </p:stCondLst>
                                        </p:cTn>
                                        <p:tgtEl>
                                          <p:spTgt spid="40"/>
                                        </p:tgtEl>
                                      </p:cBhvr>
                                      <p:to x="100000" y="90000"/>
                                    </p:animScale>
                                    <p:animScale>
                                      <p:cBhvr>
                                        <p:cTn id="24" dur="41" decel="50000">
                                          <p:stCondLst>
                                            <p:cond delay="417"/>
                                          </p:stCondLst>
                                        </p:cTn>
                                        <p:tgtEl>
                                          <p:spTgt spid="40"/>
                                        </p:tgtEl>
                                      </p:cBhvr>
                                      <p:to x="100000" y="100000"/>
                                    </p:animScale>
                                    <p:animScale>
                                      <p:cBhvr>
                                        <p:cTn id="25" dur="7">
                                          <p:stCondLst>
                                            <p:cond delay="452"/>
                                          </p:stCondLst>
                                        </p:cTn>
                                        <p:tgtEl>
                                          <p:spTgt spid="40"/>
                                        </p:tgtEl>
                                      </p:cBhvr>
                                      <p:to x="100000" y="95000"/>
                                    </p:animScale>
                                    <p:animScale>
                                      <p:cBhvr>
                                        <p:cTn id="26" dur="41" decel="50000">
                                          <p:stCondLst>
                                            <p:cond delay="459"/>
                                          </p:stCondLst>
                                        </p:cTn>
                                        <p:tgtEl>
                                          <p:spTgt spid="40"/>
                                        </p:tgtEl>
                                      </p:cBhvr>
                                      <p:to x="100000" y="100000"/>
                                    </p:animScale>
                                  </p:childTnLst>
                                </p:cTn>
                              </p:par>
                            </p:childTnLst>
                          </p:cTn>
                        </p:par>
                        <p:par>
                          <p:cTn id="27" fill="hold">
                            <p:stCondLst>
                              <p:cond delay="1500"/>
                            </p:stCondLst>
                            <p:childTnLst>
                              <p:par>
                                <p:cTn id="28" presetID="26" presetClass="entr" presetSubtype="0"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down)">
                                      <p:cBhvr>
                                        <p:cTn id="30" dur="145">
                                          <p:stCondLst>
                                            <p:cond delay="0"/>
                                          </p:stCondLst>
                                        </p:cTn>
                                        <p:tgtEl>
                                          <p:spTgt spid="46"/>
                                        </p:tgtEl>
                                      </p:cBhvr>
                                    </p:animEffect>
                                    <p:anim calcmode="lin" valueType="num">
                                      <p:cBhvr>
                                        <p:cTn id="31" dur="456" tmFilter="0,0; 0.14,0.36; 0.43,0.73; 0.71,0.91; 1.0,1.0">
                                          <p:stCondLst>
                                            <p:cond delay="0"/>
                                          </p:stCondLst>
                                        </p:cTn>
                                        <p:tgtEl>
                                          <p:spTgt spid="46"/>
                                        </p:tgtEl>
                                        <p:attrNameLst>
                                          <p:attrName>ppt_x</p:attrName>
                                        </p:attrNameLst>
                                      </p:cBhvr>
                                      <p:tavLst>
                                        <p:tav tm="0">
                                          <p:val>
                                            <p:strVal val="#ppt_x-0.25"/>
                                          </p:val>
                                        </p:tav>
                                        <p:tav tm="100000">
                                          <p:val>
                                            <p:strVal val="#ppt_x"/>
                                          </p:val>
                                        </p:tav>
                                      </p:tavLst>
                                    </p:anim>
                                    <p:anim calcmode="lin" valueType="num">
                                      <p:cBhvr>
                                        <p:cTn id="32" dur="166" tmFilter="0.0,0.0; 0.25,0.07; 0.50,0.2; 0.75,0.467; 1.0,1.0">
                                          <p:stCondLst>
                                            <p:cond delay="0"/>
                                          </p:stCondLst>
                                        </p:cTn>
                                        <p:tgtEl>
                                          <p:spTgt spid="46"/>
                                        </p:tgtEl>
                                        <p:attrNameLst>
                                          <p:attrName>ppt_y</p:attrName>
                                        </p:attrNameLst>
                                      </p:cBhvr>
                                      <p:tavLst>
                                        <p:tav tm="0" fmla="#ppt_y-sin(pi*$)/3">
                                          <p:val>
                                            <p:fltVal val="0.5"/>
                                          </p:val>
                                        </p:tav>
                                        <p:tav tm="100000">
                                          <p:val>
                                            <p:fltVal val="1"/>
                                          </p:val>
                                        </p:tav>
                                      </p:tavLst>
                                    </p:anim>
                                    <p:anim calcmode="lin" valueType="num">
                                      <p:cBhvr>
                                        <p:cTn id="33" dur="166" tmFilter="0, 0; 0.125,0.2665; 0.25,0.4; 0.375,0.465; 0.5,0.5;  0.625,0.535; 0.75,0.6; 0.875,0.7335; 1,1">
                                          <p:stCondLst>
                                            <p:cond delay="166"/>
                                          </p:stCondLst>
                                        </p:cTn>
                                        <p:tgtEl>
                                          <p:spTgt spid="46"/>
                                        </p:tgtEl>
                                        <p:attrNameLst>
                                          <p:attrName>ppt_y</p:attrName>
                                        </p:attrNameLst>
                                      </p:cBhvr>
                                      <p:tavLst>
                                        <p:tav tm="0" fmla="#ppt_y-sin(pi*$)/9">
                                          <p:val>
                                            <p:fltVal val="0"/>
                                          </p:val>
                                        </p:tav>
                                        <p:tav tm="100000">
                                          <p:val>
                                            <p:fltVal val="1"/>
                                          </p:val>
                                        </p:tav>
                                      </p:tavLst>
                                    </p:anim>
                                    <p:anim calcmode="lin" valueType="num">
                                      <p:cBhvr>
                                        <p:cTn id="34" dur="83" tmFilter="0, 0; 0.125,0.2665; 0.25,0.4; 0.375,0.465; 0.5,0.5;  0.625,0.535; 0.75,0.6; 0.875,0.7335; 1,1">
                                          <p:stCondLst>
                                            <p:cond delay="331"/>
                                          </p:stCondLst>
                                        </p:cTn>
                                        <p:tgtEl>
                                          <p:spTgt spid="46"/>
                                        </p:tgtEl>
                                        <p:attrNameLst>
                                          <p:attrName>ppt_y</p:attrName>
                                        </p:attrNameLst>
                                      </p:cBhvr>
                                      <p:tavLst>
                                        <p:tav tm="0" fmla="#ppt_y-sin(pi*$)/27">
                                          <p:val>
                                            <p:fltVal val="0"/>
                                          </p:val>
                                        </p:tav>
                                        <p:tav tm="100000">
                                          <p:val>
                                            <p:fltVal val="1"/>
                                          </p:val>
                                        </p:tav>
                                      </p:tavLst>
                                    </p:anim>
                                    <p:anim calcmode="lin" valueType="num">
                                      <p:cBhvr>
                                        <p:cTn id="35" dur="41" tmFilter="0, 0; 0.125,0.2665; 0.25,0.4; 0.375,0.465; 0.5,0.5;  0.625,0.535; 0.75,0.6; 0.875,0.7335; 1,1">
                                          <p:stCondLst>
                                            <p:cond delay="414"/>
                                          </p:stCondLst>
                                        </p:cTn>
                                        <p:tgtEl>
                                          <p:spTgt spid="46"/>
                                        </p:tgtEl>
                                        <p:attrNameLst>
                                          <p:attrName>ppt_y</p:attrName>
                                        </p:attrNameLst>
                                      </p:cBhvr>
                                      <p:tavLst>
                                        <p:tav tm="0" fmla="#ppt_y-sin(pi*$)/81">
                                          <p:val>
                                            <p:fltVal val="0"/>
                                          </p:val>
                                        </p:tav>
                                        <p:tav tm="100000">
                                          <p:val>
                                            <p:fltVal val="1"/>
                                          </p:val>
                                        </p:tav>
                                      </p:tavLst>
                                    </p:anim>
                                    <p:animScale>
                                      <p:cBhvr>
                                        <p:cTn id="36" dur="7">
                                          <p:stCondLst>
                                            <p:cond delay="162"/>
                                          </p:stCondLst>
                                        </p:cTn>
                                        <p:tgtEl>
                                          <p:spTgt spid="46"/>
                                        </p:tgtEl>
                                      </p:cBhvr>
                                      <p:to x="100000" y="60000"/>
                                    </p:animScale>
                                    <p:animScale>
                                      <p:cBhvr>
                                        <p:cTn id="37" dur="41" decel="50000">
                                          <p:stCondLst>
                                            <p:cond delay="169"/>
                                          </p:stCondLst>
                                        </p:cTn>
                                        <p:tgtEl>
                                          <p:spTgt spid="46"/>
                                        </p:tgtEl>
                                      </p:cBhvr>
                                      <p:to x="100000" y="100000"/>
                                    </p:animScale>
                                    <p:animScale>
                                      <p:cBhvr>
                                        <p:cTn id="38" dur="7">
                                          <p:stCondLst>
                                            <p:cond delay="328"/>
                                          </p:stCondLst>
                                        </p:cTn>
                                        <p:tgtEl>
                                          <p:spTgt spid="46"/>
                                        </p:tgtEl>
                                      </p:cBhvr>
                                      <p:to x="100000" y="80000"/>
                                    </p:animScale>
                                    <p:animScale>
                                      <p:cBhvr>
                                        <p:cTn id="39" dur="41" decel="50000">
                                          <p:stCondLst>
                                            <p:cond delay="335"/>
                                          </p:stCondLst>
                                        </p:cTn>
                                        <p:tgtEl>
                                          <p:spTgt spid="46"/>
                                        </p:tgtEl>
                                      </p:cBhvr>
                                      <p:to x="100000" y="100000"/>
                                    </p:animScale>
                                    <p:animScale>
                                      <p:cBhvr>
                                        <p:cTn id="40" dur="7">
                                          <p:stCondLst>
                                            <p:cond delay="410"/>
                                          </p:stCondLst>
                                        </p:cTn>
                                        <p:tgtEl>
                                          <p:spTgt spid="46"/>
                                        </p:tgtEl>
                                      </p:cBhvr>
                                      <p:to x="100000" y="90000"/>
                                    </p:animScale>
                                    <p:animScale>
                                      <p:cBhvr>
                                        <p:cTn id="41" dur="41" decel="50000">
                                          <p:stCondLst>
                                            <p:cond delay="417"/>
                                          </p:stCondLst>
                                        </p:cTn>
                                        <p:tgtEl>
                                          <p:spTgt spid="46"/>
                                        </p:tgtEl>
                                      </p:cBhvr>
                                      <p:to x="100000" y="100000"/>
                                    </p:animScale>
                                    <p:animScale>
                                      <p:cBhvr>
                                        <p:cTn id="42" dur="7">
                                          <p:stCondLst>
                                            <p:cond delay="452"/>
                                          </p:stCondLst>
                                        </p:cTn>
                                        <p:tgtEl>
                                          <p:spTgt spid="46"/>
                                        </p:tgtEl>
                                      </p:cBhvr>
                                      <p:to x="100000" y="95000"/>
                                    </p:animScale>
                                    <p:animScale>
                                      <p:cBhvr>
                                        <p:cTn id="43" dur="41" decel="50000">
                                          <p:stCondLst>
                                            <p:cond delay="459"/>
                                          </p:stCondLst>
                                        </p:cTn>
                                        <p:tgtEl>
                                          <p:spTgt spid="46"/>
                                        </p:tgtEl>
                                      </p:cBhvr>
                                      <p:to x="100000" y="100000"/>
                                    </p:animScale>
                                  </p:childTnLst>
                                </p:cTn>
                              </p:par>
                            </p:childTnLst>
                          </p:cTn>
                        </p:par>
                        <p:par>
                          <p:cTn id="44" fill="hold">
                            <p:stCondLst>
                              <p:cond delay="2000"/>
                            </p:stCondLst>
                            <p:childTnLst>
                              <p:par>
                                <p:cTn id="45" presetID="26" presetClass="entr" presetSubtype="0" fill="hold" nodeType="after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wipe(down)">
                                      <p:cBhvr>
                                        <p:cTn id="47" dur="145">
                                          <p:stCondLst>
                                            <p:cond delay="0"/>
                                          </p:stCondLst>
                                        </p:cTn>
                                        <p:tgtEl>
                                          <p:spTgt spid="52"/>
                                        </p:tgtEl>
                                      </p:cBhvr>
                                    </p:animEffect>
                                    <p:anim calcmode="lin" valueType="num">
                                      <p:cBhvr>
                                        <p:cTn id="48" dur="456" tmFilter="0,0; 0.14,0.36; 0.43,0.73; 0.71,0.91; 1.0,1.0">
                                          <p:stCondLst>
                                            <p:cond delay="0"/>
                                          </p:stCondLst>
                                        </p:cTn>
                                        <p:tgtEl>
                                          <p:spTgt spid="52"/>
                                        </p:tgtEl>
                                        <p:attrNameLst>
                                          <p:attrName>ppt_x</p:attrName>
                                        </p:attrNameLst>
                                      </p:cBhvr>
                                      <p:tavLst>
                                        <p:tav tm="0">
                                          <p:val>
                                            <p:strVal val="#ppt_x-0.25"/>
                                          </p:val>
                                        </p:tav>
                                        <p:tav tm="100000">
                                          <p:val>
                                            <p:strVal val="#ppt_x"/>
                                          </p:val>
                                        </p:tav>
                                      </p:tavLst>
                                    </p:anim>
                                    <p:anim calcmode="lin" valueType="num">
                                      <p:cBhvr>
                                        <p:cTn id="49" dur="166" tmFilter="0.0,0.0; 0.25,0.07; 0.50,0.2; 0.75,0.467; 1.0,1.0">
                                          <p:stCondLst>
                                            <p:cond delay="0"/>
                                          </p:stCondLst>
                                        </p:cTn>
                                        <p:tgtEl>
                                          <p:spTgt spid="52"/>
                                        </p:tgtEl>
                                        <p:attrNameLst>
                                          <p:attrName>ppt_y</p:attrName>
                                        </p:attrNameLst>
                                      </p:cBhvr>
                                      <p:tavLst>
                                        <p:tav tm="0" fmla="#ppt_y-sin(pi*$)/3">
                                          <p:val>
                                            <p:fltVal val="0.5"/>
                                          </p:val>
                                        </p:tav>
                                        <p:tav tm="100000">
                                          <p:val>
                                            <p:fltVal val="1"/>
                                          </p:val>
                                        </p:tav>
                                      </p:tavLst>
                                    </p:anim>
                                    <p:anim calcmode="lin" valueType="num">
                                      <p:cBhvr>
                                        <p:cTn id="50" dur="166" tmFilter="0, 0; 0.125,0.2665; 0.25,0.4; 0.375,0.465; 0.5,0.5;  0.625,0.535; 0.75,0.6; 0.875,0.7335; 1,1">
                                          <p:stCondLst>
                                            <p:cond delay="166"/>
                                          </p:stCondLst>
                                        </p:cTn>
                                        <p:tgtEl>
                                          <p:spTgt spid="52"/>
                                        </p:tgtEl>
                                        <p:attrNameLst>
                                          <p:attrName>ppt_y</p:attrName>
                                        </p:attrNameLst>
                                      </p:cBhvr>
                                      <p:tavLst>
                                        <p:tav tm="0" fmla="#ppt_y-sin(pi*$)/9">
                                          <p:val>
                                            <p:fltVal val="0"/>
                                          </p:val>
                                        </p:tav>
                                        <p:tav tm="100000">
                                          <p:val>
                                            <p:fltVal val="1"/>
                                          </p:val>
                                        </p:tav>
                                      </p:tavLst>
                                    </p:anim>
                                    <p:anim calcmode="lin" valueType="num">
                                      <p:cBhvr>
                                        <p:cTn id="51" dur="83" tmFilter="0, 0; 0.125,0.2665; 0.25,0.4; 0.375,0.465; 0.5,0.5;  0.625,0.535; 0.75,0.6; 0.875,0.7335; 1,1">
                                          <p:stCondLst>
                                            <p:cond delay="331"/>
                                          </p:stCondLst>
                                        </p:cTn>
                                        <p:tgtEl>
                                          <p:spTgt spid="52"/>
                                        </p:tgtEl>
                                        <p:attrNameLst>
                                          <p:attrName>ppt_y</p:attrName>
                                        </p:attrNameLst>
                                      </p:cBhvr>
                                      <p:tavLst>
                                        <p:tav tm="0" fmla="#ppt_y-sin(pi*$)/27">
                                          <p:val>
                                            <p:fltVal val="0"/>
                                          </p:val>
                                        </p:tav>
                                        <p:tav tm="100000">
                                          <p:val>
                                            <p:fltVal val="1"/>
                                          </p:val>
                                        </p:tav>
                                      </p:tavLst>
                                    </p:anim>
                                    <p:anim calcmode="lin" valueType="num">
                                      <p:cBhvr>
                                        <p:cTn id="52" dur="41" tmFilter="0, 0; 0.125,0.2665; 0.25,0.4; 0.375,0.465; 0.5,0.5;  0.625,0.535; 0.75,0.6; 0.875,0.7335; 1,1">
                                          <p:stCondLst>
                                            <p:cond delay="414"/>
                                          </p:stCondLst>
                                        </p:cTn>
                                        <p:tgtEl>
                                          <p:spTgt spid="52"/>
                                        </p:tgtEl>
                                        <p:attrNameLst>
                                          <p:attrName>ppt_y</p:attrName>
                                        </p:attrNameLst>
                                      </p:cBhvr>
                                      <p:tavLst>
                                        <p:tav tm="0" fmla="#ppt_y-sin(pi*$)/81">
                                          <p:val>
                                            <p:fltVal val="0"/>
                                          </p:val>
                                        </p:tav>
                                        <p:tav tm="100000">
                                          <p:val>
                                            <p:fltVal val="1"/>
                                          </p:val>
                                        </p:tav>
                                      </p:tavLst>
                                    </p:anim>
                                    <p:animScale>
                                      <p:cBhvr>
                                        <p:cTn id="53" dur="7">
                                          <p:stCondLst>
                                            <p:cond delay="162"/>
                                          </p:stCondLst>
                                        </p:cTn>
                                        <p:tgtEl>
                                          <p:spTgt spid="52"/>
                                        </p:tgtEl>
                                      </p:cBhvr>
                                      <p:to x="100000" y="60000"/>
                                    </p:animScale>
                                    <p:animScale>
                                      <p:cBhvr>
                                        <p:cTn id="54" dur="41" decel="50000">
                                          <p:stCondLst>
                                            <p:cond delay="169"/>
                                          </p:stCondLst>
                                        </p:cTn>
                                        <p:tgtEl>
                                          <p:spTgt spid="52"/>
                                        </p:tgtEl>
                                      </p:cBhvr>
                                      <p:to x="100000" y="100000"/>
                                    </p:animScale>
                                    <p:animScale>
                                      <p:cBhvr>
                                        <p:cTn id="55" dur="7">
                                          <p:stCondLst>
                                            <p:cond delay="328"/>
                                          </p:stCondLst>
                                        </p:cTn>
                                        <p:tgtEl>
                                          <p:spTgt spid="52"/>
                                        </p:tgtEl>
                                      </p:cBhvr>
                                      <p:to x="100000" y="80000"/>
                                    </p:animScale>
                                    <p:animScale>
                                      <p:cBhvr>
                                        <p:cTn id="56" dur="41" decel="50000">
                                          <p:stCondLst>
                                            <p:cond delay="335"/>
                                          </p:stCondLst>
                                        </p:cTn>
                                        <p:tgtEl>
                                          <p:spTgt spid="52"/>
                                        </p:tgtEl>
                                      </p:cBhvr>
                                      <p:to x="100000" y="100000"/>
                                    </p:animScale>
                                    <p:animScale>
                                      <p:cBhvr>
                                        <p:cTn id="57" dur="7">
                                          <p:stCondLst>
                                            <p:cond delay="410"/>
                                          </p:stCondLst>
                                        </p:cTn>
                                        <p:tgtEl>
                                          <p:spTgt spid="52"/>
                                        </p:tgtEl>
                                      </p:cBhvr>
                                      <p:to x="100000" y="90000"/>
                                    </p:animScale>
                                    <p:animScale>
                                      <p:cBhvr>
                                        <p:cTn id="58" dur="41" decel="50000">
                                          <p:stCondLst>
                                            <p:cond delay="417"/>
                                          </p:stCondLst>
                                        </p:cTn>
                                        <p:tgtEl>
                                          <p:spTgt spid="52"/>
                                        </p:tgtEl>
                                      </p:cBhvr>
                                      <p:to x="100000" y="100000"/>
                                    </p:animScale>
                                    <p:animScale>
                                      <p:cBhvr>
                                        <p:cTn id="59" dur="7">
                                          <p:stCondLst>
                                            <p:cond delay="452"/>
                                          </p:stCondLst>
                                        </p:cTn>
                                        <p:tgtEl>
                                          <p:spTgt spid="52"/>
                                        </p:tgtEl>
                                      </p:cBhvr>
                                      <p:to x="100000" y="95000"/>
                                    </p:animScale>
                                    <p:animScale>
                                      <p:cBhvr>
                                        <p:cTn id="60" dur="41" decel="50000">
                                          <p:stCondLst>
                                            <p:cond delay="459"/>
                                          </p:stCondLst>
                                        </p:cTn>
                                        <p:tgtEl>
                                          <p:spTgt spid="52"/>
                                        </p:tgtEl>
                                      </p:cBhvr>
                                      <p:to x="100000" y="100000"/>
                                    </p:animScale>
                                  </p:childTnLst>
                                </p:cTn>
                              </p:par>
                            </p:childTnLst>
                          </p:cTn>
                        </p:par>
                        <p:par>
                          <p:cTn id="61" fill="hold">
                            <p:stCondLst>
                              <p:cond delay="2500"/>
                            </p:stCondLst>
                            <p:childTnLst>
                              <p:par>
                                <p:cTn id="62" presetID="26" presetClass="entr" presetSubtype="0" fill="hold" nodeType="afterEffect">
                                  <p:stCondLst>
                                    <p:cond delay="0"/>
                                  </p:stCondLst>
                                  <p:childTnLst>
                                    <p:set>
                                      <p:cBhvr>
                                        <p:cTn id="63" dur="1" fill="hold">
                                          <p:stCondLst>
                                            <p:cond delay="0"/>
                                          </p:stCondLst>
                                        </p:cTn>
                                        <p:tgtEl>
                                          <p:spTgt spid="58"/>
                                        </p:tgtEl>
                                        <p:attrNameLst>
                                          <p:attrName>style.visibility</p:attrName>
                                        </p:attrNameLst>
                                      </p:cBhvr>
                                      <p:to>
                                        <p:strVal val="visible"/>
                                      </p:to>
                                    </p:set>
                                    <p:animEffect transition="in" filter="wipe(down)">
                                      <p:cBhvr>
                                        <p:cTn id="64" dur="145">
                                          <p:stCondLst>
                                            <p:cond delay="0"/>
                                          </p:stCondLst>
                                        </p:cTn>
                                        <p:tgtEl>
                                          <p:spTgt spid="58"/>
                                        </p:tgtEl>
                                      </p:cBhvr>
                                    </p:animEffect>
                                    <p:anim calcmode="lin" valueType="num">
                                      <p:cBhvr>
                                        <p:cTn id="65" dur="456"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66" dur="166"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67" dur="166" tmFilter="0, 0; 0.125,0.2665; 0.25,0.4; 0.375,0.465; 0.5,0.5;  0.625,0.535; 0.75,0.6; 0.875,0.7335; 1,1">
                                          <p:stCondLst>
                                            <p:cond delay="166"/>
                                          </p:stCondLst>
                                        </p:cTn>
                                        <p:tgtEl>
                                          <p:spTgt spid="58"/>
                                        </p:tgtEl>
                                        <p:attrNameLst>
                                          <p:attrName>ppt_y</p:attrName>
                                        </p:attrNameLst>
                                      </p:cBhvr>
                                      <p:tavLst>
                                        <p:tav tm="0" fmla="#ppt_y-sin(pi*$)/9">
                                          <p:val>
                                            <p:fltVal val="0"/>
                                          </p:val>
                                        </p:tav>
                                        <p:tav tm="100000">
                                          <p:val>
                                            <p:fltVal val="1"/>
                                          </p:val>
                                        </p:tav>
                                      </p:tavLst>
                                    </p:anim>
                                    <p:anim calcmode="lin" valueType="num">
                                      <p:cBhvr>
                                        <p:cTn id="68" dur="83" tmFilter="0, 0; 0.125,0.2665; 0.25,0.4; 0.375,0.465; 0.5,0.5;  0.625,0.535; 0.75,0.6; 0.875,0.7335; 1,1">
                                          <p:stCondLst>
                                            <p:cond delay="331"/>
                                          </p:stCondLst>
                                        </p:cTn>
                                        <p:tgtEl>
                                          <p:spTgt spid="58"/>
                                        </p:tgtEl>
                                        <p:attrNameLst>
                                          <p:attrName>ppt_y</p:attrName>
                                        </p:attrNameLst>
                                      </p:cBhvr>
                                      <p:tavLst>
                                        <p:tav tm="0" fmla="#ppt_y-sin(pi*$)/27">
                                          <p:val>
                                            <p:fltVal val="0"/>
                                          </p:val>
                                        </p:tav>
                                        <p:tav tm="100000">
                                          <p:val>
                                            <p:fltVal val="1"/>
                                          </p:val>
                                        </p:tav>
                                      </p:tavLst>
                                    </p:anim>
                                    <p:anim calcmode="lin" valueType="num">
                                      <p:cBhvr>
                                        <p:cTn id="69" dur="41" tmFilter="0, 0; 0.125,0.2665; 0.25,0.4; 0.375,0.465; 0.5,0.5;  0.625,0.535; 0.75,0.6; 0.875,0.7335; 1,1">
                                          <p:stCondLst>
                                            <p:cond delay="414"/>
                                          </p:stCondLst>
                                        </p:cTn>
                                        <p:tgtEl>
                                          <p:spTgt spid="58"/>
                                        </p:tgtEl>
                                        <p:attrNameLst>
                                          <p:attrName>ppt_y</p:attrName>
                                        </p:attrNameLst>
                                      </p:cBhvr>
                                      <p:tavLst>
                                        <p:tav tm="0" fmla="#ppt_y-sin(pi*$)/81">
                                          <p:val>
                                            <p:fltVal val="0"/>
                                          </p:val>
                                        </p:tav>
                                        <p:tav tm="100000">
                                          <p:val>
                                            <p:fltVal val="1"/>
                                          </p:val>
                                        </p:tav>
                                      </p:tavLst>
                                    </p:anim>
                                    <p:animScale>
                                      <p:cBhvr>
                                        <p:cTn id="70" dur="7">
                                          <p:stCondLst>
                                            <p:cond delay="162"/>
                                          </p:stCondLst>
                                        </p:cTn>
                                        <p:tgtEl>
                                          <p:spTgt spid="58"/>
                                        </p:tgtEl>
                                      </p:cBhvr>
                                      <p:to x="100000" y="60000"/>
                                    </p:animScale>
                                    <p:animScale>
                                      <p:cBhvr>
                                        <p:cTn id="71" dur="41" decel="50000">
                                          <p:stCondLst>
                                            <p:cond delay="169"/>
                                          </p:stCondLst>
                                        </p:cTn>
                                        <p:tgtEl>
                                          <p:spTgt spid="58"/>
                                        </p:tgtEl>
                                      </p:cBhvr>
                                      <p:to x="100000" y="100000"/>
                                    </p:animScale>
                                    <p:animScale>
                                      <p:cBhvr>
                                        <p:cTn id="72" dur="7">
                                          <p:stCondLst>
                                            <p:cond delay="328"/>
                                          </p:stCondLst>
                                        </p:cTn>
                                        <p:tgtEl>
                                          <p:spTgt spid="58"/>
                                        </p:tgtEl>
                                      </p:cBhvr>
                                      <p:to x="100000" y="80000"/>
                                    </p:animScale>
                                    <p:animScale>
                                      <p:cBhvr>
                                        <p:cTn id="73" dur="41" decel="50000">
                                          <p:stCondLst>
                                            <p:cond delay="335"/>
                                          </p:stCondLst>
                                        </p:cTn>
                                        <p:tgtEl>
                                          <p:spTgt spid="58"/>
                                        </p:tgtEl>
                                      </p:cBhvr>
                                      <p:to x="100000" y="100000"/>
                                    </p:animScale>
                                    <p:animScale>
                                      <p:cBhvr>
                                        <p:cTn id="74" dur="7">
                                          <p:stCondLst>
                                            <p:cond delay="410"/>
                                          </p:stCondLst>
                                        </p:cTn>
                                        <p:tgtEl>
                                          <p:spTgt spid="58"/>
                                        </p:tgtEl>
                                      </p:cBhvr>
                                      <p:to x="100000" y="90000"/>
                                    </p:animScale>
                                    <p:animScale>
                                      <p:cBhvr>
                                        <p:cTn id="75" dur="41" decel="50000">
                                          <p:stCondLst>
                                            <p:cond delay="417"/>
                                          </p:stCondLst>
                                        </p:cTn>
                                        <p:tgtEl>
                                          <p:spTgt spid="58"/>
                                        </p:tgtEl>
                                      </p:cBhvr>
                                      <p:to x="100000" y="100000"/>
                                    </p:animScale>
                                    <p:animScale>
                                      <p:cBhvr>
                                        <p:cTn id="76" dur="7">
                                          <p:stCondLst>
                                            <p:cond delay="452"/>
                                          </p:stCondLst>
                                        </p:cTn>
                                        <p:tgtEl>
                                          <p:spTgt spid="58"/>
                                        </p:tgtEl>
                                      </p:cBhvr>
                                      <p:to x="100000" y="95000"/>
                                    </p:animScale>
                                    <p:animScale>
                                      <p:cBhvr>
                                        <p:cTn id="77" dur="41" decel="50000">
                                          <p:stCondLst>
                                            <p:cond delay="459"/>
                                          </p:stCondLst>
                                        </p:cTn>
                                        <p:tgtEl>
                                          <p:spTgt spid="58"/>
                                        </p:tgtEl>
                                      </p:cBhvr>
                                      <p:to x="100000" y="100000"/>
                                    </p:animScale>
                                  </p:childTnLst>
                                </p:cTn>
                              </p:par>
                            </p:childTnLst>
                          </p:cTn>
                        </p:par>
                        <p:par>
                          <p:cTn id="78" fill="hold">
                            <p:stCondLst>
                              <p:cond delay="3000"/>
                            </p:stCondLst>
                            <p:childTnLst>
                              <p:par>
                                <p:cTn id="79" presetID="26" presetClass="entr" presetSubtype="0" fill="hold" nodeType="after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wipe(down)">
                                      <p:cBhvr>
                                        <p:cTn id="81" dur="145">
                                          <p:stCondLst>
                                            <p:cond delay="0"/>
                                          </p:stCondLst>
                                        </p:cTn>
                                        <p:tgtEl>
                                          <p:spTgt spid="64"/>
                                        </p:tgtEl>
                                      </p:cBhvr>
                                    </p:animEffect>
                                    <p:anim calcmode="lin" valueType="num">
                                      <p:cBhvr>
                                        <p:cTn id="82" dur="456" tmFilter="0,0; 0.14,0.36; 0.43,0.73; 0.71,0.91; 1.0,1.0">
                                          <p:stCondLst>
                                            <p:cond delay="0"/>
                                          </p:stCondLst>
                                        </p:cTn>
                                        <p:tgtEl>
                                          <p:spTgt spid="64"/>
                                        </p:tgtEl>
                                        <p:attrNameLst>
                                          <p:attrName>ppt_x</p:attrName>
                                        </p:attrNameLst>
                                      </p:cBhvr>
                                      <p:tavLst>
                                        <p:tav tm="0">
                                          <p:val>
                                            <p:strVal val="#ppt_x-0.25"/>
                                          </p:val>
                                        </p:tav>
                                        <p:tav tm="100000">
                                          <p:val>
                                            <p:strVal val="#ppt_x"/>
                                          </p:val>
                                        </p:tav>
                                      </p:tavLst>
                                    </p:anim>
                                    <p:anim calcmode="lin" valueType="num">
                                      <p:cBhvr>
                                        <p:cTn id="83" dur="166" tmFilter="0.0,0.0; 0.25,0.07; 0.50,0.2; 0.75,0.467; 1.0,1.0">
                                          <p:stCondLst>
                                            <p:cond delay="0"/>
                                          </p:stCondLst>
                                        </p:cTn>
                                        <p:tgtEl>
                                          <p:spTgt spid="64"/>
                                        </p:tgtEl>
                                        <p:attrNameLst>
                                          <p:attrName>ppt_y</p:attrName>
                                        </p:attrNameLst>
                                      </p:cBhvr>
                                      <p:tavLst>
                                        <p:tav tm="0" fmla="#ppt_y-sin(pi*$)/3">
                                          <p:val>
                                            <p:fltVal val="0.5"/>
                                          </p:val>
                                        </p:tav>
                                        <p:tav tm="100000">
                                          <p:val>
                                            <p:fltVal val="1"/>
                                          </p:val>
                                        </p:tav>
                                      </p:tavLst>
                                    </p:anim>
                                    <p:anim calcmode="lin" valueType="num">
                                      <p:cBhvr>
                                        <p:cTn id="84" dur="166" tmFilter="0, 0; 0.125,0.2665; 0.25,0.4; 0.375,0.465; 0.5,0.5;  0.625,0.535; 0.75,0.6; 0.875,0.7335; 1,1">
                                          <p:stCondLst>
                                            <p:cond delay="166"/>
                                          </p:stCondLst>
                                        </p:cTn>
                                        <p:tgtEl>
                                          <p:spTgt spid="64"/>
                                        </p:tgtEl>
                                        <p:attrNameLst>
                                          <p:attrName>ppt_y</p:attrName>
                                        </p:attrNameLst>
                                      </p:cBhvr>
                                      <p:tavLst>
                                        <p:tav tm="0" fmla="#ppt_y-sin(pi*$)/9">
                                          <p:val>
                                            <p:fltVal val="0"/>
                                          </p:val>
                                        </p:tav>
                                        <p:tav tm="100000">
                                          <p:val>
                                            <p:fltVal val="1"/>
                                          </p:val>
                                        </p:tav>
                                      </p:tavLst>
                                    </p:anim>
                                    <p:anim calcmode="lin" valueType="num">
                                      <p:cBhvr>
                                        <p:cTn id="85" dur="83" tmFilter="0, 0; 0.125,0.2665; 0.25,0.4; 0.375,0.465; 0.5,0.5;  0.625,0.535; 0.75,0.6; 0.875,0.7335; 1,1">
                                          <p:stCondLst>
                                            <p:cond delay="331"/>
                                          </p:stCondLst>
                                        </p:cTn>
                                        <p:tgtEl>
                                          <p:spTgt spid="64"/>
                                        </p:tgtEl>
                                        <p:attrNameLst>
                                          <p:attrName>ppt_y</p:attrName>
                                        </p:attrNameLst>
                                      </p:cBhvr>
                                      <p:tavLst>
                                        <p:tav tm="0" fmla="#ppt_y-sin(pi*$)/27">
                                          <p:val>
                                            <p:fltVal val="0"/>
                                          </p:val>
                                        </p:tav>
                                        <p:tav tm="100000">
                                          <p:val>
                                            <p:fltVal val="1"/>
                                          </p:val>
                                        </p:tav>
                                      </p:tavLst>
                                    </p:anim>
                                    <p:anim calcmode="lin" valueType="num">
                                      <p:cBhvr>
                                        <p:cTn id="86" dur="41" tmFilter="0, 0; 0.125,0.2665; 0.25,0.4; 0.375,0.465; 0.5,0.5;  0.625,0.535; 0.75,0.6; 0.875,0.7335; 1,1">
                                          <p:stCondLst>
                                            <p:cond delay="414"/>
                                          </p:stCondLst>
                                        </p:cTn>
                                        <p:tgtEl>
                                          <p:spTgt spid="64"/>
                                        </p:tgtEl>
                                        <p:attrNameLst>
                                          <p:attrName>ppt_y</p:attrName>
                                        </p:attrNameLst>
                                      </p:cBhvr>
                                      <p:tavLst>
                                        <p:tav tm="0" fmla="#ppt_y-sin(pi*$)/81">
                                          <p:val>
                                            <p:fltVal val="0"/>
                                          </p:val>
                                        </p:tav>
                                        <p:tav tm="100000">
                                          <p:val>
                                            <p:fltVal val="1"/>
                                          </p:val>
                                        </p:tav>
                                      </p:tavLst>
                                    </p:anim>
                                    <p:animScale>
                                      <p:cBhvr>
                                        <p:cTn id="87" dur="7">
                                          <p:stCondLst>
                                            <p:cond delay="162"/>
                                          </p:stCondLst>
                                        </p:cTn>
                                        <p:tgtEl>
                                          <p:spTgt spid="64"/>
                                        </p:tgtEl>
                                      </p:cBhvr>
                                      <p:to x="100000" y="60000"/>
                                    </p:animScale>
                                    <p:animScale>
                                      <p:cBhvr>
                                        <p:cTn id="88" dur="41" decel="50000">
                                          <p:stCondLst>
                                            <p:cond delay="169"/>
                                          </p:stCondLst>
                                        </p:cTn>
                                        <p:tgtEl>
                                          <p:spTgt spid="64"/>
                                        </p:tgtEl>
                                      </p:cBhvr>
                                      <p:to x="100000" y="100000"/>
                                    </p:animScale>
                                    <p:animScale>
                                      <p:cBhvr>
                                        <p:cTn id="89" dur="7">
                                          <p:stCondLst>
                                            <p:cond delay="328"/>
                                          </p:stCondLst>
                                        </p:cTn>
                                        <p:tgtEl>
                                          <p:spTgt spid="64"/>
                                        </p:tgtEl>
                                      </p:cBhvr>
                                      <p:to x="100000" y="80000"/>
                                    </p:animScale>
                                    <p:animScale>
                                      <p:cBhvr>
                                        <p:cTn id="90" dur="41" decel="50000">
                                          <p:stCondLst>
                                            <p:cond delay="335"/>
                                          </p:stCondLst>
                                        </p:cTn>
                                        <p:tgtEl>
                                          <p:spTgt spid="64"/>
                                        </p:tgtEl>
                                      </p:cBhvr>
                                      <p:to x="100000" y="100000"/>
                                    </p:animScale>
                                    <p:animScale>
                                      <p:cBhvr>
                                        <p:cTn id="91" dur="7">
                                          <p:stCondLst>
                                            <p:cond delay="410"/>
                                          </p:stCondLst>
                                        </p:cTn>
                                        <p:tgtEl>
                                          <p:spTgt spid="64"/>
                                        </p:tgtEl>
                                      </p:cBhvr>
                                      <p:to x="100000" y="90000"/>
                                    </p:animScale>
                                    <p:animScale>
                                      <p:cBhvr>
                                        <p:cTn id="92" dur="41" decel="50000">
                                          <p:stCondLst>
                                            <p:cond delay="417"/>
                                          </p:stCondLst>
                                        </p:cTn>
                                        <p:tgtEl>
                                          <p:spTgt spid="64"/>
                                        </p:tgtEl>
                                      </p:cBhvr>
                                      <p:to x="100000" y="100000"/>
                                    </p:animScale>
                                    <p:animScale>
                                      <p:cBhvr>
                                        <p:cTn id="93" dur="7">
                                          <p:stCondLst>
                                            <p:cond delay="452"/>
                                          </p:stCondLst>
                                        </p:cTn>
                                        <p:tgtEl>
                                          <p:spTgt spid="64"/>
                                        </p:tgtEl>
                                      </p:cBhvr>
                                      <p:to x="100000" y="95000"/>
                                    </p:animScale>
                                    <p:animScale>
                                      <p:cBhvr>
                                        <p:cTn id="94" dur="41" decel="50000">
                                          <p:stCondLst>
                                            <p:cond delay="459"/>
                                          </p:stCondLst>
                                        </p:cTn>
                                        <p:tgtEl>
                                          <p:spTgt spid="64"/>
                                        </p:tgtEl>
                                      </p:cBhvr>
                                      <p:to x="100000" y="100000"/>
                                    </p:animScale>
                                  </p:childTnLst>
                                </p:cTn>
                              </p:par>
                            </p:childTnLst>
                          </p:cTn>
                        </p:par>
                        <p:par>
                          <p:cTn id="95" fill="hold">
                            <p:stCondLst>
                              <p:cond delay="3500"/>
                            </p:stCondLst>
                            <p:childTnLst>
                              <p:par>
                                <p:cTn id="96" presetID="41" presetClass="entr" presetSubtype="0" fill="hold" grpId="0" nodeType="afterEffect">
                                  <p:stCondLst>
                                    <p:cond delay="0"/>
                                  </p:stCondLst>
                                  <p:iterate type="lt">
                                    <p:tmPct val="10000"/>
                                  </p:iterate>
                                  <p:childTnLst>
                                    <p:set>
                                      <p:cBhvr>
                                        <p:cTn id="97" dur="1" fill="hold">
                                          <p:stCondLst>
                                            <p:cond delay="0"/>
                                          </p:stCondLst>
                                        </p:cTn>
                                        <p:tgtEl>
                                          <p:spTgt spid="39"/>
                                        </p:tgtEl>
                                        <p:attrNameLst>
                                          <p:attrName>style.visibility</p:attrName>
                                        </p:attrNameLst>
                                      </p:cBhvr>
                                      <p:to>
                                        <p:strVal val="visible"/>
                                      </p:to>
                                    </p:set>
                                    <p:anim calcmode="lin" valueType="num">
                                      <p:cBhvr>
                                        <p:cTn id="98"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99" dur="500" fill="hold"/>
                                        <p:tgtEl>
                                          <p:spTgt spid="39"/>
                                        </p:tgtEl>
                                        <p:attrNameLst>
                                          <p:attrName>ppt_y</p:attrName>
                                        </p:attrNameLst>
                                      </p:cBhvr>
                                      <p:tavLst>
                                        <p:tav tm="0">
                                          <p:val>
                                            <p:strVal val="#ppt_y"/>
                                          </p:val>
                                        </p:tav>
                                        <p:tav tm="100000">
                                          <p:val>
                                            <p:strVal val="#ppt_y"/>
                                          </p:val>
                                        </p:tav>
                                      </p:tavLst>
                                    </p:anim>
                                    <p:anim calcmode="lin" valueType="num">
                                      <p:cBhvr>
                                        <p:cTn id="100"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101"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102" dur="500" tmFilter="0,0; .5, 1; 1, 1"/>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292"/>
          <p:cNvSpPr>
            <a:spLocks noEditPoints="1"/>
          </p:cNvSpPr>
          <p:nvPr/>
        </p:nvSpPr>
        <p:spPr bwMode="auto">
          <a:xfrm>
            <a:off x="3051727" y="2525201"/>
            <a:ext cx="4141356" cy="4477658"/>
          </a:xfrm>
          <a:custGeom>
            <a:avLst/>
            <a:gdLst>
              <a:gd name="T0" fmla="*/ 230 w 277"/>
              <a:gd name="T1" fmla="*/ 73 h 299"/>
              <a:gd name="T2" fmla="*/ 129 w 277"/>
              <a:gd name="T3" fmla="*/ 198 h 299"/>
              <a:gd name="T4" fmla="*/ 106 w 277"/>
              <a:gd name="T5" fmla="*/ 206 h 299"/>
              <a:gd name="T6" fmla="*/ 61 w 277"/>
              <a:gd name="T7" fmla="*/ 119 h 299"/>
              <a:gd name="T8" fmla="*/ 257 w 277"/>
              <a:gd name="T9" fmla="*/ 22 h 299"/>
              <a:gd name="T10" fmla="*/ 193 w 277"/>
              <a:gd name="T11" fmla="*/ 228 h 299"/>
              <a:gd name="T12" fmla="*/ 116 w 277"/>
              <a:gd name="T13" fmla="*/ 179 h 299"/>
              <a:gd name="T14" fmla="*/ 58 w 277"/>
              <a:gd name="T15" fmla="*/ 122 h 299"/>
              <a:gd name="T16" fmla="*/ 256 w 277"/>
              <a:gd name="T17" fmla="*/ 13 h 299"/>
              <a:gd name="T18" fmla="*/ 235 w 277"/>
              <a:gd name="T19" fmla="*/ 35 h 299"/>
              <a:gd name="T20" fmla="*/ 113 w 277"/>
              <a:gd name="T21" fmla="*/ 157 h 299"/>
              <a:gd name="T22" fmla="*/ 118 w 277"/>
              <a:gd name="T23" fmla="*/ 182 h 299"/>
              <a:gd name="T24" fmla="*/ 99 w 277"/>
              <a:gd name="T25" fmla="*/ 99 h 299"/>
              <a:gd name="T26" fmla="*/ 214 w 277"/>
              <a:gd name="T27" fmla="*/ 41 h 299"/>
              <a:gd name="T28" fmla="*/ 52 w 277"/>
              <a:gd name="T29" fmla="*/ 169 h 299"/>
              <a:gd name="T30" fmla="*/ 99 w 277"/>
              <a:gd name="T31" fmla="*/ 194 h 299"/>
              <a:gd name="T32" fmla="*/ 149 w 277"/>
              <a:gd name="T33" fmla="*/ 203 h 299"/>
              <a:gd name="T34" fmla="*/ 8 w 277"/>
              <a:gd name="T35" fmla="*/ 142 h 299"/>
              <a:gd name="T36" fmla="*/ 256 w 277"/>
              <a:gd name="T37" fmla="*/ 8 h 299"/>
              <a:gd name="T38" fmla="*/ 118 w 277"/>
              <a:gd name="T39" fmla="*/ 158 h 299"/>
              <a:gd name="T40" fmla="*/ 90 w 277"/>
              <a:gd name="T41" fmla="*/ 181 h 299"/>
              <a:gd name="T42" fmla="*/ 20 w 277"/>
              <a:gd name="T43" fmla="*/ 196 h 299"/>
              <a:gd name="T44" fmla="*/ 100 w 277"/>
              <a:gd name="T45" fmla="*/ 156 h 299"/>
              <a:gd name="T46" fmla="*/ 245 w 277"/>
              <a:gd name="T47" fmla="*/ 252 h 299"/>
              <a:gd name="T48" fmla="*/ 107 w 277"/>
              <a:gd name="T49" fmla="*/ 153 h 299"/>
              <a:gd name="T50" fmla="*/ 77 w 277"/>
              <a:gd name="T51" fmla="*/ 171 h 299"/>
              <a:gd name="T52" fmla="*/ 221 w 277"/>
              <a:gd name="T53" fmla="*/ 23 h 299"/>
              <a:gd name="T54" fmla="*/ 217 w 277"/>
              <a:gd name="T55" fmla="*/ 215 h 299"/>
              <a:gd name="T56" fmla="*/ 60 w 277"/>
              <a:gd name="T57" fmla="*/ 166 h 299"/>
              <a:gd name="T58" fmla="*/ 214 w 277"/>
              <a:gd name="T59" fmla="*/ 220 h 299"/>
              <a:gd name="T60" fmla="*/ 91 w 277"/>
              <a:gd name="T61" fmla="*/ 125 h 299"/>
              <a:gd name="T62" fmla="*/ 20 w 277"/>
              <a:gd name="T63" fmla="*/ 132 h 299"/>
              <a:gd name="T64" fmla="*/ 34 w 277"/>
              <a:gd name="T65" fmla="*/ 166 h 299"/>
              <a:gd name="T66" fmla="*/ 235 w 277"/>
              <a:gd name="T67" fmla="*/ 283 h 299"/>
              <a:gd name="T68" fmla="*/ 90 w 277"/>
              <a:gd name="T69" fmla="*/ 118 h 299"/>
              <a:gd name="T70" fmla="*/ 74 w 277"/>
              <a:gd name="T71" fmla="*/ 188 h 299"/>
              <a:gd name="T72" fmla="*/ 30 w 277"/>
              <a:gd name="T73" fmla="*/ 130 h 299"/>
              <a:gd name="T74" fmla="*/ 238 w 277"/>
              <a:gd name="T75" fmla="*/ 237 h 299"/>
              <a:gd name="T76" fmla="*/ 129 w 277"/>
              <a:gd name="T77" fmla="*/ 168 h 299"/>
              <a:gd name="T78" fmla="*/ 88 w 277"/>
              <a:gd name="T79" fmla="*/ 153 h 299"/>
              <a:gd name="T80" fmla="*/ 241 w 277"/>
              <a:gd name="T81" fmla="*/ 65 h 299"/>
              <a:gd name="T82" fmla="*/ 178 w 277"/>
              <a:gd name="T83" fmla="*/ 253 h 299"/>
              <a:gd name="T84" fmla="*/ 255 w 277"/>
              <a:gd name="T85" fmla="*/ 58 h 299"/>
              <a:gd name="T86" fmla="*/ 251 w 277"/>
              <a:gd name="T87" fmla="*/ 46 h 299"/>
              <a:gd name="T88" fmla="*/ 258 w 277"/>
              <a:gd name="T89" fmla="*/ 52 h 299"/>
              <a:gd name="T90" fmla="*/ 79 w 277"/>
              <a:gd name="T91" fmla="*/ 115 h 299"/>
              <a:gd name="T92" fmla="*/ 20 w 277"/>
              <a:gd name="T93" fmla="*/ 122 h 299"/>
              <a:gd name="T94" fmla="*/ 49 w 277"/>
              <a:gd name="T95" fmla="*/ 155 h 299"/>
              <a:gd name="T96" fmla="*/ 16 w 277"/>
              <a:gd name="T97" fmla="*/ 168 h 299"/>
              <a:gd name="T98" fmla="*/ 72 w 277"/>
              <a:gd name="T99" fmla="*/ 158 h 299"/>
              <a:gd name="T100" fmla="*/ 204 w 277"/>
              <a:gd name="T101" fmla="*/ 233 h 299"/>
              <a:gd name="T102" fmla="*/ 67 w 277"/>
              <a:gd name="T103" fmla="*/ 202 h 299"/>
              <a:gd name="T104" fmla="*/ 268 w 277"/>
              <a:gd name="T105" fmla="*/ 23 h 299"/>
              <a:gd name="T106" fmla="*/ 74 w 277"/>
              <a:gd name="T107" fmla="*/ 142 h 299"/>
              <a:gd name="T108" fmla="*/ 104 w 277"/>
              <a:gd name="T109" fmla="*/ 143 h 299"/>
              <a:gd name="T110" fmla="*/ 232 w 277"/>
              <a:gd name="T111" fmla="*/ 279 h 299"/>
              <a:gd name="T112" fmla="*/ 7 w 277"/>
              <a:gd name="T113" fmla="*/ 124 h 299"/>
              <a:gd name="T114" fmla="*/ 19 w 277"/>
              <a:gd name="T115" fmla="*/ 152 h 299"/>
              <a:gd name="T116" fmla="*/ 68 w 277"/>
              <a:gd name="T117" fmla="*/ 156 h 299"/>
              <a:gd name="T118" fmla="*/ 235 w 277"/>
              <a:gd name="T119" fmla="*/ 276 h 299"/>
              <a:gd name="T120" fmla="*/ 225 w 277"/>
              <a:gd name="T121" fmla="*/ 230 h 299"/>
              <a:gd name="T122" fmla="*/ 221 w 277"/>
              <a:gd name="T123" fmla="*/ 12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299">
                <a:moveTo>
                  <a:pt x="137" y="185"/>
                </a:moveTo>
                <a:cubicBezTo>
                  <a:pt x="143" y="189"/>
                  <a:pt x="149" y="193"/>
                  <a:pt x="155" y="197"/>
                </a:cubicBezTo>
                <a:cubicBezTo>
                  <a:pt x="161" y="202"/>
                  <a:pt x="166" y="207"/>
                  <a:pt x="171" y="212"/>
                </a:cubicBezTo>
                <a:cubicBezTo>
                  <a:pt x="171" y="212"/>
                  <a:pt x="172" y="211"/>
                  <a:pt x="172" y="211"/>
                </a:cubicBezTo>
                <a:cubicBezTo>
                  <a:pt x="175" y="207"/>
                  <a:pt x="179" y="204"/>
                  <a:pt x="184" y="202"/>
                </a:cubicBezTo>
                <a:cubicBezTo>
                  <a:pt x="184" y="202"/>
                  <a:pt x="185" y="202"/>
                  <a:pt x="185" y="202"/>
                </a:cubicBezTo>
                <a:cubicBezTo>
                  <a:pt x="190" y="198"/>
                  <a:pt x="196" y="196"/>
                  <a:pt x="202" y="195"/>
                </a:cubicBezTo>
                <a:cubicBezTo>
                  <a:pt x="205" y="195"/>
                  <a:pt x="209" y="194"/>
                  <a:pt x="212" y="194"/>
                </a:cubicBezTo>
                <a:cubicBezTo>
                  <a:pt x="212" y="194"/>
                  <a:pt x="212" y="194"/>
                  <a:pt x="213" y="194"/>
                </a:cubicBezTo>
                <a:cubicBezTo>
                  <a:pt x="217" y="152"/>
                  <a:pt x="220" y="111"/>
                  <a:pt x="220" y="69"/>
                </a:cubicBezTo>
                <a:cubicBezTo>
                  <a:pt x="219" y="69"/>
                  <a:pt x="219" y="69"/>
                  <a:pt x="218" y="68"/>
                </a:cubicBezTo>
                <a:cubicBezTo>
                  <a:pt x="208" y="63"/>
                  <a:pt x="203" y="55"/>
                  <a:pt x="201" y="44"/>
                </a:cubicBezTo>
                <a:cubicBezTo>
                  <a:pt x="200" y="40"/>
                  <a:pt x="201" y="35"/>
                  <a:pt x="201" y="31"/>
                </a:cubicBezTo>
                <a:cubicBezTo>
                  <a:pt x="203" y="23"/>
                  <a:pt x="206" y="16"/>
                  <a:pt x="212" y="10"/>
                </a:cubicBezTo>
                <a:cubicBezTo>
                  <a:pt x="218" y="4"/>
                  <a:pt x="226" y="1"/>
                  <a:pt x="236" y="1"/>
                </a:cubicBezTo>
                <a:cubicBezTo>
                  <a:pt x="240" y="0"/>
                  <a:pt x="244" y="1"/>
                  <a:pt x="247" y="2"/>
                </a:cubicBezTo>
                <a:cubicBezTo>
                  <a:pt x="250" y="2"/>
                  <a:pt x="253" y="3"/>
                  <a:pt x="256" y="4"/>
                </a:cubicBezTo>
                <a:cubicBezTo>
                  <a:pt x="259" y="4"/>
                  <a:pt x="262" y="6"/>
                  <a:pt x="265" y="7"/>
                </a:cubicBezTo>
                <a:cubicBezTo>
                  <a:pt x="266" y="8"/>
                  <a:pt x="266" y="8"/>
                  <a:pt x="267" y="8"/>
                </a:cubicBezTo>
                <a:cubicBezTo>
                  <a:pt x="268" y="8"/>
                  <a:pt x="268" y="8"/>
                  <a:pt x="269" y="9"/>
                </a:cubicBezTo>
                <a:cubicBezTo>
                  <a:pt x="275" y="16"/>
                  <a:pt x="277" y="23"/>
                  <a:pt x="277" y="32"/>
                </a:cubicBezTo>
                <a:cubicBezTo>
                  <a:pt x="276" y="38"/>
                  <a:pt x="275" y="44"/>
                  <a:pt x="272" y="49"/>
                </a:cubicBezTo>
                <a:cubicBezTo>
                  <a:pt x="269" y="58"/>
                  <a:pt x="263" y="64"/>
                  <a:pt x="255" y="68"/>
                </a:cubicBezTo>
                <a:cubicBezTo>
                  <a:pt x="248" y="72"/>
                  <a:pt x="241" y="73"/>
                  <a:pt x="234" y="72"/>
                </a:cubicBezTo>
                <a:cubicBezTo>
                  <a:pt x="233" y="72"/>
                  <a:pt x="231" y="72"/>
                  <a:pt x="230" y="72"/>
                </a:cubicBezTo>
                <a:cubicBezTo>
                  <a:pt x="230" y="72"/>
                  <a:pt x="229" y="73"/>
                  <a:pt x="229" y="73"/>
                </a:cubicBezTo>
                <a:cubicBezTo>
                  <a:pt x="229" y="73"/>
                  <a:pt x="230" y="73"/>
                  <a:pt x="230" y="73"/>
                </a:cubicBezTo>
                <a:cubicBezTo>
                  <a:pt x="231" y="72"/>
                  <a:pt x="232" y="73"/>
                  <a:pt x="232" y="75"/>
                </a:cubicBezTo>
                <a:cubicBezTo>
                  <a:pt x="232" y="77"/>
                  <a:pt x="232" y="79"/>
                  <a:pt x="232" y="82"/>
                </a:cubicBezTo>
                <a:cubicBezTo>
                  <a:pt x="232" y="88"/>
                  <a:pt x="231" y="94"/>
                  <a:pt x="231" y="100"/>
                </a:cubicBezTo>
                <a:cubicBezTo>
                  <a:pt x="231" y="106"/>
                  <a:pt x="230" y="112"/>
                  <a:pt x="230" y="118"/>
                </a:cubicBezTo>
                <a:cubicBezTo>
                  <a:pt x="230" y="126"/>
                  <a:pt x="229" y="133"/>
                  <a:pt x="229" y="141"/>
                </a:cubicBezTo>
                <a:cubicBezTo>
                  <a:pt x="228" y="152"/>
                  <a:pt x="228" y="162"/>
                  <a:pt x="227" y="172"/>
                </a:cubicBezTo>
                <a:cubicBezTo>
                  <a:pt x="227" y="178"/>
                  <a:pt x="226" y="183"/>
                  <a:pt x="226" y="188"/>
                </a:cubicBezTo>
                <a:cubicBezTo>
                  <a:pt x="226" y="190"/>
                  <a:pt x="226" y="192"/>
                  <a:pt x="226" y="194"/>
                </a:cubicBezTo>
                <a:cubicBezTo>
                  <a:pt x="226" y="194"/>
                  <a:pt x="226" y="195"/>
                  <a:pt x="227" y="195"/>
                </a:cubicBezTo>
                <a:cubicBezTo>
                  <a:pt x="233" y="196"/>
                  <a:pt x="238" y="199"/>
                  <a:pt x="243" y="204"/>
                </a:cubicBezTo>
                <a:cubicBezTo>
                  <a:pt x="247" y="208"/>
                  <a:pt x="250" y="212"/>
                  <a:pt x="253" y="216"/>
                </a:cubicBezTo>
                <a:cubicBezTo>
                  <a:pt x="257" y="222"/>
                  <a:pt x="258" y="228"/>
                  <a:pt x="259" y="234"/>
                </a:cubicBezTo>
                <a:cubicBezTo>
                  <a:pt x="259" y="237"/>
                  <a:pt x="259" y="240"/>
                  <a:pt x="259" y="242"/>
                </a:cubicBezTo>
                <a:cubicBezTo>
                  <a:pt x="260" y="247"/>
                  <a:pt x="259" y="251"/>
                  <a:pt x="258" y="255"/>
                </a:cubicBezTo>
                <a:cubicBezTo>
                  <a:pt x="257" y="259"/>
                  <a:pt x="256" y="263"/>
                  <a:pt x="255" y="266"/>
                </a:cubicBezTo>
                <a:cubicBezTo>
                  <a:pt x="251" y="281"/>
                  <a:pt x="237" y="293"/>
                  <a:pt x="224" y="297"/>
                </a:cubicBezTo>
                <a:cubicBezTo>
                  <a:pt x="219" y="298"/>
                  <a:pt x="214" y="299"/>
                  <a:pt x="209" y="299"/>
                </a:cubicBezTo>
                <a:cubicBezTo>
                  <a:pt x="208" y="299"/>
                  <a:pt x="207" y="299"/>
                  <a:pt x="207" y="299"/>
                </a:cubicBezTo>
                <a:cubicBezTo>
                  <a:pt x="193" y="299"/>
                  <a:pt x="181" y="295"/>
                  <a:pt x="172" y="284"/>
                </a:cubicBezTo>
                <a:cubicBezTo>
                  <a:pt x="170" y="282"/>
                  <a:pt x="168" y="279"/>
                  <a:pt x="167" y="276"/>
                </a:cubicBezTo>
                <a:cubicBezTo>
                  <a:pt x="164" y="270"/>
                  <a:pt x="162" y="263"/>
                  <a:pt x="161" y="256"/>
                </a:cubicBezTo>
                <a:cubicBezTo>
                  <a:pt x="161" y="256"/>
                  <a:pt x="161" y="256"/>
                  <a:pt x="161" y="255"/>
                </a:cubicBezTo>
                <a:cubicBezTo>
                  <a:pt x="159" y="251"/>
                  <a:pt x="159" y="246"/>
                  <a:pt x="160" y="241"/>
                </a:cubicBezTo>
                <a:cubicBezTo>
                  <a:pt x="160" y="236"/>
                  <a:pt x="161" y="232"/>
                  <a:pt x="162" y="228"/>
                </a:cubicBezTo>
                <a:cubicBezTo>
                  <a:pt x="163" y="226"/>
                  <a:pt x="163" y="224"/>
                  <a:pt x="164" y="222"/>
                </a:cubicBezTo>
                <a:cubicBezTo>
                  <a:pt x="153" y="214"/>
                  <a:pt x="141" y="206"/>
                  <a:pt x="129" y="197"/>
                </a:cubicBezTo>
                <a:cubicBezTo>
                  <a:pt x="129" y="197"/>
                  <a:pt x="129" y="197"/>
                  <a:pt x="129" y="198"/>
                </a:cubicBezTo>
                <a:cubicBezTo>
                  <a:pt x="122" y="206"/>
                  <a:pt x="113" y="211"/>
                  <a:pt x="103" y="215"/>
                </a:cubicBezTo>
                <a:cubicBezTo>
                  <a:pt x="97" y="217"/>
                  <a:pt x="90" y="218"/>
                  <a:pt x="84" y="219"/>
                </a:cubicBezTo>
                <a:cubicBezTo>
                  <a:pt x="82" y="219"/>
                  <a:pt x="80" y="219"/>
                  <a:pt x="78" y="219"/>
                </a:cubicBezTo>
                <a:cubicBezTo>
                  <a:pt x="68" y="220"/>
                  <a:pt x="58" y="218"/>
                  <a:pt x="48" y="216"/>
                </a:cubicBezTo>
                <a:cubicBezTo>
                  <a:pt x="39" y="213"/>
                  <a:pt x="32" y="210"/>
                  <a:pt x="25" y="204"/>
                </a:cubicBezTo>
                <a:cubicBezTo>
                  <a:pt x="15" y="197"/>
                  <a:pt x="8" y="187"/>
                  <a:pt x="5" y="175"/>
                </a:cubicBezTo>
                <a:cubicBezTo>
                  <a:pt x="3" y="170"/>
                  <a:pt x="2" y="165"/>
                  <a:pt x="1" y="160"/>
                </a:cubicBezTo>
                <a:cubicBezTo>
                  <a:pt x="0" y="153"/>
                  <a:pt x="0" y="146"/>
                  <a:pt x="1" y="140"/>
                </a:cubicBezTo>
                <a:cubicBezTo>
                  <a:pt x="2" y="131"/>
                  <a:pt x="4" y="122"/>
                  <a:pt x="8" y="114"/>
                </a:cubicBezTo>
                <a:cubicBezTo>
                  <a:pt x="13" y="104"/>
                  <a:pt x="19" y="96"/>
                  <a:pt x="26" y="89"/>
                </a:cubicBezTo>
                <a:cubicBezTo>
                  <a:pt x="36" y="80"/>
                  <a:pt x="48" y="74"/>
                  <a:pt x="61" y="72"/>
                </a:cubicBezTo>
                <a:cubicBezTo>
                  <a:pt x="69" y="71"/>
                  <a:pt x="77" y="72"/>
                  <a:pt x="86" y="74"/>
                </a:cubicBezTo>
                <a:cubicBezTo>
                  <a:pt x="99" y="77"/>
                  <a:pt x="111" y="84"/>
                  <a:pt x="121" y="93"/>
                </a:cubicBezTo>
                <a:cubicBezTo>
                  <a:pt x="129" y="101"/>
                  <a:pt x="135" y="110"/>
                  <a:pt x="139" y="120"/>
                </a:cubicBezTo>
                <a:cubicBezTo>
                  <a:pt x="142" y="127"/>
                  <a:pt x="144" y="135"/>
                  <a:pt x="144" y="144"/>
                </a:cubicBezTo>
                <a:cubicBezTo>
                  <a:pt x="144" y="156"/>
                  <a:pt x="142" y="169"/>
                  <a:pt x="138" y="181"/>
                </a:cubicBezTo>
                <a:cubicBezTo>
                  <a:pt x="138" y="181"/>
                  <a:pt x="138" y="182"/>
                  <a:pt x="137" y="183"/>
                </a:cubicBezTo>
                <a:cubicBezTo>
                  <a:pt x="137" y="183"/>
                  <a:pt x="137" y="184"/>
                  <a:pt x="137" y="185"/>
                </a:cubicBezTo>
                <a:close/>
                <a:moveTo>
                  <a:pt x="112" y="197"/>
                </a:moveTo>
                <a:cubicBezTo>
                  <a:pt x="111" y="197"/>
                  <a:pt x="111" y="198"/>
                  <a:pt x="110" y="199"/>
                </a:cubicBezTo>
                <a:cubicBezTo>
                  <a:pt x="111" y="198"/>
                  <a:pt x="112" y="198"/>
                  <a:pt x="112" y="197"/>
                </a:cubicBezTo>
                <a:cubicBezTo>
                  <a:pt x="113" y="196"/>
                  <a:pt x="113" y="196"/>
                  <a:pt x="114" y="195"/>
                </a:cubicBezTo>
                <a:cubicBezTo>
                  <a:pt x="114" y="195"/>
                  <a:pt x="114" y="195"/>
                  <a:pt x="114" y="195"/>
                </a:cubicBezTo>
                <a:cubicBezTo>
                  <a:pt x="113" y="195"/>
                  <a:pt x="113" y="196"/>
                  <a:pt x="112" y="197"/>
                </a:cubicBezTo>
                <a:close/>
                <a:moveTo>
                  <a:pt x="106" y="206"/>
                </a:moveTo>
                <a:cubicBezTo>
                  <a:pt x="107" y="205"/>
                  <a:pt x="108" y="204"/>
                  <a:pt x="109" y="203"/>
                </a:cubicBezTo>
                <a:cubicBezTo>
                  <a:pt x="108" y="204"/>
                  <a:pt x="107" y="204"/>
                  <a:pt x="106" y="206"/>
                </a:cubicBezTo>
                <a:cubicBezTo>
                  <a:pt x="105" y="206"/>
                  <a:pt x="105" y="206"/>
                  <a:pt x="105" y="206"/>
                </a:cubicBezTo>
                <a:cubicBezTo>
                  <a:pt x="105" y="206"/>
                  <a:pt x="105" y="206"/>
                  <a:pt x="105" y="206"/>
                </a:cubicBezTo>
                <a:cubicBezTo>
                  <a:pt x="105" y="206"/>
                  <a:pt x="105" y="206"/>
                  <a:pt x="106" y="206"/>
                </a:cubicBezTo>
                <a:close/>
                <a:moveTo>
                  <a:pt x="208" y="197"/>
                </a:moveTo>
                <a:cubicBezTo>
                  <a:pt x="205" y="197"/>
                  <a:pt x="202" y="198"/>
                  <a:pt x="198" y="199"/>
                </a:cubicBezTo>
                <a:cubicBezTo>
                  <a:pt x="200" y="199"/>
                  <a:pt x="201" y="199"/>
                  <a:pt x="202" y="198"/>
                </a:cubicBezTo>
                <a:cubicBezTo>
                  <a:pt x="203" y="198"/>
                  <a:pt x="203" y="198"/>
                  <a:pt x="204" y="198"/>
                </a:cubicBezTo>
                <a:cubicBezTo>
                  <a:pt x="205" y="198"/>
                  <a:pt x="206" y="198"/>
                  <a:pt x="208" y="197"/>
                </a:cubicBezTo>
                <a:cubicBezTo>
                  <a:pt x="208" y="197"/>
                  <a:pt x="208" y="197"/>
                  <a:pt x="208" y="197"/>
                </a:cubicBezTo>
                <a:cubicBezTo>
                  <a:pt x="209" y="197"/>
                  <a:pt x="210" y="197"/>
                  <a:pt x="211" y="197"/>
                </a:cubicBezTo>
                <a:cubicBezTo>
                  <a:pt x="211" y="197"/>
                  <a:pt x="211" y="197"/>
                  <a:pt x="211" y="197"/>
                </a:cubicBezTo>
                <a:cubicBezTo>
                  <a:pt x="210" y="197"/>
                  <a:pt x="209" y="197"/>
                  <a:pt x="208" y="197"/>
                </a:cubicBezTo>
                <a:close/>
                <a:moveTo>
                  <a:pt x="71" y="138"/>
                </a:moveTo>
                <a:cubicBezTo>
                  <a:pt x="71" y="138"/>
                  <a:pt x="71" y="138"/>
                  <a:pt x="71" y="138"/>
                </a:cubicBezTo>
                <a:cubicBezTo>
                  <a:pt x="75" y="134"/>
                  <a:pt x="79" y="130"/>
                  <a:pt x="83" y="125"/>
                </a:cubicBezTo>
                <a:cubicBezTo>
                  <a:pt x="83" y="125"/>
                  <a:pt x="83" y="125"/>
                  <a:pt x="83" y="124"/>
                </a:cubicBezTo>
                <a:cubicBezTo>
                  <a:pt x="82" y="122"/>
                  <a:pt x="82" y="120"/>
                  <a:pt x="81" y="118"/>
                </a:cubicBezTo>
                <a:cubicBezTo>
                  <a:pt x="81" y="118"/>
                  <a:pt x="81" y="118"/>
                  <a:pt x="81" y="118"/>
                </a:cubicBezTo>
                <a:cubicBezTo>
                  <a:pt x="80" y="118"/>
                  <a:pt x="80" y="118"/>
                  <a:pt x="80" y="118"/>
                </a:cubicBezTo>
                <a:cubicBezTo>
                  <a:pt x="77" y="121"/>
                  <a:pt x="73" y="124"/>
                  <a:pt x="70" y="127"/>
                </a:cubicBezTo>
                <a:cubicBezTo>
                  <a:pt x="69" y="128"/>
                  <a:pt x="69" y="128"/>
                  <a:pt x="69" y="129"/>
                </a:cubicBezTo>
                <a:cubicBezTo>
                  <a:pt x="69" y="131"/>
                  <a:pt x="70" y="132"/>
                  <a:pt x="70" y="134"/>
                </a:cubicBezTo>
                <a:cubicBezTo>
                  <a:pt x="70" y="136"/>
                  <a:pt x="70" y="137"/>
                  <a:pt x="71" y="138"/>
                </a:cubicBezTo>
                <a:close/>
                <a:moveTo>
                  <a:pt x="64" y="126"/>
                </a:moveTo>
                <a:cubicBezTo>
                  <a:pt x="69" y="121"/>
                  <a:pt x="73" y="116"/>
                  <a:pt x="78" y="111"/>
                </a:cubicBezTo>
                <a:cubicBezTo>
                  <a:pt x="77" y="110"/>
                  <a:pt x="76" y="108"/>
                  <a:pt x="75" y="106"/>
                </a:cubicBezTo>
                <a:cubicBezTo>
                  <a:pt x="70" y="111"/>
                  <a:pt x="65" y="115"/>
                  <a:pt x="61" y="119"/>
                </a:cubicBezTo>
                <a:cubicBezTo>
                  <a:pt x="62" y="122"/>
                  <a:pt x="63" y="123"/>
                  <a:pt x="64" y="126"/>
                </a:cubicBezTo>
                <a:close/>
                <a:moveTo>
                  <a:pt x="66" y="91"/>
                </a:moveTo>
                <a:cubicBezTo>
                  <a:pt x="65" y="91"/>
                  <a:pt x="65" y="91"/>
                  <a:pt x="65" y="91"/>
                </a:cubicBezTo>
                <a:cubicBezTo>
                  <a:pt x="64" y="92"/>
                  <a:pt x="63" y="93"/>
                  <a:pt x="62" y="93"/>
                </a:cubicBezTo>
                <a:cubicBezTo>
                  <a:pt x="54" y="99"/>
                  <a:pt x="47" y="106"/>
                  <a:pt x="40" y="113"/>
                </a:cubicBezTo>
                <a:cubicBezTo>
                  <a:pt x="39" y="114"/>
                  <a:pt x="39" y="116"/>
                  <a:pt x="39" y="118"/>
                </a:cubicBezTo>
                <a:cubicBezTo>
                  <a:pt x="39" y="118"/>
                  <a:pt x="40" y="118"/>
                  <a:pt x="40" y="117"/>
                </a:cubicBezTo>
                <a:cubicBezTo>
                  <a:pt x="47" y="112"/>
                  <a:pt x="53" y="106"/>
                  <a:pt x="59" y="99"/>
                </a:cubicBezTo>
                <a:cubicBezTo>
                  <a:pt x="61" y="97"/>
                  <a:pt x="63" y="94"/>
                  <a:pt x="65" y="92"/>
                </a:cubicBezTo>
                <a:cubicBezTo>
                  <a:pt x="65" y="92"/>
                  <a:pt x="65" y="92"/>
                  <a:pt x="66" y="91"/>
                </a:cubicBezTo>
                <a:close/>
                <a:moveTo>
                  <a:pt x="39" y="110"/>
                </a:moveTo>
                <a:cubicBezTo>
                  <a:pt x="47" y="103"/>
                  <a:pt x="54" y="96"/>
                  <a:pt x="63" y="90"/>
                </a:cubicBezTo>
                <a:cubicBezTo>
                  <a:pt x="53" y="93"/>
                  <a:pt x="45" y="99"/>
                  <a:pt x="38" y="106"/>
                </a:cubicBezTo>
                <a:cubicBezTo>
                  <a:pt x="39" y="107"/>
                  <a:pt x="39" y="109"/>
                  <a:pt x="39" y="110"/>
                </a:cubicBezTo>
                <a:close/>
                <a:moveTo>
                  <a:pt x="217" y="37"/>
                </a:moveTo>
                <a:cubicBezTo>
                  <a:pt x="222" y="35"/>
                  <a:pt x="227" y="33"/>
                  <a:pt x="232" y="31"/>
                </a:cubicBezTo>
                <a:cubicBezTo>
                  <a:pt x="231" y="29"/>
                  <a:pt x="231" y="27"/>
                  <a:pt x="230" y="25"/>
                </a:cubicBezTo>
                <a:cubicBezTo>
                  <a:pt x="230" y="25"/>
                  <a:pt x="230" y="25"/>
                  <a:pt x="229" y="25"/>
                </a:cubicBezTo>
                <a:cubicBezTo>
                  <a:pt x="226" y="27"/>
                  <a:pt x="222" y="30"/>
                  <a:pt x="218" y="32"/>
                </a:cubicBezTo>
                <a:cubicBezTo>
                  <a:pt x="218" y="32"/>
                  <a:pt x="218" y="33"/>
                  <a:pt x="218" y="33"/>
                </a:cubicBezTo>
                <a:cubicBezTo>
                  <a:pt x="217" y="34"/>
                  <a:pt x="217" y="35"/>
                  <a:pt x="217" y="37"/>
                </a:cubicBezTo>
                <a:close/>
                <a:moveTo>
                  <a:pt x="82" y="162"/>
                </a:moveTo>
                <a:cubicBezTo>
                  <a:pt x="81" y="165"/>
                  <a:pt x="81" y="168"/>
                  <a:pt x="80" y="171"/>
                </a:cubicBezTo>
                <a:cubicBezTo>
                  <a:pt x="82" y="171"/>
                  <a:pt x="84" y="171"/>
                  <a:pt x="86" y="172"/>
                </a:cubicBezTo>
                <a:cubicBezTo>
                  <a:pt x="87" y="169"/>
                  <a:pt x="89" y="166"/>
                  <a:pt x="91" y="163"/>
                </a:cubicBezTo>
                <a:cubicBezTo>
                  <a:pt x="88" y="161"/>
                  <a:pt x="85" y="161"/>
                  <a:pt x="82" y="162"/>
                </a:cubicBezTo>
                <a:close/>
                <a:moveTo>
                  <a:pt x="257" y="22"/>
                </a:moveTo>
                <a:cubicBezTo>
                  <a:pt x="254" y="23"/>
                  <a:pt x="251" y="25"/>
                  <a:pt x="248" y="26"/>
                </a:cubicBezTo>
                <a:cubicBezTo>
                  <a:pt x="248" y="26"/>
                  <a:pt x="248" y="27"/>
                  <a:pt x="248" y="27"/>
                </a:cubicBezTo>
                <a:cubicBezTo>
                  <a:pt x="247" y="28"/>
                  <a:pt x="247" y="29"/>
                  <a:pt x="246" y="31"/>
                </a:cubicBezTo>
                <a:cubicBezTo>
                  <a:pt x="248" y="31"/>
                  <a:pt x="249" y="32"/>
                  <a:pt x="250" y="32"/>
                </a:cubicBezTo>
                <a:cubicBezTo>
                  <a:pt x="253" y="31"/>
                  <a:pt x="256" y="29"/>
                  <a:pt x="259" y="27"/>
                </a:cubicBezTo>
                <a:cubicBezTo>
                  <a:pt x="259" y="25"/>
                  <a:pt x="258" y="24"/>
                  <a:pt x="257" y="22"/>
                </a:cubicBezTo>
                <a:close/>
                <a:moveTo>
                  <a:pt x="9" y="119"/>
                </a:moveTo>
                <a:cubicBezTo>
                  <a:pt x="10" y="119"/>
                  <a:pt x="10" y="119"/>
                  <a:pt x="10" y="118"/>
                </a:cubicBezTo>
                <a:cubicBezTo>
                  <a:pt x="11" y="117"/>
                  <a:pt x="12" y="115"/>
                  <a:pt x="13" y="113"/>
                </a:cubicBezTo>
                <a:cubicBezTo>
                  <a:pt x="17" y="106"/>
                  <a:pt x="21" y="100"/>
                  <a:pt x="27" y="94"/>
                </a:cubicBezTo>
                <a:cubicBezTo>
                  <a:pt x="30" y="91"/>
                  <a:pt x="34" y="87"/>
                  <a:pt x="38" y="85"/>
                </a:cubicBezTo>
                <a:cubicBezTo>
                  <a:pt x="41" y="83"/>
                  <a:pt x="43" y="81"/>
                  <a:pt x="46" y="80"/>
                </a:cubicBezTo>
                <a:cubicBezTo>
                  <a:pt x="46" y="80"/>
                  <a:pt x="46" y="80"/>
                  <a:pt x="47" y="79"/>
                </a:cubicBezTo>
                <a:cubicBezTo>
                  <a:pt x="39" y="82"/>
                  <a:pt x="33" y="86"/>
                  <a:pt x="28" y="91"/>
                </a:cubicBezTo>
                <a:cubicBezTo>
                  <a:pt x="19" y="99"/>
                  <a:pt x="13" y="108"/>
                  <a:pt x="9" y="119"/>
                </a:cubicBezTo>
                <a:close/>
                <a:moveTo>
                  <a:pt x="193" y="228"/>
                </a:moveTo>
                <a:cubicBezTo>
                  <a:pt x="193" y="228"/>
                  <a:pt x="193" y="227"/>
                  <a:pt x="193" y="227"/>
                </a:cubicBezTo>
                <a:cubicBezTo>
                  <a:pt x="192" y="228"/>
                  <a:pt x="191" y="229"/>
                  <a:pt x="190" y="230"/>
                </a:cubicBezTo>
                <a:cubicBezTo>
                  <a:pt x="186" y="232"/>
                  <a:pt x="184" y="235"/>
                  <a:pt x="181" y="238"/>
                </a:cubicBezTo>
                <a:cubicBezTo>
                  <a:pt x="180" y="238"/>
                  <a:pt x="180" y="239"/>
                  <a:pt x="180" y="239"/>
                </a:cubicBezTo>
                <a:cubicBezTo>
                  <a:pt x="180" y="241"/>
                  <a:pt x="181" y="243"/>
                  <a:pt x="181" y="245"/>
                </a:cubicBezTo>
                <a:cubicBezTo>
                  <a:pt x="181" y="245"/>
                  <a:pt x="181" y="245"/>
                  <a:pt x="181" y="244"/>
                </a:cubicBezTo>
                <a:cubicBezTo>
                  <a:pt x="184" y="242"/>
                  <a:pt x="186" y="239"/>
                  <a:pt x="189" y="236"/>
                </a:cubicBezTo>
                <a:cubicBezTo>
                  <a:pt x="189" y="236"/>
                  <a:pt x="189" y="236"/>
                  <a:pt x="189" y="235"/>
                </a:cubicBezTo>
                <a:cubicBezTo>
                  <a:pt x="189" y="234"/>
                  <a:pt x="189" y="234"/>
                  <a:pt x="190" y="233"/>
                </a:cubicBezTo>
                <a:cubicBezTo>
                  <a:pt x="191" y="231"/>
                  <a:pt x="192" y="230"/>
                  <a:pt x="193" y="229"/>
                </a:cubicBezTo>
                <a:cubicBezTo>
                  <a:pt x="193" y="228"/>
                  <a:pt x="193" y="228"/>
                  <a:pt x="193" y="228"/>
                </a:cubicBezTo>
                <a:close/>
                <a:moveTo>
                  <a:pt x="45" y="89"/>
                </a:moveTo>
                <a:cubicBezTo>
                  <a:pt x="45" y="89"/>
                  <a:pt x="45" y="89"/>
                  <a:pt x="44" y="89"/>
                </a:cubicBezTo>
                <a:cubicBezTo>
                  <a:pt x="39" y="94"/>
                  <a:pt x="34" y="99"/>
                  <a:pt x="29" y="105"/>
                </a:cubicBezTo>
                <a:cubicBezTo>
                  <a:pt x="28" y="105"/>
                  <a:pt x="28" y="106"/>
                  <a:pt x="28" y="107"/>
                </a:cubicBezTo>
                <a:cubicBezTo>
                  <a:pt x="29" y="106"/>
                  <a:pt x="30" y="105"/>
                  <a:pt x="32" y="104"/>
                </a:cubicBezTo>
                <a:cubicBezTo>
                  <a:pt x="37" y="101"/>
                  <a:pt x="41" y="96"/>
                  <a:pt x="46" y="92"/>
                </a:cubicBezTo>
                <a:cubicBezTo>
                  <a:pt x="46" y="91"/>
                  <a:pt x="46" y="91"/>
                  <a:pt x="46" y="91"/>
                </a:cubicBezTo>
                <a:cubicBezTo>
                  <a:pt x="46" y="91"/>
                  <a:pt x="46" y="91"/>
                  <a:pt x="47" y="90"/>
                </a:cubicBezTo>
                <a:cubicBezTo>
                  <a:pt x="46" y="90"/>
                  <a:pt x="45" y="89"/>
                  <a:pt x="45" y="89"/>
                </a:cubicBezTo>
                <a:close/>
                <a:moveTo>
                  <a:pt x="109" y="130"/>
                </a:moveTo>
                <a:cubicBezTo>
                  <a:pt x="107" y="133"/>
                  <a:pt x="105" y="135"/>
                  <a:pt x="103" y="137"/>
                </a:cubicBezTo>
                <a:cubicBezTo>
                  <a:pt x="104" y="139"/>
                  <a:pt x="105" y="141"/>
                  <a:pt x="107" y="142"/>
                </a:cubicBezTo>
                <a:cubicBezTo>
                  <a:pt x="109" y="140"/>
                  <a:pt x="111" y="139"/>
                  <a:pt x="113" y="137"/>
                </a:cubicBezTo>
                <a:cubicBezTo>
                  <a:pt x="112" y="134"/>
                  <a:pt x="110" y="132"/>
                  <a:pt x="109" y="130"/>
                </a:cubicBezTo>
                <a:close/>
                <a:moveTo>
                  <a:pt x="107" y="124"/>
                </a:moveTo>
                <a:cubicBezTo>
                  <a:pt x="108" y="123"/>
                  <a:pt x="108" y="123"/>
                  <a:pt x="108" y="123"/>
                </a:cubicBezTo>
                <a:cubicBezTo>
                  <a:pt x="110" y="122"/>
                  <a:pt x="111" y="121"/>
                  <a:pt x="112" y="120"/>
                </a:cubicBezTo>
                <a:cubicBezTo>
                  <a:pt x="113" y="119"/>
                  <a:pt x="115" y="118"/>
                  <a:pt x="117" y="118"/>
                </a:cubicBezTo>
                <a:cubicBezTo>
                  <a:pt x="115" y="116"/>
                  <a:pt x="114" y="114"/>
                  <a:pt x="113" y="112"/>
                </a:cubicBezTo>
                <a:cubicBezTo>
                  <a:pt x="110" y="115"/>
                  <a:pt x="107" y="118"/>
                  <a:pt x="104" y="120"/>
                </a:cubicBezTo>
                <a:cubicBezTo>
                  <a:pt x="105" y="122"/>
                  <a:pt x="106" y="123"/>
                  <a:pt x="107" y="124"/>
                </a:cubicBezTo>
                <a:close/>
                <a:moveTo>
                  <a:pt x="111" y="128"/>
                </a:moveTo>
                <a:cubicBezTo>
                  <a:pt x="112" y="130"/>
                  <a:pt x="114" y="132"/>
                  <a:pt x="115" y="135"/>
                </a:cubicBezTo>
                <a:cubicBezTo>
                  <a:pt x="116" y="133"/>
                  <a:pt x="118" y="132"/>
                  <a:pt x="119" y="131"/>
                </a:cubicBezTo>
                <a:cubicBezTo>
                  <a:pt x="119" y="127"/>
                  <a:pt x="118" y="124"/>
                  <a:pt x="117" y="121"/>
                </a:cubicBezTo>
                <a:cubicBezTo>
                  <a:pt x="115" y="123"/>
                  <a:pt x="113" y="126"/>
                  <a:pt x="111" y="128"/>
                </a:cubicBezTo>
                <a:close/>
                <a:moveTo>
                  <a:pt x="116" y="179"/>
                </a:moveTo>
                <a:cubicBezTo>
                  <a:pt x="114" y="180"/>
                  <a:pt x="112" y="181"/>
                  <a:pt x="111" y="181"/>
                </a:cubicBezTo>
                <a:cubicBezTo>
                  <a:pt x="110" y="182"/>
                  <a:pt x="110" y="182"/>
                  <a:pt x="109" y="183"/>
                </a:cubicBezTo>
                <a:cubicBezTo>
                  <a:pt x="107" y="187"/>
                  <a:pt x="105" y="190"/>
                  <a:pt x="103" y="194"/>
                </a:cubicBezTo>
                <a:cubicBezTo>
                  <a:pt x="103" y="194"/>
                  <a:pt x="103" y="195"/>
                  <a:pt x="102" y="195"/>
                </a:cubicBezTo>
                <a:cubicBezTo>
                  <a:pt x="103" y="195"/>
                  <a:pt x="104" y="194"/>
                  <a:pt x="105" y="194"/>
                </a:cubicBezTo>
                <a:cubicBezTo>
                  <a:pt x="106" y="193"/>
                  <a:pt x="108" y="192"/>
                  <a:pt x="108" y="190"/>
                </a:cubicBezTo>
                <a:cubicBezTo>
                  <a:pt x="108" y="189"/>
                  <a:pt x="110" y="188"/>
                  <a:pt x="111" y="188"/>
                </a:cubicBezTo>
                <a:cubicBezTo>
                  <a:pt x="111" y="188"/>
                  <a:pt x="112" y="188"/>
                  <a:pt x="112" y="188"/>
                </a:cubicBezTo>
                <a:cubicBezTo>
                  <a:pt x="114" y="185"/>
                  <a:pt x="115" y="182"/>
                  <a:pt x="116" y="179"/>
                </a:cubicBezTo>
                <a:close/>
                <a:moveTo>
                  <a:pt x="95" y="145"/>
                </a:moveTo>
                <a:cubicBezTo>
                  <a:pt x="94" y="145"/>
                  <a:pt x="93" y="146"/>
                  <a:pt x="93" y="147"/>
                </a:cubicBezTo>
                <a:cubicBezTo>
                  <a:pt x="92" y="147"/>
                  <a:pt x="92" y="147"/>
                  <a:pt x="92" y="148"/>
                </a:cubicBezTo>
                <a:cubicBezTo>
                  <a:pt x="92" y="149"/>
                  <a:pt x="92" y="151"/>
                  <a:pt x="93" y="152"/>
                </a:cubicBezTo>
                <a:cubicBezTo>
                  <a:pt x="93" y="154"/>
                  <a:pt x="94" y="156"/>
                  <a:pt x="94" y="158"/>
                </a:cubicBezTo>
                <a:cubicBezTo>
                  <a:pt x="96" y="156"/>
                  <a:pt x="98" y="153"/>
                  <a:pt x="99" y="151"/>
                </a:cubicBezTo>
                <a:cubicBezTo>
                  <a:pt x="100" y="151"/>
                  <a:pt x="99" y="151"/>
                  <a:pt x="99" y="150"/>
                </a:cubicBezTo>
                <a:cubicBezTo>
                  <a:pt x="98" y="148"/>
                  <a:pt x="97" y="146"/>
                  <a:pt x="95" y="145"/>
                </a:cubicBezTo>
                <a:close/>
                <a:moveTo>
                  <a:pt x="186" y="286"/>
                </a:moveTo>
                <a:cubicBezTo>
                  <a:pt x="193" y="291"/>
                  <a:pt x="201" y="293"/>
                  <a:pt x="209" y="293"/>
                </a:cubicBezTo>
                <a:cubicBezTo>
                  <a:pt x="209" y="293"/>
                  <a:pt x="208" y="293"/>
                  <a:pt x="208" y="293"/>
                </a:cubicBezTo>
                <a:cubicBezTo>
                  <a:pt x="204" y="292"/>
                  <a:pt x="201" y="290"/>
                  <a:pt x="197" y="287"/>
                </a:cubicBezTo>
                <a:cubicBezTo>
                  <a:pt x="197" y="287"/>
                  <a:pt x="197" y="287"/>
                  <a:pt x="196" y="287"/>
                </a:cubicBezTo>
                <a:cubicBezTo>
                  <a:pt x="195" y="286"/>
                  <a:pt x="193" y="286"/>
                  <a:pt x="192" y="286"/>
                </a:cubicBezTo>
                <a:cubicBezTo>
                  <a:pt x="191" y="285"/>
                  <a:pt x="190" y="285"/>
                  <a:pt x="189" y="284"/>
                </a:cubicBezTo>
                <a:cubicBezTo>
                  <a:pt x="188" y="285"/>
                  <a:pt x="187" y="285"/>
                  <a:pt x="186" y="286"/>
                </a:cubicBezTo>
                <a:close/>
                <a:moveTo>
                  <a:pt x="62" y="128"/>
                </a:moveTo>
                <a:cubicBezTo>
                  <a:pt x="61" y="126"/>
                  <a:pt x="59" y="124"/>
                  <a:pt x="58" y="122"/>
                </a:cubicBezTo>
                <a:cubicBezTo>
                  <a:pt x="57" y="124"/>
                  <a:pt x="55" y="125"/>
                  <a:pt x="54" y="127"/>
                </a:cubicBezTo>
                <a:cubicBezTo>
                  <a:pt x="53" y="128"/>
                  <a:pt x="53" y="129"/>
                  <a:pt x="53" y="129"/>
                </a:cubicBezTo>
                <a:cubicBezTo>
                  <a:pt x="54" y="131"/>
                  <a:pt x="55" y="133"/>
                  <a:pt x="55" y="134"/>
                </a:cubicBezTo>
                <a:cubicBezTo>
                  <a:pt x="57" y="132"/>
                  <a:pt x="59" y="130"/>
                  <a:pt x="62" y="128"/>
                </a:cubicBezTo>
                <a:close/>
                <a:moveTo>
                  <a:pt x="188" y="220"/>
                </a:moveTo>
                <a:cubicBezTo>
                  <a:pt x="188" y="220"/>
                  <a:pt x="188" y="220"/>
                  <a:pt x="188" y="220"/>
                </a:cubicBezTo>
                <a:cubicBezTo>
                  <a:pt x="189" y="220"/>
                  <a:pt x="190" y="220"/>
                  <a:pt x="191" y="219"/>
                </a:cubicBezTo>
                <a:cubicBezTo>
                  <a:pt x="192" y="219"/>
                  <a:pt x="193" y="219"/>
                  <a:pt x="194" y="218"/>
                </a:cubicBezTo>
                <a:cubicBezTo>
                  <a:pt x="194" y="218"/>
                  <a:pt x="195" y="218"/>
                  <a:pt x="196" y="218"/>
                </a:cubicBezTo>
                <a:cubicBezTo>
                  <a:pt x="197" y="218"/>
                  <a:pt x="197" y="218"/>
                  <a:pt x="198" y="218"/>
                </a:cubicBezTo>
                <a:cubicBezTo>
                  <a:pt x="202" y="215"/>
                  <a:pt x="205" y="212"/>
                  <a:pt x="209" y="210"/>
                </a:cubicBezTo>
                <a:cubicBezTo>
                  <a:pt x="209" y="210"/>
                  <a:pt x="209" y="209"/>
                  <a:pt x="209" y="209"/>
                </a:cubicBezTo>
                <a:cubicBezTo>
                  <a:pt x="206" y="209"/>
                  <a:pt x="203" y="209"/>
                  <a:pt x="200" y="211"/>
                </a:cubicBezTo>
                <a:cubicBezTo>
                  <a:pt x="200" y="212"/>
                  <a:pt x="200" y="213"/>
                  <a:pt x="199" y="214"/>
                </a:cubicBezTo>
                <a:cubicBezTo>
                  <a:pt x="199" y="214"/>
                  <a:pt x="199" y="214"/>
                  <a:pt x="198" y="214"/>
                </a:cubicBezTo>
                <a:cubicBezTo>
                  <a:pt x="198" y="215"/>
                  <a:pt x="197" y="216"/>
                  <a:pt x="195" y="215"/>
                </a:cubicBezTo>
                <a:cubicBezTo>
                  <a:pt x="195" y="215"/>
                  <a:pt x="195" y="215"/>
                  <a:pt x="194" y="215"/>
                </a:cubicBezTo>
                <a:cubicBezTo>
                  <a:pt x="192" y="217"/>
                  <a:pt x="190" y="218"/>
                  <a:pt x="188" y="220"/>
                </a:cubicBezTo>
                <a:close/>
                <a:moveTo>
                  <a:pt x="22" y="193"/>
                </a:moveTo>
                <a:cubicBezTo>
                  <a:pt x="22" y="194"/>
                  <a:pt x="22" y="194"/>
                  <a:pt x="22" y="194"/>
                </a:cubicBezTo>
                <a:cubicBezTo>
                  <a:pt x="24" y="198"/>
                  <a:pt x="26" y="200"/>
                  <a:pt x="29" y="203"/>
                </a:cubicBezTo>
                <a:cubicBezTo>
                  <a:pt x="35" y="207"/>
                  <a:pt x="41" y="210"/>
                  <a:pt x="48" y="211"/>
                </a:cubicBezTo>
                <a:cubicBezTo>
                  <a:pt x="48" y="211"/>
                  <a:pt x="48" y="211"/>
                  <a:pt x="48" y="211"/>
                </a:cubicBezTo>
                <a:cubicBezTo>
                  <a:pt x="44" y="209"/>
                  <a:pt x="39" y="207"/>
                  <a:pt x="34" y="204"/>
                </a:cubicBezTo>
                <a:cubicBezTo>
                  <a:pt x="30" y="201"/>
                  <a:pt x="26" y="197"/>
                  <a:pt x="22" y="193"/>
                </a:cubicBezTo>
                <a:close/>
                <a:moveTo>
                  <a:pt x="260" y="17"/>
                </a:moveTo>
                <a:cubicBezTo>
                  <a:pt x="259" y="15"/>
                  <a:pt x="257" y="14"/>
                  <a:pt x="256" y="13"/>
                </a:cubicBezTo>
                <a:cubicBezTo>
                  <a:pt x="255" y="13"/>
                  <a:pt x="255" y="13"/>
                  <a:pt x="254" y="13"/>
                </a:cubicBezTo>
                <a:cubicBezTo>
                  <a:pt x="251" y="15"/>
                  <a:pt x="248" y="16"/>
                  <a:pt x="245" y="18"/>
                </a:cubicBezTo>
                <a:cubicBezTo>
                  <a:pt x="245" y="18"/>
                  <a:pt x="244" y="18"/>
                  <a:pt x="244" y="18"/>
                </a:cubicBezTo>
                <a:cubicBezTo>
                  <a:pt x="244" y="21"/>
                  <a:pt x="243" y="23"/>
                  <a:pt x="243" y="25"/>
                </a:cubicBezTo>
                <a:cubicBezTo>
                  <a:pt x="245" y="25"/>
                  <a:pt x="246" y="24"/>
                  <a:pt x="246" y="23"/>
                </a:cubicBezTo>
                <a:cubicBezTo>
                  <a:pt x="247" y="21"/>
                  <a:pt x="248" y="20"/>
                  <a:pt x="249" y="19"/>
                </a:cubicBezTo>
                <a:cubicBezTo>
                  <a:pt x="249" y="18"/>
                  <a:pt x="250" y="17"/>
                  <a:pt x="251" y="16"/>
                </a:cubicBezTo>
                <a:cubicBezTo>
                  <a:pt x="253" y="15"/>
                  <a:pt x="255" y="15"/>
                  <a:pt x="256" y="16"/>
                </a:cubicBezTo>
                <a:cubicBezTo>
                  <a:pt x="257" y="17"/>
                  <a:pt x="257" y="17"/>
                  <a:pt x="258" y="18"/>
                </a:cubicBezTo>
                <a:cubicBezTo>
                  <a:pt x="259" y="17"/>
                  <a:pt x="259" y="17"/>
                  <a:pt x="260" y="17"/>
                </a:cubicBezTo>
                <a:cubicBezTo>
                  <a:pt x="260" y="17"/>
                  <a:pt x="260" y="17"/>
                  <a:pt x="260" y="17"/>
                </a:cubicBezTo>
                <a:close/>
                <a:moveTo>
                  <a:pt x="57" y="106"/>
                </a:moveTo>
                <a:cubicBezTo>
                  <a:pt x="57" y="106"/>
                  <a:pt x="57" y="106"/>
                  <a:pt x="57" y="106"/>
                </a:cubicBezTo>
                <a:cubicBezTo>
                  <a:pt x="64" y="99"/>
                  <a:pt x="72" y="93"/>
                  <a:pt x="79" y="87"/>
                </a:cubicBezTo>
                <a:cubicBezTo>
                  <a:pt x="79" y="87"/>
                  <a:pt x="79" y="87"/>
                  <a:pt x="79" y="87"/>
                </a:cubicBezTo>
                <a:cubicBezTo>
                  <a:pt x="79" y="87"/>
                  <a:pt x="79" y="87"/>
                  <a:pt x="79" y="86"/>
                </a:cubicBezTo>
                <a:cubicBezTo>
                  <a:pt x="77" y="86"/>
                  <a:pt x="75" y="86"/>
                  <a:pt x="74" y="86"/>
                </a:cubicBezTo>
                <a:cubicBezTo>
                  <a:pt x="73" y="87"/>
                  <a:pt x="72" y="87"/>
                  <a:pt x="72" y="88"/>
                </a:cubicBezTo>
                <a:cubicBezTo>
                  <a:pt x="72" y="89"/>
                  <a:pt x="71" y="91"/>
                  <a:pt x="70" y="92"/>
                </a:cubicBezTo>
                <a:cubicBezTo>
                  <a:pt x="66" y="96"/>
                  <a:pt x="62" y="101"/>
                  <a:pt x="58" y="105"/>
                </a:cubicBezTo>
                <a:cubicBezTo>
                  <a:pt x="58" y="105"/>
                  <a:pt x="57" y="106"/>
                  <a:pt x="57" y="106"/>
                </a:cubicBezTo>
                <a:close/>
                <a:moveTo>
                  <a:pt x="218" y="46"/>
                </a:moveTo>
                <a:cubicBezTo>
                  <a:pt x="219" y="46"/>
                  <a:pt x="219" y="46"/>
                  <a:pt x="219" y="46"/>
                </a:cubicBezTo>
                <a:cubicBezTo>
                  <a:pt x="222" y="45"/>
                  <a:pt x="225" y="44"/>
                  <a:pt x="227" y="43"/>
                </a:cubicBezTo>
                <a:cubicBezTo>
                  <a:pt x="229" y="42"/>
                  <a:pt x="230" y="41"/>
                  <a:pt x="231" y="40"/>
                </a:cubicBezTo>
                <a:cubicBezTo>
                  <a:pt x="232" y="39"/>
                  <a:pt x="232" y="38"/>
                  <a:pt x="233" y="37"/>
                </a:cubicBezTo>
                <a:cubicBezTo>
                  <a:pt x="234" y="37"/>
                  <a:pt x="234" y="36"/>
                  <a:pt x="235" y="35"/>
                </a:cubicBezTo>
                <a:cubicBezTo>
                  <a:pt x="235" y="35"/>
                  <a:pt x="234" y="35"/>
                  <a:pt x="234" y="34"/>
                </a:cubicBezTo>
                <a:cubicBezTo>
                  <a:pt x="230" y="37"/>
                  <a:pt x="225" y="40"/>
                  <a:pt x="221" y="43"/>
                </a:cubicBezTo>
                <a:cubicBezTo>
                  <a:pt x="220" y="44"/>
                  <a:pt x="219" y="44"/>
                  <a:pt x="218" y="45"/>
                </a:cubicBezTo>
                <a:cubicBezTo>
                  <a:pt x="218" y="45"/>
                  <a:pt x="218" y="45"/>
                  <a:pt x="218" y="46"/>
                </a:cubicBezTo>
                <a:close/>
                <a:moveTo>
                  <a:pt x="95" y="112"/>
                </a:moveTo>
                <a:cubicBezTo>
                  <a:pt x="97" y="111"/>
                  <a:pt x="103" y="104"/>
                  <a:pt x="103" y="102"/>
                </a:cubicBezTo>
                <a:cubicBezTo>
                  <a:pt x="103" y="101"/>
                  <a:pt x="103" y="101"/>
                  <a:pt x="102" y="101"/>
                </a:cubicBezTo>
                <a:cubicBezTo>
                  <a:pt x="98" y="103"/>
                  <a:pt x="95" y="106"/>
                  <a:pt x="92" y="108"/>
                </a:cubicBezTo>
                <a:cubicBezTo>
                  <a:pt x="91" y="108"/>
                  <a:pt x="91" y="109"/>
                  <a:pt x="91" y="109"/>
                </a:cubicBezTo>
                <a:cubicBezTo>
                  <a:pt x="92" y="110"/>
                  <a:pt x="94" y="111"/>
                  <a:pt x="95" y="112"/>
                </a:cubicBezTo>
                <a:close/>
                <a:moveTo>
                  <a:pt x="45" y="144"/>
                </a:moveTo>
                <a:cubicBezTo>
                  <a:pt x="46" y="143"/>
                  <a:pt x="48" y="142"/>
                  <a:pt x="49" y="141"/>
                </a:cubicBezTo>
                <a:cubicBezTo>
                  <a:pt x="49" y="140"/>
                  <a:pt x="50" y="140"/>
                  <a:pt x="50" y="139"/>
                </a:cubicBezTo>
                <a:cubicBezTo>
                  <a:pt x="49" y="137"/>
                  <a:pt x="50" y="135"/>
                  <a:pt x="50" y="133"/>
                </a:cubicBezTo>
                <a:cubicBezTo>
                  <a:pt x="50" y="132"/>
                  <a:pt x="49" y="132"/>
                  <a:pt x="49" y="132"/>
                </a:cubicBezTo>
                <a:cubicBezTo>
                  <a:pt x="49" y="132"/>
                  <a:pt x="49" y="132"/>
                  <a:pt x="49" y="132"/>
                </a:cubicBezTo>
                <a:cubicBezTo>
                  <a:pt x="47" y="134"/>
                  <a:pt x="45" y="137"/>
                  <a:pt x="43" y="139"/>
                </a:cubicBezTo>
                <a:cubicBezTo>
                  <a:pt x="42" y="140"/>
                  <a:pt x="42" y="140"/>
                  <a:pt x="43" y="141"/>
                </a:cubicBezTo>
                <a:cubicBezTo>
                  <a:pt x="43" y="141"/>
                  <a:pt x="44" y="142"/>
                  <a:pt x="44" y="142"/>
                </a:cubicBezTo>
                <a:cubicBezTo>
                  <a:pt x="44" y="143"/>
                  <a:pt x="45" y="143"/>
                  <a:pt x="45" y="144"/>
                </a:cubicBezTo>
                <a:close/>
                <a:moveTo>
                  <a:pt x="116" y="148"/>
                </a:moveTo>
                <a:cubicBezTo>
                  <a:pt x="115" y="149"/>
                  <a:pt x="115" y="149"/>
                  <a:pt x="115" y="149"/>
                </a:cubicBezTo>
                <a:cubicBezTo>
                  <a:pt x="113" y="151"/>
                  <a:pt x="110" y="154"/>
                  <a:pt x="108" y="156"/>
                </a:cubicBezTo>
                <a:cubicBezTo>
                  <a:pt x="108" y="157"/>
                  <a:pt x="108" y="157"/>
                  <a:pt x="108" y="157"/>
                </a:cubicBezTo>
                <a:cubicBezTo>
                  <a:pt x="108" y="159"/>
                  <a:pt x="109" y="160"/>
                  <a:pt x="109" y="162"/>
                </a:cubicBezTo>
                <a:cubicBezTo>
                  <a:pt x="109" y="162"/>
                  <a:pt x="109" y="162"/>
                  <a:pt x="109" y="162"/>
                </a:cubicBezTo>
                <a:cubicBezTo>
                  <a:pt x="111" y="160"/>
                  <a:pt x="112" y="158"/>
                  <a:pt x="113" y="157"/>
                </a:cubicBezTo>
                <a:cubicBezTo>
                  <a:pt x="115" y="155"/>
                  <a:pt x="116" y="153"/>
                  <a:pt x="116" y="151"/>
                </a:cubicBezTo>
                <a:cubicBezTo>
                  <a:pt x="116" y="150"/>
                  <a:pt x="116" y="149"/>
                  <a:pt x="116" y="148"/>
                </a:cubicBezTo>
                <a:close/>
                <a:moveTo>
                  <a:pt x="24" y="128"/>
                </a:moveTo>
                <a:cubicBezTo>
                  <a:pt x="24" y="127"/>
                  <a:pt x="24" y="127"/>
                  <a:pt x="24" y="127"/>
                </a:cubicBezTo>
                <a:cubicBezTo>
                  <a:pt x="26" y="125"/>
                  <a:pt x="28" y="122"/>
                  <a:pt x="31" y="120"/>
                </a:cubicBezTo>
                <a:cubicBezTo>
                  <a:pt x="31" y="119"/>
                  <a:pt x="31" y="119"/>
                  <a:pt x="31" y="118"/>
                </a:cubicBezTo>
                <a:cubicBezTo>
                  <a:pt x="32" y="116"/>
                  <a:pt x="32" y="114"/>
                  <a:pt x="33" y="112"/>
                </a:cubicBezTo>
                <a:cubicBezTo>
                  <a:pt x="33" y="112"/>
                  <a:pt x="33" y="112"/>
                  <a:pt x="33" y="111"/>
                </a:cubicBezTo>
                <a:cubicBezTo>
                  <a:pt x="30" y="114"/>
                  <a:pt x="29" y="116"/>
                  <a:pt x="27" y="118"/>
                </a:cubicBezTo>
                <a:cubicBezTo>
                  <a:pt x="25" y="120"/>
                  <a:pt x="24" y="122"/>
                  <a:pt x="24" y="125"/>
                </a:cubicBezTo>
                <a:cubicBezTo>
                  <a:pt x="24" y="126"/>
                  <a:pt x="24" y="127"/>
                  <a:pt x="24" y="128"/>
                </a:cubicBezTo>
                <a:close/>
                <a:moveTo>
                  <a:pt x="114" y="101"/>
                </a:moveTo>
                <a:cubicBezTo>
                  <a:pt x="110" y="98"/>
                  <a:pt x="100" y="92"/>
                  <a:pt x="97" y="91"/>
                </a:cubicBezTo>
                <a:cubicBezTo>
                  <a:pt x="97" y="92"/>
                  <a:pt x="97" y="92"/>
                  <a:pt x="96" y="93"/>
                </a:cubicBezTo>
                <a:cubicBezTo>
                  <a:pt x="98" y="94"/>
                  <a:pt x="100" y="95"/>
                  <a:pt x="101" y="96"/>
                </a:cubicBezTo>
                <a:cubicBezTo>
                  <a:pt x="102" y="97"/>
                  <a:pt x="103" y="98"/>
                  <a:pt x="105" y="97"/>
                </a:cubicBezTo>
                <a:cubicBezTo>
                  <a:pt x="106" y="97"/>
                  <a:pt x="108" y="98"/>
                  <a:pt x="108" y="100"/>
                </a:cubicBezTo>
                <a:cubicBezTo>
                  <a:pt x="108" y="100"/>
                  <a:pt x="108" y="100"/>
                  <a:pt x="108" y="100"/>
                </a:cubicBezTo>
                <a:cubicBezTo>
                  <a:pt x="109" y="101"/>
                  <a:pt x="110" y="102"/>
                  <a:pt x="111" y="103"/>
                </a:cubicBezTo>
                <a:cubicBezTo>
                  <a:pt x="112" y="102"/>
                  <a:pt x="113" y="102"/>
                  <a:pt x="114" y="101"/>
                </a:cubicBezTo>
                <a:close/>
                <a:moveTo>
                  <a:pt x="60" y="144"/>
                </a:moveTo>
                <a:cubicBezTo>
                  <a:pt x="61" y="143"/>
                  <a:pt x="62" y="143"/>
                  <a:pt x="63" y="142"/>
                </a:cubicBezTo>
                <a:cubicBezTo>
                  <a:pt x="65" y="142"/>
                  <a:pt x="65" y="140"/>
                  <a:pt x="66" y="138"/>
                </a:cubicBezTo>
                <a:cubicBezTo>
                  <a:pt x="66" y="136"/>
                  <a:pt x="65" y="135"/>
                  <a:pt x="64" y="133"/>
                </a:cubicBezTo>
                <a:cubicBezTo>
                  <a:pt x="62" y="135"/>
                  <a:pt x="60" y="137"/>
                  <a:pt x="58" y="139"/>
                </a:cubicBezTo>
                <a:cubicBezTo>
                  <a:pt x="59" y="141"/>
                  <a:pt x="60" y="142"/>
                  <a:pt x="60" y="144"/>
                </a:cubicBezTo>
                <a:close/>
                <a:moveTo>
                  <a:pt x="118" y="182"/>
                </a:moveTo>
                <a:cubicBezTo>
                  <a:pt x="118" y="182"/>
                  <a:pt x="118" y="182"/>
                  <a:pt x="118" y="182"/>
                </a:cubicBezTo>
                <a:cubicBezTo>
                  <a:pt x="118" y="182"/>
                  <a:pt x="118" y="182"/>
                  <a:pt x="118" y="181"/>
                </a:cubicBezTo>
                <a:cubicBezTo>
                  <a:pt x="123" y="175"/>
                  <a:pt x="126" y="168"/>
                  <a:pt x="128" y="161"/>
                </a:cubicBezTo>
                <a:cubicBezTo>
                  <a:pt x="129" y="160"/>
                  <a:pt x="128" y="160"/>
                  <a:pt x="127" y="159"/>
                </a:cubicBezTo>
                <a:cubicBezTo>
                  <a:pt x="127" y="159"/>
                  <a:pt x="127" y="159"/>
                  <a:pt x="127" y="159"/>
                </a:cubicBezTo>
                <a:cubicBezTo>
                  <a:pt x="127" y="160"/>
                  <a:pt x="127" y="160"/>
                  <a:pt x="127" y="160"/>
                </a:cubicBezTo>
                <a:cubicBezTo>
                  <a:pt x="125" y="165"/>
                  <a:pt x="123" y="170"/>
                  <a:pt x="120" y="174"/>
                </a:cubicBezTo>
                <a:cubicBezTo>
                  <a:pt x="120" y="174"/>
                  <a:pt x="119" y="175"/>
                  <a:pt x="119" y="175"/>
                </a:cubicBezTo>
                <a:cubicBezTo>
                  <a:pt x="119" y="177"/>
                  <a:pt x="119" y="178"/>
                  <a:pt x="119" y="180"/>
                </a:cubicBezTo>
                <a:cubicBezTo>
                  <a:pt x="118" y="180"/>
                  <a:pt x="118" y="181"/>
                  <a:pt x="118" y="182"/>
                </a:cubicBezTo>
                <a:close/>
                <a:moveTo>
                  <a:pt x="246" y="245"/>
                </a:moveTo>
                <a:cubicBezTo>
                  <a:pt x="247" y="245"/>
                  <a:pt x="247" y="244"/>
                  <a:pt x="248" y="244"/>
                </a:cubicBezTo>
                <a:cubicBezTo>
                  <a:pt x="249" y="243"/>
                  <a:pt x="250" y="243"/>
                  <a:pt x="251" y="244"/>
                </a:cubicBezTo>
                <a:cubicBezTo>
                  <a:pt x="251" y="242"/>
                  <a:pt x="252" y="241"/>
                  <a:pt x="251" y="239"/>
                </a:cubicBezTo>
                <a:cubicBezTo>
                  <a:pt x="250" y="237"/>
                  <a:pt x="248" y="236"/>
                  <a:pt x="247" y="234"/>
                </a:cubicBezTo>
                <a:cubicBezTo>
                  <a:pt x="247" y="234"/>
                  <a:pt x="247" y="234"/>
                  <a:pt x="246" y="233"/>
                </a:cubicBezTo>
                <a:cubicBezTo>
                  <a:pt x="246" y="234"/>
                  <a:pt x="246" y="235"/>
                  <a:pt x="246" y="235"/>
                </a:cubicBezTo>
                <a:cubicBezTo>
                  <a:pt x="247" y="237"/>
                  <a:pt x="247" y="237"/>
                  <a:pt x="246" y="238"/>
                </a:cubicBezTo>
                <a:cubicBezTo>
                  <a:pt x="245" y="239"/>
                  <a:pt x="245" y="241"/>
                  <a:pt x="245" y="242"/>
                </a:cubicBezTo>
                <a:cubicBezTo>
                  <a:pt x="245" y="243"/>
                  <a:pt x="245" y="243"/>
                  <a:pt x="245" y="243"/>
                </a:cubicBezTo>
                <a:cubicBezTo>
                  <a:pt x="245" y="244"/>
                  <a:pt x="246" y="244"/>
                  <a:pt x="246" y="245"/>
                </a:cubicBezTo>
                <a:close/>
                <a:moveTo>
                  <a:pt x="99" y="99"/>
                </a:moveTo>
                <a:cubicBezTo>
                  <a:pt x="97" y="99"/>
                  <a:pt x="95" y="98"/>
                  <a:pt x="93" y="98"/>
                </a:cubicBezTo>
                <a:cubicBezTo>
                  <a:pt x="93" y="98"/>
                  <a:pt x="93" y="98"/>
                  <a:pt x="92" y="98"/>
                </a:cubicBezTo>
                <a:cubicBezTo>
                  <a:pt x="91" y="100"/>
                  <a:pt x="89" y="102"/>
                  <a:pt x="88" y="104"/>
                </a:cubicBezTo>
                <a:cubicBezTo>
                  <a:pt x="88" y="105"/>
                  <a:pt x="88" y="106"/>
                  <a:pt x="89" y="107"/>
                </a:cubicBezTo>
                <a:cubicBezTo>
                  <a:pt x="93" y="104"/>
                  <a:pt x="96" y="102"/>
                  <a:pt x="99" y="99"/>
                </a:cubicBezTo>
                <a:close/>
                <a:moveTo>
                  <a:pt x="247" y="11"/>
                </a:moveTo>
                <a:cubicBezTo>
                  <a:pt x="246" y="11"/>
                  <a:pt x="246" y="11"/>
                  <a:pt x="246" y="11"/>
                </a:cubicBezTo>
                <a:cubicBezTo>
                  <a:pt x="243" y="11"/>
                  <a:pt x="241" y="11"/>
                  <a:pt x="238" y="13"/>
                </a:cubicBezTo>
                <a:cubicBezTo>
                  <a:pt x="236" y="14"/>
                  <a:pt x="234" y="16"/>
                  <a:pt x="233" y="18"/>
                </a:cubicBezTo>
                <a:cubicBezTo>
                  <a:pt x="233" y="19"/>
                  <a:pt x="233" y="19"/>
                  <a:pt x="233" y="20"/>
                </a:cubicBezTo>
                <a:cubicBezTo>
                  <a:pt x="234" y="19"/>
                  <a:pt x="234" y="19"/>
                  <a:pt x="234" y="19"/>
                </a:cubicBezTo>
                <a:cubicBezTo>
                  <a:pt x="236" y="18"/>
                  <a:pt x="238" y="17"/>
                  <a:pt x="240" y="16"/>
                </a:cubicBezTo>
                <a:cubicBezTo>
                  <a:pt x="242" y="15"/>
                  <a:pt x="243" y="14"/>
                  <a:pt x="244" y="13"/>
                </a:cubicBezTo>
                <a:cubicBezTo>
                  <a:pt x="245" y="12"/>
                  <a:pt x="246" y="11"/>
                  <a:pt x="247" y="11"/>
                </a:cubicBezTo>
                <a:close/>
                <a:moveTo>
                  <a:pt x="95" y="80"/>
                </a:moveTo>
                <a:cubicBezTo>
                  <a:pt x="85" y="76"/>
                  <a:pt x="75" y="74"/>
                  <a:pt x="63" y="75"/>
                </a:cubicBezTo>
                <a:cubicBezTo>
                  <a:pt x="64" y="76"/>
                  <a:pt x="64" y="76"/>
                  <a:pt x="64" y="76"/>
                </a:cubicBezTo>
                <a:cubicBezTo>
                  <a:pt x="77" y="76"/>
                  <a:pt x="77" y="76"/>
                  <a:pt x="95" y="80"/>
                </a:cubicBezTo>
                <a:close/>
                <a:moveTo>
                  <a:pt x="265" y="44"/>
                </a:moveTo>
                <a:cubicBezTo>
                  <a:pt x="266" y="43"/>
                  <a:pt x="266" y="42"/>
                  <a:pt x="267" y="41"/>
                </a:cubicBezTo>
                <a:cubicBezTo>
                  <a:pt x="270" y="34"/>
                  <a:pt x="270" y="35"/>
                  <a:pt x="269" y="28"/>
                </a:cubicBezTo>
                <a:cubicBezTo>
                  <a:pt x="269" y="28"/>
                  <a:pt x="269" y="28"/>
                  <a:pt x="269" y="27"/>
                </a:cubicBezTo>
                <a:cubicBezTo>
                  <a:pt x="269" y="27"/>
                  <a:pt x="269" y="27"/>
                  <a:pt x="269" y="26"/>
                </a:cubicBezTo>
                <a:cubicBezTo>
                  <a:pt x="269" y="27"/>
                  <a:pt x="268" y="27"/>
                  <a:pt x="268" y="27"/>
                </a:cubicBezTo>
                <a:cubicBezTo>
                  <a:pt x="268" y="29"/>
                  <a:pt x="267" y="30"/>
                  <a:pt x="267" y="32"/>
                </a:cubicBezTo>
                <a:cubicBezTo>
                  <a:pt x="267" y="32"/>
                  <a:pt x="267" y="33"/>
                  <a:pt x="267" y="33"/>
                </a:cubicBezTo>
                <a:cubicBezTo>
                  <a:pt x="268" y="34"/>
                  <a:pt x="268" y="35"/>
                  <a:pt x="267" y="36"/>
                </a:cubicBezTo>
                <a:cubicBezTo>
                  <a:pt x="266" y="36"/>
                  <a:pt x="266" y="36"/>
                  <a:pt x="266" y="37"/>
                </a:cubicBezTo>
                <a:cubicBezTo>
                  <a:pt x="265" y="39"/>
                  <a:pt x="264" y="41"/>
                  <a:pt x="263" y="43"/>
                </a:cubicBezTo>
                <a:cubicBezTo>
                  <a:pt x="263" y="43"/>
                  <a:pt x="263" y="43"/>
                  <a:pt x="263" y="44"/>
                </a:cubicBezTo>
                <a:cubicBezTo>
                  <a:pt x="264" y="44"/>
                  <a:pt x="265" y="44"/>
                  <a:pt x="265" y="44"/>
                </a:cubicBezTo>
                <a:close/>
                <a:moveTo>
                  <a:pt x="214" y="41"/>
                </a:moveTo>
                <a:cubicBezTo>
                  <a:pt x="213" y="41"/>
                  <a:pt x="212" y="41"/>
                  <a:pt x="211" y="42"/>
                </a:cubicBezTo>
                <a:cubicBezTo>
                  <a:pt x="210" y="46"/>
                  <a:pt x="211" y="50"/>
                  <a:pt x="214" y="54"/>
                </a:cubicBezTo>
                <a:cubicBezTo>
                  <a:pt x="215" y="53"/>
                  <a:pt x="215" y="53"/>
                  <a:pt x="215" y="53"/>
                </a:cubicBezTo>
                <a:cubicBezTo>
                  <a:pt x="215" y="52"/>
                  <a:pt x="214" y="51"/>
                  <a:pt x="214" y="51"/>
                </a:cubicBezTo>
                <a:cubicBezTo>
                  <a:pt x="214" y="50"/>
                  <a:pt x="215" y="50"/>
                  <a:pt x="216" y="49"/>
                </a:cubicBezTo>
                <a:cubicBezTo>
                  <a:pt x="216" y="49"/>
                  <a:pt x="215" y="49"/>
                  <a:pt x="215" y="49"/>
                </a:cubicBezTo>
                <a:cubicBezTo>
                  <a:pt x="213" y="49"/>
                  <a:pt x="213" y="47"/>
                  <a:pt x="214" y="45"/>
                </a:cubicBezTo>
                <a:cubicBezTo>
                  <a:pt x="214" y="45"/>
                  <a:pt x="214" y="45"/>
                  <a:pt x="214" y="45"/>
                </a:cubicBezTo>
                <a:cubicBezTo>
                  <a:pt x="214" y="45"/>
                  <a:pt x="215" y="44"/>
                  <a:pt x="215" y="44"/>
                </a:cubicBezTo>
                <a:cubicBezTo>
                  <a:pt x="215" y="43"/>
                  <a:pt x="214" y="42"/>
                  <a:pt x="214" y="41"/>
                </a:cubicBezTo>
                <a:close/>
                <a:moveTo>
                  <a:pt x="166" y="265"/>
                </a:moveTo>
                <a:cubicBezTo>
                  <a:pt x="166" y="265"/>
                  <a:pt x="166" y="265"/>
                  <a:pt x="166" y="265"/>
                </a:cubicBezTo>
                <a:cubicBezTo>
                  <a:pt x="166" y="267"/>
                  <a:pt x="167" y="269"/>
                  <a:pt x="167" y="270"/>
                </a:cubicBezTo>
                <a:cubicBezTo>
                  <a:pt x="172" y="280"/>
                  <a:pt x="179" y="286"/>
                  <a:pt x="188" y="291"/>
                </a:cubicBezTo>
                <a:cubicBezTo>
                  <a:pt x="188" y="291"/>
                  <a:pt x="189" y="291"/>
                  <a:pt x="189" y="291"/>
                </a:cubicBezTo>
                <a:cubicBezTo>
                  <a:pt x="189" y="291"/>
                  <a:pt x="189" y="291"/>
                  <a:pt x="189" y="291"/>
                </a:cubicBezTo>
                <a:cubicBezTo>
                  <a:pt x="179" y="285"/>
                  <a:pt x="172" y="277"/>
                  <a:pt x="167" y="267"/>
                </a:cubicBezTo>
                <a:cubicBezTo>
                  <a:pt x="167" y="266"/>
                  <a:pt x="167" y="266"/>
                  <a:pt x="166" y="265"/>
                </a:cubicBezTo>
                <a:close/>
                <a:moveTo>
                  <a:pt x="139" y="190"/>
                </a:moveTo>
                <a:cubicBezTo>
                  <a:pt x="147" y="197"/>
                  <a:pt x="154" y="204"/>
                  <a:pt x="162" y="210"/>
                </a:cubicBezTo>
                <a:cubicBezTo>
                  <a:pt x="155" y="202"/>
                  <a:pt x="148" y="195"/>
                  <a:pt x="139" y="190"/>
                </a:cubicBezTo>
                <a:close/>
                <a:moveTo>
                  <a:pt x="51" y="181"/>
                </a:moveTo>
                <a:cubicBezTo>
                  <a:pt x="52" y="181"/>
                  <a:pt x="52" y="181"/>
                  <a:pt x="52" y="180"/>
                </a:cubicBezTo>
                <a:cubicBezTo>
                  <a:pt x="53" y="180"/>
                  <a:pt x="54" y="179"/>
                  <a:pt x="54" y="179"/>
                </a:cubicBezTo>
                <a:cubicBezTo>
                  <a:pt x="55" y="178"/>
                  <a:pt x="55" y="178"/>
                  <a:pt x="55" y="177"/>
                </a:cubicBezTo>
                <a:cubicBezTo>
                  <a:pt x="55" y="176"/>
                  <a:pt x="54" y="175"/>
                  <a:pt x="54" y="174"/>
                </a:cubicBezTo>
                <a:cubicBezTo>
                  <a:pt x="54" y="172"/>
                  <a:pt x="53" y="171"/>
                  <a:pt x="52" y="169"/>
                </a:cubicBezTo>
                <a:cubicBezTo>
                  <a:pt x="51" y="171"/>
                  <a:pt x="50" y="172"/>
                  <a:pt x="50" y="174"/>
                </a:cubicBezTo>
                <a:cubicBezTo>
                  <a:pt x="50" y="174"/>
                  <a:pt x="50" y="174"/>
                  <a:pt x="50" y="175"/>
                </a:cubicBezTo>
                <a:cubicBezTo>
                  <a:pt x="50" y="177"/>
                  <a:pt x="51" y="179"/>
                  <a:pt x="51" y="181"/>
                </a:cubicBezTo>
                <a:close/>
                <a:moveTo>
                  <a:pt x="102" y="118"/>
                </a:moveTo>
                <a:cubicBezTo>
                  <a:pt x="105" y="115"/>
                  <a:pt x="108" y="112"/>
                  <a:pt x="111" y="109"/>
                </a:cubicBezTo>
                <a:cubicBezTo>
                  <a:pt x="110" y="109"/>
                  <a:pt x="110" y="108"/>
                  <a:pt x="109" y="108"/>
                </a:cubicBezTo>
                <a:cubicBezTo>
                  <a:pt x="106" y="111"/>
                  <a:pt x="103" y="113"/>
                  <a:pt x="100" y="116"/>
                </a:cubicBezTo>
                <a:cubicBezTo>
                  <a:pt x="100" y="116"/>
                  <a:pt x="100" y="117"/>
                  <a:pt x="100" y="117"/>
                </a:cubicBezTo>
                <a:cubicBezTo>
                  <a:pt x="101" y="117"/>
                  <a:pt x="101" y="118"/>
                  <a:pt x="102" y="118"/>
                </a:cubicBezTo>
                <a:close/>
                <a:moveTo>
                  <a:pt x="72" y="102"/>
                </a:moveTo>
                <a:cubicBezTo>
                  <a:pt x="68" y="107"/>
                  <a:pt x="63" y="111"/>
                  <a:pt x="59" y="115"/>
                </a:cubicBezTo>
                <a:cubicBezTo>
                  <a:pt x="59" y="116"/>
                  <a:pt x="59" y="116"/>
                  <a:pt x="59" y="117"/>
                </a:cubicBezTo>
                <a:cubicBezTo>
                  <a:pt x="64" y="112"/>
                  <a:pt x="69" y="108"/>
                  <a:pt x="73" y="104"/>
                </a:cubicBezTo>
                <a:cubicBezTo>
                  <a:pt x="73" y="103"/>
                  <a:pt x="73" y="103"/>
                  <a:pt x="72" y="102"/>
                </a:cubicBezTo>
                <a:close/>
                <a:moveTo>
                  <a:pt x="118" y="171"/>
                </a:moveTo>
                <a:cubicBezTo>
                  <a:pt x="120" y="167"/>
                  <a:pt x="122" y="163"/>
                  <a:pt x="123" y="159"/>
                </a:cubicBezTo>
                <a:cubicBezTo>
                  <a:pt x="122" y="159"/>
                  <a:pt x="122" y="160"/>
                  <a:pt x="122" y="160"/>
                </a:cubicBezTo>
                <a:cubicBezTo>
                  <a:pt x="120" y="162"/>
                  <a:pt x="118" y="164"/>
                  <a:pt x="116" y="166"/>
                </a:cubicBezTo>
                <a:cubicBezTo>
                  <a:pt x="115" y="167"/>
                  <a:pt x="115" y="168"/>
                  <a:pt x="115" y="170"/>
                </a:cubicBezTo>
                <a:cubicBezTo>
                  <a:pt x="116" y="170"/>
                  <a:pt x="117" y="170"/>
                  <a:pt x="118" y="171"/>
                </a:cubicBezTo>
                <a:close/>
                <a:moveTo>
                  <a:pt x="99" y="194"/>
                </a:moveTo>
                <a:cubicBezTo>
                  <a:pt x="102" y="190"/>
                  <a:pt x="105" y="186"/>
                  <a:pt x="107" y="182"/>
                </a:cubicBezTo>
                <a:cubicBezTo>
                  <a:pt x="105" y="182"/>
                  <a:pt x="104" y="181"/>
                  <a:pt x="103" y="181"/>
                </a:cubicBezTo>
                <a:cubicBezTo>
                  <a:pt x="102" y="182"/>
                  <a:pt x="102" y="183"/>
                  <a:pt x="102" y="184"/>
                </a:cubicBezTo>
                <a:cubicBezTo>
                  <a:pt x="101" y="186"/>
                  <a:pt x="100" y="189"/>
                  <a:pt x="100" y="192"/>
                </a:cubicBezTo>
                <a:cubicBezTo>
                  <a:pt x="100" y="192"/>
                  <a:pt x="99" y="193"/>
                  <a:pt x="99" y="193"/>
                </a:cubicBezTo>
                <a:cubicBezTo>
                  <a:pt x="99" y="194"/>
                  <a:pt x="99" y="194"/>
                  <a:pt x="99" y="194"/>
                </a:cubicBezTo>
                <a:close/>
                <a:moveTo>
                  <a:pt x="57" y="113"/>
                </a:moveTo>
                <a:cubicBezTo>
                  <a:pt x="62" y="109"/>
                  <a:pt x="66" y="104"/>
                  <a:pt x="71" y="100"/>
                </a:cubicBezTo>
                <a:cubicBezTo>
                  <a:pt x="70" y="99"/>
                  <a:pt x="70" y="99"/>
                  <a:pt x="70" y="99"/>
                </a:cubicBezTo>
                <a:cubicBezTo>
                  <a:pt x="65" y="103"/>
                  <a:pt x="60" y="107"/>
                  <a:pt x="56" y="112"/>
                </a:cubicBezTo>
                <a:cubicBezTo>
                  <a:pt x="56" y="112"/>
                  <a:pt x="57" y="112"/>
                  <a:pt x="57" y="113"/>
                </a:cubicBezTo>
                <a:close/>
                <a:moveTo>
                  <a:pt x="139" y="146"/>
                </a:moveTo>
                <a:cubicBezTo>
                  <a:pt x="139" y="158"/>
                  <a:pt x="137" y="170"/>
                  <a:pt x="131" y="181"/>
                </a:cubicBezTo>
                <a:cubicBezTo>
                  <a:pt x="132" y="181"/>
                  <a:pt x="132" y="181"/>
                  <a:pt x="132" y="181"/>
                </a:cubicBezTo>
                <a:cubicBezTo>
                  <a:pt x="134" y="177"/>
                  <a:pt x="136" y="173"/>
                  <a:pt x="137" y="169"/>
                </a:cubicBezTo>
                <a:cubicBezTo>
                  <a:pt x="138" y="165"/>
                  <a:pt x="139" y="162"/>
                  <a:pt x="139" y="159"/>
                </a:cubicBezTo>
                <a:cubicBezTo>
                  <a:pt x="140" y="155"/>
                  <a:pt x="140" y="150"/>
                  <a:pt x="139" y="146"/>
                </a:cubicBezTo>
                <a:close/>
                <a:moveTo>
                  <a:pt x="66" y="189"/>
                </a:moveTo>
                <a:cubicBezTo>
                  <a:pt x="65" y="187"/>
                  <a:pt x="63" y="186"/>
                  <a:pt x="62" y="184"/>
                </a:cubicBezTo>
                <a:cubicBezTo>
                  <a:pt x="61" y="185"/>
                  <a:pt x="61" y="186"/>
                  <a:pt x="60" y="186"/>
                </a:cubicBezTo>
                <a:cubicBezTo>
                  <a:pt x="58" y="185"/>
                  <a:pt x="58" y="186"/>
                  <a:pt x="58" y="187"/>
                </a:cubicBezTo>
                <a:cubicBezTo>
                  <a:pt x="57" y="188"/>
                  <a:pt x="57" y="189"/>
                  <a:pt x="57" y="190"/>
                </a:cubicBezTo>
                <a:cubicBezTo>
                  <a:pt x="56" y="190"/>
                  <a:pt x="56" y="191"/>
                  <a:pt x="56" y="191"/>
                </a:cubicBezTo>
                <a:cubicBezTo>
                  <a:pt x="60" y="190"/>
                  <a:pt x="63" y="190"/>
                  <a:pt x="66" y="189"/>
                </a:cubicBezTo>
                <a:close/>
                <a:moveTo>
                  <a:pt x="209" y="237"/>
                </a:moveTo>
                <a:cubicBezTo>
                  <a:pt x="211" y="236"/>
                  <a:pt x="212" y="235"/>
                  <a:pt x="214" y="234"/>
                </a:cubicBezTo>
                <a:cubicBezTo>
                  <a:pt x="217" y="233"/>
                  <a:pt x="218" y="231"/>
                  <a:pt x="220" y="230"/>
                </a:cubicBezTo>
                <a:cubicBezTo>
                  <a:pt x="219" y="229"/>
                  <a:pt x="218" y="228"/>
                  <a:pt x="217" y="228"/>
                </a:cubicBezTo>
                <a:cubicBezTo>
                  <a:pt x="214" y="231"/>
                  <a:pt x="211" y="234"/>
                  <a:pt x="208" y="237"/>
                </a:cubicBezTo>
                <a:cubicBezTo>
                  <a:pt x="208" y="237"/>
                  <a:pt x="209" y="237"/>
                  <a:pt x="209" y="237"/>
                </a:cubicBezTo>
                <a:close/>
                <a:moveTo>
                  <a:pt x="133" y="192"/>
                </a:moveTo>
                <a:cubicBezTo>
                  <a:pt x="138" y="196"/>
                  <a:pt x="144" y="199"/>
                  <a:pt x="149" y="203"/>
                </a:cubicBezTo>
                <a:cubicBezTo>
                  <a:pt x="149" y="203"/>
                  <a:pt x="149" y="203"/>
                  <a:pt x="149" y="203"/>
                </a:cubicBezTo>
                <a:cubicBezTo>
                  <a:pt x="149" y="203"/>
                  <a:pt x="149" y="203"/>
                  <a:pt x="149" y="203"/>
                </a:cubicBezTo>
                <a:cubicBezTo>
                  <a:pt x="144" y="198"/>
                  <a:pt x="139" y="194"/>
                  <a:pt x="134" y="189"/>
                </a:cubicBezTo>
                <a:cubicBezTo>
                  <a:pt x="134" y="190"/>
                  <a:pt x="133" y="191"/>
                  <a:pt x="133" y="192"/>
                </a:cubicBezTo>
                <a:close/>
                <a:moveTo>
                  <a:pt x="124" y="141"/>
                </a:moveTo>
                <a:cubicBezTo>
                  <a:pt x="122" y="142"/>
                  <a:pt x="120" y="143"/>
                  <a:pt x="119" y="145"/>
                </a:cubicBezTo>
                <a:cubicBezTo>
                  <a:pt x="118" y="145"/>
                  <a:pt x="118" y="145"/>
                  <a:pt x="118" y="146"/>
                </a:cubicBezTo>
                <a:cubicBezTo>
                  <a:pt x="118" y="147"/>
                  <a:pt x="118" y="148"/>
                  <a:pt x="118" y="150"/>
                </a:cubicBezTo>
                <a:cubicBezTo>
                  <a:pt x="118" y="150"/>
                  <a:pt x="119" y="150"/>
                  <a:pt x="119" y="150"/>
                </a:cubicBezTo>
                <a:cubicBezTo>
                  <a:pt x="119" y="150"/>
                  <a:pt x="118" y="150"/>
                  <a:pt x="118" y="150"/>
                </a:cubicBezTo>
                <a:cubicBezTo>
                  <a:pt x="121" y="148"/>
                  <a:pt x="123" y="146"/>
                  <a:pt x="125" y="144"/>
                </a:cubicBezTo>
                <a:cubicBezTo>
                  <a:pt x="125" y="143"/>
                  <a:pt x="124" y="142"/>
                  <a:pt x="124" y="141"/>
                </a:cubicBezTo>
                <a:close/>
                <a:moveTo>
                  <a:pt x="31" y="149"/>
                </a:moveTo>
                <a:cubicBezTo>
                  <a:pt x="31" y="149"/>
                  <a:pt x="32" y="149"/>
                  <a:pt x="32" y="149"/>
                </a:cubicBezTo>
                <a:cubicBezTo>
                  <a:pt x="33" y="147"/>
                  <a:pt x="35" y="144"/>
                  <a:pt x="37" y="142"/>
                </a:cubicBezTo>
                <a:cubicBezTo>
                  <a:pt x="37" y="142"/>
                  <a:pt x="37" y="142"/>
                  <a:pt x="37" y="142"/>
                </a:cubicBezTo>
                <a:cubicBezTo>
                  <a:pt x="37" y="140"/>
                  <a:pt x="37" y="138"/>
                  <a:pt x="38" y="136"/>
                </a:cubicBezTo>
                <a:cubicBezTo>
                  <a:pt x="37" y="136"/>
                  <a:pt x="36" y="137"/>
                  <a:pt x="35" y="138"/>
                </a:cubicBezTo>
                <a:cubicBezTo>
                  <a:pt x="35" y="138"/>
                  <a:pt x="34" y="139"/>
                  <a:pt x="34" y="139"/>
                </a:cubicBezTo>
                <a:cubicBezTo>
                  <a:pt x="33" y="142"/>
                  <a:pt x="33" y="144"/>
                  <a:pt x="32" y="147"/>
                </a:cubicBezTo>
                <a:cubicBezTo>
                  <a:pt x="31" y="148"/>
                  <a:pt x="31" y="148"/>
                  <a:pt x="31" y="149"/>
                </a:cubicBezTo>
                <a:close/>
                <a:moveTo>
                  <a:pt x="8" y="140"/>
                </a:moveTo>
                <a:cubicBezTo>
                  <a:pt x="6" y="147"/>
                  <a:pt x="6" y="154"/>
                  <a:pt x="8" y="161"/>
                </a:cubicBezTo>
                <a:cubicBezTo>
                  <a:pt x="8" y="160"/>
                  <a:pt x="9" y="160"/>
                  <a:pt x="9" y="160"/>
                </a:cubicBezTo>
                <a:cubicBezTo>
                  <a:pt x="9" y="160"/>
                  <a:pt x="9" y="159"/>
                  <a:pt x="9" y="159"/>
                </a:cubicBezTo>
                <a:cubicBezTo>
                  <a:pt x="9" y="155"/>
                  <a:pt x="8" y="151"/>
                  <a:pt x="8" y="146"/>
                </a:cubicBezTo>
                <a:cubicBezTo>
                  <a:pt x="8" y="146"/>
                  <a:pt x="8" y="145"/>
                  <a:pt x="8" y="145"/>
                </a:cubicBezTo>
                <a:cubicBezTo>
                  <a:pt x="8" y="144"/>
                  <a:pt x="8" y="143"/>
                  <a:pt x="8" y="142"/>
                </a:cubicBezTo>
                <a:cubicBezTo>
                  <a:pt x="8" y="142"/>
                  <a:pt x="8" y="141"/>
                  <a:pt x="8" y="140"/>
                </a:cubicBezTo>
                <a:close/>
                <a:moveTo>
                  <a:pt x="109" y="207"/>
                </a:moveTo>
                <a:cubicBezTo>
                  <a:pt x="115" y="204"/>
                  <a:pt x="121" y="200"/>
                  <a:pt x="125" y="194"/>
                </a:cubicBezTo>
                <a:cubicBezTo>
                  <a:pt x="125" y="194"/>
                  <a:pt x="125" y="194"/>
                  <a:pt x="124" y="193"/>
                </a:cubicBezTo>
                <a:cubicBezTo>
                  <a:pt x="123" y="194"/>
                  <a:pt x="123" y="194"/>
                  <a:pt x="122" y="195"/>
                </a:cubicBezTo>
                <a:cubicBezTo>
                  <a:pt x="121" y="196"/>
                  <a:pt x="119" y="197"/>
                  <a:pt x="118" y="198"/>
                </a:cubicBezTo>
                <a:cubicBezTo>
                  <a:pt x="116" y="202"/>
                  <a:pt x="113" y="204"/>
                  <a:pt x="110" y="207"/>
                </a:cubicBezTo>
                <a:cubicBezTo>
                  <a:pt x="109" y="207"/>
                  <a:pt x="109" y="207"/>
                  <a:pt x="109" y="207"/>
                </a:cubicBezTo>
                <a:close/>
                <a:moveTo>
                  <a:pt x="70" y="206"/>
                </a:moveTo>
                <a:cubicBezTo>
                  <a:pt x="70" y="206"/>
                  <a:pt x="69" y="206"/>
                  <a:pt x="69" y="206"/>
                </a:cubicBezTo>
                <a:cubicBezTo>
                  <a:pt x="66" y="205"/>
                  <a:pt x="63" y="204"/>
                  <a:pt x="60" y="204"/>
                </a:cubicBezTo>
                <a:cubicBezTo>
                  <a:pt x="59" y="204"/>
                  <a:pt x="59" y="204"/>
                  <a:pt x="59" y="204"/>
                </a:cubicBezTo>
                <a:cubicBezTo>
                  <a:pt x="57" y="204"/>
                  <a:pt x="55" y="204"/>
                  <a:pt x="54" y="204"/>
                </a:cubicBezTo>
                <a:cubicBezTo>
                  <a:pt x="54" y="204"/>
                  <a:pt x="53" y="204"/>
                  <a:pt x="53" y="205"/>
                </a:cubicBezTo>
                <a:cubicBezTo>
                  <a:pt x="59" y="206"/>
                  <a:pt x="64" y="207"/>
                  <a:pt x="70" y="207"/>
                </a:cubicBezTo>
                <a:cubicBezTo>
                  <a:pt x="70" y="207"/>
                  <a:pt x="70" y="206"/>
                  <a:pt x="70" y="206"/>
                </a:cubicBezTo>
                <a:close/>
                <a:moveTo>
                  <a:pt x="105" y="159"/>
                </a:moveTo>
                <a:cubicBezTo>
                  <a:pt x="104" y="161"/>
                  <a:pt x="104" y="162"/>
                  <a:pt x="103" y="163"/>
                </a:cubicBezTo>
                <a:cubicBezTo>
                  <a:pt x="103" y="165"/>
                  <a:pt x="102" y="167"/>
                  <a:pt x="102" y="169"/>
                </a:cubicBezTo>
                <a:cubicBezTo>
                  <a:pt x="102" y="170"/>
                  <a:pt x="102" y="171"/>
                  <a:pt x="102" y="171"/>
                </a:cubicBezTo>
                <a:cubicBezTo>
                  <a:pt x="104" y="170"/>
                  <a:pt x="105" y="167"/>
                  <a:pt x="107" y="165"/>
                </a:cubicBezTo>
                <a:cubicBezTo>
                  <a:pt x="107" y="165"/>
                  <a:pt x="107" y="165"/>
                  <a:pt x="107" y="164"/>
                </a:cubicBezTo>
                <a:cubicBezTo>
                  <a:pt x="106" y="163"/>
                  <a:pt x="106" y="161"/>
                  <a:pt x="105" y="159"/>
                </a:cubicBezTo>
                <a:close/>
                <a:moveTo>
                  <a:pt x="242" y="8"/>
                </a:moveTo>
                <a:cubicBezTo>
                  <a:pt x="242" y="8"/>
                  <a:pt x="243" y="8"/>
                  <a:pt x="243" y="8"/>
                </a:cubicBezTo>
                <a:cubicBezTo>
                  <a:pt x="246" y="8"/>
                  <a:pt x="249" y="8"/>
                  <a:pt x="252" y="9"/>
                </a:cubicBezTo>
                <a:cubicBezTo>
                  <a:pt x="253" y="9"/>
                  <a:pt x="255" y="9"/>
                  <a:pt x="256" y="8"/>
                </a:cubicBezTo>
                <a:cubicBezTo>
                  <a:pt x="253" y="6"/>
                  <a:pt x="250" y="5"/>
                  <a:pt x="246" y="5"/>
                </a:cubicBezTo>
                <a:cubicBezTo>
                  <a:pt x="246" y="7"/>
                  <a:pt x="243" y="7"/>
                  <a:pt x="242" y="8"/>
                </a:cubicBezTo>
                <a:close/>
                <a:moveTo>
                  <a:pt x="259" y="31"/>
                </a:moveTo>
                <a:cubicBezTo>
                  <a:pt x="258" y="32"/>
                  <a:pt x="257" y="33"/>
                  <a:pt x="256" y="33"/>
                </a:cubicBezTo>
                <a:cubicBezTo>
                  <a:pt x="254" y="34"/>
                  <a:pt x="253" y="34"/>
                  <a:pt x="252" y="35"/>
                </a:cubicBezTo>
                <a:cubicBezTo>
                  <a:pt x="253" y="36"/>
                  <a:pt x="253" y="37"/>
                  <a:pt x="253" y="39"/>
                </a:cubicBezTo>
                <a:cubicBezTo>
                  <a:pt x="255" y="38"/>
                  <a:pt x="256" y="38"/>
                  <a:pt x="258" y="37"/>
                </a:cubicBezTo>
                <a:cubicBezTo>
                  <a:pt x="258" y="37"/>
                  <a:pt x="258" y="36"/>
                  <a:pt x="258" y="36"/>
                </a:cubicBezTo>
                <a:cubicBezTo>
                  <a:pt x="259" y="35"/>
                  <a:pt x="259" y="33"/>
                  <a:pt x="259" y="31"/>
                </a:cubicBezTo>
                <a:close/>
                <a:moveTo>
                  <a:pt x="34" y="193"/>
                </a:moveTo>
                <a:cubicBezTo>
                  <a:pt x="34" y="193"/>
                  <a:pt x="34" y="193"/>
                  <a:pt x="34" y="193"/>
                </a:cubicBezTo>
                <a:cubicBezTo>
                  <a:pt x="34" y="192"/>
                  <a:pt x="33" y="192"/>
                  <a:pt x="33" y="192"/>
                </a:cubicBezTo>
                <a:cubicBezTo>
                  <a:pt x="32" y="189"/>
                  <a:pt x="31" y="187"/>
                  <a:pt x="31" y="184"/>
                </a:cubicBezTo>
                <a:cubicBezTo>
                  <a:pt x="31" y="183"/>
                  <a:pt x="31" y="182"/>
                  <a:pt x="30" y="181"/>
                </a:cubicBezTo>
                <a:cubicBezTo>
                  <a:pt x="29" y="181"/>
                  <a:pt x="29" y="180"/>
                  <a:pt x="28" y="180"/>
                </a:cubicBezTo>
                <a:cubicBezTo>
                  <a:pt x="27" y="184"/>
                  <a:pt x="30" y="191"/>
                  <a:pt x="34" y="193"/>
                </a:cubicBezTo>
                <a:close/>
                <a:moveTo>
                  <a:pt x="102" y="122"/>
                </a:moveTo>
                <a:cubicBezTo>
                  <a:pt x="101" y="124"/>
                  <a:pt x="100" y="125"/>
                  <a:pt x="99" y="126"/>
                </a:cubicBezTo>
                <a:cubicBezTo>
                  <a:pt x="98" y="126"/>
                  <a:pt x="98" y="126"/>
                  <a:pt x="98" y="127"/>
                </a:cubicBezTo>
                <a:cubicBezTo>
                  <a:pt x="99" y="128"/>
                  <a:pt x="99" y="129"/>
                  <a:pt x="100" y="130"/>
                </a:cubicBezTo>
                <a:cubicBezTo>
                  <a:pt x="102" y="129"/>
                  <a:pt x="103" y="127"/>
                  <a:pt x="105" y="125"/>
                </a:cubicBezTo>
                <a:cubicBezTo>
                  <a:pt x="104" y="124"/>
                  <a:pt x="103" y="123"/>
                  <a:pt x="102" y="122"/>
                </a:cubicBezTo>
                <a:close/>
                <a:moveTo>
                  <a:pt x="125" y="148"/>
                </a:moveTo>
                <a:cubicBezTo>
                  <a:pt x="125" y="148"/>
                  <a:pt x="125" y="148"/>
                  <a:pt x="125" y="148"/>
                </a:cubicBezTo>
                <a:cubicBezTo>
                  <a:pt x="125" y="148"/>
                  <a:pt x="125" y="148"/>
                  <a:pt x="124" y="149"/>
                </a:cubicBezTo>
                <a:cubicBezTo>
                  <a:pt x="123" y="151"/>
                  <a:pt x="121" y="152"/>
                  <a:pt x="119" y="154"/>
                </a:cubicBezTo>
                <a:cubicBezTo>
                  <a:pt x="118" y="155"/>
                  <a:pt x="118" y="157"/>
                  <a:pt x="118" y="158"/>
                </a:cubicBezTo>
                <a:cubicBezTo>
                  <a:pt x="119" y="157"/>
                  <a:pt x="121" y="157"/>
                  <a:pt x="122" y="155"/>
                </a:cubicBezTo>
                <a:cubicBezTo>
                  <a:pt x="123" y="154"/>
                  <a:pt x="123" y="153"/>
                  <a:pt x="124" y="152"/>
                </a:cubicBezTo>
                <a:cubicBezTo>
                  <a:pt x="125" y="152"/>
                  <a:pt x="125" y="151"/>
                  <a:pt x="125" y="151"/>
                </a:cubicBezTo>
                <a:cubicBezTo>
                  <a:pt x="125" y="150"/>
                  <a:pt x="125" y="149"/>
                  <a:pt x="125" y="148"/>
                </a:cubicBezTo>
                <a:close/>
                <a:moveTo>
                  <a:pt x="86" y="198"/>
                </a:moveTo>
                <a:cubicBezTo>
                  <a:pt x="84" y="199"/>
                  <a:pt x="82" y="200"/>
                  <a:pt x="79" y="200"/>
                </a:cubicBezTo>
                <a:cubicBezTo>
                  <a:pt x="76" y="201"/>
                  <a:pt x="74" y="201"/>
                  <a:pt x="71" y="201"/>
                </a:cubicBezTo>
                <a:cubicBezTo>
                  <a:pt x="72" y="202"/>
                  <a:pt x="72" y="202"/>
                  <a:pt x="73" y="202"/>
                </a:cubicBezTo>
                <a:cubicBezTo>
                  <a:pt x="73" y="203"/>
                  <a:pt x="74" y="203"/>
                  <a:pt x="75" y="203"/>
                </a:cubicBezTo>
                <a:cubicBezTo>
                  <a:pt x="78" y="203"/>
                  <a:pt x="82" y="202"/>
                  <a:pt x="85" y="200"/>
                </a:cubicBezTo>
                <a:cubicBezTo>
                  <a:pt x="86" y="200"/>
                  <a:pt x="86" y="199"/>
                  <a:pt x="86" y="198"/>
                </a:cubicBezTo>
                <a:close/>
                <a:moveTo>
                  <a:pt x="246" y="260"/>
                </a:moveTo>
                <a:cubicBezTo>
                  <a:pt x="245" y="260"/>
                  <a:pt x="245" y="261"/>
                  <a:pt x="245" y="261"/>
                </a:cubicBezTo>
                <a:cubicBezTo>
                  <a:pt x="241" y="264"/>
                  <a:pt x="238" y="268"/>
                  <a:pt x="234" y="271"/>
                </a:cubicBezTo>
                <a:cubicBezTo>
                  <a:pt x="234" y="272"/>
                  <a:pt x="233" y="272"/>
                  <a:pt x="233" y="273"/>
                </a:cubicBezTo>
                <a:cubicBezTo>
                  <a:pt x="232" y="273"/>
                  <a:pt x="232" y="274"/>
                  <a:pt x="232" y="274"/>
                </a:cubicBezTo>
                <a:cubicBezTo>
                  <a:pt x="237" y="272"/>
                  <a:pt x="245" y="263"/>
                  <a:pt x="246" y="260"/>
                </a:cubicBezTo>
                <a:close/>
                <a:moveTo>
                  <a:pt x="178" y="242"/>
                </a:moveTo>
                <a:cubicBezTo>
                  <a:pt x="176" y="243"/>
                  <a:pt x="175" y="245"/>
                  <a:pt x="174" y="247"/>
                </a:cubicBezTo>
                <a:cubicBezTo>
                  <a:pt x="174" y="248"/>
                  <a:pt x="174" y="249"/>
                  <a:pt x="174" y="251"/>
                </a:cubicBezTo>
                <a:cubicBezTo>
                  <a:pt x="174" y="251"/>
                  <a:pt x="174" y="251"/>
                  <a:pt x="174" y="252"/>
                </a:cubicBezTo>
                <a:cubicBezTo>
                  <a:pt x="176" y="250"/>
                  <a:pt x="177" y="249"/>
                  <a:pt x="179" y="247"/>
                </a:cubicBezTo>
                <a:cubicBezTo>
                  <a:pt x="179" y="246"/>
                  <a:pt x="178" y="244"/>
                  <a:pt x="178" y="242"/>
                </a:cubicBezTo>
                <a:close/>
                <a:moveTo>
                  <a:pt x="87" y="177"/>
                </a:moveTo>
                <a:cubicBezTo>
                  <a:pt x="85" y="178"/>
                  <a:pt x="84" y="180"/>
                  <a:pt x="84" y="182"/>
                </a:cubicBezTo>
                <a:cubicBezTo>
                  <a:pt x="85" y="183"/>
                  <a:pt x="86" y="183"/>
                  <a:pt x="87" y="184"/>
                </a:cubicBezTo>
                <a:cubicBezTo>
                  <a:pt x="88" y="183"/>
                  <a:pt x="89" y="182"/>
                  <a:pt x="90" y="181"/>
                </a:cubicBezTo>
                <a:cubicBezTo>
                  <a:pt x="89" y="180"/>
                  <a:pt x="88" y="178"/>
                  <a:pt x="87" y="177"/>
                </a:cubicBezTo>
                <a:close/>
                <a:moveTo>
                  <a:pt x="34" y="185"/>
                </a:moveTo>
                <a:cubicBezTo>
                  <a:pt x="34" y="188"/>
                  <a:pt x="36" y="191"/>
                  <a:pt x="38" y="194"/>
                </a:cubicBezTo>
                <a:cubicBezTo>
                  <a:pt x="40" y="193"/>
                  <a:pt x="40" y="193"/>
                  <a:pt x="39" y="191"/>
                </a:cubicBezTo>
                <a:cubicBezTo>
                  <a:pt x="39" y="190"/>
                  <a:pt x="38" y="189"/>
                  <a:pt x="38" y="188"/>
                </a:cubicBezTo>
                <a:cubicBezTo>
                  <a:pt x="38" y="188"/>
                  <a:pt x="38" y="187"/>
                  <a:pt x="38" y="187"/>
                </a:cubicBezTo>
                <a:cubicBezTo>
                  <a:pt x="37" y="186"/>
                  <a:pt x="36" y="185"/>
                  <a:pt x="34" y="185"/>
                </a:cubicBezTo>
                <a:close/>
                <a:moveTo>
                  <a:pt x="222" y="228"/>
                </a:moveTo>
                <a:cubicBezTo>
                  <a:pt x="224" y="226"/>
                  <a:pt x="226" y="224"/>
                  <a:pt x="228" y="223"/>
                </a:cubicBezTo>
                <a:cubicBezTo>
                  <a:pt x="227" y="222"/>
                  <a:pt x="226" y="222"/>
                  <a:pt x="225" y="222"/>
                </a:cubicBezTo>
                <a:cubicBezTo>
                  <a:pt x="224" y="221"/>
                  <a:pt x="224" y="222"/>
                  <a:pt x="223" y="222"/>
                </a:cubicBezTo>
                <a:cubicBezTo>
                  <a:pt x="222" y="223"/>
                  <a:pt x="221" y="224"/>
                  <a:pt x="220" y="225"/>
                </a:cubicBezTo>
                <a:cubicBezTo>
                  <a:pt x="220" y="225"/>
                  <a:pt x="220" y="226"/>
                  <a:pt x="220" y="226"/>
                </a:cubicBezTo>
                <a:cubicBezTo>
                  <a:pt x="220" y="226"/>
                  <a:pt x="221" y="227"/>
                  <a:pt x="222" y="228"/>
                </a:cubicBezTo>
                <a:close/>
                <a:moveTo>
                  <a:pt x="48" y="126"/>
                </a:moveTo>
                <a:cubicBezTo>
                  <a:pt x="46" y="128"/>
                  <a:pt x="44" y="129"/>
                  <a:pt x="43" y="131"/>
                </a:cubicBezTo>
                <a:cubicBezTo>
                  <a:pt x="42" y="131"/>
                  <a:pt x="42" y="131"/>
                  <a:pt x="42" y="131"/>
                </a:cubicBezTo>
                <a:cubicBezTo>
                  <a:pt x="42" y="133"/>
                  <a:pt x="42" y="134"/>
                  <a:pt x="42" y="135"/>
                </a:cubicBezTo>
                <a:cubicBezTo>
                  <a:pt x="45" y="133"/>
                  <a:pt x="47" y="130"/>
                  <a:pt x="49" y="128"/>
                </a:cubicBezTo>
                <a:cubicBezTo>
                  <a:pt x="49" y="127"/>
                  <a:pt x="48" y="127"/>
                  <a:pt x="48" y="126"/>
                </a:cubicBezTo>
                <a:close/>
                <a:moveTo>
                  <a:pt x="20" y="196"/>
                </a:moveTo>
                <a:cubicBezTo>
                  <a:pt x="20" y="196"/>
                  <a:pt x="20" y="196"/>
                  <a:pt x="20" y="196"/>
                </a:cubicBezTo>
                <a:cubicBezTo>
                  <a:pt x="19" y="194"/>
                  <a:pt x="18" y="191"/>
                  <a:pt x="17" y="189"/>
                </a:cubicBezTo>
                <a:cubicBezTo>
                  <a:pt x="17" y="189"/>
                  <a:pt x="16" y="188"/>
                  <a:pt x="16" y="188"/>
                </a:cubicBezTo>
                <a:cubicBezTo>
                  <a:pt x="14" y="186"/>
                  <a:pt x="13" y="184"/>
                  <a:pt x="11" y="182"/>
                </a:cubicBezTo>
                <a:cubicBezTo>
                  <a:pt x="11" y="182"/>
                  <a:pt x="10" y="182"/>
                  <a:pt x="10" y="182"/>
                </a:cubicBezTo>
                <a:cubicBezTo>
                  <a:pt x="13" y="187"/>
                  <a:pt x="16" y="192"/>
                  <a:pt x="20" y="196"/>
                </a:cubicBezTo>
                <a:close/>
                <a:moveTo>
                  <a:pt x="230" y="244"/>
                </a:moveTo>
                <a:cubicBezTo>
                  <a:pt x="229" y="246"/>
                  <a:pt x="228" y="247"/>
                  <a:pt x="227" y="248"/>
                </a:cubicBezTo>
                <a:cubicBezTo>
                  <a:pt x="226" y="249"/>
                  <a:pt x="226" y="251"/>
                  <a:pt x="225" y="253"/>
                </a:cubicBezTo>
                <a:cubicBezTo>
                  <a:pt x="225" y="253"/>
                  <a:pt x="225" y="253"/>
                  <a:pt x="226" y="254"/>
                </a:cubicBezTo>
                <a:cubicBezTo>
                  <a:pt x="228" y="251"/>
                  <a:pt x="230" y="249"/>
                  <a:pt x="232" y="247"/>
                </a:cubicBezTo>
                <a:cubicBezTo>
                  <a:pt x="231" y="246"/>
                  <a:pt x="231" y="245"/>
                  <a:pt x="230" y="244"/>
                </a:cubicBezTo>
                <a:close/>
                <a:moveTo>
                  <a:pt x="185" y="253"/>
                </a:moveTo>
                <a:cubicBezTo>
                  <a:pt x="186" y="252"/>
                  <a:pt x="186" y="251"/>
                  <a:pt x="187" y="251"/>
                </a:cubicBezTo>
                <a:cubicBezTo>
                  <a:pt x="187" y="250"/>
                  <a:pt x="188" y="250"/>
                  <a:pt x="188" y="249"/>
                </a:cubicBezTo>
                <a:cubicBezTo>
                  <a:pt x="188" y="247"/>
                  <a:pt x="189" y="246"/>
                  <a:pt x="189" y="244"/>
                </a:cubicBezTo>
                <a:cubicBezTo>
                  <a:pt x="189" y="244"/>
                  <a:pt x="189" y="243"/>
                  <a:pt x="190" y="243"/>
                </a:cubicBezTo>
                <a:cubicBezTo>
                  <a:pt x="187" y="245"/>
                  <a:pt x="185" y="247"/>
                  <a:pt x="183" y="250"/>
                </a:cubicBezTo>
                <a:cubicBezTo>
                  <a:pt x="184" y="251"/>
                  <a:pt x="184" y="252"/>
                  <a:pt x="185" y="253"/>
                </a:cubicBezTo>
                <a:close/>
                <a:moveTo>
                  <a:pt x="79" y="152"/>
                </a:moveTo>
                <a:cubicBezTo>
                  <a:pt x="77" y="151"/>
                  <a:pt x="76" y="150"/>
                  <a:pt x="75" y="148"/>
                </a:cubicBezTo>
                <a:cubicBezTo>
                  <a:pt x="73" y="150"/>
                  <a:pt x="73" y="150"/>
                  <a:pt x="74" y="152"/>
                </a:cubicBezTo>
                <a:cubicBezTo>
                  <a:pt x="74" y="153"/>
                  <a:pt x="74" y="153"/>
                  <a:pt x="74" y="154"/>
                </a:cubicBezTo>
                <a:cubicBezTo>
                  <a:pt x="74" y="155"/>
                  <a:pt x="75" y="156"/>
                  <a:pt x="75" y="157"/>
                </a:cubicBezTo>
                <a:cubicBezTo>
                  <a:pt x="76" y="155"/>
                  <a:pt x="77" y="154"/>
                  <a:pt x="79" y="152"/>
                </a:cubicBezTo>
                <a:close/>
                <a:moveTo>
                  <a:pt x="69" y="197"/>
                </a:moveTo>
                <a:cubicBezTo>
                  <a:pt x="73" y="196"/>
                  <a:pt x="77" y="196"/>
                  <a:pt x="81" y="195"/>
                </a:cubicBezTo>
                <a:cubicBezTo>
                  <a:pt x="78" y="194"/>
                  <a:pt x="74" y="194"/>
                  <a:pt x="71" y="193"/>
                </a:cubicBezTo>
                <a:cubicBezTo>
                  <a:pt x="71" y="193"/>
                  <a:pt x="71" y="194"/>
                  <a:pt x="70" y="195"/>
                </a:cubicBezTo>
                <a:cubicBezTo>
                  <a:pt x="70" y="195"/>
                  <a:pt x="70" y="196"/>
                  <a:pt x="69" y="197"/>
                </a:cubicBezTo>
                <a:close/>
                <a:moveTo>
                  <a:pt x="97" y="163"/>
                </a:moveTo>
                <a:cubicBezTo>
                  <a:pt x="100" y="161"/>
                  <a:pt x="100" y="161"/>
                  <a:pt x="100" y="157"/>
                </a:cubicBezTo>
                <a:cubicBezTo>
                  <a:pt x="100" y="157"/>
                  <a:pt x="100" y="156"/>
                  <a:pt x="100" y="156"/>
                </a:cubicBezTo>
                <a:cubicBezTo>
                  <a:pt x="100" y="156"/>
                  <a:pt x="100" y="155"/>
                  <a:pt x="100" y="155"/>
                </a:cubicBezTo>
                <a:cubicBezTo>
                  <a:pt x="99" y="157"/>
                  <a:pt x="98" y="158"/>
                  <a:pt x="97" y="160"/>
                </a:cubicBezTo>
                <a:cubicBezTo>
                  <a:pt x="95" y="162"/>
                  <a:pt x="95" y="162"/>
                  <a:pt x="97" y="163"/>
                </a:cubicBezTo>
                <a:close/>
                <a:moveTo>
                  <a:pt x="187" y="205"/>
                </a:moveTo>
                <a:cubicBezTo>
                  <a:pt x="187" y="205"/>
                  <a:pt x="187" y="205"/>
                  <a:pt x="187" y="205"/>
                </a:cubicBezTo>
                <a:cubicBezTo>
                  <a:pt x="186" y="205"/>
                  <a:pt x="185" y="205"/>
                  <a:pt x="184" y="206"/>
                </a:cubicBezTo>
                <a:cubicBezTo>
                  <a:pt x="181" y="208"/>
                  <a:pt x="177" y="211"/>
                  <a:pt x="175" y="215"/>
                </a:cubicBezTo>
                <a:cubicBezTo>
                  <a:pt x="174" y="215"/>
                  <a:pt x="174" y="215"/>
                  <a:pt x="174" y="216"/>
                </a:cubicBezTo>
                <a:cubicBezTo>
                  <a:pt x="174" y="216"/>
                  <a:pt x="174" y="217"/>
                  <a:pt x="175" y="218"/>
                </a:cubicBezTo>
                <a:cubicBezTo>
                  <a:pt x="178" y="213"/>
                  <a:pt x="182" y="208"/>
                  <a:pt x="187" y="205"/>
                </a:cubicBezTo>
                <a:close/>
                <a:moveTo>
                  <a:pt x="53" y="152"/>
                </a:moveTo>
                <a:cubicBezTo>
                  <a:pt x="55" y="150"/>
                  <a:pt x="56" y="149"/>
                  <a:pt x="57" y="147"/>
                </a:cubicBezTo>
                <a:cubicBezTo>
                  <a:pt x="57" y="147"/>
                  <a:pt x="57" y="147"/>
                  <a:pt x="57" y="147"/>
                </a:cubicBezTo>
                <a:cubicBezTo>
                  <a:pt x="56" y="145"/>
                  <a:pt x="56" y="144"/>
                  <a:pt x="55" y="143"/>
                </a:cubicBezTo>
                <a:cubicBezTo>
                  <a:pt x="54" y="144"/>
                  <a:pt x="54" y="144"/>
                  <a:pt x="53" y="145"/>
                </a:cubicBezTo>
                <a:cubicBezTo>
                  <a:pt x="53" y="145"/>
                  <a:pt x="53" y="146"/>
                  <a:pt x="53" y="146"/>
                </a:cubicBezTo>
                <a:cubicBezTo>
                  <a:pt x="53" y="148"/>
                  <a:pt x="53" y="150"/>
                  <a:pt x="53" y="152"/>
                </a:cubicBezTo>
                <a:close/>
                <a:moveTo>
                  <a:pt x="65" y="213"/>
                </a:moveTo>
                <a:cubicBezTo>
                  <a:pt x="75" y="216"/>
                  <a:pt x="87" y="213"/>
                  <a:pt x="91" y="210"/>
                </a:cubicBezTo>
                <a:cubicBezTo>
                  <a:pt x="90" y="210"/>
                  <a:pt x="90" y="210"/>
                  <a:pt x="89" y="210"/>
                </a:cubicBezTo>
                <a:cubicBezTo>
                  <a:pt x="83" y="213"/>
                  <a:pt x="76" y="214"/>
                  <a:pt x="70" y="213"/>
                </a:cubicBezTo>
                <a:cubicBezTo>
                  <a:pt x="68" y="213"/>
                  <a:pt x="67" y="213"/>
                  <a:pt x="65" y="213"/>
                </a:cubicBezTo>
                <a:close/>
                <a:moveTo>
                  <a:pt x="245" y="252"/>
                </a:moveTo>
                <a:cubicBezTo>
                  <a:pt x="242" y="255"/>
                  <a:pt x="238" y="260"/>
                  <a:pt x="237" y="263"/>
                </a:cubicBezTo>
                <a:cubicBezTo>
                  <a:pt x="240" y="260"/>
                  <a:pt x="243" y="258"/>
                  <a:pt x="245" y="255"/>
                </a:cubicBezTo>
                <a:cubicBezTo>
                  <a:pt x="245" y="255"/>
                  <a:pt x="245" y="254"/>
                  <a:pt x="245" y="254"/>
                </a:cubicBezTo>
                <a:cubicBezTo>
                  <a:pt x="245" y="253"/>
                  <a:pt x="245" y="253"/>
                  <a:pt x="245" y="252"/>
                </a:cubicBezTo>
                <a:close/>
                <a:moveTo>
                  <a:pt x="25" y="181"/>
                </a:moveTo>
                <a:cubicBezTo>
                  <a:pt x="23" y="181"/>
                  <a:pt x="23" y="180"/>
                  <a:pt x="22" y="179"/>
                </a:cubicBezTo>
                <a:cubicBezTo>
                  <a:pt x="21" y="178"/>
                  <a:pt x="20" y="177"/>
                  <a:pt x="20" y="176"/>
                </a:cubicBezTo>
                <a:cubicBezTo>
                  <a:pt x="19" y="176"/>
                  <a:pt x="19" y="177"/>
                  <a:pt x="19" y="177"/>
                </a:cubicBezTo>
                <a:cubicBezTo>
                  <a:pt x="21" y="181"/>
                  <a:pt x="23" y="184"/>
                  <a:pt x="25" y="187"/>
                </a:cubicBezTo>
                <a:cubicBezTo>
                  <a:pt x="26" y="187"/>
                  <a:pt x="26" y="188"/>
                  <a:pt x="26" y="188"/>
                </a:cubicBezTo>
                <a:cubicBezTo>
                  <a:pt x="26" y="186"/>
                  <a:pt x="25" y="183"/>
                  <a:pt x="25" y="181"/>
                </a:cubicBezTo>
                <a:close/>
                <a:moveTo>
                  <a:pt x="23" y="144"/>
                </a:moveTo>
                <a:cubicBezTo>
                  <a:pt x="24" y="143"/>
                  <a:pt x="25" y="142"/>
                  <a:pt x="26" y="142"/>
                </a:cubicBezTo>
                <a:cubicBezTo>
                  <a:pt x="27" y="140"/>
                  <a:pt x="28" y="139"/>
                  <a:pt x="29" y="138"/>
                </a:cubicBezTo>
                <a:cubicBezTo>
                  <a:pt x="29" y="137"/>
                  <a:pt x="29" y="136"/>
                  <a:pt x="29" y="135"/>
                </a:cubicBezTo>
                <a:cubicBezTo>
                  <a:pt x="29" y="135"/>
                  <a:pt x="28" y="135"/>
                  <a:pt x="28" y="136"/>
                </a:cubicBezTo>
                <a:cubicBezTo>
                  <a:pt x="27" y="137"/>
                  <a:pt x="26" y="138"/>
                  <a:pt x="24" y="139"/>
                </a:cubicBezTo>
                <a:cubicBezTo>
                  <a:pt x="23" y="141"/>
                  <a:pt x="23" y="142"/>
                  <a:pt x="23" y="144"/>
                </a:cubicBezTo>
                <a:close/>
                <a:moveTo>
                  <a:pt x="223" y="86"/>
                </a:moveTo>
                <a:cubicBezTo>
                  <a:pt x="223" y="86"/>
                  <a:pt x="223" y="85"/>
                  <a:pt x="223" y="84"/>
                </a:cubicBezTo>
                <a:cubicBezTo>
                  <a:pt x="224" y="82"/>
                  <a:pt x="224" y="80"/>
                  <a:pt x="224" y="77"/>
                </a:cubicBezTo>
                <a:cubicBezTo>
                  <a:pt x="225" y="75"/>
                  <a:pt x="225" y="73"/>
                  <a:pt x="225" y="71"/>
                </a:cubicBezTo>
                <a:cubicBezTo>
                  <a:pt x="224" y="71"/>
                  <a:pt x="224" y="70"/>
                  <a:pt x="223" y="70"/>
                </a:cubicBezTo>
                <a:cubicBezTo>
                  <a:pt x="223" y="76"/>
                  <a:pt x="223" y="81"/>
                  <a:pt x="223" y="86"/>
                </a:cubicBezTo>
                <a:close/>
                <a:moveTo>
                  <a:pt x="107" y="153"/>
                </a:moveTo>
                <a:cubicBezTo>
                  <a:pt x="108" y="151"/>
                  <a:pt x="108" y="150"/>
                  <a:pt x="109" y="150"/>
                </a:cubicBezTo>
                <a:cubicBezTo>
                  <a:pt x="110" y="149"/>
                  <a:pt x="111" y="148"/>
                  <a:pt x="112" y="147"/>
                </a:cubicBezTo>
                <a:cubicBezTo>
                  <a:pt x="111" y="147"/>
                  <a:pt x="110" y="146"/>
                  <a:pt x="110" y="146"/>
                </a:cubicBezTo>
                <a:cubicBezTo>
                  <a:pt x="109" y="146"/>
                  <a:pt x="108" y="146"/>
                  <a:pt x="108" y="146"/>
                </a:cubicBezTo>
                <a:cubicBezTo>
                  <a:pt x="105" y="148"/>
                  <a:pt x="105" y="148"/>
                  <a:pt x="106" y="151"/>
                </a:cubicBezTo>
                <a:cubicBezTo>
                  <a:pt x="106" y="152"/>
                  <a:pt x="106" y="152"/>
                  <a:pt x="107" y="153"/>
                </a:cubicBezTo>
                <a:close/>
                <a:moveTo>
                  <a:pt x="82" y="97"/>
                </a:moveTo>
                <a:cubicBezTo>
                  <a:pt x="81" y="96"/>
                  <a:pt x="81" y="95"/>
                  <a:pt x="81" y="94"/>
                </a:cubicBezTo>
                <a:cubicBezTo>
                  <a:pt x="79" y="96"/>
                  <a:pt x="77" y="98"/>
                  <a:pt x="75" y="99"/>
                </a:cubicBezTo>
                <a:cubicBezTo>
                  <a:pt x="76" y="100"/>
                  <a:pt x="76" y="101"/>
                  <a:pt x="77" y="101"/>
                </a:cubicBezTo>
                <a:cubicBezTo>
                  <a:pt x="78" y="100"/>
                  <a:pt x="80" y="98"/>
                  <a:pt x="82" y="97"/>
                </a:cubicBezTo>
                <a:close/>
                <a:moveTo>
                  <a:pt x="22" y="154"/>
                </a:moveTo>
                <a:cubicBezTo>
                  <a:pt x="21" y="154"/>
                  <a:pt x="21" y="155"/>
                  <a:pt x="21" y="155"/>
                </a:cubicBezTo>
                <a:cubicBezTo>
                  <a:pt x="21" y="157"/>
                  <a:pt x="22" y="158"/>
                  <a:pt x="23" y="160"/>
                </a:cubicBezTo>
                <a:cubicBezTo>
                  <a:pt x="24" y="160"/>
                  <a:pt x="25" y="160"/>
                  <a:pt x="25" y="159"/>
                </a:cubicBezTo>
                <a:cubicBezTo>
                  <a:pt x="26" y="158"/>
                  <a:pt x="27" y="157"/>
                  <a:pt x="27" y="155"/>
                </a:cubicBezTo>
                <a:cubicBezTo>
                  <a:pt x="25" y="157"/>
                  <a:pt x="24" y="156"/>
                  <a:pt x="22" y="154"/>
                </a:cubicBezTo>
                <a:close/>
                <a:moveTo>
                  <a:pt x="47" y="196"/>
                </a:moveTo>
                <a:cubicBezTo>
                  <a:pt x="46" y="195"/>
                  <a:pt x="44" y="195"/>
                  <a:pt x="43" y="194"/>
                </a:cubicBezTo>
                <a:cubicBezTo>
                  <a:pt x="42" y="195"/>
                  <a:pt x="42" y="197"/>
                  <a:pt x="42" y="198"/>
                </a:cubicBezTo>
                <a:cubicBezTo>
                  <a:pt x="43" y="199"/>
                  <a:pt x="44" y="200"/>
                  <a:pt x="45" y="200"/>
                </a:cubicBezTo>
                <a:cubicBezTo>
                  <a:pt x="46" y="199"/>
                  <a:pt x="46" y="198"/>
                  <a:pt x="47" y="196"/>
                </a:cubicBezTo>
                <a:close/>
                <a:moveTo>
                  <a:pt x="181" y="233"/>
                </a:moveTo>
                <a:cubicBezTo>
                  <a:pt x="183" y="231"/>
                  <a:pt x="189" y="226"/>
                  <a:pt x="191" y="224"/>
                </a:cubicBezTo>
                <a:cubicBezTo>
                  <a:pt x="190" y="224"/>
                  <a:pt x="189" y="224"/>
                  <a:pt x="189" y="225"/>
                </a:cubicBezTo>
                <a:cubicBezTo>
                  <a:pt x="186" y="226"/>
                  <a:pt x="184" y="228"/>
                  <a:pt x="182" y="229"/>
                </a:cubicBezTo>
                <a:cubicBezTo>
                  <a:pt x="181" y="230"/>
                  <a:pt x="181" y="231"/>
                  <a:pt x="181" y="233"/>
                </a:cubicBezTo>
                <a:close/>
                <a:moveTo>
                  <a:pt x="75" y="165"/>
                </a:moveTo>
                <a:cubicBezTo>
                  <a:pt x="75" y="166"/>
                  <a:pt x="75" y="166"/>
                  <a:pt x="74" y="166"/>
                </a:cubicBezTo>
                <a:cubicBezTo>
                  <a:pt x="72" y="166"/>
                  <a:pt x="72" y="166"/>
                  <a:pt x="73" y="168"/>
                </a:cubicBezTo>
                <a:cubicBezTo>
                  <a:pt x="73" y="169"/>
                  <a:pt x="73" y="169"/>
                  <a:pt x="73" y="169"/>
                </a:cubicBezTo>
                <a:cubicBezTo>
                  <a:pt x="73" y="170"/>
                  <a:pt x="73" y="171"/>
                  <a:pt x="73" y="172"/>
                </a:cubicBezTo>
                <a:cubicBezTo>
                  <a:pt x="75" y="171"/>
                  <a:pt x="76" y="171"/>
                  <a:pt x="77" y="171"/>
                </a:cubicBezTo>
                <a:cubicBezTo>
                  <a:pt x="77" y="169"/>
                  <a:pt x="76" y="167"/>
                  <a:pt x="75" y="165"/>
                </a:cubicBezTo>
                <a:close/>
                <a:moveTo>
                  <a:pt x="41" y="176"/>
                </a:moveTo>
                <a:cubicBezTo>
                  <a:pt x="40" y="177"/>
                  <a:pt x="38" y="178"/>
                  <a:pt x="37" y="178"/>
                </a:cubicBezTo>
                <a:cubicBezTo>
                  <a:pt x="38" y="179"/>
                  <a:pt x="38" y="180"/>
                  <a:pt x="39" y="181"/>
                </a:cubicBezTo>
                <a:cubicBezTo>
                  <a:pt x="39" y="182"/>
                  <a:pt x="40" y="183"/>
                  <a:pt x="40" y="184"/>
                </a:cubicBezTo>
                <a:cubicBezTo>
                  <a:pt x="41" y="182"/>
                  <a:pt x="41" y="181"/>
                  <a:pt x="42" y="180"/>
                </a:cubicBezTo>
                <a:cubicBezTo>
                  <a:pt x="42" y="179"/>
                  <a:pt x="42" y="179"/>
                  <a:pt x="42" y="179"/>
                </a:cubicBezTo>
                <a:cubicBezTo>
                  <a:pt x="42" y="178"/>
                  <a:pt x="41" y="177"/>
                  <a:pt x="41" y="176"/>
                </a:cubicBezTo>
                <a:close/>
                <a:moveTo>
                  <a:pt x="50" y="191"/>
                </a:moveTo>
                <a:cubicBezTo>
                  <a:pt x="49" y="189"/>
                  <a:pt x="47" y="188"/>
                  <a:pt x="45" y="189"/>
                </a:cubicBezTo>
                <a:cubicBezTo>
                  <a:pt x="45" y="190"/>
                  <a:pt x="45" y="191"/>
                  <a:pt x="44" y="192"/>
                </a:cubicBezTo>
                <a:cubicBezTo>
                  <a:pt x="46" y="193"/>
                  <a:pt x="47" y="193"/>
                  <a:pt x="49" y="194"/>
                </a:cubicBezTo>
                <a:cubicBezTo>
                  <a:pt x="49" y="193"/>
                  <a:pt x="50" y="192"/>
                  <a:pt x="50" y="191"/>
                </a:cubicBezTo>
                <a:close/>
                <a:moveTo>
                  <a:pt x="241" y="19"/>
                </a:moveTo>
                <a:cubicBezTo>
                  <a:pt x="239" y="21"/>
                  <a:pt x="237" y="21"/>
                  <a:pt x="234" y="22"/>
                </a:cubicBezTo>
                <a:cubicBezTo>
                  <a:pt x="236" y="23"/>
                  <a:pt x="238" y="24"/>
                  <a:pt x="241" y="25"/>
                </a:cubicBezTo>
                <a:cubicBezTo>
                  <a:pt x="241" y="23"/>
                  <a:pt x="241" y="22"/>
                  <a:pt x="241" y="19"/>
                </a:cubicBezTo>
                <a:close/>
                <a:moveTo>
                  <a:pt x="240" y="245"/>
                </a:moveTo>
                <a:cubicBezTo>
                  <a:pt x="239" y="245"/>
                  <a:pt x="239" y="245"/>
                  <a:pt x="239" y="245"/>
                </a:cubicBezTo>
                <a:cubicBezTo>
                  <a:pt x="237" y="247"/>
                  <a:pt x="236" y="249"/>
                  <a:pt x="235" y="251"/>
                </a:cubicBezTo>
                <a:cubicBezTo>
                  <a:pt x="235" y="252"/>
                  <a:pt x="235" y="252"/>
                  <a:pt x="235" y="252"/>
                </a:cubicBezTo>
                <a:cubicBezTo>
                  <a:pt x="235" y="253"/>
                  <a:pt x="234" y="254"/>
                  <a:pt x="234" y="255"/>
                </a:cubicBezTo>
                <a:cubicBezTo>
                  <a:pt x="235" y="255"/>
                  <a:pt x="235" y="254"/>
                  <a:pt x="236" y="254"/>
                </a:cubicBezTo>
                <a:cubicBezTo>
                  <a:pt x="237" y="253"/>
                  <a:pt x="237" y="253"/>
                  <a:pt x="237" y="252"/>
                </a:cubicBezTo>
                <a:cubicBezTo>
                  <a:pt x="238" y="250"/>
                  <a:pt x="239" y="248"/>
                  <a:pt x="239" y="246"/>
                </a:cubicBezTo>
                <a:cubicBezTo>
                  <a:pt x="240" y="246"/>
                  <a:pt x="240" y="246"/>
                  <a:pt x="240" y="245"/>
                </a:cubicBezTo>
                <a:close/>
                <a:moveTo>
                  <a:pt x="221" y="23"/>
                </a:moveTo>
                <a:cubicBezTo>
                  <a:pt x="224" y="23"/>
                  <a:pt x="226" y="22"/>
                  <a:pt x="228" y="22"/>
                </a:cubicBezTo>
                <a:cubicBezTo>
                  <a:pt x="230" y="22"/>
                  <a:pt x="230" y="22"/>
                  <a:pt x="230" y="20"/>
                </a:cubicBezTo>
                <a:cubicBezTo>
                  <a:pt x="230" y="20"/>
                  <a:pt x="230" y="20"/>
                  <a:pt x="230" y="19"/>
                </a:cubicBezTo>
                <a:cubicBezTo>
                  <a:pt x="229" y="20"/>
                  <a:pt x="228" y="20"/>
                  <a:pt x="227" y="19"/>
                </a:cubicBezTo>
                <a:cubicBezTo>
                  <a:pt x="227" y="19"/>
                  <a:pt x="226" y="19"/>
                  <a:pt x="225" y="20"/>
                </a:cubicBezTo>
                <a:cubicBezTo>
                  <a:pt x="224" y="21"/>
                  <a:pt x="223" y="22"/>
                  <a:pt x="221" y="23"/>
                </a:cubicBezTo>
                <a:close/>
                <a:moveTo>
                  <a:pt x="88" y="120"/>
                </a:moveTo>
                <a:cubicBezTo>
                  <a:pt x="87" y="118"/>
                  <a:pt x="85" y="116"/>
                  <a:pt x="84" y="114"/>
                </a:cubicBezTo>
                <a:cubicBezTo>
                  <a:pt x="84" y="115"/>
                  <a:pt x="83" y="115"/>
                  <a:pt x="83" y="116"/>
                </a:cubicBezTo>
                <a:cubicBezTo>
                  <a:pt x="84" y="118"/>
                  <a:pt x="85" y="120"/>
                  <a:pt x="86" y="123"/>
                </a:cubicBezTo>
                <a:cubicBezTo>
                  <a:pt x="87" y="122"/>
                  <a:pt x="87" y="121"/>
                  <a:pt x="88" y="120"/>
                </a:cubicBezTo>
                <a:close/>
                <a:moveTo>
                  <a:pt x="82" y="107"/>
                </a:moveTo>
                <a:cubicBezTo>
                  <a:pt x="82" y="106"/>
                  <a:pt x="83" y="105"/>
                  <a:pt x="84" y="105"/>
                </a:cubicBezTo>
                <a:cubicBezTo>
                  <a:pt x="83" y="103"/>
                  <a:pt x="83" y="102"/>
                  <a:pt x="82" y="100"/>
                </a:cubicBezTo>
                <a:cubicBezTo>
                  <a:pt x="81" y="101"/>
                  <a:pt x="80" y="102"/>
                  <a:pt x="79" y="103"/>
                </a:cubicBezTo>
                <a:cubicBezTo>
                  <a:pt x="80" y="105"/>
                  <a:pt x="81" y="106"/>
                  <a:pt x="82" y="107"/>
                </a:cubicBezTo>
                <a:close/>
                <a:moveTo>
                  <a:pt x="241" y="206"/>
                </a:moveTo>
                <a:cubicBezTo>
                  <a:pt x="237" y="202"/>
                  <a:pt x="231" y="199"/>
                  <a:pt x="226" y="197"/>
                </a:cubicBezTo>
                <a:cubicBezTo>
                  <a:pt x="226" y="198"/>
                  <a:pt x="226" y="198"/>
                  <a:pt x="226" y="199"/>
                </a:cubicBezTo>
                <a:cubicBezTo>
                  <a:pt x="231" y="200"/>
                  <a:pt x="236" y="203"/>
                  <a:pt x="241" y="206"/>
                </a:cubicBezTo>
                <a:close/>
                <a:moveTo>
                  <a:pt x="216" y="217"/>
                </a:moveTo>
                <a:cubicBezTo>
                  <a:pt x="217" y="217"/>
                  <a:pt x="219" y="218"/>
                  <a:pt x="220" y="218"/>
                </a:cubicBezTo>
                <a:cubicBezTo>
                  <a:pt x="220" y="218"/>
                  <a:pt x="220" y="218"/>
                  <a:pt x="220" y="218"/>
                </a:cubicBezTo>
                <a:cubicBezTo>
                  <a:pt x="221" y="217"/>
                  <a:pt x="222" y="216"/>
                  <a:pt x="223" y="215"/>
                </a:cubicBezTo>
                <a:cubicBezTo>
                  <a:pt x="223" y="215"/>
                  <a:pt x="222" y="215"/>
                  <a:pt x="222" y="215"/>
                </a:cubicBezTo>
                <a:cubicBezTo>
                  <a:pt x="221" y="215"/>
                  <a:pt x="219" y="214"/>
                  <a:pt x="218" y="214"/>
                </a:cubicBezTo>
                <a:cubicBezTo>
                  <a:pt x="217" y="214"/>
                  <a:pt x="217" y="215"/>
                  <a:pt x="217" y="215"/>
                </a:cubicBezTo>
                <a:cubicBezTo>
                  <a:pt x="216" y="215"/>
                  <a:pt x="216" y="216"/>
                  <a:pt x="216" y="217"/>
                </a:cubicBezTo>
                <a:close/>
                <a:moveTo>
                  <a:pt x="82" y="159"/>
                </a:moveTo>
                <a:cubicBezTo>
                  <a:pt x="85" y="159"/>
                  <a:pt x="88" y="159"/>
                  <a:pt x="91" y="160"/>
                </a:cubicBezTo>
                <a:cubicBezTo>
                  <a:pt x="91" y="158"/>
                  <a:pt x="91" y="157"/>
                  <a:pt x="90" y="156"/>
                </a:cubicBezTo>
                <a:cubicBezTo>
                  <a:pt x="87" y="158"/>
                  <a:pt x="87" y="158"/>
                  <a:pt x="83" y="156"/>
                </a:cubicBezTo>
                <a:cubicBezTo>
                  <a:pt x="82" y="157"/>
                  <a:pt x="82" y="158"/>
                  <a:pt x="82" y="159"/>
                </a:cubicBezTo>
                <a:close/>
                <a:moveTo>
                  <a:pt x="208" y="28"/>
                </a:moveTo>
                <a:cubicBezTo>
                  <a:pt x="212" y="25"/>
                  <a:pt x="215" y="22"/>
                  <a:pt x="218" y="19"/>
                </a:cubicBezTo>
                <a:cubicBezTo>
                  <a:pt x="216" y="21"/>
                  <a:pt x="213" y="22"/>
                  <a:pt x="210" y="23"/>
                </a:cubicBezTo>
                <a:cubicBezTo>
                  <a:pt x="210" y="23"/>
                  <a:pt x="210" y="24"/>
                  <a:pt x="210" y="24"/>
                </a:cubicBezTo>
                <a:cubicBezTo>
                  <a:pt x="209" y="25"/>
                  <a:pt x="209" y="26"/>
                  <a:pt x="208" y="28"/>
                </a:cubicBezTo>
                <a:close/>
                <a:moveTo>
                  <a:pt x="51" y="126"/>
                </a:moveTo>
                <a:cubicBezTo>
                  <a:pt x="53" y="124"/>
                  <a:pt x="55" y="122"/>
                  <a:pt x="57" y="120"/>
                </a:cubicBezTo>
                <a:cubicBezTo>
                  <a:pt x="57" y="119"/>
                  <a:pt x="56" y="119"/>
                  <a:pt x="56" y="118"/>
                </a:cubicBezTo>
                <a:cubicBezTo>
                  <a:pt x="54" y="120"/>
                  <a:pt x="52" y="122"/>
                  <a:pt x="50" y="124"/>
                </a:cubicBezTo>
                <a:cubicBezTo>
                  <a:pt x="50" y="124"/>
                  <a:pt x="51" y="125"/>
                  <a:pt x="51" y="126"/>
                </a:cubicBezTo>
                <a:close/>
                <a:moveTo>
                  <a:pt x="184" y="266"/>
                </a:moveTo>
                <a:cubicBezTo>
                  <a:pt x="185" y="266"/>
                  <a:pt x="185" y="265"/>
                  <a:pt x="185" y="264"/>
                </a:cubicBezTo>
                <a:cubicBezTo>
                  <a:pt x="185" y="262"/>
                  <a:pt x="185" y="261"/>
                  <a:pt x="186" y="259"/>
                </a:cubicBezTo>
                <a:cubicBezTo>
                  <a:pt x="186" y="259"/>
                  <a:pt x="186" y="258"/>
                  <a:pt x="185" y="258"/>
                </a:cubicBezTo>
                <a:cubicBezTo>
                  <a:pt x="185" y="259"/>
                  <a:pt x="184" y="261"/>
                  <a:pt x="183" y="262"/>
                </a:cubicBezTo>
                <a:cubicBezTo>
                  <a:pt x="183" y="262"/>
                  <a:pt x="182" y="263"/>
                  <a:pt x="182" y="264"/>
                </a:cubicBezTo>
                <a:cubicBezTo>
                  <a:pt x="182" y="264"/>
                  <a:pt x="183" y="265"/>
                  <a:pt x="183" y="265"/>
                </a:cubicBezTo>
                <a:cubicBezTo>
                  <a:pt x="183" y="265"/>
                  <a:pt x="184" y="266"/>
                  <a:pt x="184" y="266"/>
                </a:cubicBezTo>
                <a:close/>
                <a:moveTo>
                  <a:pt x="62" y="161"/>
                </a:moveTo>
                <a:cubicBezTo>
                  <a:pt x="60" y="162"/>
                  <a:pt x="59" y="163"/>
                  <a:pt x="58" y="164"/>
                </a:cubicBezTo>
                <a:cubicBezTo>
                  <a:pt x="58" y="166"/>
                  <a:pt x="59" y="165"/>
                  <a:pt x="60" y="166"/>
                </a:cubicBezTo>
                <a:cubicBezTo>
                  <a:pt x="61" y="166"/>
                  <a:pt x="62" y="166"/>
                  <a:pt x="63" y="167"/>
                </a:cubicBezTo>
                <a:cubicBezTo>
                  <a:pt x="63" y="165"/>
                  <a:pt x="62" y="163"/>
                  <a:pt x="62" y="161"/>
                </a:cubicBezTo>
                <a:close/>
                <a:moveTo>
                  <a:pt x="260" y="20"/>
                </a:moveTo>
                <a:cubicBezTo>
                  <a:pt x="261" y="22"/>
                  <a:pt x="261" y="24"/>
                  <a:pt x="262" y="26"/>
                </a:cubicBezTo>
                <a:cubicBezTo>
                  <a:pt x="262" y="26"/>
                  <a:pt x="263" y="25"/>
                  <a:pt x="263" y="25"/>
                </a:cubicBezTo>
                <a:cubicBezTo>
                  <a:pt x="264" y="25"/>
                  <a:pt x="264" y="25"/>
                  <a:pt x="264" y="24"/>
                </a:cubicBezTo>
                <a:cubicBezTo>
                  <a:pt x="264" y="23"/>
                  <a:pt x="263" y="21"/>
                  <a:pt x="262" y="19"/>
                </a:cubicBezTo>
                <a:cubicBezTo>
                  <a:pt x="261" y="20"/>
                  <a:pt x="261" y="20"/>
                  <a:pt x="260" y="20"/>
                </a:cubicBezTo>
                <a:close/>
                <a:moveTo>
                  <a:pt x="211" y="274"/>
                </a:moveTo>
                <a:cubicBezTo>
                  <a:pt x="213" y="274"/>
                  <a:pt x="216" y="273"/>
                  <a:pt x="218" y="271"/>
                </a:cubicBezTo>
                <a:cubicBezTo>
                  <a:pt x="219" y="271"/>
                  <a:pt x="219" y="270"/>
                  <a:pt x="219" y="268"/>
                </a:cubicBezTo>
                <a:cubicBezTo>
                  <a:pt x="217" y="270"/>
                  <a:pt x="216" y="271"/>
                  <a:pt x="214" y="271"/>
                </a:cubicBezTo>
                <a:cubicBezTo>
                  <a:pt x="214" y="271"/>
                  <a:pt x="213" y="271"/>
                  <a:pt x="213" y="271"/>
                </a:cubicBezTo>
                <a:cubicBezTo>
                  <a:pt x="213" y="272"/>
                  <a:pt x="212" y="273"/>
                  <a:pt x="211" y="274"/>
                </a:cubicBezTo>
                <a:close/>
                <a:moveTo>
                  <a:pt x="207" y="38"/>
                </a:moveTo>
                <a:cubicBezTo>
                  <a:pt x="207" y="38"/>
                  <a:pt x="207" y="38"/>
                  <a:pt x="207" y="38"/>
                </a:cubicBezTo>
                <a:cubicBezTo>
                  <a:pt x="208" y="37"/>
                  <a:pt x="208" y="37"/>
                  <a:pt x="209" y="36"/>
                </a:cubicBezTo>
                <a:cubicBezTo>
                  <a:pt x="210" y="35"/>
                  <a:pt x="211" y="33"/>
                  <a:pt x="211" y="32"/>
                </a:cubicBezTo>
                <a:cubicBezTo>
                  <a:pt x="210" y="32"/>
                  <a:pt x="209" y="32"/>
                  <a:pt x="207" y="32"/>
                </a:cubicBezTo>
                <a:cubicBezTo>
                  <a:pt x="207" y="34"/>
                  <a:pt x="207" y="36"/>
                  <a:pt x="207" y="38"/>
                </a:cubicBezTo>
                <a:close/>
                <a:moveTo>
                  <a:pt x="210" y="223"/>
                </a:moveTo>
                <a:cubicBezTo>
                  <a:pt x="210" y="223"/>
                  <a:pt x="210" y="223"/>
                  <a:pt x="210" y="223"/>
                </a:cubicBezTo>
                <a:cubicBezTo>
                  <a:pt x="211" y="223"/>
                  <a:pt x="212" y="223"/>
                  <a:pt x="213" y="223"/>
                </a:cubicBezTo>
                <a:cubicBezTo>
                  <a:pt x="214" y="223"/>
                  <a:pt x="214" y="223"/>
                  <a:pt x="214" y="223"/>
                </a:cubicBezTo>
                <a:cubicBezTo>
                  <a:pt x="215" y="222"/>
                  <a:pt x="216" y="221"/>
                  <a:pt x="217" y="220"/>
                </a:cubicBezTo>
                <a:cubicBezTo>
                  <a:pt x="217" y="220"/>
                  <a:pt x="217" y="220"/>
                  <a:pt x="217" y="220"/>
                </a:cubicBezTo>
                <a:cubicBezTo>
                  <a:pt x="216" y="220"/>
                  <a:pt x="215" y="220"/>
                  <a:pt x="214" y="220"/>
                </a:cubicBezTo>
                <a:cubicBezTo>
                  <a:pt x="213" y="220"/>
                  <a:pt x="213" y="220"/>
                  <a:pt x="213" y="220"/>
                </a:cubicBezTo>
                <a:cubicBezTo>
                  <a:pt x="212" y="221"/>
                  <a:pt x="211" y="222"/>
                  <a:pt x="210" y="223"/>
                </a:cubicBezTo>
                <a:close/>
                <a:moveTo>
                  <a:pt x="95" y="130"/>
                </a:moveTo>
                <a:cubicBezTo>
                  <a:pt x="92" y="131"/>
                  <a:pt x="92" y="133"/>
                  <a:pt x="92" y="135"/>
                </a:cubicBezTo>
                <a:cubicBezTo>
                  <a:pt x="95" y="135"/>
                  <a:pt x="95" y="135"/>
                  <a:pt x="97" y="133"/>
                </a:cubicBezTo>
                <a:cubicBezTo>
                  <a:pt x="96" y="132"/>
                  <a:pt x="95" y="131"/>
                  <a:pt x="95" y="130"/>
                </a:cubicBezTo>
                <a:close/>
                <a:moveTo>
                  <a:pt x="130" y="149"/>
                </a:moveTo>
                <a:cubicBezTo>
                  <a:pt x="130" y="150"/>
                  <a:pt x="129" y="151"/>
                  <a:pt x="128" y="152"/>
                </a:cubicBezTo>
                <a:cubicBezTo>
                  <a:pt x="128" y="153"/>
                  <a:pt x="128" y="155"/>
                  <a:pt x="128" y="156"/>
                </a:cubicBezTo>
                <a:cubicBezTo>
                  <a:pt x="128" y="156"/>
                  <a:pt x="129" y="157"/>
                  <a:pt x="130" y="157"/>
                </a:cubicBezTo>
                <a:cubicBezTo>
                  <a:pt x="130" y="154"/>
                  <a:pt x="131" y="152"/>
                  <a:pt x="130" y="149"/>
                </a:cubicBezTo>
                <a:close/>
                <a:moveTo>
                  <a:pt x="219" y="281"/>
                </a:moveTo>
                <a:cubicBezTo>
                  <a:pt x="219" y="281"/>
                  <a:pt x="219" y="281"/>
                  <a:pt x="219" y="281"/>
                </a:cubicBezTo>
                <a:cubicBezTo>
                  <a:pt x="218" y="281"/>
                  <a:pt x="218" y="281"/>
                  <a:pt x="217" y="281"/>
                </a:cubicBezTo>
                <a:cubicBezTo>
                  <a:pt x="216" y="281"/>
                  <a:pt x="215" y="282"/>
                  <a:pt x="214" y="282"/>
                </a:cubicBezTo>
                <a:cubicBezTo>
                  <a:pt x="213" y="283"/>
                  <a:pt x="212" y="284"/>
                  <a:pt x="211" y="286"/>
                </a:cubicBezTo>
                <a:cubicBezTo>
                  <a:pt x="213" y="286"/>
                  <a:pt x="214" y="285"/>
                  <a:pt x="215" y="285"/>
                </a:cubicBezTo>
                <a:cubicBezTo>
                  <a:pt x="216" y="284"/>
                  <a:pt x="217" y="283"/>
                  <a:pt x="218" y="282"/>
                </a:cubicBezTo>
                <a:cubicBezTo>
                  <a:pt x="219" y="281"/>
                  <a:pt x="219" y="281"/>
                  <a:pt x="219" y="281"/>
                </a:cubicBezTo>
                <a:close/>
                <a:moveTo>
                  <a:pt x="48" y="201"/>
                </a:moveTo>
                <a:cubicBezTo>
                  <a:pt x="50" y="201"/>
                  <a:pt x="52" y="202"/>
                  <a:pt x="55" y="201"/>
                </a:cubicBezTo>
                <a:cubicBezTo>
                  <a:pt x="54" y="201"/>
                  <a:pt x="53" y="200"/>
                  <a:pt x="52" y="200"/>
                </a:cubicBezTo>
                <a:cubicBezTo>
                  <a:pt x="51" y="199"/>
                  <a:pt x="51" y="198"/>
                  <a:pt x="50" y="198"/>
                </a:cubicBezTo>
                <a:cubicBezTo>
                  <a:pt x="49" y="199"/>
                  <a:pt x="48" y="199"/>
                  <a:pt x="48" y="201"/>
                </a:cubicBezTo>
                <a:close/>
                <a:moveTo>
                  <a:pt x="89" y="132"/>
                </a:moveTo>
                <a:cubicBezTo>
                  <a:pt x="89" y="131"/>
                  <a:pt x="90" y="130"/>
                  <a:pt x="90" y="130"/>
                </a:cubicBezTo>
                <a:cubicBezTo>
                  <a:pt x="91" y="128"/>
                  <a:pt x="91" y="127"/>
                  <a:pt x="91" y="125"/>
                </a:cubicBezTo>
                <a:cubicBezTo>
                  <a:pt x="91" y="125"/>
                  <a:pt x="91" y="125"/>
                  <a:pt x="91" y="124"/>
                </a:cubicBezTo>
                <a:cubicBezTo>
                  <a:pt x="90" y="125"/>
                  <a:pt x="90" y="125"/>
                  <a:pt x="89" y="126"/>
                </a:cubicBezTo>
                <a:cubicBezTo>
                  <a:pt x="89" y="126"/>
                  <a:pt x="88" y="127"/>
                  <a:pt x="88" y="127"/>
                </a:cubicBezTo>
                <a:cubicBezTo>
                  <a:pt x="88" y="128"/>
                  <a:pt x="87" y="128"/>
                  <a:pt x="88" y="128"/>
                </a:cubicBezTo>
                <a:cubicBezTo>
                  <a:pt x="88" y="129"/>
                  <a:pt x="88" y="130"/>
                  <a:pt x="89" y="132"/>
                </a:cubicBezTo>
                <a:close/>
                <a:moveTo>
                  <a:pt x="54" y="114"/>
                </a:moveTo>
                <a:cubicBezTo>
                  <a:pt x="52" y="115"/>
                  <a:pt x="48" y="119"/>
                  <a:pt x="48" y="120"/>
                </a:cubicBezTo>
                <a:cubicBezTo>
                  <a:pt x="48" y="121"/>
                  <a:pt x="48" y="121"/>
                  <a:pt x="49" y="121"/>
                </a:cubicBezTo>
                <a:cubicBezTo>
                  <a:pt x="51" y="119"/>
                  <a:pt x="53" y="117"/>
                  <a:pt x="54" y="115"/>
                </a:cubicBezTo>
                <a:cubicBezTo>
                  <a:pt x="54" y="115"/>
                  <a:pt x="54" y="114"/>
                  <a:pt x="54" y="114"/>
                </a:cubicBezTo>
                <a:close/>
                <a:moveTo>
                  <a:pt x="228" y="261"/>
                </a:moveTo>
                <a:cubicBezTo>
                  <a:pt x="230" y="259"/>
                  <a:pt x="231" y="255"/>
                  <a:pt x="231" y="253"/>
                </a:cubicBezTo>
                <a:cubicBezTo>
                  <a:pt x="230" y="255"/>
                  <a:pt x="228" y="256"/>
                  <a:pt x="227" y="257"/>
                </a:cubicBezTo>
                <a:cubicBezTo>
                  <a:pt x="227" y="258"/>
                  <a:pt x="227" y="258"/>
                  <a:pt x="227" y="258"/>
                </a:cubicBezTo>
                <a:cubicBezTo>
                  <a:pt x="227" y="259"/>
                  <a:pt x="227" y="260"/>
                  <a:pt x="228" y="261"/>
                </a:cubicBezTo>
                <a:close/>
                <a:moveTo>
                  <a:pt x="134" y="117"/>
                </a:moveTo>
                <a:cubicBezTo>
                  <a:pt x="135" y="120"/>
                  <a:pt x="135" y="122"/>
                  <a:pt x="136" y="124"/>
                </a:cubicBezTo>
                <a:cubicBezTo>
                  <a:pt x="136" y="125"/>
                  <a:pt x="136" y="125"/>
                  <a:pt x="136" y="126"/>
                </a:cubicBezTo>
                <a:cubicBezTo>
                  <a:pt x="137" y="126"/>
                  <a:pt x="137" y="127"/>
                  <a:pt x="137" y="128"/>
                </a:cubicBezTo>
                <a:cubicBezTo>
                  <a:pt x="138" y="130"/>
                  <a:pt x="139" y="132"/>
                  <a:pt x="139" y="135"/>
                </a:cubicBezTo>
                <a:cubicBezTo>
                  <a:pt x="139" y="129"/>
                  <a:pt x="137" y="123"/>
                  <a:pt x="134" y="117"/>
                </a:cubicBezTo>
                <a:close/>
                <a:moveTo>
                  <a:pt x="21" y="127"/>
                </a:moveTo>
                <a:cubicBezTo>
                  <a:pt x="21" y="127"/>
                  <a:pt x="21" y="127"/>
                  <a:pt x="20" y="127"/>
                </a:cubicBezTo>
                <a:cubicBezTo>
                  <a:pt x="19" y="129"/>
                  <a:pt x="18" y="131"/>
                  <a:pt x="17" y="133"/>
                </a:cubicBezTo>
                <a:cubicBezTo>
                  <a:pt x="17" y="133"/>
                  <a:pt x="17" y="134"/>
                  <a:pt x="17" y="135"/>
                </a:cubicBezTo>
                <a:cubicBezTo>
                  <a:pt x="18" y="134"/>
                  <a:pt x="19" y="134"/>
                  <a:pt x="20" y="133"/>
                </a:cubicBezTo>
                <a:cubicBezTo>
                  <a:pt x="20" y="133"/>
                  <a:pt x="20" y="132"/>
                  <a:pt x="20" y="132"/>
                </a:cubicBezTo>
                <a:cubicBezTo>
                  <a:pt x="21" y="130"/>
                  <a:pt x="21" y="129"/>
                  <a:pt x="21" y="127"/>
                </a:cubicBezTo>
                <a:close/>
                <a:moveTo>
                  <a:pt x="205" y="271"/>
                </a:moveTo>
                <a:cubicBezTo>
                  <a:pt x="204" y="272"/>
                  <a:pt x="203" y="273"/>
                  <a:pt x="202" y="274"/>
                </a:cubicBezTo>
                <a:cubicBezTo>
                  <a:pt x="203" y="274"/>
                  <a:pt x="204" y="275"/>
                  <a:pt x="204" y="275"/>
                </a:cubicBezTo>
                <a:cubicBezTo>
                  <a:pt x="205" y="275"/>
                  <a:pt x="205" y="275"/>
                  <a:pt x="205" y="275"/>
                </a:cubicBezTo>
                <a:cubicBezTo>
                  <a:pt x="206" y="275"/>
                  <a:pt x="208" y="272"/>
                  <a:pt x="208" y="271"/>
                </a:cubicBezTo>
                <a:cubicBezTo>
                  <a:pt x="207" y="271"/>
                  <a:pt x="206" y="271"/>
                  <a:pt x="205" y="271"/>
                </a:cubicBezTo>
                <a:close/>
                <a:moveTo>
                  <a:pt x="83" y="88"/>
                </a:moveTo>
                <a:cubicBezTo>
                  <a:pt x="83" y="88"/>
                  <a:pt x="83" y="87"/>
                  <a:pt x="83" y="87"/>
                </a:cubicBezTo>
                <a:cubicBezTo>
                  <a:pt x="79" y="90"/>
                  <a:pt x="76" y="93"/>
                  <a:pt x="72" y="96"/>
                </a:cubicBezTo>
                <a:cubicBezTo>
                  <a:pt x="73" y="97"/>
                  <a:pt x="73" y="97"/>
                  <a:pt x="73" y="97"/>
                </a:cubicBezTo>
                <a:cubicBezTo>
                  <a:pt x="77" y="94"/>
                  <a:pt x="80" y="91"/>
                  <a:pt x="83" y="88"/>
                </a:cubicBezTo>
                <a:close/>
                <a:moveTo>
                  <a:pt x="102" y="211"/>
                </a:moveTo>
                <a:cubicBezTo>
                  <a:pt x="100" y="211"/>
                  <a:pt x="99" y="211"/>
                  <a:pt x="97" y="211"/>
                </a:cubicBezTo>
                <a:cubicBezTo>
                  <a:pt x="96" y="211"/>
                  <a:pt x="96" y="211"/>
                  <a:pt x="96" y="211"/>
                </a:cubicBezTo>
                <a:cubicBezTo>
                  <a:pt x="94" y="212"/>
                  <a:pt x="91" y="213"/>
                  <a:pt x="89" y="214"/>
                </a:cubicBezTo>
                <a:cubicBezTo>
                  <a:pt x="89" y="214"/>
                  <a:pt x="89" y="214"/>
                  <a:pt x="89" y="215"/>
                </a:cubicBezTo>
                <a:cubicBezTo>
                  <a:pt x="93" y="214"/>
                  <a:pt x="98" y="213"/>
                  <a:pt x="102" y="211"/>
                </a:cubicBezTo>
                <a:close/>
                <a:moveTo>
                  <a:pt x="83" y="147"/>
                </a:moveTo>
                <a:cubicBezTo>
                  <a:pt x="83" y="147"/>
                  <a:pt x="84" y="147"/>
                  <a:pt x="84" y="147"/>
                </a:cubicBezTo>
                <a:cubicBezTo>
                  <a:pt x="85" y="146"/>
                  <a:pt x="86" y="144"/>
                  <a:pt x="87" y="143"/>
                </a:cubicBezTo>
                <a:cubicBezTo>
                  <a:pt x="87" y="143"/>
                  <a:pt x="87" y="141"/>
                  <a:pt x="86" y="141"/>
                </a:cubicBezTo>
                <a:cubicBezTo>
                  <a:pt x="86" y="141"/>
                  <a:pt x="85" y="141"/>
                  <a:pt x="84" y="141"/>
                </a:cubicBezTo>
                <a:cubicBezTo>
                  <a:pt x="84" y="143"/>
                  <a:pt x="84" y="145"/>
                  <a:pt x="83" y="147"/>
                </a:cubicBezTo>
                <a:close/>
                <a:moveTo>
                  <a:pt x="31" y="167"/>
                </a:moveTo>
                <a:cubicBezTo>
                  <a:pt x="32" y="167"/>
                  <a:pt x="32" y="167"/>
                  <a:pt x="32" y="167"/>
                </a:cubicBezTo>
                <a:cubicBezTo>
                  <a:pt x="32" y="167"/>
                  <a:pt x="33" y="166"/>
                  <a:pt x="34" y="166"/>
                </a:cubicBezTo>
                <a:cubicBezTo>
                  <a:pt x="34" y="165"/>
                  <a:pt x="34" y="165"/>
                  <a:pt x="34" y="165"/>
                </a:cubicBezTo>
                <a:cubicBezTo>
                  <a:pt x="34" y="163"/>
                  <a:pt x="35" y="162"/>
                  <a:pt x="33" y="161"/>
                </a:cubicBezTo>
                <a:cubicBezTo>
                  <a:pt x="32" y="161"/>
                  <a:pt x="31" y="162"/>
                  <a:pt x="31" y="163"/>
                </a:cubicBezTo>
                <a:cubicBezTo>
                  <a:pt x="31" y="164"/>
                  <a:pt x="31" y="166"/>
                  <a:pt x="31" y="167"/>
                </a:cubicBezTo>
                <a:close/>
                <a:moveTo>
                  <a:pt x="238" y="52"/>
                </a:moveTo>
                <a:cubicBezTo>
                  <a:pt x="238" y="52"/>
                  <a:pt x="238" y="52"/>
                  <a:pt x="238" y="52"/>
                </a:cubicBezTo>
                <a:cubicBezTo>
                  <a:pt x="240" y="52"/>
                  <a:pt x="242" y="52"/>
                  <a:pt x="243" y="51"/>
                </a:cubicBezTo>
                <a:cubicBezTo>
                  <a:pt x="245" y="50"/>
                  <a:pt x="245" y="49"/>
                  <a:pt x="245" y="47"/>
                </a:cubicBezTo>
                <a:cubicBezTo>
                  <a:pt x="243" y="49"/>
                  <a:pt x="240" y="50"/>
                  <a:pt x="238" y="52"/>
                </a:cubicBezTo>
                <a:close/>
                <a:moveTo>
                  <a:pt x="121" y="134"/>
                </a:moveTo>
                <a:cubicBezTo>
                  <a:pt x="120" y="134"/>
                  <a:pt x="120" y="134"/>
                  <a:pt x="120" y="134"/>
                </a:cubicBezTo>
                <a:cubicBezTo>
                  <a:pt x="119" y="135"/>
                  <a:pt x="117" y="136"/>
                  <a:pt x="116" y="137"/>
                </a:cubicBezTo>
                <a:cubicBezTo>
                  <a:pt x="116" y="139"/>
                  <a:pt x="117" y="140"/>
                  <a:pt x="117" y="141"/>
                </a:cubicBezTo>
                <a:cubicBezTo>
                  <a:pt x="119" y="139"/>
                  <a:pt x="120" y="136"/>
                  <a:pt x="121" y="134"/>
                </a:cubicBezTo>
                <a:close/>
                <a:moveTo>
                  <a:pt x="67" y="160"/>
                </a:moveTo>
                <a:cubicBezTo>
                  <a:pt x="67" y="160"/>
                  <a:pt x="67" y="160"/>
                  <a:pt x="66" y="160"/>
                </a:cubicBezTo>
                <a:cubicBezTo>
                  <a:pt x="66" y="162"/>
                  <a:pt x="66" y="165"/>
                  <a:pt x="66" y="167"/>
                </a:cubicBezTo>
                <a:cubicBezTo>
                  <a:pt x="67" y="166"/>
                  <a:pt x="68" y="165"/>
                  <a:pt x="69" y="164"/>
                </a:cubicBezTo>
                <a:cubicBezTo>
                  <a:pt x="69" y="164"/>
                  <a:pt x="69" y="163"/>
                  <a:pt x="69" y="163"/>
                </a:cubicBezTo>
                <a:cubicBezTo>
                  <a:pt x="68" y="162"/>
                  <a:pt x="68" y="161"/>
                  <a:pt x="67" y="160"/>
                </a:cubicBezTo>
                <a:close/>
                <a:moveTo>
                  <a:pt x="56" y="211"/>
                </a:moveTo>
                <a:cubicBezTo>
                  <a:pt x="54" y="210"/>
                  <a:pt x="52" y="208"/>
                  <a:pt x="50" y="207"/>
                </a:cubicBezTo>
                <a:cubicBezTo>
                  <a:pt x="48" y="206"/>
                  <a:pt x="45" y="205"/>
                  <a:pt x="43" y="205"/>
                </a:cubicBezTo>
                <a:cubicBezTo>
                  <a:pt x="43" y="205"/>
                  <a:pt x="43" y="205"/>
                  <a:pt x="43" y="205"/>
                </a:cubicBezTo>
                <a:cubicBezTo>
                  <a:pt x="47" y="208"/>
                  <a:pt x="51" y="210"/>
                  <a:pt x="56" y="211"/>
                </a:cubicBezTo>
                <a:close/>
                <a:moveTo>
                  <a:pt x="237" y="281"/>
                </a:moveTo>
                <a:cubicBezTo>
                  <a:pt x="236" y="281"/>
                  <a:pt x="235" y="281"/>
                  <a:pt x="235" y="283"/>
                </a:cubicBezTo>
                <a:cubicBezTo>
                  <a:pt x="235" y="284"/>
                  <a:pt x="234" y="284"/>
                  <a:pt x="233" y="285"/>
                </a:cubicBezTo>
                <a:cubicBezTo>
                  <a:pt x="231" y="286"/>
                  <a:pt x="229" y="288"/>
                  <a:pt x="227" y="289"/>
                </a:cubicBezTo>
                <a:cubicBezTo>
                  <a:pt x="227" y="289"/>
                  <a:pt x="227" y="289"/>
                  <a:pt x="227" y="289"/>
                </a:cubicBezTo>
                <a:cubicBezTo>
                  <a:pt x="226" y="289"/>
                  <a:pt x="226" y="289"/>
                  <a:pt x="226" y="290"/>
                </a:cubicBezTo>
                <a:cubicBezTo>
                  <a:pt x="231" y="288"/>
                  <a:pt x="235" y="285"/>
                  <a:pt x="237" y="281"/>
                </a:cubicBezTo>
                <a:close/>
                <a:moveTo>
                  <a:pt x="83" y="176"/>
                </a:moveTo>
                <a:cubicBezTo>
                  <a:pt x="83" y="175"/>
                  <a:pt x="83" y="175"/>
                  <a:pt x="83" y="175"/>
                </a:cubicBezTo>
                <a:cubicBezTo>
                  <a:pt x="82" y="175"/>
                  <a:pt x="81" y="176"/>
                  <a:pt x="80" y="176"/>
                </a:cubicBezTo>
                <a:cubicBezTo>
                  <a:pt x="79" y="177"/>
                  <a:pt x="79" y="178"/>
                  <a:pt x="79" y="178"/>
                </a:cubicBezTo>
                <a:cubicBezTo>
                  <a:pt x="79" y="179"/>
                  <a:pt x="79" y="179"/>
                  <a:pt x="79" y="180"/>
                </a:cubicBezTo>
                <a:cubicBezTo>
                  <a:pt x="78" y="180"/>
                  <a:pt x="79" y="180"/>
                  <a:pt x="79" y="180"/>
                </a:cubicBezTo>
                <a:cubicBezTo>
                  <a:pt x="81" y="179"/>
                  <a:pt x="83" y="178"/>
                  <a:pt x="83" y="176"/>
                </a:cubicBezTo>
                <a:close/>
                <a:moveTo>
                  <a:pt x="230" y="47"/>
                </a:moveTo>
                <a:cubicBezTo>
                  <a:pt x="230" y="47"/>
                  <a:pt x="231" y="47"/>
                  <a:pt x="231" y="47"/>
                </a:cubicBezTo>
                <a:cubicBezTo>
                  <a:pt x="233" y="45"/>
                  <a:pt x="237" y="44"/>
                  <a:pt x="240" y="43"/>
                </a:cubicBezTo>
                <a:cubicBezTo>
                  <a:pt x="240" y="42"/>
                  <a:pt x="240" y="42"/>
                  <a:pt x="240" y="41"/>
                </a:cubicBezTo>
                <a:cubicBezTo>
                  <a:pt x="239" y="41"/>
                  <a:pt x="239" y="41"/>
                  <a:pt x="239" y="41"/>
                </a:cubicBezTo>
                <a:cubicBezTo>
                  <a:pt x="237" y="43"/>
                  <a:pt x="234" y="44"/>
                  <a:pt x="231" y="46"/>
                </a:cubicBezTo>
                <a:cubicBezTo>
                  <a:pt x="231" y="46"/>
                  <a:pt x="231" y="46"/>
                  <a:pt x="230" y="47"/>
                </a:cubicBezTo>
                <a:close/>
                <a:moveTo>
                  <a:pt x="97" y="118"/>
                </a:moveTo>
                <a:cubicBezTo>
                  <a:pt x="97" y="119"/>
                  <a:pt x="96" y="119"/>
                  <a:pt x="96" y="120"/>
                </a:cubicBezTo>
                <a:cubicBezTo>
                  <a:pt x="96" y="120"/>
                  <a:pt x="96" y="121"/>
                  <a:pt x="96" y="121"/>
                </a:cubicBezTo>
                <a:cubicBezTo>
                  <a:pt x="96" y="122"/>
                  <a:pt x="97" y="123"/>
                  <a:pt x="97" y="123"/>
                </a:cubicBezTo>
                <a:cubicBezTo>
                  <a:pt x="98" y="122"/>
                  <a:pt x="99" y="121"/>
                  <a:pt x="100" y="120"/>
                </a:cubicBezTo>
                <a:cubicBezTo>
                  <a:pt x="99" y="120"/>
                  <a:pt x="98" y="119"/>
                  <a:pt x="97" y="118"/>
                </a:cubicBezTo>
                <a:close/>
                <a:moveTo>
                  <a:pt x="86" y="113"/>
                </a:moveTo>
                <a:cubicBezTo>
                  <a:pt x="88" y="114"/>
                  <a:pt x="89" y="116"/>
                  <a:pt x="90" y="118"/>
                </a:cubicBezTo>
                <a:cubicBezTo>
                  <a:pt x="90" y="117"/>
                  <a:pt x="91" y="117"/>
                  <a:pt x="91" y="117"/>
                </a:cubicBezTo>
                <a:cubicBezTo>
                  <a:pt x="90" y="115"/>
                  <a:pt x="89" y="113"/>
                  <a:pt x="88" y="111"/>
                </a:cubicBezTo>
                <a:cubicBezTo>
                  <a:pt x="87" y="112"/>
                  <a:pt x="87" y="112"/>
                  <a:pt x="86" y="113"/>
                </a:cubicBezTo>
                <a:close/>
                <a:moveTo>
                  <a:pt x="233" y="9"/>
                </a:moveTo>
                <a:cubicBezTo>
                  <a:pt x="231" y="9"/>
                  <a:pt x="220" y="14"/>
                  <a:pt x="218" y="16"/>
                </a:cubicBezTo>
                <a:cubicBezTo>
                  <a:pt x="223" y="14"/>
                  <a:pt x="228" y="12"/>
                  <a:pt x="233" y="9"/>
                </a:cubicBezTo>
                <a:close/>
                <a:moveTo>
                  <a:pt x="224" y="103"/>
                </a:moveTo>
                <a:cubicBezTo>
                  <a:pt x="223" y="106"/>
                  <a:pt x="221" y="124"/>
                  <a:pt x="222" y="126"/>
                </a:cubicBezTo>
                <a:cubicBezTo>
                  <a:pt x="223" y="118"/>
                  <a:pt x="224" y="110"/>
                  <a:pt x="224" y="103"/>
                </a:cubicBezTo>
                <a:close/>
                <a:moveTo>
                  <a:pt x="77" y="147"/>
                </a:moveTo>
                <a:cubicBezTo>
                  <a:pt x="79" y="148"/>
                  <a:pt x="79" y="149"/>
                  <a:pt x="80" y="149"/>
                </a:cubicBezTo>
                <a:cubicBezTo>
                  <a:pt x="80" y="148"/>
                  <a:pt x="80" y="147"/>
                  <a:pt x="81" y="146"/>
                </a:cubicBezTo>
                <a:cubicBezTo>
                  <a:pt x="81" y="145"/>
                  <a:pt x="81" y="144"/>
                  <a:pt x="81" y="143"/>
                </a:cubicBezTo>
                <a:cubicBezTo>
                  <a:pt x="81" y="143"/>
                  <a:pt x="81" y="143"/>
                  <a:pt x="80" y="143"/>
                </a:cubicBezTo>
                <a:cubicBezTo>
                  <a:pt x="79" y="144"/>
                  <a:pt x="79" y="145"/>
                  <a:pt x="77" y="147"/>
                </a:cubicBezTo>
                <a:close/>
                <a:moveTo>
                  <a:pt x="227" y="49"/>
                </a:moveTo>
                <a:cubicBezTo>
                  <a:pt x="225" y="49"/>
                  <a:pt x="222" y="52"/>
                  <a:pt x="221" y="53"/>
                </a:cubicBezTo>
                <a:cubicBezTo>
                  <a:pt x="222" y="53"/>
                  <a:pt x="222" y="53"/>
                  <a:pt x="223" y="53"/>
                </a:cubicBezTo>
                <a:cubicBezTo>
                  <a:pt x="224" y="54"/>
                  <a:pt x="224" y="53"/>
                  <a:pt x="225" y="53"/>
                </a:cubicBezTo>
                <a:cubicBezTo>
                  <a:pt x="226" y="53"/>
                  <a:pt x="226" y="52"/>
                  <a:pt x="226" y="51"/>
                </a:cubicBezTo>
                <a:cubicBezTo>
                  <a:pt x="225" y="50"/>
                  <a:pt x="225" y="50"/>
                  <a:pt x="226" y="49"/>
                </a:cubicBezTo>
                <a:cubicBezTo>
                  <a:pt x="227" y="49"/>
                  <a:pt x="227" y="49"/>
                  <a:pt x="227" y="49"/>
                </a:cubicBezTo>
                <a:close/>
                <a:moveTo>
                  <a:pt x="74" y="188"/>
                </a:moveTo>
                <a:cubicBezTo>
                  <a:pt x="75" y="188"/>
                  <a:pt x="77" y="188"/>
                  <a:pt x="78" y="188"/>
                </a:cubicBezTo>
                <a:cubicBezTo>
                  <a:pt x="78" y="188"/>
                  <a:pt x="79" y="187"/>
                  <a:pt x="79" y="187"/>
                </a:cubicBezTo>
                <a:cubicBezTo>
                  <a:pt x="79" y="186"/>
                  <a:pt x="79" y="185"/>
                  <a:pt x="80" y="183"/>
                </a:cubicBezTo>
                <a:cubicBezTo>
                  <a:pt x="78" y="185"/>
                  <a:pt x="76" y="186"/>
                  <a:pt x="74" y="188"/>
                </a:cubicBezTo>
                <a:close/>
                <a:moveTo>
                  <a:pt x="175" y="229"/>
                </a:moveTo>
                <a:cubicBezTo>
                  <a:pt x="179" y="226"/>
                  <a:pt x="180" y="222"/>
                  <a:pt x="183" y="218"/>
                </a:cubicBezTo>
                <a:cubicBezTo>
                  <a:pt x="180" y="221"/>
                  <a:pt x="177" y="225"/>
                  <a:pt x="175" y="229"/>
                </a:cubicBezTo>
                <a:close/>
                <a:moveTo>
                  <a:pt x="49" y="92"/>
                </a:moveTo>
                <a:cubicBezTo>
                  <a:pt x="49" y="92"/>
                  <a:pt x="49" y="92"/>
                  <a:pt x="49" y="92"/>
                </a:cubicBezTo>
                <a:cubicBezTo>
                  <a:pt x="52" y="90"/>
                  <a:pt x="56" y="89"/>
                  <a:pt x="59" y="87"/>
                </a:cubicBezTo>
                <a:cubicBezTo>
                  <a:pt x="57" y="87"/>
                  <a:pt x="55" y="88"/>
                  <a:pt x="53" y="88"/>
                </a:cubicBezTo>
                <a:cubicBezTo>
                  <a:pt x="52" y="88"/>
                  <a:pt x="52" y="88"/>
                  <a:pt x="52" y="89"/>
                </a:cubicBezTo>
                <a:cubicBezTo>
                  <a:pt x="51" y="90"/>
                  <a:pt x="50" y="91"/>
                  <a:pt x="49" y="92"/>
                </a:cubicBezTo>
                <a:close/>
                <a:moveTo>
                  <a:pt x="238" y="28"/>
                </a:moveTo>
                <a:cubicBezTo>
                  <a:pt x="237" y="26"/>
                  <a:pt x="235" y="26"/>
                  <a:pt x="233" y="25"/>
                </a:cubicBezTo>
                <a:cubicBezTo>
                  <a:pt x="234" y="27"/>
                  <a:pt x="234" y="28"/>
                  <a:pt x="235" y="29"/>
                </a:cubicBezTo>
                <a:cubicBezTo>
                  <a:pt x="236" y="29"/>
                  <a:pt x="237" y="28"/>
                  <a:pt x="238" y="28"/>
                </a:cubicBezTo>
                <a:close/>
                <a:moveTo>
                  <a:pt x="225" y="37"/>
                </a:moveTo>
                <a:cubicBezTo>
                  <a:pt x="225" y="37"/>
                  <a:pt x="225" y="37"/>
                  <a:pt x="225" y="37"/>
                </a:cubicBezTo>
                <a:cubicBezTo>
                  <a:pt x="222" y="38"/>
                  <a:pt x="220" y="39"/>
                  <a:pt x="217" y="40"/>
                </a:cubicBezTo>
                <a:cubicBezTo>
                  <a:pt x="217" y="41"/>
                  <a:pt x="217" y="41"/>
                  <a:pt x="217" y="42"/>
                </a:cubicBezTo>
                <a:cubicBezTo>
                  <a:pt x="220" y="40"/>
                  <a:pt x="222" y="39"/>
                  <a:pt x="225" y="37"/>
                </a:cubicBezTo>
                <a:close/>
                <a:moveTo>
                  <a:pt x="110" y="144"/>
                </a:moveTo>
                <a:cubicBezTo>
                  <a:pt x="112" y="144"/>
                  <a:pt x="113" y="144"/>
                  <a:pt x="115" y="143"/>
                </a:cubicBezTo>
                <a:cubicBezTo>
                  <a:pt x="115" y="142"/>
                  <a:pt x="114" y="141"/>
                  <a:pt x="114" y="140"/>
                </a:cubicBezTo>
                <a:cubicBezTo>
                  <a:pt x="113" y="141"/>
                  <a:pt x="111" y="142"/>
                  <a:pt x="110" y="144"/>
                </a:cubicBezTo>
                <a:close/>
                <a:moveTo>
                  <a:pt x="29" y="143"/>
                </a:moveTo>
                <a:cubicBezTo>
                  <a:pt x="27" y="144"/>
                  <a:pt x="27" y="145"/>
                  <a:pt x="26" y="147"/>
                </a:cubicBezTo>
                <a:cubicBezTo>
                  <a:pt x="26" y="147"/>
                  <a:pt x="27" y="148"/>
                  <a:pt x="28" y="149"/>
                </a:cubicBezTo>
                <a:cubicBezTo>
                  <a:pt x="29" y="147"/>
                  <a:pt x="29" y="145"/>
                  <a:pt x="29" y="143"/>
                </a:cubicBezTo>
                <a:close/>
                <a:moveTo>
                  <a:pt x="30" y="130"/>
                </a:moveTo>
                <a:cubicBezTo>
                  <a:pt x="29" y="130"/>
                  <a:pt x="29" y="130"/>
                  <a:pt x="29" y="130"/>
                </a:cubicBezTo>
                <a:cubicBezTo>
                  <a:pt x="27" y="131"/>
                  <a:pt x="26" y="133"/>
                  <a:pt x="24" y="134"/>
                </a:cubicBezTo>
                <a:cubicBezTo>
                  <a:pt x="23" y="134"/>
                  <a:pt x="23" y="135"/>
                  <a:pt x="23" y="136"/>
                </a:cubicBezTo>
                <a:cubicBezTo>
                  <a:pt x="26" y="135"/>
                  <a:pt x="29" y="131"/>
                  <a:pt x="30" y="130"/>
                </a:cubicBezTo>
                <a:close/>
                <a:moveTo>
                  <a:pt x="105" y="178"/>
                </a:moveTo>
                <a:cubicBezTo>
                  <a:pt x="105" y="178"/>
                  <a:pt x="105" y="179"/>
                  <a:pt x="105" y="179"/>
                </a:cubicBezTo>
                <a:cubicBezTo>
                  <a:pt x="105" y="179"/>
                  <a:pt x="106" y="179"/>
                  <a:pt x="107" y="179"/>
                </a:cubicBezTo>
                <a:cubicBezTo>
                  <a:pt x="108" y="179"/>
                  <a:pt x="108" y="179"/>
                  <a:pt x="108" y="178"/>
                </a:cubicBezTo>
                <a:cubicBezTo>
                  <a:pt x="109" y="177"/>
                  <a:pt x="109" y="176"/>
                  <a:pt x="109" y="176"/>
                </a:cubicBezTo>
                <a:cubicBezTo>
                  <a:pt x="109" y="175"/>
                  <a:pt x="109" y="175"/>
                  <a:pt x="110" y="175"/>
                </a:cubicBezTo>
                <a:cubicBezTo>
                  <a:pt x="109" y="175"/>
                  <a:pt x="109" y="175"/>
                  <a:pt x="109" y="175"/>
                </a:cubicBezTo>
                <a:cubicBezTo>
                  <a:pt x="108" y="176"/>
                  <a:pt x="106" y="177"/>
                  <a:pt x="105" y="178"/>
                </a:cubicBezTo>
                <a:close/>
                <a:moveTo>
                  <a:pt x="84" y="95"/>
                </a:moveTo>
                <a:cubicBezTo>
                  <a:pt x="86" y="94"/>
                  <a:pt x="87" y="93"/>
                  <a:pt x="88" y="92"/>
                </a:cubicBezTo>
                <a:cubicBezTo>
                  <a:pt x="87" y="92"/>
                  <a:pt x="86" y="92"/>
                  <a:pt x="85" y="92"/>
                </a:cubicBezTo>
                <a:cubicBezTo>
                  <a:pt x="84" y="92"/>
                  <a:pt x="83" y="92"/>
                  <a:pt x="84" y="94"/>
                </a:cubicBezTo>
                <a:cubicBezTo>
                  <a:pt x="84" y="94"/>
                  <a:pt x="84" y="95"/>
                  <a:pt x="84" y="95"/>
                </a:cubicBezTo>
                <a:close/>
                <a:moveTo>
                  <a:pt x="67" y="184"/>
                </a:moveTo>
                <a:cubicBezTo>
                  <a:pt x="66" y="185"/>
                  <a:pt x="68" y="187"/>
                  <a:pt x="70" y="187"/>
                </a:cubicBezTo>
                <a:cubicBezTo>
                  <a:pt x="70" y="186"/>
                  <a:pt x="70" y="185"/>
                  <a:pt x="70" y="184"/>
                </a:cubicBezTo>
                <a:cubicBezTo>
                  <a:pt x="69" y="184"/>
                  <a:pt x="68" y="184"/>
                  <a:pt x="67" y="184"/>
                </a:cubicBezTo>
                <a:close/>
                <a:moveTo>
                  <a:pt x="82" y="133"/>
                </a:moveTo>
                <a:cubicBezTo>
                  <a:pt x="80" y="135"/>
                  <a:pt x="78" y="137"/>
                  <a:pt x="78" y="138"/>
                </a:cubicBezTo>
                <a:cubicBezTo>
                  <a:pt x="79" y="138"/>
                  <a:pt x="80" y="138"/>
                  <a:pt x="81" y="138"/>
                </a:cubicBezTo>
                <a:cubicBezTo>
                  <a:pt x="82" y="136"/>
                  <a:pt x="82" y="135"/>
                  <a:pt x="82" y="133"/>
                </a:cubicBezTo>
                <a:close/>
                <a:moveTo>
                  <a:pt x="240" y="233"/>
                </a:moveTo>
                <a:cubicBezTo>
                  <a:pt x="240" y="234"/>
                  <a:pt x="238" y="235"/>
                  <a:pt x="238" y="237"/>
                </a:cubicBezTo>
                <a:cubicBezTo>
                  <a:pt x="239" y="237"/>
                  <a:pt x="240" y="238"/>
                  <a:pt x="241" y="238"/>
                </a:cubicBezTo>
                <a:cubicBezTo>
                  <a:pt x="241" y="236"/>
                  <a:pt x="241" y="235"/>
                  <a:pt x="240" y="233"/>
                </a:cubicBezTo>
                <a:close/>
                <a:moveTo>
                  <a:pt x="211" y="29"/>
                </a:moveTo>
                <a:cubicBezTo>
                  <a:pt x="215" y="28"/>
                  <a:pt x="217" y="26"/>
                  <a:pt x="218" y="24"/>
                </a:cubicBezTo>
                <a:cubicBezTo>
                  <a:pt x="216" y="25"/>
                  <a:pt x="213" y="27"/>
                  <a:pt x="211" y="29"/>
                </a:cubicBezTo>
                <a:close/>
                <a:moveTo>
                  <a:pt x="255" y="19"/>
                </a:moveTo>
                <a:cubicBezTo>
                  <a:pt x="254" y="18"/>
                  <a:pt x="254" y="18"/>
                  <a:pt x="252" y="19"/>
                </a:cubicBezTo>
                <a:cubicBezTo>
                  <a:pt x="251" y="20"/>
                  <a:pt x="251" y="21"/>
                  <a:pt x="250" y="22"/>
                </a:cubicBezTo>
                <a:cubicBezTo>
                  <a:pt x="252" y="21"/>
                  <a:pt x="254" y="20"/>
                  <a:pt x="255" y="19"/>
                </a:cubicBezTo>
                <a:close/>
                <a:moveTo>
                  <a:pt x="127" y="105"/>
                </a:moveTo>
                <a:cubicBezTo>
                  <a:pt x="126" y="104"/>
                  <a:pt x="123" y="101"/>
                  <a:pt x="122" y="101"/>
                </a:cubicBezTo>
                <a:cubicBezTo>
                  <a:pt x="122" y="101"/>
                  <a:pt x="121" y="102"/>
                  <a:pt x="121" y="103"/>
                </a:cubicBezTo>
                <a:cubicBezTo>
                  <a:pt x="123" y="104"/>
                  <a:pt x="125" y="105"/>
                  <a:pt x="127" y="105"/>
                </a:cubicBezTo>
                <a:close/>
                <a:moveTo>
                  <a:pt x="248" y="252"/>
                </a:moveTo>
                <a:cubicBezTo>
                  <a:pt x="250" y="251"/>
                  <a:pt x="251" y="249"/>
                  <a:pt x="251" y="246"/>
                </a:cubicBezTo>
                <a:cubicBezTo>
                  <a:pt x="250" y="247"/>
                  <a:pt x="250" y="248"/>
                  <a:pt x="249" y="248"/>
                </a:cubicBezTo>
                <a:cubicBezTo>
                  <a:pt x="248" y="249"/>
                  <a:pt x="247" y="250"/>
                  <a:pt x="248" y="252"/>
                </a:cubicBezTo>
                <a:close/>
                <a:moveTo>
                  <a:pt x="210" y="268"/>
                </a:moveTo>
                <a:cubicBezTo>
                  <a:pt x="211" y="267"/>
                  <a:pt x="212" y="266"/>
                  <a:pt x="212" y="265"/>
                </a:cubicBezTo>
                <a:cubicBezTo>
                  <a:pt x="210" y="264"/>
                  <a:pt x="209" y="266"/>
                  <a:pt x="208" y="267"/>
                </a:cubicBezTo>
                <a:cubicBezTo>
                  <a:pt x="209" y="267"/>
                  <a:pt x="209" y="268"/>
                  <a:pt x="210" y="268"/>
                </a:cubicBezTo>
                <a:close/>
                <a:moveTo>
                  <a:pt x="82" y="190"/>
                </a:moveTo>
                <a:cubicBezTo>
                  <a:pt x="84" y="191"/>
                  <a:pt x="85" y="191"/>
                  <a:pt x="87" y="189"/>
                </a:cubicBezTo>
                <a:cubicBezTo>
                  <a:pt x="87" y="189"/>
                  <a:pt x="87" y="188"/>
                  <a:pt x="86" y="188"/>
                </a:cubicBezTo>
                <a:cubicBezTo>
                  <a:pt x="85" y="188"/>
                  <a:pt x="83" y="189"/>
                  <a:pt x="82" y="190"/>
                </a:cubicBezTo>
                <a:close/>
                <a:moveTo>
                  <a:pt x="123" y="179"/>
                </a:moveTo>
                <a:cubicBezTo>
                  <a:pt x="126" y="176"/>
                  <a:pt x="128" y="172"/>
                  <a:pt x="129" y="168"/>
                </a:cubicBezTo>
                <a:cubicBezTo>
                  <a:pt x="127" y="172"/>
                  <a:pt x="125" y="175"/>
                  <a:pt x="123" y="179"/>
                </a:cubicBezTo>
                <a:close/>
                <a:moveTo>
                  <a:pt x="18" y="148"/>
                </a:moveTo>
                <a:cubicBezTo>
                  <a:pt x="18" y="147"/>
                  <a:pt x="19" y="147"/>
                  <a:pt x="20" y="147"/>
                </a:cubicBezTo>
                <a:cubicBezTo>
                  <a:pt x="21" y="146"/>
                  <a:pt x="21" y="145"/>
                  <a:pt x="20" y="144"/>
                </a:cubicBezTo>
                <a:cubicBezTo>
                  <a:pt x="17" y="145"/>
                  <a:pt x="17" y="145"/>
                  <a:pt x="18" y="148"/>
                </a:cubicBezTo>
                <a:close/>
                <a:moveTo>
                  <a:pt x="95" y="174"/>
                </a:moveTo>
                <a:cubicBezTo>
                  <a:pt x="96" y="173"/>
                  <a:pt x="95" y="172"/>
                  <a:pt x="94" y="170"/>
                </a:cubicBezTo>
                <a:cubicBezTo>
                  <a:pt x="93" y="171"/>
                  <a:pt x="92" y="172"/>
                  <a:pt x="92" y="173"/>
                </a:cubicBezTo>
                <a:cubicBezTo>
                  <a:pt x="93" y="173"/>
                  <a:pt x="94" y="174"/>
                  <a:pt x="95" y="174"/>
                </a:cubicBezTo>
                <a:close/>
                <a:moveTo>
                  <a:pt x="42" y="127"/>
                </a:moveTo>
                <a:cubicBezTo>
                  <a:pt x="43" y="126"/>
                  <a:pt x="45" y="125"/>
                  <a:pt x="46" y="124"/>
                </a:cubicBezTo>
                <a:cubicBezTo>
                  <a:pt x="47" y="123"/>
                  <a:pt x="47" y="123"/>
                  <a:pt x="46" y="122"/>
                </a:cubicBezTo>
                <a:cubicBezTo>
                  <a:pt x="45" y="123"/>
                  <a:pt x="43" y="124"/>
                  <a:pt x="42" y="126"/>
                </a:cubicBezTo>
                <a:cubicBezTo>
                  <a:pt x="42" y="126"/>
                  <a:pt x="42" y="127"/>
                  <a:pt x="42" y="127"/>
                </a:cubicBezTo>
                <a:close/>
                <a:moveTo>
                  <a:pt x="206" y="239"/>
                </a:moveTo>
                <a:cubicBezTo>
                  <a:pt x="206" y="239"/>
                  <a:pt x="206" y="239"/>
                  <a:pt x="206" y="239"/>
                </a:cubicBezTo>
                <a:cubicBezTo>
                  <a:pt x="205" y="239"/>
                  <a:pt x="205" y="239"/>
                  <a:pt x="205" y="239"/>
                </a:cubicBezTo>
                <a:cubicBezTo>
                  <a:pt x="204" y="240"/>
                  <a:pt x="200" y="244"/>
                  <a:pt x="199" y="245"/>
                </a:cubicBezTo>
                <a:cubicBezTo>
                  <a:pt x="200" y="245"/>
                  <a:pt x="201" y="245"/>
                  <a:pt x="201" y="244"/>
                </a:cubicBezTo>
                <a:cubicBezTo>
                  <a:pt x="202" y="242"/>
                  <a:pt x="204" y="241"/>
                  <a:pt x="206" y="239"/>
                </a:cubicBezTo>
                <a:close/>
                <a:moveTo>
                  <a:pt x="101" y="134"/>
                </a:moveTo>
                <a:cubicBezTo>
                  <a:pt x="103" y="133"/>
                  <a:pt x="106" y="129"/>
                  <a:pt x="107" y="128"/>
                </a:cubicBezTo>
                <a:cubicBezTo>
                  <a:pt x="107" y="128"/>
                  <a:pt x="107" y="128"/>
                  <a:pt x="107" y="128"/>
                </a:cubicBezTo>
                <a:cubicBezTo>
                  <a:pt x="105" y="130"/>
                  <a:pt x="103" y="131"/>
                  <a:pt x="101" y="133"/>
                </a:cubicBezTo>
                <a:cubicBezTo>
                  <a:pt x="101" y="133"/>
                  <a:pt x="101" y="134"/>
                  <a:pt x="101" y="134"/>
                </a:cubicBezTo>
                <a:close/>
                <a:moveTo>
                  <a:pt x="86" y="154"/>
                </a:moveTo>
                <a:cubicBezTo>
                  <a:pt x="87" y="155"/>
                  <a:pt x="88" y="155"/>
                  <a:pt x="88" y="153"/>
                </a:cubicBezTo>
                <a:cubicBezTo>
                  <a:pt x="89" y="153"/>
                  <a:pt x="89" y="152"/>
                  <a:pt x="89" y="151"/>
                </a:cubicBezTo>
                <a:cubicBezTo>
                  <a:pt x="89" y="151"/>
                  <a:pt x="89" y="151"/>
                  <a:pt x="89" y="151"/>
                </a:cubicBezTo>
                <a:cubicBezTo>
                  <a:pt x="88" y="152"/>
                  <a:pt x="87" y="153"/>
                  <a:pt x="86" y="154"/>
                </a:cubicBezTo>
                <a:close/>
                <a:moveTo>
                  <a:pt x="84" y="110"/>
                </a:moveTo>
                <a:cubicBezTo>
                  <a:pt x="85" y="110"/>
                  <a:pt x="86" y="109"/>
                  <a:pt x="87" y="108"/>
                </a:cubicBezTo>
                <a:cubicBezTo>
                  <a:pt x="86" y="108"/>
                  <a:pt x="86" y="107"/>
                  <a:pt x="86" y="107"/>
                </a:cubicBezTo>
                <a:cubicBezTo>
                  <a:pt x="85" y="108"/>
                  <a:pt x="84" y="108"/>
                  <a:pt x="83" y="109"/>
                </a:cubicBezTo>
                <a:cubicBezTo>
                  <a:pt x="84" y="110"/>
                  <a:pt x="84" y="110"/>
                  <a:pt x="84" y="110"/>
                </a:cubicBezTo>
                <a:close/>
                <a:moveTo>
                  <a:pt x="88" y="146"/>
                </a:moveTo>
                <a:cubicBezTo>
                  <a:pt x="86" y="148"/>
                  <a:pt x="85" y="150"/>
                  <a:pt x="83" y="152"/>
                </a:cubicBezTo>
                <a:cubicBezTo>
                  <a:pt x="83" y="152"/>
                  <a:pt x="83" y="152"/>
                  <a:pt x="83" y="152"/>
                </a:cubicBezTo>
                <a:cubicBezTo>
                  <a:pt x="85" y="151"/>
                  <a:pt x="86" y="149"/>
                  <a:pt x="88" y="147"/>
                </a:cubicBezTo>
                <a:cubicBezTo>
                  <a:pt x="88" y="147"/>
                  <a:pt x="88" y="147"/>
                  <a:pt x="88" y="146"/>
                </a:cubicBezTo>
                <a:close/>
                <a:moveTo>
                  <a:pt x="36" y="118"/>
                </a:moveTo>
                <a:cubicBezTo>
                  <a:pt x="34" y="119"/>
                  <a:pt x="33" y="121"/>
                  <a:pt x="34" y="123"/>
                </a:cubicBezTo>
                <a:cubicBezTo>
                  <a:pt x="35" y="122"/>
                  <a:pt x="36" y="122"/>
                  <a:pt x="36" y="118"/>
                </a:cubicBezTo>
                <a:close/>
                <a:moveTo>
                  <a:pt x="86" y="89"/>
                </a:moveTo>
                <a:cubicBezTo>
                  <a:pt x="88" y="89"/>
                  <a:pt x="89" y="90"/>
                  <a:pt x="91" y="90"/>
                </a:cubicBezTo>
                <a:cubicBezTo>
                  <a:pt x="92" y="90"/>
                  <a:pt x="92" y="90"/>
                  <a:pt x="93" y="90"/>
                </a:cubicBezTo>
                <a:cubicBezTo>
                  <a:pt x="91" y="89"/>
                  <a:pt x="89" y="89"/>
                  <a:pt x="87" y="88"/>
                </a:cubicBezTo>
                <a:cubicBezTo>
                  <a:pt x="87" y="88"/>
                  <a:pt x="86" y="88"/>
                  <a:pt x="86" y="89"/>
                </a:cubicBezTo>
                <a:close/>
                <a:moveTo>
                  <a:pt x="192" y="258"/>
                </a:moveTo>
                <a:cubicBezTo>
                  <a:pt x="193" y="257"/>
                  <a:pt x="193" y="256"/>
                  <a:pt x="194" y="255"/>
                </a:cubicBezTo>
                <a:cubicBezTo>
                  <a:pt x="195" y="254"/>
                  <a:pt x="196" y="253"/>
                  <a:pt x="197" y="252"/>
                </a:cubicBezTo>
                <a:cubicBezTo>
                  <a:pt x="194" y="253"/>
                  <a:pt x="193" y="255"/>
                  <a:pt x="192" y="258"/>
                </a:cubicBezTo>
                <a:close/>
                <a:moveTo>
                  <a:pt x="241" y="65"/>
                </a:moveTo>
                <a:cubicBezTo>
                  <a:pt x="241" y="65"/>
                  <a:pt x="241" y="65"/>
                  <a:pt x="241" y="65"/>
                </a:cubicBezTo>
                <a:cubicBezTo>
                  <a:pt x="242" y="65"/>
                  <a:pt x="243" y="65"/>
                  <a:pt x="244" y="65"/>
                </a:cubicBezTo>
                <a:cubicBezTo>
                  <a:pt x="245" y="64"/>
                  <a:pt x="246" y="63"/>
                  <a:pt x="246" y="62"/>
                </a:cubicBezTo>
                <a:cubicBezTo>
                  <a:pt x="244" y="63"/>
                  <a:pt x="242" y="64"/>
                  <a:pt x="241" y="65"/>
                </a:cubicBezTo>
                <a:close/>
                <a:moveTo>
                  <a:pt x="108" y="169"/>
                </a:moveTo>
                <a:cubicBezTo>
                  <a:pt x="107" y="170"/>
                  <a:pt x="105" y="172"/>
                  <a:pt x="104" y="174"/>
                </a:cubicBezTo>
                <a:cubicBezTo>
                  <a:pt x="106" y="173"/>
                  <a:pt x="107" y="172"/>
                  <a:pt x="108" y="170"/>
                </a:cubicBezTo>
                <a:cubicBezTo>
                  <a:pt x="109" y="170"/>
                  <a:pt x="109" y="169"/>
                  <a:pt x="108" y="169"/>
                </a:cubicBezTo>
                <a:close/>
                <a:moveTo>
                  <a:pt x="217" y="245"/>
                </a:moveTo>
                <a:cubicBezTo>
                  <a:pt x="216" y="247"/>
                  <a:pt x="215" y="248"/>
                  <a:pt x="214" y="249"/>
                </a:cubicBezTo>
                <a:cubicBezTo>
                  <a:pt x="214" y="249"/>
                  <a:pt x="214" y="249"/>
                  <a:pt x="215" y="249"/>
                </a:cubicBezTo>
                <a:cubicBezTo>
                  <a:pt x="216" y="248"/>
                  <a:pt x="217" y="247"/>
                  <a:pt x="218" y="246"/>
                </a:cubicBezTo>
                <a:cubicBezTo>
                  <a:pt x="218" y="246"/>
                  <a:pt x="217" y="246"/>
                  <a:pt x="217" y="245"/>
                </a:cubicBezTo>
                <a:close/>
                <a:moveTo>
                  <a:pt x="182" y="253"/>
                </a:moveTo>
                <a:cubicBezTo>
                  <a:pt x="181" y="254"/>
                  <a:pt x="180" y="256"/>
                  <a:pt x="180" y="257"/>
                </a:cubicBezTo>
                <a:cubicBezTo>
                  <a:pt x="181" y="257"/>
                  <a:pt x="182" y="256"/>
                  <a:pt x="183" y="255"/>
                </a:cubicBezTo>
                <a:cubicBezTo>
                  <a:pt x="183" y="254"/>
                  <a:pt x="182" y="254"/>
                  <a:pt x="182" y="253"/>
                </a:cubicBezTo>
                <a:close/>
                <a:moveTo>
                  <a:pt x="93" y="167"/>
                </a:moveTo>
                <a:cubicBezTo>
                  <a:pt x="93" y="167"/>
                  <a:pt x="93" y="166"/>
                  <a:pt x="93" y="166"/>
                </a:cubicBezTo>
                <a:cubicBezTo>
                  <a:pt x="91" y="167"/>
                  <a:pt x="90" y="170"/>
                  <a:pt x="90" y="171"/>
                </a:cubicBezTo>
                <a:cubicBezTo>
                  <a:pt x="91" y="170"/>
                  <a:pt x="92" y="169"/>
                  <a:pt x="93" y="167"/>
                </a:cubicBezTo>
                <a:close/>
                <a:moveTo>
                  <a:pt x="212" y="38"/>
                </a:moveTo>
                <a:cubicBezTo>
                  <a:pt x="213" y="38"/>
                  <a:pt x="213" y="38"/>
                  <a:pt x="214" y="38"/>
                </a:cubicBezTo>
                <a:cubicBezTo>
                  <a:pt x="214" y="37"/>
                  <a:pt x="214" y="36"/>
                  <a:pt x="214" y="35"/>
                </a:cubicBezTo>
                <a:cubicBezTo>
                  <a:pt x="213" y="36"/>
                  <a:pt x="212" y="37"/>
                  <a:pt x="212" y="38"/>
                </a:cubicBezTo>
                <a:close/>
                <a:moveTo>
                  <a:pt x="177" y="258"/>
                </a:moveTo>
                <a:cubicBezTo>
                  <a:pt x="178" y="256"/>
                  <a:pt x="178" y="255"/>
                  <a:pt x="179" y="253"/>
                </a:cubicBezTo>
                <a:cubicBezTo>
                  <a:pt x="179" y="253"/>
                  <a:pt x="179" y="253"/>
                  <a:pt x="178" y="253"/>
                </a:cubicBezTo>
                <a:cubicBezTo>
                  <a:pt x="178" y="254"/>
                  <a:pt x="177" y="255"/>
                  <a:pt x="176" y="256"/>
                </a:cubicBezTo>
                <a:cubicBezTo>
                  <a:pt x="176" y="257"/>
                  <a:pt x="177" y="257"/>
                  <a:pt x="177" y="258"/>
                </a:cubicBezTo>
                <a:close/>
                <a:moveTo>
                  <a:pt x="32" y="155"/>
                </a:moveTo>
                <a:cubicBezTo>
                  <a:pt x="33" y="154"/>
                  <a:pt x="34" y="153"/>
                  <a:pt x="35" y="152"/>
                </a:cubicBezTo>
                <a:cubicBezTo>
                  <a:pt x="33" y="152"/>
                  <a:pt x="33" y="152"/>
                  <a:pt x="32" y="153"/>
                </a:cubicBezTo>
                <a:cubicBezTo>
                  <a:pt x="32" y="153"/>
                  <a:pt x="31" y="154"/>
                  <a:pt x="32" y="155"/>
                </a:cubicBezTo>
                <a:close/>
                <a:moveTo>
                  <a:pt x="259" y="10"/>
                </a:moveTo>
                <a:cubicBezTo>
                  <a:pt x="259" y="10"/>
                  <a:pt x="259" y="11"/>
                  <a:pt x="259" y="11"/>
                </a:cubicBezTo>
                <a:cubicBezTo>
                  <a:pt x="260" y="12"/>
                  <a:pt x="260" y="12"/>
                  <a:pt x="261" y="13"/>
                </a:cubicBezTo>
                <a:cubicBezTo>
                  <a:pt x="262" y="13"/>
                  <a:pt x="263" y="14"/>
                  <a:pt x="264" y="15"/>
                </a:cubicBezTo>
                <a:cubicBezTo>
                  <a:pt x="263" y="13"/>
                  <a:pt x="261" y="11"/>
                  <a:pt x="259" y="10"/>
                </a:cubicBezTo>
                <a:close/>
                <a:moveTo>
                  <a:pt x="250" y="39"/>
                </a:moveTo>
                <a:cubicBezTo>
                  <a:pt x="250" y="38"/>
                  <a:pt x="250" y="37"/>
                  <a:pt x="249" y="36"/>
                </a:cubicBezTo>
                <a:cubicBezTo>
                  <a:pt x="249" y="36"/>
                  <a:pt x="248" y="36"/>
                  <a:pt x="248" y="37"/>
                </a:cubicBezTo>
                <a:cubicBezTo>
                  <a:pt x="248" y="37"/>
                  <a:pt x="248" y="38"/>
                  <a:pt x="248" y="38"/>
                </a:cubicBezTo>
                <a:cubicBezTo>
                  <a:pt x="248" y="38"/>
                  <a:pt x="248" y="39"/>
                  <a:pt x="248" y="39"/>
                </a:cubicBezTo>
                <a:cubicBezTo>
                  <a:pt x="249" y="39"/>
                  <a:pt x="250" y="39"/>
                  <a:pt x="250" y="39"/>
                </a:cubicBezTo>
                <a:close/>
                <a:moveTo>
                  <a:pt x="236" y="66"/>
                </a:moveTo>
                <a:cubicBezTo>
                  <a:pt x="235" y="66"/>
                  <a:pt x="234" y="66"/>
                  <a:pt x="233" y="66"/>
                </a:cubicBezTo>
                <a:cubicBezTo>
                  <a:pt x="232" y="66"/>
                  <a:pt x="232" y="65"/>
                  <a:pt x="231" y="65"/>
                </a:cubicBezTo>
                <a:cubicBezTo>
                  <a:pt x="232" y="66"/>
                  <a:pt x="232" y="66"/>
                  <a:pt x="232" y="67"/>
                </a:cubicBezTo>
                <a:cubicBezTo>
                  <a:pt x="233" y="67"/>
                  <a:pt x="234" y="67"/>
                  <a:pt x="235" y="67"/>
                </a:cubicBezTo>
                <a:cubicBezTo>
                  <a:pt x="235" y="67"/>
                  <a:pt x="235" y="67"/>
                  <a:pt x="235" y="67"/>
                </a:cubicBezTo>
                <a:cubicBezTo>
                  <a:pt x="235" y="67"/>
                  <a:pt x="236" y="66"/>
                  <a:pt x="236" y="66"/>
                </a:cubicBezTo>
                <a:close/>
                <a:moveTo>
                  <a:pt x="256" y="57"/>
                </a:moveTo>
                <a:cubicBezTo>
                  <a:pt x="254" y="58"/>
                  <a:pt x="252" y="59"/>
                  <a:pt x="251" y="61"/>
                </a:cubicBezTo>
                <a:cubicBezTo>
                  <a:pt x="252" y="60"/>
                  <a:pt x="254" y="59"/>
                  <a:pt x="255" y="58"/>
                </a:cubicBezTo>
                <a:cubicBezTo>
                  <a:pt x="255" y="58"/>
                  <a:pt x="256" y="57"/>
                  <a:pt x="256" y="57"/>
                </a:cubicBezTo>
                <a:close/>
                <a:moveTo>
                  <a:pt x="208" y="246"/>
                </a:moveTo>
                <a:cubicBezTo>
                  <a:pt x="208" y="246"/>
                  <a:pt x="208" y="246"/>
                  <a:pt x="208" y="246"/>
                </a:cubicBezTo>
                <a:cubicBezTo>
                  <a:pt x="209" y="245"/>
                  <a:pt x="212" y="242"/>
                  <a:pt x="212" y="242"/>
                </a:cubicBezTo>
                <a:cubicBezTo>
                  <a:pt x="212" y="242"/>
                  <a:pt x="212" y="241"/>
                  <a:pt x="212" y="242"/>
                </a:cubicBezTo>
                <a:cubicBezTo>
                  <a:pt x="211" y="242"/>
                  <a:pt x="208" y="245"/>
                  <a:pt x="208" y="246"/>
                </a:cubicBezTo>
                <a:close/>
                <a:moveTo>
                  <a:pt x="120" y="116"/>
                </a:moveTo>
                <a:cubicBezTo>
                  <a:pt x="120" y="118"/>
                  <a:pt x="121" y="120"/>
                  <a:pt x="122" y="122"/>
                </a:cubicBezTo>
                <a:cubicBezTo>
                  <a:pt x="123" y="121"/>
                  <a:pt x="122" y="118"/>
                  <a:pt x="120" y="116"/>
                </a:cubicBezTo>
                <a:close/>
                <a:moveTo>
                  <a:pt x="224" y="203"/>
                </a:moveTo>
                <a:cubicBezTo>
                  <a:pt x="227" y="205"/>
                  <a:pt x="229" y="205"/>
                  <a:pt x="232" y="206"/>
                </a:cubicBezTo>
                <a:cubicBezTo>
                  <a:pt x="229" y="205"/>
                  <a:pt x="227" y="204"/>
                  <a:pt x="224" y="203"/>
                </a:cubicBezTo>
                <a:close/>
                <a:moveTo>
                  <a:pt x="194" y="266"/>
                </a:moveTo>
                <a:cubicBezTo>
                  <a:pt x="195" y="266"/>
                  <a:pt x="195" y="265"/>
                  <a:pt x="196" y="264"/>
                </a:cubicBezTo>
                <a:cubicBezTo>
                  <a:pt x="195" y="264"/>
                  <a:pt x="194" y="263"/>
                  <a:pt x="192" y="264"/>
                </a:cubicBezTo>
                <a:cubicBezTo>
                  <a:pt x="193" y="265"/>
                  <a:pt x="193" y="265"/>
                  <a:pt x="194" y="266"/>
                </a:cubicBezTo>
                <a:close/>
                <a:moveTo>
                  <a:pt x="70" y="169"/>
                </a:moveTo>
                <a:cubicBezTo>
                  <a:pt x="69" y="170"/>
                  <a:pt x="69" y="170"/>
                  <a:pt x="68" y="171"/>
                </a:cubicBezTo>
                <a:cubicBezTo>
                  <a:pt x="69" y="171"/>
                  <a:pt x="69" y="172"/>
                  <a:pt x="69" y="172"/>
                </a:cubicBezTo>
                <a:cubicBezTo>
                  <a:pt x="70" y="172"/>
                  <a:pt x="70" y="173"/>
                  <a:pt x="70" y="172"/>
                </a:cubicBezTo>
                <a:cubicBezTo>
                  <a:pt x="70" y="172"/>
                  <a:pt x="71" y="172"/>
                  <a:pt x="70" y="172"/>
                </a:cubicBezTo>
                <a:cubicBezTo>
                  <a:pt x="70" y="171"/>
                  <a:pt x="70" y="170"/>
                  <a:pt x="70" y="169"/>
                </a:cubicBezTo>
                <a:close/>
                <a:moveTo>
                  <a:pt x="255" y="42"/>
                </a:moveTo>
                <a:cubicBezTo>
                  <a:pt x="255" y="42"/>
                  <a:pt x="255" y="42"/>
                  <a:pt x="255" y="42"/>
                </a:cubicBezTo>
                <a:cubicBezTo>
                  <a:pt x="254" y="42"/>
                  <a:pt x="254" y="42"/>
                  <a:pt x="253" y="43"/>
                </a:cubicBezTo>
                <a:cubicBezTo>
                  <a:pt x="253" y="43"/>
                  <a:pt x="253" y="43"/>
                  <a:pt x="253" y="43"/>
                </a:cubicBezTo>
                <a:cubicBezTo>
                  <a:pt x="252" y="44"/>
                  <a:pt x="252" y="45"/>
                  <a:pt x="251" y="46"/>
                </a:cubicBezTo>
                <a:cubicBezTo>
                  <a:pt x="252" y="46"/>
                  <a:pt x="252" y="46"/>
                  <a:pt x="252" y="46"/>
                </a:cubicBezTo>
                <a:cubicBezTo>
                  <a:pt x="253" y="45"/>
                  <a:pt x="254" y="44"/>
                  <a:pt x="255" y="42"/>
                </a:cubicBezTo>
                <a:close/>
                <a:moveTo>
                  <a:pt x="242" y="5"/>
                </a:moveTo>
                <a:cubicBezTo>
                  <a:pt x="242" y="5"/>
                  <a:pt x="242" y="5"/>
                  <a:pt x="242" y="5"/>
                </a:cubicBezTo>
                <a:cubicBezTo>
                  <a:pt x="241" y="5"/>
                  <a:pt x="239" y="5"/>
                  <a:pt x="238" y="5"/>
                </a:cubicBezTo>
                <a:cubicBezTo>
                  <a:pt x="238" y="5"/>
                  <a:pt x="238" y="6"/>
                  <a:pt x="238" y="7"/>
                </a:cubicBezTo>
                <a:cubicBezTo>
                  <a:pt x="240" y="6"/>
                  <a:pt x="241" y="5"/>
                  <a:pt x="242" y="5"/>
                </a:cubicBezTo>
                <a:close/>
                <a:moveTo>
                  <a:pt x="271" y="44"/>
                </a:moveTo>
                <a:cubicBezTo>
                  <a:pt x="272" y="41"/>
                  <a:pt x="273" y="38"/>
                  <a:pt x="273" y="35"/>
                </a:cubicBezTo>
                <a:cubicBezTo>
                  <a:pt x="272" y="38"/>
                  <a:pt x="272" y="41"/>
                  <a:pt x="271" y="44"/>
                </a:cubicBezTo>
                <a:close/>
                <a:moveTo>
                  <a:pt x="220" y="243"/>
                </a:moveTo>
                <a:cubicBezTo>
                  <a:pt x="221" y="242"/>
                  <a:pt x="222" y="242"/>
                  <a:pt x="223" y="241"/>
                </a:cubicBezTo>
                <a:cubicBezTo>
                  <a:pt x="223" y="240"/>
                  <a:pt x="223" y="240"/>
                  <a:pt x="223" y="239"/>
                </a:cubicBezTo>
                <a:cubicBezTo>
                  <a:pt x="222" y="240"/>
                  <a:pt x="221" y="241"/>
                  <a:pt x="220" y="242"/>
                </a:cubicBezTo>
                <a:cubicBezTo>
                  <a:pt x="220" y="243"/>
                  <a:pt x="220" y="243"/>
                  <a:pt x="220" y="243"/>
                </a:cubicBezTo>
                <a:close/>
                <a:moveTo>
                  <a:pt x="86" y="81"/>
                </a:moveTo>
                <a:cubicBezTo>
                  <a:pt x="86" y="81"/>
                  <a:pt x="86" y="81"/>
                  <a:pt x="86" y="81"/>
                </a:cubicBezTo>
                <a:cubicBezTo>
                  <a:pt x="84" y="81"/>
                  <a:pt x="81" y="80"/>
                  <a:pt x="79" y="80"/>
                </a:cubicBezTo>
                <a:cubicBezTo>
                  <a:pt x="81" y="81"/>
                  <a:pt x="83" y="81"/>
                  <a:pt x="86" y="82"/>
                </a:cubicBezTo>
                <a:cubicBezTo>
                  <a:pt x="86" y="82"/>
                  <a:pt x="86" y="81"/>
                  <a:pt x="86" y="81"/>
                </a:cubicBezTo>
                <a:close/>
                <a:moveTo>
                  <a:pt x="243" y="43"/>
                </a:moveTo>
                <a:cubicBezTo>
                  <a:pt x="244" y="43"/>
                  <a:pt x="245" y="43"/>
                  <a:pt x="246" y="43"/>
                </a:cubicBezTo>
                <a:cubicBezTo>
                  <a:pt x="246" y="42"/>
                  <a:pt x="246" y="42"/>
                  <a:pt x="246" y="41"/>
                </a:cubicBezTo>
                <a:cubicBezTo>
                  <a:pt x="245" y="41"/>
                  <a:pt x="244" y="41"/>
                  <a:pt x="244" y="41"/>
                </a:cubicBezTo>
                <a:cubicBezTo>
                  <a:pt x="244" y="42"/>
                  <a:pt x="243" y="42"/>
                  <a:pt x="243" y="43"/>
                </a:cubicBezTo>
                <a:close/>
                <a:moveTo>
                  <a:pt x="262" y="48"/>
                </a:moveTo>
                <a:cubicBezTo>
                  <a:pt x="260" y="48"/>
                  <a:pt x="259" y="50"/>
                  <a:pt x="258" y="52"/>
                </a:cubicBezTo>
                <a:cubicBezTo>
                  <a:pt x="258" y="52"/>
                  <a:pt x="258" y="52"/>
                  <a:pt x="259" y="52"/>
                </a:cubicBezTo>
                <a:cubicBezTo>
                  <a:pt x="260" y="51"/>
                  <a:pt x="261" y="49"/>
                  <a:pt x="262" y="48"/>
                </a:cubicBezTo>
                <a:close/>
                <a:moveTo>
                  <a:pt x="55" y="160"/>
                </a:moveTo>
                <a:cubicBezTo>
                  <a:pt x="56" y="159"/>
                  <a:pt x="56" y="158"/>
                  <a:pt x="57" y="157"/>
                </a:cubicBezTo>
                <a:cubicBezTo>
                  <a:pt x="56" y="157"/>
                  <a:pt x="55" y="158"/>
                  <a:pt x="54" y="158"/>
                </a:cubicBezTo>
                <a:cubicBezTo>
                  <a:pt x="54" y="159"/>
                  <a:pt x="54" y="159"/>
                  <a:pt x="55" y="160"/>
                </a:cubicBezTo>
                <a:close/>
                <a:moveTo>
                  <a:pt x="247" y="228"/>
                </a:moveTo>
                <a:cubicBezTo>
                  <a:pt x="247" y="228"/>
                  <a:pt x="247" y="228"/>
                  <a:pt x="247" y="228"/>
                </a:cubicBezTo>
                <a:cubicBezTo>
                  <a:pt x="247" y="229"/>
                  <a:pt x="247" y="230"/>
                  <a:pt x="247" y="230"/>
                </a:cubicBezTo>
                <a:cubicBezTo>
                  <a:pt x="248" y="231"/>
                  <a:pt x="249" y="232"/>
                  <a:pt x="250" y="233"/>
                </a:cubicBezTo>
                <a:cubicBezTo>
                  <a:pt x="249" y="231"/>
                  <a:pt x="248" y="230"/>
                  <a:pt x="247" y="228"/>
                </a:cubicBezTo>
                <a:close/>
                <a:moveTo>
                  <a:pt x="91" y="184"/>
                </a:moveTo>
                <a:cubicBezTo>
                  <a:pt x="90" y="185"/>
                  <a:pt x="89" y="186"/>
                  <a:pt x="89" y="186"/>
                </a:cubicBezTo>
                <a:cubicBezTo>
                  <a:pt x="89" y="187"/>
                  <a:pt x="89" y="187"/>
                  <a:pt x="90" y="187"/>
                </a:cubicBezTo>
                <a:cubicBezTo>
                  <a:pt x="91" y="187"/>
                  <a:pt x="92" y="187"/>
                  <a:pt x="91" y="184"/>
                </a:cubicBezTo>
                <a:close/>
                <a:moveTo>
                  <a:pt x="251" y="219"/>
                </a:moveTo>
                <a:cubicBezTo>
                  <a:pt x="252" y="221"/>
                  <a:pt x="253" y="223"/>
                  <a:pt x="254" y="225"/>
                </a:cubicBezTo>
                <a:cubicBezTo>
                  <a:pt x="254" y="223"/>
                  <a:pt x="253" y="221"/>
                  <a:pt x="251" y="219"/>
                </a:cubicBezTo>
                <a:close/>
                <a:moveTo>
                  <a:pt x="232" y="50"/>
                </a:moveTo>
                <a:cubicBezTo>
                  <a:pt x="235" y="49"/>
                  <a:pt x="237" y="48"/>
                  <a:pt x="239" y="46"/>
                </a:cubicBezTo>
                <a:cubicBezTo>
                  <a:pt x="237" y="47"/>
                  <a:pt x="234" y="48"/>
                  <a:pt x="232" y="50"/>
                </a:cubicBezTo>
                <a:close/>
                <a:moveTo>
                  <a:pt x="101" y="201"/>
                </a:moveTo>
                <a:cubicBezTo>
                  <a:pt x="99" y="201"/>
                  <a:pt x="97" y="202"/>
                  <a:pt x="95" y="203"/>
                </a:cubicBezTo>
                <a:cubicBezTo>
                  <a:pt x="97" y="203"/>
                  <a:pt x="99" y="202"/>
                  <a:pt x="101" y="201"/>
                </a:cubicBezTo>
                <a:close/>
                <a:moveTo>
                  <a:pt x="74" y="119"/>
                </a:moveTo>
                <a:cubicBezTo>
                  <a:pt x="74" y="119"/>
                  <a:pt x="74" y="119"/>
                  <a:pt x="74" y="119"/>
                </a:cubicBezTo>
                <a:cubicBezTo>
                  <a:pt x="76" y="118"/>
                  <a:pt x="77" y="117"/>
                  <a:pt x="79" y="115"/>
                </a:cubicBezTo>
                <a:cubicBezTo>
                  <a:pt x="79" y="115"/>
                  <a:pt x="79" y="115"/>
                  <a:pt x="79" y="114"/>
                </a:cubicBezTo>
                <a:cubicBezTo>
                  <a:pt x="77" y="116"/>
                  <a:pt x="76" y="118"/>
                  <a:pt x="74" y="119"/>
                </a:cubicBezTo>
                <a:close/>
                <a:moveTo>
                  <a:pt x="194" y="241"/>
                </a:moveTo>
                <a:cubicBezTo>
                  <a:pt x="193" y="242"/>
                  <a:pt x="192" y="244"/>
                  <a:pt x="192" y="245"/>
                </a:cubicBezTo>
                <a:cubicBezTo>
                  <a:pt x="193" y="244"/>
                  <a:pt x="193" y="244"/>
                  <a:pt x="194" y="243"/>
                </a:cubicBezTo>
                <a:cubicBezTo>
                  <a:pt x="195" y="242"/>
                  <a:pt x="195" y="242"/>
                  <a:pt x="194" y="241"/>
                </a:cubicBezTo>
                <a:close/>
                <a:moveTo>
                  <a:pt x="8" y="172"/>
                </a:moveTo>
                <a:cubicBezTo>
                  <a:pt x="7" y="169"/>
                  <a:pt x="6" y="166"/>
                  <a:pt x="5" y="164"/>
                </a:cubicBezTo>
                <a:cubicBezTo>
                  <a:pt x="5" y="167"/>
                  <a:pt x="6" y="169"/>
                  <a:pt x="8" y="172"/>
                </a:cubicBezTo>
                <a:close/>
                <a:moveTo>
                  <a:pt x="229" y="216"/>
                </a:moveTo>
                <a:cubicBezTo>
                  <a:pt x="229" y="216"/>
                  <a:pt x="229" y="217"/>
                  <a:pt x="229" y="217"/>
                </a:cubicBezTo>
                <a:cubicBezTo>
                  <a:pt x="229" y="218"/>
                  <a:pt x="230" y="219"/>
                  <a:pt x="231" y="220"/>
                </a:cubicBezTo>
                <a:cubicBezTo>
                  <a:pt x="231" y="220"/>
                  <a:pt x="232" y="219"/>
                  <a:pt x="232" y="219"/>
                </a:cubicBezTo>
                <a:cubicBezTo>
                  <a:pt x="231" y="218"/>
                  <a:pt x="230" y="217"/>
                  <a:pt x="229" y="216"/>
                </a:cubicBezTo>
                <a:close/>
                <a:moveTo>
                  <a:pt x="199" y="272"/>
                </a:moveTo>
                <a:cubicBezTo>
                  <a:pt x="200" y="271"/>
                  <a:pt x="201" y="270"/>
                  <a:pt x="202" y="269"/>
                </a:cubicBezTo>
                <a:cubicBezTo>
                  <a:pt x="201" y="269"/>
                  <a:pt x="201" y="269"/>
                  <a:pt x="201" y="268"/>
                </a:cubicBezTo>
                <a:cubicBezTo>
                  <a:pt x="200" y="269"/>
                  <a:pt x="199" y="270"/>
                  <a:pt x="199" y="272"/>
                </a:cubicBezTo>
                <a:close/>
                <a:moveTo>
                  <a:pt x="50" y="144"/>
                </a:moveTo>
                <a:cubicBezTo>
                  <a:pt x="48" y="145"/>
                  <a:pt x="48" y="146"/>
                  <a:pt x="47" y="146"/>
                </a:cubicBezTo>
                <a:cubicBezTo>
                  <a:pt x="47" y="147"/>
                  <a:pt x="47" y="147"/>
                  <a:pt x="47" y="147"/>
                </a:cubicBezTo>
                <a:cubicBezTo>
                  <a:pt x="49" y="146"/>
                  <a:pt x="49" y="145"/>
                  <a:pt x="50" y="144"/>
                </a:cubicBezTo>
                <a:close/>
                <a:moveTo>
                  <a:pt x="35" y="114"/>
                </a:moveTo>
                <a:cubicBezTo>
                  <a:pt x="37" y="114"/>
                  <a:pt x="37" y="112"/>
                  <a:pt x="36" y="110"/>
                </a:cubicBezTo>
                <a:cubicBezTo>
                  <a:pt x="36" y="112"/>
                  <a:pt x="35" y="113"/>
                  <a:pt x="35" y="114"/>
                </a:cubicBezTo>
                <a:close/>
                <a:moveTo>
                  <a:pt x="17" y="126"/>
                </a:moveTo>
                <a:cubicBezTo>
                  <a:pt x="19" y="125"/>
                  <a:pt x="20" y="123"/>
                  <a:pt x="20" y="122"/>
                </a:cubicBezTo>
                <a:cubicBezTo>
                  <a:pt x="20" y="122"/>
                  <a:pt x="19" y="123"/>
                  <a:pt x="18" y="124"/>
                </a:cubicBezTo>
                <a:cubicBezTo>
                  <a:pt x="18" y="124"/>
                  <a:pt x="17" y="125"/>
                  <a:pt x="17" y="126"/>
                </a:cubicBezTo>
                <a:close/>
                <a:moveTo>
                  <a:pt x="230" y="233"/>
                </a:moveTo>
                <a:cubicBezTo>
                  <a:pt x="230" y="233"/>
                  <a:pt x="230" y="233"/>
                  <a:pt x="230" y="232"/>
                </a:cubicBezTo>
                <a:cubicBezTo>
                  <a:pt x="228" y="234"/>
                  <a:pt x="227" y="235"/>
                  <a:pt x="226" y="236"/>
                </a:cubicBezTo>
                <a:cubicBezTo>
                  <a:pt x="226" y="236"/>
                  <a:pt x="225" y="237"/>
                  <a:pt x="226" y="237"/>
                </a:cubicBezTo>
                <a:cubicBezTo>
                  <a:pt x="227" y="236"/>
                  <a:pt x="228" y="234"/>
                  <a:pt x="230" y="233"/>
                </a:cubicBezTo>
                <a:close/>
                <a:moveTo>
                  <a:pt x="223" y="59"/>
                </a:moveTo>
                <a:cubicBezTo>
                  <a:pt x="222" y="57"/>
                  <a:pt x="222" y="57"/>
                  <a:pt x="220" y="58"/>
                </a:cubicBezTo>
                <a:cubicBezTo>
                  <a:pt x="221" y="60"/>
                  <a:pt x="221" y="60"/>
                  <a:pt x="223" y="59"/>
                </a:cubicBezTo>
                <a:close/>
                <a:moveTo>
                  <a:pt x="39" y="149"/>
                </a:moveTo>
                <a:cubicBezTo>
                  <a:pt x="39" y="149"/>
                  <a:pt x="39" y="149"/>
                  <a:pt x="39" y="149"/>
                </a:cubicBezTo>
                <a:cubicBezTo>
                  <a:pt x="39" y="149"/>
                  <a:pt x="40" y="149"/>
                  <a:pt x="40" y="148"/>
                </a:cubicBezTo>
                <a:cubicBezTo>
                  <a:pt x="40" y="147"/>
                  <a:pt x="40" y="146"/>
                  <a:pt x="40" y="145"/>
                </a:cubicBezTo>
                <a:cubicBezTo>
                  <a:pt x="40" y="145"/>
                  <a:pt x="39" y="145"/>
                  <a:pt x="39" y="145"/>
                </a:cubicBezTo>
                <a:cubicBezTo>
                  <a:pt x="39" y="146"/>
                  <a:pt x="39" y="148"/>
                  <a:pt x="39" y="149"/>
                </a:cubicBezTo>
                <a:close/>
                <a:moveTo>
                  <a:pt x="35" y="93"/>
                </a:moveTo>
                <a:cubicBezTo>
                  <a:pt x="34" y="94"/>
                  <a:pt x="32" y="95"/>
                  <a:pt x="31" y="97"/>
                </a:cubicBezTo>
                <a:cubicBezTo>
                  <a:pt x="33" y="96"/>
                  <a:pt x="34" y="94"/>
                  <a:pt x="35" y="93"/>
                </a:cubicBezTo>
                <a:close/>
                <a:moveTo>
                  <a:pt x="116" y="95"/>
                </a:moveTo>
                <a:cubicBezTo>
                  <a:pt x="116" y="95"/>
                  <a:pt x="116" y="95"/>
                  <a:pt x="116" y="95"/>
                </a:cubicBezTo>
                <a:cubicBezTo>
                  <a:pt x="117" y="96"/>
                  <a:pt x="117" y="97"/>
                  <a:pt x="118" y="98"/>
                </a:cubicBezTo>
                <a:cubicBezTo>
                  <a:pt x="119" y="98"/>
                  <a:pt x="119" y="98"/>
                  <a:pt x="120" y="98"/>
                </a:cubicBezTo>
                <a:cubicBezTo>
                  <a:pt x="118" y="97"/>
                  <a:pt x="117" y="96"/>
                  <a:pt x="116" y="95"/>
                </a:cubicBezTo>
                <a:close/>
                <a:moveTo>
                  <a:pt x="46" y="154"/>
                </a:moveTo>
                <a:cubicBezTo>
                  <a:pt x="47" y="154"/>
                  <a:pt x="48" y="155"/>
                  <a:pt x="49" y="155"/>
                </a:cubicBezTo>
                <a:cubicBezTo>
                  <a:pt x="49" y="155"/>
                  <a:pt x="49" y="155"/>
                  <a:pt x="49" y="155"/>
                </a:cubicBezTo>
                <a:cubicBezTo>
                  <a:pt x="48" y="154"/>
                  <a:pt x="48" y="153"/>
                  <a:pt x="47" y="152"/>
                </a:cubicBezTo>
                <a:cubicBezTo>
                  <a:pt x="47" y="153"/>
                  <a:pt x="46" y="153"/>
                  <a:pt x="46" y="154"/>
                </a:cubicBezTo>
                <a:close/>
                <a:moveTo>
                  <a:pt x="86" y="101"/>
                </a:moveTo>
                <a:cubicBezTo>
                  <a:pt x="87" y="100"/>
                  <a:pt x="88" y="99"/>
                  <a:pt x="89" y="99"/>
                </a:cubicBezTo>
                <a:cubicBezTo>
                  <a:pt x="87" y="99"/>
                  <a:pt x="87" y="99"/>
                  <a:pt x="86" y="100"/>
                </a:cubicBezTo>
                <a:cubicBezTo>
                  <a:pt x="86" y="100"/>
                  <a:pt x="86" y="101"/>
                  <a:pt x="86" y="101"/>
                </a:cubicBezTo>
                <a:close/>
                <a:moveTo>
                  <a:pt x="216" y="56"/>
                </a:moveTo>
                <a:cubicBezTo>
                  <a:pt x="217" y="57"/>
                  <a:pt x="218" y="56"/>
                  <a:pt x="219" y="56"/>
                </a:cubicBezTo>
                <a:cubicBezTo>
                  <a:pt x="219" y="55"/>
                  <a:pt x="218" y="55"/>
                  <a:pt x="218" y="55"/>
                </a:cubicBezTo>
                <a:cubicBezTo>
                  <a:pt x="217" y="55"/>
                  <a:pt x="217" y="55"/>
                  <a:pt x="216" y="56"/>
                </a:cubicBezTo>
                <a:close/>
                <a:moveTo>
                  <a:pt x="103" y="151"/>
                </a:moveTo>
                <a:cubicBezTo>
                  <a:pt x="103" y="151"/>
                  <a:pt x="103" y="151"/>
                  <a:pt x="103" y="151"/>
                </a:cubicBezTo>
                <a:cubicBezTo>
                  <a:pt x="103" y="153"/>
                  <a:pt x="103" y="155"/>
                  <a:pt x="104" y="156"/>
                </a:cubicBezTo>
                <a:cubicBezTo>
                  <a:pt x="104" y="156"/>
                  <a:pt x="104" y="156"/>
                  <a:pt x="104" y="156"/>
                </a:cubicBezTo>
                <a:cubicBezTo>
                  <a:pt x="105" y="154"/>
                  <a:pt x="104" y="153"/>
                  <a:pt x="103" y="151"/>
                </a:cubicBezTo>
                <a:close/>
                <a:moveTo>
                  <a:pt x="20" y="185"/>
                </a:moveTo>
                <a:cubicBezTo>
                  <a:pt x="21" y="185"/>
                  <a:pt x="21" y="185"/>
                  <a:pt x="21" y="185"/>
                </a:cubicBezTo>
                <a:cubicBezTo>
                  <a:pt x="20" y="184"/>
                  <a:pt x="19" y="182"/>
                  <a:pt x="18" y="181"/>
                </a:cubicBezTo>
                <a:cubicBezTo>
                  <a:pt x="18" y="183"/>
                  <a:pt x="19" y="184"/>
                  <a:pt x="20" y="185"/>
                </a:cubicBezTo>
                <a:close/>
                <a:moveTo>
                  <a:pt x="198" y="262"/>
                </a:moveTo>
                <a:cubicBezTo>
                  <a:pt x="198" y="261"/>
                  <a:pt x="198" y="260"/>
                  <a:pt x="197" y="259"/>
                </a:cubicBezTo>
                <a:cubicBezTo>
                  <a:pt x="197" y="260"/>
                  <a:pt x="196" y="261"/>
                  <a:pt x="195" y="261"/>
                </a:cubicBezTo>
                <a:cubicBezTo>
                  <a:pt x="196" y="262"/>
                  <a:pt x="197" y="262"/>
                  <a:pt x="198" y="262"/>
                </a:cubicBezTo>
                <a:close/>
                <a:moveTo>
                  <a:pt x="219" y="287"/>
                </a:moveTo>
                <a:cubicBezTo>
                  <a:pt x="217" y="288"/>
                  <a:pt x="215" y="288"/>
                  <a:pt x="214" y="289"/>
                </a:cubicBezTo>
                <a:cubicBezTo>
                  <a:pt x="216" y="289"/>
                  <a:pt x="217" y="288"/>
                  <a:pt x="219" y="287"/>
                </a:cubicBezTo>
                <a:close/>
                <a:moveTo>
                  <a:pt x="16" y="168"/>
                </a:moveTo>
                <a:cubicBezTo>
                  <a:pt x="16" y="168"/>
                  <a:pt x="16" y="168"/>
                  <a:pt x="16" y="168"/>
                </a:cubicBezTo>
                <a:cubicBezTo>
                  <a:pt x="16" y="170"/>
                  <a:pt x="17" y="172"/>
                  <a:pt x="18" y="173"/>
                </a:cubicBezTo>
                <a:cubicBezTo>
                  <a:pt x="18" y="173"/>
                  <a:pt x="18" y="173"/>
                  <a:pt x="18" y="173"/>
                </a:cubicBezTo>
                <a:cubicBezTo>
                  <a:pt x="18" y="171"/>
                  <a:pt x="17" y="170"/>
                  <a:pt x="16" y="168"/>
                </a:cubicBezTo>
                <a:close/>
                <a:moveTo>
                  <a:pt x="75" y="184"/>
                </a:moveTo>
                <a:cubicBezTo>
                  <a:pt x="74" y="183"/>
                  <a:pt x="74" y="182"/>
                  <a:pt x="73" y="183"/>
                </a:cubicBezTo>
                <a:cubicBezTo>
                  <a:pt x="73" y="183"/>
                  <a:pt x="73" y="184"/>
                  <a:pt x="73" y="185"/>
                </a:cubicBezTo>
                <a:cubicBezTo>
                  <a:pt x="74" y="185"/>
                  <a:pt x="74" y="184"/>
                  <a:pt x="75" y="184"/>
                </a:cubicBezTo>
                <a:close/>
                <a:moveTo>
                  <a:pt x="40" y="166"/>
                </a:moveTo>
                <a:cubicBezTo>
                  <a:pt x="40" y="166"/>
                  <a:pt x="41" y="165"/>
                  <a:pt x="41" y="165"/>
                </a:cubicBezTo>
                <a:cubicBezTo>
                  <a:pt x="41" y="164"/>
                  <a:pt x="41" y="164"/>
                  <a:pt x="41" y="164"/>
                </a:cubicBezTo>
                <a:cubicBezTo>
                  <a:pt x="40" y="164"/>
                  <a:pt x="40" y="164"/>
                  <a:pt x="39" y="165"/>
                </a:cubicBezTo>
                <a:cubicBezTo>
                  <a:pt x="39" y="165"/>
                  <a:pt x="40" y="166"/>
                  <a:pt x="40" y="166"/>
                </a:cubicBezTo>
                <a:close/>
                <a:moveTo>
                  <a:pt x="224" y="261"/>
                </a:moveTo>
                <a:cubicBezTo>
                  <a:pt x="223" y="261"/>
                  <a:pt x="223" y="262"/>
                  <a:pt x="223" y="263"/>
                </a:cubicBezTo>
                <a:cubicBezTo>
                  <a:pt x="223" y="263"/>
                  <a:pt x="223" y="264"/>
                  <a:pt x="224" y="263"/>
                </a:cubicBezTo>
                <a:cubicBezTo>
                  <a:pt x="224" y="263"/>
                  <a:pt x="224" y="262"/>
                  <a:pt x="224" y="261"/>
                </a:cubicBezTo>
                <a:close/>
                <a:moveTo>
                  <a:pt x="215" y="239"/>
                </a:moveTo>
                <a:cubicBezTo>
                  <a:pt x="215" y="239"/>
                  <a:pt x="215" y="239"/>
                  <a:pt x="215" y="239"/>
                </a:cubicBezTo>
                <a:cubicBezTo>
                  <a:pt x="216" y="238"/>
                  <a:pt x="217" y="237"/>
                  <a:pt x="218" y="236"/>
                </a:cubicBezTo>
                <a:cubicBezTo>
                  <a:pt x="218" y="236"/>
                  <a:pt x="218" y="236"/>
                  <a:pt x="218" y="236"/>
                </a:cubicBezTo>
                <a:cubicBezTo>
                  <a:pt x="216" y="236"/>
                  <a:pt x="216" y="238"/>
                  <a:pt x="215" y="239"/>
                </a:cubicBezTo>
                <a:close/>
                <a:moveTo>
                  <a:pt x="72" y="158"/>
                </a:moveTo>
                <a:cubicBezTo>
                  <a:pt x="72" y="158"/>
                  <a:pt x="72" y="158"/>
                  <a:pt x="72" y="158"/>
                </a:cubicBezTo>
                <a:cubicBezTo>
                  <a:pt x="72" y="157"/>
                  <a:pt x="72" y="155"/>
                  <a:pt x="71" y="154"/>
                </a:cubicBezTo>
                <a:cubicBezTo>
                  <a:pt x="71" y="154"/>
                  <a:pt x="71" y="154"/>
                  <a:pt x="71" y="154"/>
                </a:cubicBezTo>
                <a:cubicBezTo>
                  <a:pt x="72" y="155"/>
                  <a:pt x="71" y="157"/>
                  <a:pt x="72" y="158"/>
                </a:cubicBezTo>
                <a:close/>
                <a:moveTo>
                  <a:pt x="36" y="173"/>
                </a:moveTo>
                <a:cubicBezTo>
                  <a:pt x="37" y="172"/>
                  <a:pt x="38" y="172"/>
                  <a:pt x="39" y="170"/>
                </a:cubicBezTo>
                <a:cubicBezTo>
                  <a:pt x="38" y="171"/>
                  <a:pt x="36" y="171"/>
                  <a:pt x="36" y="173"/>
                </a:cubicBezTo>
                <a:close/>
                <a:moveTo>
                  <a:pt x="209" y="253"/>
                </a:moveTo>
                <a:cubicBezTo>
                  <a:pt x="209" y="254"/>
                  <a:pt x="208" y="254"/>
                  <a:pt x="208" y="255"/>
                </a:cubicBezTo>
                <a:cubicBezTo>
                  <a:pt x="209" y="256"/>
                  <a:pt x="209" y="256"/>
                  <a:pt x="210" y="254"/>
                </a:cubicBezTo>
                <a:cubicBezTo>
                  <a:pt x="210" y="254"/>
                  <a:pt x="210" y="254"/>
                  <a:pt x="209" y="253"/>
                </a:cubicBezTo>
                <a:close/>
                <a:moveTo>
                  <a:pt x="220" y="10"/>
                </a:moveTo>
                <a:cubicBezTo>
                  <a:pt x="221" y="10"/>
                  <a:pt x="221" y="11"/>
                  <a:pt x="221" y="11"/>
                </a:cubicBezTo>
                <a:cubicBezTo>
                  <a:pt x="222" y="10"/>
                  <a:pt x="224" y="9"/>
                  <a:pt x="225" y="8"/>
                </a:cubicBezTo>
                <a:cubicBezTo>
                  <a:pt x="225" y="8"/>
                  <a:pt x="225" y="8"/>
                  <a:pt x="224" y="8"/>
                </a:cubicBezTo>
                <a:cubicBezTo>
                  <a:pt x="223" y="9"/>
                  <a:pt x="222" y="9"/>
                  <a:pt x="220" y="10"/>
                </a:cubicBezTo>
                <a:close/>
                <a:moveTo>
                  <a:pt x="223" y="48"/>
                </a:moveTo>
                <a:cubicBezTo>
                  <a:pt x="223" y="48"/>
                  <a:pt x="222" y="48"/>
                  <a:pt x="222" y="48"/>
                </a:cubicBezTo>
                <a:cubicBezTo>
                  <a:pt x="221" y="48"/>
                  <a:pt x="220" y="48"/>
                  <a:pt x="219" y="49"/>
                </a:cubicBezTo>
                <a:cubicBezTo>
                  <a:pt x="219" y="49"/>
                  <a:pt x="219" y="50"/>
                  <a:pt x="220" y="50"/>
                </a:cubicBezTo>
                <a:cubicBezTo>
                  <a:pt x="221" y="49"/>
                  <a:pt x="222" y="49"/>
                  <a:pt x="223" y="48"/>
                </a:cubicBezTo>
                <a:close/>
                <a:moveTo>
                  <a:pt x="167" y="229"/>
                </a:moveTo>
                <a:cubicBezTo>
                  <a:pt x="168" y="229"/>
                  <a:pt x="168" y="229"/>
                  <a:pt x="168" y="229"/>
                </a:cubicBezTo>
                <a:cubicBezTo>
                  <a:pt x="168" y="228"/>
                  <a:pt x="168" y="228"/>
                  <a:pt x="169" y="227"/>
                </a:cubicBezTo>
                <a:cubicBezTo>
                  <a:pt x="169" y="227"/>
                  <a:pt x="169" y="226"/>
                  <a:pt x="169" y="226"/>
                </a:cubicBezTo>
                <a:cubicBezTo>
                  <a:pt x="169" y="225"/>
                  <a:pt x="169" y="225"/>
                  <a:pt x="168" y="225"/>
                </a:cubicBezTo>
                <a:cubicBezTo>
                  <a:pt x="168" y="226"/>
                  <a:pt x="168" y="227"/>
                  <a:pt x="167" y="229"/>
                </a:cubicBezTo>
                <a:close/>
                <a:moveTo>
                  <a:pt x="89" y="95"/>
                </a:moveTo>
                <a:cubicBezTo>
                  <a:pt x="91" y="95"/>
                  <a:pt x="92" y="95"/>
                  <a:pt x="92" y="94"/>
                </a:cubicBezTo>
                <a:cubicBezTo>
                  <a:pt x="91" y="94"/>
                  <a:pt x="91" y="94"/>
                  <a:pt x="89" y="95"/>
                </a:cubicBezTo>
                <a:close/>
                <a:moveTo>
                  <a:pt x="204" y="233"/>
                </a:moveTo>
                <a:cubicBezTo>
                  <a:pt x="202" y="233"/>
                  <a:pt x="201" y="234"/>
                  <a:pt x="201" y="235"/>
                </a:cubicBezTo>
                <a:cubicBezTo>
                  <a:pt x="202" y="234"/>
                  <a:pt x="203" y="234"/>
                  <a:pt x="204" y="233"/>
                </a:cubicBezTo>
                <a:close/>
                <a:moveTo>
                  <a:pt x="240" y="31"/>
                </a:moveTo>
                <a:cubicBezTo>
                  <a:pt x="238" y="32"/>
                  <a:pt x="238" y="32"/>
                  <a:pt x="237" y="33"/>
                </a:cubicBezTo>
                <a:cubicBezTo>
                  <a:pt x="238" y="34"/>
                  <a:pt x="238" y="33"/>
                  <a:pt x="239" y="32"/>
                </a:cubicBezTo>
                <a:cubicBezTo>
                  <a:pt x="240" y="32"/>
                  <a:pt x="240" y="32"/>
                  <a:pt x="240" y="31"/>
                </a:cubicBezTo>
                <a:close/>
                <a:moveTo>
                  <a:pt x="93" y="140"/>
                </a:moveTo>
                <a:cubicBezTo>
                  <a:pt x="95" y="141"/>
                  <a:pt x="95" y="141"/>
                  <a:pt x="96" y="139"/>
                </a:cubicBezTo>
                <a:cubicBezTo>
                  <a:pt x="96" y="139"/>
                  <a:pt x="95" y="139"/>
                  <a:pt x="95" y="139"/>
                </a:cubicBezTo>
                <a:cubicBezTo>
                  <a:pt x="94" y="139"/>
                  <a:pt x="94" y="140"/>
                  <a:pt x="93" y="140"/>
                </a:cubicBezTo>
                <a:close/>
                <a:moveTo>
                  <a:pt x="45" y="148"/>
                </a:moveTo>
                <a:cubicBezTo>
                  <a:pt x="44" y="149"/>
                  <a:pt x="44" y="150"/>
                  <a:pt x="44" y="151"/>
                </a:cubicBezTo>
                <a:cubicBezTo>
                  <a:pt x="45" y="151"/>
                  <a:pt x="45" y="150"/>
                  <a:pt x="45" y="150"/>
                </a:cubicBezTo>
                <a:cubicBezTo>
                  <a:pt x="45" y="149"/>
                  <a:pt x="45" y="149"/>
                  <a:pt x="45" y="148"/>
                </a:cubicBezTo>
                <a:close/>
                <a:moveTo>
                  <a:pt x="237" y="37"/>
                </a:moveTo>
                <a:cubicBezTo>
                  <a:pt x="236" y="38"/>
                  <a:pt x="236" y="39"/>
                  <a:pt x="235" y="39"/>
                </a:cubicBezTo>
                <a:cubicBezTo>
                  <a:pt x="235" y="39"/>
                  <a:pt x="235" y="39"/>
                  <a:pt x="235" y="39"/>
                </a:cubicBezTo>
                <a:cubicBezTo>
                  <a:pt x="236" y="39"/>
                  <a:pt x="237" y="39"/>
                  <a:pt x="238" y="38"/>
                </a:cubicBezTo>
                <a:cubicBezTo>
                  <a:pt x="238" y="38"/>
                  <a:pt x="237" y="38"/>
                  <a:pt x="237" y="37"/>
                </a:cubicBezTo>
                <a:close/>
                <a:moveTo>
                  <a:pt x="29" y="168"/>
                </a:moveTo>
                <a:cubicBezTo>
                  <a:pt x="29" y="168"/>
                  <a:pt x="29" y="168"/>
                  <a:pt x="28" y="168"/>
                </a:cubicBezTo>
                <a:cubicBezTo>
                  <a:pt x="28" y="169"/>
                  <a:pt x="28" y="170"/>
                  <a:pt x="28" y="170"/>
                </a:cubicBezTo>
                <a:cubicBezTo>
                  <a:pt x="28" y="171"/>
                  <a:pt x="28" y="171"/>
                  <a:pt x="29" y="171"/>
                </a:cubicBezTo>
                <a:cubicBezTo>
                  <a:pt x="29" y="170"/>
                  <a:pt x="29" y="169"/>
                  <a:pt x="29" y="168"/>
                </a:cubicBezTo>
                <a:close/>
                <a:moveTo>
                  <a:pt x="65" y="200"/>
                </a:moveTo>
                <a:cubicBezTo>
                  <a:pt x="65" y="201"/>
                  <a:pt x="65" y="201"/>
                  <a:pt x="64" y="201"/>
                </a:cubicBezTo>
                <a:cubicBezTo>
                  <a:pt x="65" y="202"/>
                  <a:pt x="66" y="202"/>
                  <a:pt x="67" y="202"/>
                </a:cubicBezTo>
                <a:cubicBezTo>
                  <a:pt x="67" y="202"/>
                  <a:pt x="66" y="201"/>
                  <a:pt x="65" y="200"/>
                </a:cubicBezTo>
                <a:close/>
                <a:moveTo>
                  <a:pt x="229" y="82"/>
                </a:moveTo>
                <a:cubicBezTo>
                  <a:pt x="229" y="80"/>
                  <a:pt x="229" y="78"/>
                  <a:pt x="229" y="76"/>
                </a:cubicBezTo>
                <a:cubicBezTo>
                  <a:pt x="228" y="78"/>
                  <a:pt x="229" y="80"/>
                  <a:pt x="229" y="82"/>
                </a:cubicBezTo>
                <a:close/>
                <a:moveTo>
                  <a:pt x="14" y="156"/>
                </a:moveTo>
                <a:cubicBezTo>
                  <a:pt x="15" y="155"/>
                  <a:pt x="15" y="154"/>
                  <a:pt x="15" y="154"/>
                </a:cubicBezTo>
                <a:cubicBezTo>
                  <a:pt x="14" y="154"/>
                  <a:pt x="14" y="154"/>
                  <a:pt x="14" y="154"/>
                </a:cubicBezTo>
                <a:cubicBezTo>
                  <a:pt x="14" y="155"/>
                  <a:pt x="14" y="155"/>
                  <a:pt x="14" y="156"/>
                </a:cubicBezTo>
                <a:close/>
                <a:moveTo>
                  <a:pt x="207" y="40"/>
                </a:moveTo>
                <a:cubicBezTo>
                  <a:pt x="207" y="42"/>
                  <a:pt x="207" y="43"/>
                  <a:pt x="207" y="44"/>
                </a:cubicBezTo>
                <a:cubicBezTo>
                  <a:pt x="208" y="41"/>
                  <a:pt x="208" y="41"/>
                  <a:pt x="207" y="40"/>
                </a:cubicBezTo>
                <a:close/>
                <a:moveTo>
                  <a:pt x="82" y="187"/>
                </a:moveTo>
                <a:cubicBezTo>
                  <a:pt x="83" y="186"/>
                  <a:pt x="83" y="186"/>
                  <a:pt x="84" y="186"/>
                </a:cubicBezTo>
                <a:cubicBezTo>
                  <a:pt x="83" y="185"/>
                  <a:pt x="83" y="185"/>
                  <a:pt x="82" y="185"/>
                </a:cubicBezTo>
                <a:cubicBezTo>
                  <a:pt x="82" y="185"/>
                  <a:pt x="82" y="185"/>
                  <a:pt x="82" y="186"/>
                </a:cubicBezTo>
                <a:cubicBezTo>
                  <a:pt x="82" y="186"/>
                  <a:pt x="82" y="186"/>
                  <a:pt x="82" y="187"/>
                </a:cubicBezTo>
                <a:close/>
                <a:moveTo>
                  <a:pt x="114" y="104"/>
                </a:moveTo>
                <a:cubicBezTo>
                  <a:pt x="115" y="105"/>
                  <a:pt x="116" y="105"/>
                  <a:pt x="116" y="103"/>
                </a:cubicBezTo>
                <a:cubicBezTo>
                  <a:pt x="115" y="103"/>
                  <a:pt x="115" y="104"/>
                  <a:pt x="114" y="104"/>
                </a:cubicBezTo>
                <a:close/>
                <a:moveTo>
                  <a:pt x="61" y="173"/>
                </a:moveTo>
                <a:cubicBezTo>
                  <a:pt x="60" y="173"/>
                  <a:pt x="60" y="172"/>
                  <a:pt x="60" y="172"/>
                </a:cubicBezTo>
                <a:cubicBezTo>
                  <a:pt x="59" y="172"/>
                  <a:pt x="59" y="172"/>
                  <a:pt x="59" y="172"/>
                </a:cubicBezTo>
                <a:cubicBezTo>
                  <a:pt x="59" y="173"/>
                  <a:pt x="60" y="174"/>
                  <a:pt x="60" y="174"/>
                </a:cubicBezTo>
                <a:cubicBezTo>
                  <a:pt x="60" y="174"/>
                  <a:pt x="61" y="174"/>
                  <a:pt x="61" y="173"/>
                </a:cubicBezTo>
                <a:close/>
                <a:moveTo>
                  <a:pt x="268" y="23"/>
                </a:moveTo>
                <a:cubicBezTo>
                  <a:pt x="268" y="22"/>
                  <a:pt x="267" y="20"/>
                  <a:pt x="266" y="19"/>
                </a:cubicBezTo>
                <a:cubicBezTo>
                  <a:pt x="267" y="20"/>
                  <a:pt x="267" y="22"/>
                  <a:pt x="268" y="23"/>
                </a:cubicBezTo>
                <a:close/>
                <a:moveTo>
                  <a:pt x="112" y="178"/>
                </a:moveTo>
                <a:cubicBezTo>
                  <a:pt x="112" y="178"/>
                  <a:pt x="112" y="178"/>
                  <a:pt x="112" y="178"/>
                </a:cubicBezTo>
                <a:cubicBezTo>
                  <a:pt x="112" y="177"/>
                  <a:pt x="113" y="177"/>
                  <a:pt x="114" y="176"/>
                </a:cubicBezTo>
                <a:cubicBezTo>
                  <a:pt x="113" y="176"/>
                  <a:pt x="113" y="176"/>
                  <a:pt x="112" y="176"/>
                </a:cubicBezTo>
                <a:cubicBezTo>
                  <a:pt x="112" y="176"/>
                  <a:pt x="112" y="177"/>
                  <a:pt x="112" y="178"/>
                </a:cubicBezTo>
                <a:close/>
                <a:moveTo>
                  <a:pt x="113" y="165"/>
                </a:moveTo>
                <a:cubicBezTo>
                  <a:pt x="111" y="166"/>
                  <a:pt x="111" y="167"/>
                  <a:pt x="111" y="167"/>
                </a:cubicBezTo>
                <a:cubicBezTo>
                  <a:pt x="112" y="167"/>
                  <a:pt x="113" y="166"/>
                  <a:pt x="113" y="165"/>
                </a:cubicBezTo>
                <a:close/>
                <a:moveTo>
                  <a:pt x="77" y="163"/>
                </a:moveTo>
                <a:cubicBezTo>
                  <a:pt x="78" y="164"/>
                  <a:pt x="78" y="165"/>
                  <a:pt x="78" y="165"/>
                </a:cubicBezTo>
                <a:cubicBezTo>
                  <a:pt x="79" y="164"/>
                  <a:pt x="79" y="164"/>
                  <a:pt x="79" y="163"/>
                </a:cubicBezTo>
                <a:cubicBezTo>
                  <a:pt x="78" y="163"/>
                  <a:pt x="78" y="163"/>
                  <a:pt x="77" y="163"/>
                </a:cubicBezTo>
                <a:close/>
                <a:moveTo>
                  <a:pt x="25" y="167"/>
                </a:moveTo>
                <a:cubicBezTo>
                  <a:pt x="26" y="166"/>
                  <a:pt x="26" y="165"/>
                  <a:pt x="26" y="164"/>
                </a:cubicBezTo>
                <a:cubicBezTo>
                  <a:pt x="26" y="164"/>
                  <a:pt x="26" y="164"/>
                  <a:pt x="26" y="164"/>
                </a:cubicBezTo>
                <a:cubicBezTo>
                  <a:pt x="25" y="165"/>
                  <a:pt x="24" y="166"/>
                  <a:pt x="25" y="167"/>
                </a:cubicBezTo>
                <a:close/>
                <a:moveTo>
                  <a:pt x="93" y="179"/>
                </a:moveTo>
                <a:cubicBezTo>
                  <a:pt x="92" y="178"/>
                  <a:pt x="92" y="177"/>
                  <a:pt x="91" y="177"/>
                </a:cubicBezTo>
                <a:cubicBezTo>
                  <a:pt x="91" y="178"/>
                  <a:pt x="92" y="179"/>
                  <a:pt x="92" y="179"/>
                </a:cubicBezTo>
                <a:cubicBezTo>
                  <a:pt x="93" y="179"/>
                  <a:pt x="93" y="179"/>
                  <a:pt x="93" y="179"/>
                </a:cubicBezTo>
                <a:close/>
                <a:moveTo>
                  <a:pt x="226" y="209"/>
                </a:moveTo>
                <a:cubicBezTo>
                  <a:pt x="227" y="210"/>
                  <a:pt x="228" y="210"/>
                  <a:pt x="229" y="210"/>
                </a:cubicBezTo>
                <a:cubicBezTo>
                  <a:pt x="228" y="210"/>
                  <a:pt x="227" y="209"/>
                  <a:pt x="226" y="209"/>
                </a:cubicBezTo>
                <a:close/>
                <a:moveTo>
                  <a:pt x="36" y="182"/>
                </a:moveTo>
                <a:cubicBezTo>
                  <a:pt x="36" y="182"/>
                  <a:pt x="35" y="181"/>
                  <a:pt x="35" y="180"/>
                </a:cubicBezTo>
                <a:cubicBezTo>
                  <a:pt x="34" y="182"/>
                  <a:pt x="34" y="182"/>
                  <a:pt x="36" y="182"/>
                </a:cubicBezTo>
                <a:close/>
                <a:moveTo>
                  <a:pt x="74" y="142"/>
                </a:moveTo>
                <a:cubicBezTo>
                  <a:pt x="75" y="142"/>
                  <a:pt x="75" y="142"/>
                  <a:pt x="76" y="141"/>
                </a:cubicBezTo>
                <a:cubicBezTo>
                  <a:pt x="75" y="141"/>
                  <a:pt x="74" y="141"/>
                  <a:pt x="74" y="142"/>
                </a:cubicBezTo>
                <a:close/>
                <a:moveTo>
                  <a:pt x="30" y="124"/>
                </a:moveTo>
                <a:cubicBezTo>
                  <a:pt x="29" y="125"/>
                  <a:pt x="29" y="126"/>
                  <a:pt x="28" y="127"/>
                </a:cubicBezTo>
                <a:cubicBezTo>
                  <a:pt x="28" y="127"/>
                  <a:pt x="28" y="127"/>
                  <a:pt x="28" y="127"/>
                </a:cubicBezTo>
                <a:cubicBezTo>
                  <a:pt x="29" y="126"/>
                  <a:pt x="30" y="126"/>
                  <a:pt x="30" y="124"/>
                </a:cubicBezTo>
                <a:close/>
                <a:moveTo>
                  <a:pt x="19" y="139"/>
                </a:moveTo>
                <a:cubicBezTo>
                  <a:pt x="19" y="139"/>
                  <a:pt x="20" y="139"/>
                  <a:pt x="20" y="140"/>
                </a:cubicBezTo>
                <a:cubicBezTo>
                  <a:pt x="20" y="140"/>
                  <a:pt x="20" y="140"/>
                  <a:pt x="20" y="139"/>
                </a:cubicBezTo>
                <a:cubicBezTo>
                  <a:pt x="20" y="139"/>
                  <a:pt x="20" y="138"/>
                  <a:pt x="20" y="137"/>
                </a:cubicBezTo>
                <a:cubicBezTo>
                  <a:pt x="20" y="138"/>
                  <a:pt x="19" y="138"/>
                  <a:pt x="19" y="139"/>
                </a:cubicBezTo>
                <a:close/>
                <a:moveTo>
                  <a:pt x="61" y="195"/>
                </a:moveTo>
                <a:cubicBezTo>
                  <a:pt x="61" y="195"/>
                  <a:pt x="61" y="195"/>
                  <a:pt x="61" y="195"/>
                </a:cubicBezTo>
                <a:cubicBezTo>
                  <a:pt x="61" y="195"/>
                  <a:pt x="62" y="196"/>
                  <a:pt x="63" y="196"/>
                </a:cubicBezTo>
                <a:cubicBezTo>
                  <a:pt x="63" y="195"/>
                  <a:pt x="63" y="195"/>
                  <a:pt x="63" y="194"/>
                </a:cubicBezTo>
                <a:cubicBezTo>
                  <a:pt x="62" y="194"/>
                  <a:pt x="61" y="195"/>
                  <a:pt x="61" y="195"/>
                </a:cubicBezTo>
                <a:close/>
                <a:moveTo>
                  <a:pt x="182" y="278"/>
                </a:moveTo>
                <a:cubicBezTo>
                  <a:pt x="181" y="277"/>
                  <a:pt x="181" y="277"/>
                  <a:pt x="180" y="277"/>
                </a:cubicBezTo>
                <a:cubicBezTo>
                  <a:pt x="180" y="277"/>
                  <a:pt x="180" y="278"/>
                  <a:pt x="180" y="278"/>
                </a:cubicBezTo>
                <a:cubicBezTo>
                  <a:pt x="181" y="278"/>
                  <a:pt x="181" y="278"/>
                  <a:pt x="182" y="278"/>
                </a:cubicBezTo>
                <a:close/>
                <a:moveTo>
                  <a:pt x="105" y="105"/>
                </a:moveTo>
                <a:cubicBezTo>
                  <a:pt x="105" y="105"/>
                  <a:pt x="105" y="105"/>
                  <a:pt x="105" y="105"/>
                </a:cubicBezTo>
                <a:cubicBezTo>
                  <a:pt x="105" y="105"/>
                  <a:pt x="106" y="105"/>
                  <a:pt x="107" y="105"/>
                </a:cubicBezTo>
                <a:cubicBezTo>
                  <a:pt x="106" y="104"/>
                  <a:pt x="106" y="104"/>
                  <a:pt x="106" y="104"/>
                </a:cubicBezTo>
                <a:cubicBezTo>
                  <a:pt x="105" y="104"/>
                  <a:pt x="105" y="105"/>
                  <a:pt x="105" y="105"/>
                </a:cubicBezTo>
                <a:close/>
                <a:moveTo>
                  <a:pt x="104" y="143"/>
                </a:moveTo>
                <a:cubicBezTo>
                  <a:pt x="104" y="143"/>
                  <a:pt x="104" y="143"/>
                  <a:pt x="104" y="143"/>
                </a:cubicBezTo>
                <a:cubicBezTo>
                  <a:pt x="104" y="144"/>
                  <a:pt x="104" y="144"/>
                  <a:pt x="105" y="145"/>
                </a:cubicBezTo>
                <a:cubicBezTo>
                  <a:pt x="105" y="145"/>
                  <a:pt x="105" y="145"/>
                  <a:pt x="106" y="144"/>
                </a:cubicBezTo>
                <a:cubicBezTo>
                  <a:pt x="105" y="144"/>
                  <a:pt x="105" y="143"/>
                  <a:pt x="104" y="143"/>
                </a:cubicBezTo>
                <a:close/>
                <a:moveTo>
                  <a:pt x="97" y="137"/>
                </a:moveTo>
                <a:cubicBezTo>
                  <a:pt x="98" y="137"/>
                  <a:pt x="98" y="137"/>
                  <a:pt x="99" y="137"/>
                </a:cubicBezTo>
                <a:cubicBezTo>
                  <a:pt x="99" y="136"/>
                  <a:pt x="99" y="136"/>
                  <a:pt x="98" y="136"/>
                </a:cubicBezTo>
                <a:cubicBezTo>
                  <a:pt x="98" y="136"/>
                  <a:pt x="98" y="136"/>
                  <a:pt x="97" y="137"/>
                </a:cubicBezTo>
                <a:close/>
                <a:moveTo>
                  <a:pt x="182" y="282"/>
                </a:moveTo>
                <a:cubicBezTo>
                  <a:pt x="183" y="282"/>
                  <a:pt x="183" y="281"/>
                  <a:pt x="183" y="280"/>
                </a:cubicBezTo>
                <a:cubicBezTo>
                  <a:pt x="182" y="281"/>
                  <a:pt x="182" y="281"/>
                  <a:pt x="181" y="281"/>
                </a:cubicBezTo>
                <a:cubicBezTo>
                  <a:pt x="182" y="281"/>
                  <a:pt x="182" y="282"/>
                  <a:pt x="182" y="282"/>
                </a:cubicBezTo>
                <a:close/>
                <a:moveTo>
                  <a:pt x="97" y="143"/>
                </a:moveTo>
                <a:cubicBezTo>
                  <a:pt x="97" y="143"/>
                  <a:pt x="98" y="144"/>
                  <a:pt x="98" y="144"/>
                </a:cubicBezTo>
                <a:cubicBezTo>
                  <a:pt x="98" y="144"/>
                  <a:pt x="98" y="144"/>
                  <a:pt x="98" y="144"/>
                </a:cubicBezTo>
                <a:cubicBezTo>
                  <a:pt x="98" y="143"/>
                  <a:pt x="98" y="143"/>
                  <a:pt x="98" y="142"/>
                </a:cubicBezTo>
                <a:cubicBezTo>
                  <a:pt x="97" y="142"/>
                  <a:pt x="97" y="142"/>
                  <a:pt x="97" y="143"/>
                </a:cubicBezTo>
                <a:close/>
                <a:moveTo>
                  <a:pt x="94" y="197"/>
                </a:moveTo>
                <a:cubicBezTo>
                  <a:pt x="94" y="197"/>
                  <a:pt x="93" y="198"/>
                  <a:pt x="92" y="199"/>
                </a:cubicBezTo>
                <a:cubicBezTo>
                  <a:pt x="94" y="199"/>
                  <a:pt x="94" y="198"/>
                  <a:pt x="94" y="197"/>
                </a:cubicBezTo>
                <a:close/>
                <a:moveTo>
                  <a:pt x="192" y="278"/>
                </a:moveTo>
                <a:cubicBezTo>
                  <a:pt x="192" y="278"/>
                  <a:pt x="192" y="278"/>
                  <a:pt x="192" y="278"/>
                </a:cubicBezTo>
                <a:cubicBezTo>
                  <a:pt x="191" y="278"/>
                  <a:pt x="191" y="277"/>
                  <a:pt x="190" y="278"/>
                </a:cubicBezTo>
                <a:cubicBezTo>
                  <a:pt x="190" y="278"/>
                  <a:pt x="191" y="278"/>
                  <a:pt x="192" y="278"/>
                </a:cubicBezTo>
                <a:close/>
                <a:moveTo>
                  <a:pt x="231" y="278"/>
                </a:moveTo>
                <a:cubicBezTo>
                  <a:pt x="230" y="279"/>
                  <a:pt x="230" y="279"/>
                  <a:pt x="230" y="280"/>
                </a:cubicBezTo>
                <a:cubicBezTo>
                  <a:pt x="230" y="280"/>
                  <a:pt x="230" y="280"/>
                  <a:pt x="230" y="280"/>
                </a:cubicBezTo>
                <a:cubicBezTo>
                  <a:pt x="231" y="279"/>
                  <a:pt x="231" y="279"/>
                  <a:pt x="232" y="279"/>
                </a:cubicBezTo>
                <a:cubicBezTo>
                  <a:pt x="231" y="279"/>
                  <a:pt x="231" y="278"/>
                  <a:pt x="231" y="278"/>
                </a:cubicBezTo>
                <a:close/>
                <a:moveTo>
                  <a:pt x="21" y="166"/>
                </a:moveTo>
                <a:cubicBezTo>
                  <a:pt x="21" y="166"/>
                  <a:pt x="21" y="166"/>
                  <a:pt x="22" y="166"/>
                </a:cubicBezTo>
                <a:cubicBezTo>
                  <a:pt x="22" y="165"/>
                  <a:pt x="21" y="164"/>
                  <a:pt x="21" y="163"/>
                </a:cubicBezTo>
                <a:cubicBezTo>
                  <a:pt x="21" y="164"/>
                  <a:pt x="21" y="165"/>
                  <a:pt x="21" y="166"/>
                </a:cubicBezTo>
                <a:close/>
                <a:moveTo>
                  <a:pt x="114" y="173"/>
                </a:moveTo>
                <a:cubicBezTo>
                  <a:pt x="115" y="174"/>
                  <a:pt x="115" y="174"/>
                  <a:pt x="116" y="173"/>
                </a:cubicBezTo>
                <a:cubicBezTo>
                  <a:pt x="115" y="173"/>
                  <a:pt x="115" y="173"/>
                  <a:pt x="114" y="173"/>
                </a:cubicBezTo>
                <a:close/>
                <a:moveTo>
                  <a:pt x="33" y="131"/>
                </a:moveTo>
                <a:cubicBezTo>
                  <a:pt x="32" y="132"/>
                  <a:pt x="32" y="132"/>
                  <a:pt x="33" y="133"/>
                </a:cubicBezTo>
                <a:cubicBezTo>
                  <a:pt x="33" y="132"/>
                  <a:pt x="34" y="132"/>
                  <a:pt x="33" y="131"/>
                </a:cubicBezTo>
                <a:close/>
                <a:moveTo>
                  <a:pt x="177" y="276"/>
                </a:moveTo>
                <a:cubicBezTo>
                  <a:pt x="178" y="275"/>
                  <a:pt x="178" y="275"/>
                  <a:pt x="176" y="275"/>
                </a:cubicBezTo>
                <a:cubicBezTo>
                  <a:pt x="176" y="275"/>
                  <a:pt x="177" y="276"/>
                  <a:pt x="177" y="276"/>
                </a:cubicBezTo>
                <a:close/>
                <a:moveTo>
                  <a:pt x="226" y="65"/>
                </a:moveTo>
                <a:cubicBezTo>
                  <a:pt x="226" y="65"/>
                  <a:pt x="227" y="64"/>
                  <a:pt x="227" y="64"/>
                </a:cubicBezTo>
                <a:cubicBezTo>
                  <a:pt x="227" y="64"/>
                  <a:pt x="227" y="64"/>
                  <a:pt x="227" y="64"/>
                </a:cubicBezTo>
                <a:cubicBezTo>
                  <a:pt x="226" y="64"/>
                  <a:pt x="226" y="64"/>
                  <a:pt x="225" y="64"/>
                </a:cubicBezTo>
                <a:cubicBezTo>
                  <a:pt x="225" y="65"/>
                  <a:pt x="226" y="65"/>
                  <a:pt x="226" y="65"/>
                </a:cubicBezTo>
                <a:close/>
                <a:moveTo>
                  <a:pt x="204" y="267"/>
                </a:moveTo>
                <a:cubicBezTo>
                  <a:pt x="204" y="267"/>
                  <a:pt x="204" y="267"/>
                  <a:pt x="204" y="267"/>
                </a:cubicBezTo>
                <a:cubicBezTo>
                  <a:pt x="204" y="267"/>
                  <a:pt x="204" y="266"/>
                  <a:pt x="204" y="266"/>
                </a:cubicBezTo>
                <a:cubicBezTo>
                  <a:pt x="204" y="266"/>
                  <a:pt x="203" y="266"/>
                  <a:pt x="202" y="266"/>
                </a:cubicBezTo>
                <a:cubicBezTo>
                  <a:pt x="203" y="267"/>
                  <a:pt x="203" y="267"/>
                  <a:pt x="204" y="267"/>
                </a:cubicBezTo>
                <a:close/>
                <a:moveTo>
                  <a:pt x="6" y="127"/>
                </a:moveTo>
                <a:cubicBezTo>
                  <a:pt x="6" y="127"/>
                  <a:pt x="6" y="127"/>
                  <a:pt x="6" y="127"/>
                </a:cubicBezTo>
                <a:cubicBezTo>
                  <a:pt x="7" y="127"/>
                  <a:pt x="7" y="126"/>
                  <a:pt x="7" y="124"/>
                </a:cubicBezTo>
                <a:cubicBezTo>
                  <a:pt x="7" y="126"/>
                  <a:pt x="6" y="126"/>
                  <a:pt x="6" y="127"/>
                </a:cubicBezTo>
                <a:close/>
                <a:moveTo>
                  <a:pt x="231" y="15"/>
                </a:moveTo>
                <a:cubicBezTo>
                  <a:pt x="231" y="15"/>
                  <a:pt x="231" y="15"/>
                  <a:pt x="231" y="16"/>
                </a:cubicBezTo>
                <a:cubicBezTo>
                  <a:pt x="232" y="15"/>
                  <a:pt x="232" y="15"/>
                  <a:pt x="232" y="14"/>
                </a:cubicBezTo>
                <a:cubicBezTo>
                  <a:pt x="231" y="14"/>
                  <a:pt x="231" y="15"/>
                  <a:pt x="231" y="15"/>
                </a:cubicBezTo>
                <a:close/>
                <a:moveTo>
                  <a:pt x="61" y="169"/>
                </a:moveTo>
                <a:cubicBezTo>
                  <a:pt x="62" y="170"/>
                  <a:pt x="62" y="170"/>
                  <a:pt x="62" y="171"/>
                </a:cubicBezTo>
                <a:cubicBezTo>
                  <a:pt x="63" y="170"/>
                  <a:pt x="63" y="170"/>
                  <a:pt x="61" y="169"/>
                </a:cubicBezTo>
                <a:close/>
                <a:moveTo>
                  <a:pt x="16" y="159"/>
                </a:moveTo>
                <a:cubicBezTo>
                  <a:pt x="16" y="160"/>
                  <a:pt x="16" y="161"/>
                  <a:pt x="17" y="162"/>
                </a:cubicBezTo>
                <a:cubicBezTo>
                  <a:pt x="17" y="161"/>
                  <a:pt x="16" y="160"/>
                  <a:pt x="16" y="159"/>
                </a:cubicBezTo>
                <a:close/>
                <a:moveTo>
                  <a:pt x="66" y="177"/>
                </a:moveTo>
                <a:cubicBezTo>
                  <a:pt x="66" y="178"/>
                  <a:pt x="65" y="178"/>
                  <a:pt x="64" y="179"/>
                </a:cubicBezTo>
                <a:cubicBezTo>
                  <a:pt x="65" y="178"/>
                  <a:pt x="66" y="178"/>
                  <a:pt x="66" y="177"/>
                </a:cubicBezTo>
                <a:close/>
                <a:moveTo>
                  <a:pt x="37" y="160"/>
                </a:moveTo>
                <a:cubicBezTo>
                  <a:pt x="38" y="159"/>
                  <a:pt x="38" y="159"/>
                  <a:pt x="38" y="158"/>
                </a:cubicBezTo>
                <a:cubicBezTo>
                  <a:pt x="38" y="159"/>
                  <a:pt x="38" y="159"/>
                  <a:pt x="37" y="160"/>
                </a:cubicBezTo>
                <a:close/>
                <a:moveTo>
                  <a:pt x="48" y="165"/>
                </a:moveTo>
                <a:cubicBezTo>
                  <a:pt x="48" y="165"/>
                  <a:pt x="48" y="165"/>
                  <a:pt x="48" y="165"/>
                </a:cubicBezTo>
                <a:cubicBezTo>
                  <a:pt x="48" y="164"/>
                  <a:pt x="48" y="164"/>
                  <a:pt x="48" y="163"/>
                </a:cubicBezTo>
                <a:cubicBezTo>
                  <a:pt x="48" y="163"/>
                  <a:pt x="48" y="163"/>
                  <a:pt x="47" y="164"/>
                </a:cubicBezTo>
                <a:cubicBezTo>
                  <a:pt x="48" y="164"/>
                  <a:pt x="48" y="164"/>
                  <a:pt x="48" y="165"/>
                </a:cubicBezTo>
                <a:close/>
                <a:moveTo>
                  <a:pt x="238" y="242"/>
                </a:moveTo>
                <a:cubicBezTo>
                  <a:pt x="238" y="241"/>
                  <a:pt x="238" y="241"/>
                  <a:pt x="239" y="240"/>
                </a:cubicBezTo>
                <a:cubicBezTo>
                  <a:pt x="238" y="240"/>
                  <a:pt x="238" y="240"/>
                  <a:pt x="238" y="240"/>
                </a:cubicBezTo>
                <a:cubicBezTo>
                  <a:pt x="238" y="240"/>
                  <a:pt x="238" y="241"/>
                  <a:pt x="238" y="242"/>
                </a:cubicBezTo>
                <a:close/>
                <a:moveTo>
                  <a:pt x="19" y="152"/>
                </a:moveTo>
                <a:cubicBezTo>
                  <a:pt x="20" y="151"/>
                  <a:pt x="20" y="150"/>
                  <a:pt x="20" y="150"/>
                </a:cubicBezTo>
                <a:cubicBezTo>
                  <a:pt x="19" y="150"/>
                  <a:pt x="19" y="150"/>
                  <a:pt x="19" y="152"/>
                </a:cubicBezTo>
                <a:close/>
                <a:moveTo>
                  <a:pt x="39" y="125"/>
                </a:moveTo>
                <a:cubicBezTo>
                  <a:pt x="39" y="125"/>
                  <a:pt x="39" y="125"/>
                  <a:pt x="39" y="125"/>
                </a:cubicBezTo>
                <a:cubicBezTo>
                  <a:pt x="38" y="126"/>
                  <a:pt x="38" y="126"/>
                  <a:pt x="38" y="127"/>
                </a:cubicBezTo>
                <a:cubicBezTo>
                  <a:pt x="38" y="126"/>
                  <a:pt x="38" y="126"/>
                  <a:pt x="39" y="125"/>
                </a:cubicBezTo>
                <a:close/>
                <a:moveTo>
                  <a:pt x="206" y="253"/>
                </a:moveTo>
                <a:cubicBezTo>
                  <a:pt x="206" y="252"/>
                  <a:pt x="207" y="252"/>
                  <a:pt x="207" y="252"/>
                </a:cubicBezTo>
                <a:cubicBezTo>
                  <a:pt x="206" y="252"/>
                  <a:pt x="206" y="252"/>
                  <a:pt x="206" y="253"/>
                </a:cubicBezTo>
                <a:close/>
                <a:moveTo>
                  <a:pt x="81" y="111"/>
                </a:moveTo>
                <a:cubicBezTo>
                  <a:pt x="81" y="112"/>
                  <a:pt x="81" y="112"/>
                  <a:pt x="82" y="113"/>
                </a:cubicBezTo>
                <a:cubicBezTo>
                  <a:pt x="82" y="112"/>
                  <a:pt x="82" y="112"/>
                  <a:pt x="81" y="111"/>
                </a:cubicBezTo>
                <a:close/>
                <a:moveTo>
                  <a:pt x="58" y="154"/>
                </a:moveTo>
                <a:cubicBezTo>
                  <a:pt x="59" y="154"/>
                  <a:pt x="59" y="154"/>
                  <a:pt x="59" y="154"/>
                </a:cubicBezTo>
                <a:cubicBezTo>
                  <a:pt x="59" y="154"/>
                  <a:pt x="59" y="154"/>
                  <a:pt x="59" y="153"/>
                </a:cubicBezTo>
                <a:cubicBezTo>
                  <a:pt x="59" y="154"/>
                  <a:pt x="58" y="154"/>
                  <a:pt x="58" y="154"/>
                </a:cubicBezTo>
                <a:close/>
                <a:moveTo>
                  <a:pt x="202" y="257"/>
                </a:moveTo>
                <a:cubicBezTo>
                  <a:pt x="203" y="256"/>
                  <a:pt x="203" y="256"/>
                  <a:pt x="202" y="255"/>
                </a:cubicBezTo>
                <a:cubicBezTo>
                  <a:pt x="201" y="256"/>
                  <a:pt x="201" y="256"/>
                  <a:pt x="202" y="257"/>
                </a:cubicBezTo>
                <a:close/>
                <a:moveTo>
                  <a:pt x="202" y="262"/>
                </a:moveTo>
                <a:cubicBezTo>
                  <a:pt x="202" y="262"/>
                  <a:pt x="202" y="261"/>
                  <a:pt x="202" y="261"/>
                </a:cubicBezTo>
                <a:cubicBezTo>
                  <a:pt x="202" y="262"/>
                  <a:pt x="201" y="262"/>
                  <a:pt x="201" y="263"/>
                </a:cubicBezTo>
                <a:cubicBezTo>
                  <a:pt x="202" y="262"/>
                  <a:pt x="202" y="262"/>
                  <a:pt x="202" y="262"/>
                </a:cubicBezTo>
                <a:close/>
                <a:moveTo>
                  <a:pt x="68" y="156"/>
                </a:moveTo>
                <a:cubicBezTo>
                  <a:pt x="69" y="156"/>
                  <a:pt x="68" y="156"/>
                  <a:pt x="68" y="155"/>
                </a:cubicBezTo>
                <a:cubicBezTo>
                  <a:pt x="68" y="155"/>
                  <a:pt x="68" y="156"/>
                  <a:pt x="67" y="156"/>
                </a:cubicBezTo>
                <a:cubicBezTo>
                  <a:pt x="68" y="156"/>
                  <a:pt x="68" y="156"/>
                  <a:pt x="68" y="156"/>
                </a:cubicBezTo>
                <a:close/>
                <a:moveTo>
                  <a:pt x="185" y="283"/>
                </a:moveTo>
                <a:cubicBezTo>
                  <a:pt x="186" y="283"/>
                  <a:pt x="186" y="283"/>
                  <a:pt x="186" y="282"/>
                </a:cubicBezTo>
                <a:cubicBezTo>
                  <a:pt x="186" y="282"/>
                  <a:pt x="186" y="282"/>
                  <a:pt x="186" y="282"/>
                </a:cubicBezTo>
                <a:cubicBezTo>
                  <a:pt x="185" y="282"/>
                  <a:pt x="185" y="283"/>
                  <a:pt x="185" y="283"/>
                </a:cubicBezTo>
                <a:close/>
                <a:moveTo>
                  <a:pt x="35" y="149"/>
                </a:moveTo>
                <a:cubicBezTo>
                  <a:pt x="36" y="149"/>
                  <a:pt x="36" y="149"/>
                  <a:pt x="36" y="148"/>
                </a:cubicBezTo>
                <a:cubicBezTo>
                  <a:pt x="36" y="148"/>
                  <a:pt x="35" y="149"/>
                  <a:pt x="35" y="149"/>
                </a:cubicBezTo>
                <a:close/>
                <a:moveTo>
                  <a:pt x="116" y="112"/>
                </a:moveTo>
                <a:cubicBezTo>
                  <a:pt x="116" y="111"/>
                  <a:pt x="116" y="111"/>
                  <a:pt x="115" y="110"/>
                </a:cubicBezTo>
                <a:cubicBezTo>
                  <a:pt x="115" y="111"/>
                  <a:pt x="116" y="111"/>
                  <a:pt x="116" y="112"/>
                </a:cubicBezTo>
                <a:close/>
                <a:moveTo>
                  <a:pt x="205" y="288"/>
                </a:moveTo>
                <a:cubicBezTo>
                  <a:pt x="205" y="288"/>
                  <a:pt x="205" y="288"/>
                  <a:pt x="205" y="289"/>
                </a:cubicBezTo>
                <a:cubicBezTo>
                  <a:pt x="206" y="289"/>
                  <a:pt x="206" y="289"/>
                  <a:pt x="207" y="289"/>
                </a:cubicBezTo>
                <a:cubicBezTo>
                  <a:pt x="207" y="289"/>
                  <a:pt x="207" y="289"/>
                  <a:pt x="207" y="289"/>
                </a:cubicBezTo>
                <a:cubicBezTo>
                  <a:pt x="206" y="288"/>
                  <a:pt x="206" y="288"/>
                  <a:pt x="205" y="288"/>
                </a:cubicBezTo>
                <a:close/>
                <a:moveTo>
                  <a:pt x="221" y="233"/>
                </a:moveTo>
                <a:cubicBezTo>
                  <a:pt x="221" y="233"/>
                  <a:pt x="220" y="233"/>
                  <a:pt x="220" y="234"/>
                </a:cubicBezTo>
                <a:cubicBezTo>
                  <a:pt x="221" y="233"/>
                  <a:pt x="221" y="233"/>
                  <a:pt x="221" y="233"/>
                </a:cubicBezTo>
                <a:close/>
                <a:moveTo>
                  <a:pt x="20" y="118"/>
                </a:moveTo>
                <a:cubicBezTo>
                  <a:pt x="21" y="118"/>
                  <a:pt x="21" y="117"/>
                  <a:pt x="21" y="116"/>
                </a:cubicBezTo>
                <a:cubicBezTo>
                  <a:pt x="21" y="117"/>
                  <a:pt x="20" y="117"/>
                  <a:pt x="20" y="118"/>
                </a:cubicBezTo>
                <a:close/>
                <a:moveTo>
                  <a:pt x="212" y="252"/>
                </a:moveTo>
                <a:cubicBezTo>
                  <a:pt x="213" y="251"/>
                  <a:pt x="212" y="251"/>
                  <a:pt x="211" y="251"/>
                </a:cubicBezTo>
                <a:cubicBezTo>
                  <a:pt x="212" y="251"/>
                  <a:pt x="212" y="252"/>
                  <a:pt x="212" y="252"/>
                </a:cubicBezTo>
                <a:close/>
                <a:moveTo>
                  <a:pt x="235" y="276"/>
                </a:moveTo>
                <a:cubicBezTo>
                  <a:pt x="236" y="276"/>
                  <a:pt x="236" y="276"/>
                  <a:pt x="236" y="275"/>
                </a:cubicBezTo>
                <a:cubicBezTo>
                  <a:pt x="236" y="275"/>
                  <a:pt x="235" y="275"/>
                  <a:pt x="235" y="276"/>
                </a:cubicBezTo>
                <a:close/>
                <a:moveTo>
                  <a:pt x="37" y="168"/>
                </a:moveTo>
                <a:cubicBezTo>
                  <a:pt x="38" y="168"/>
                  <a:pt x="38" y="167"/>
                  <a:pt x="37" y="167"/>
                </a:cubicBezTo>
                <a:cubicBezTo>
                  <a:pt x="37" y="167"/>
                  <a:pt x="37" y="168"/>
                  <a:pt x="37" y="168"/>
                </a:cubicBezTo>
                <a:close/>
                <a:moveTo>
                  <a:pt x="220" y="191"/>
                </a:moveTo>
                <a:cubicBezTo>
                  <a:pt x="220" y="191"/>
                  <a:pt x="220" y="191"/>
                  <a:pt x="220" y="191"/>
                </a:cubicBezTo>
                <a:cubicBezTo>
                  <a:pt x="220" y="192"/>
                  <a:pt x="220" y="193"/>
                  <a:pt x="220" y="193"/>
                </a:cubicBezTo>
                <a:cubicBezTo>
                  <a:pt x="220" y="193"/>
                  <a:pt x="220" y="193"/>
                  <a:pt x="220" y="193"/>
                </a:cubicBezTo>
                <a:cubicBezTo>
                  <a:pt x="220" y="193"/>
                  <a:pt x="220" y="192"/>
                  <a:pt x="220" y="191"/>
                </a:cubicBezTo>
                <a:close/>
                <a:moveTo>
                  <a:pt x="37" y="198"/>
                </a:moveTo>
                <a:cubicBezTo>
                  <a:pt x="37" y="197"/>
                  <a:pt x="37" y="197"/>
                  <a:pt x="36" y="197"/>
                </a:cubicBezTo>
                <a:cubicBezTo>
                  <a:pt x="36" y="197"/>
                  <a:pt x="37" y="198"/>
                  <a:pt x="37" y="198"/>
                </a:cubicBezTo>
                <a:close/>
                <a:moveTo>
                  <a:pt x="69" y="192"/>
                </a:moveTo>
                <a:cubicBezTo>
                  <a:pt x="68" y="192"/>
                  <a:pt x="67" y="192"/>
                  <a:pt x="68" y="193"/>
                </a:cubicBezTo>
                <a:cubicBezTo>
                  <a:pt x="68" y="192"/>
                  <a:pt x="68" y="192"/>
                  <a:pt x="69" y="192"/>
                </a:cubicBezTo>
                <a:close/>
                <a:moveTo>
                  <a:pt x="221" y="283"/>
                </a:moveTo>
                <a:cubicBezTo>
                  <a:pt x="221" y="283"/>
                  <a:pt x="222" y="283"/>
                  <a:pt x="222" y="283"/>
                </a:cubicBezTo>
                <a:cubicBezTo>
                  <a:pt x="222" y="283"/>
                  <a:pt x="222" y="283"/>
                  <a:pt x="223" y="282"/>
                </a:cubicBezTo>
                <a:cubicBezTo>
                  <a:pt x="222" y="282"/>
                  <a:pt x="222" y="282"/>
                  <a:pt x="222" y="282"/>
                </a:cubicBezTo>
                <a:cubicBezTo>
                  <a:pt x="222" y="282"/>
                  <a:pt x="222" y="283"/>
                  <a:pt x="221" y="283"/>
                </a:cubicBezTo>
                <a:close/>
                <a:moveTo>
                  <a:pt x="66" y="81"/>
                </a:moveTo>
                <a:cubicBezTo>
                  <a:pt x="66" y="81"/>
                  <a:pt x="66" y="81"/>
                  <a:pt x="66" y="81"/>
                </a:cubicBezTo>
                <a:cubicBezTo>
                  <a:pt x="66" y="81"/>
                  <a:pt x="67" y="81"/>
                  <a:pt x="67" y="81"/>
                </a:cubicBezTo>
                <a:cubicBezTo>
                  <a:pt x="67" y="81"/>
                  <a:pt x="67" y="81"/>
                  <a:pt x="67" y="81"/>
                </a:cubicBezTo>
                <a:cubicBezTo>
                  <a:pt x="67" y="81"/>
                  <a:pt x="66" y="81"/>
                  <a:pt x="66" y="81"/>
                </a:cubicBezTo>
                <a:close/>
                <a:moveTo>
                  <a:pt x="223" y="230"/>
                </a:moveTo>
                <a:cubicBezTo>
                  <a:pt x="223" y="230"/>
                  <a:pt x="224" y="230"/>
                  <a:pt x="224" y="231"/>
                </a:cubicBezTo>
                <a:cubicBezTo>
                  <a:pt x="224" y="230"/>
                  <a:pt x="224" y="230"/>
                  <a:pt x="225" y="230"/>
                </a:cubicBezTo>
                <a:cubicBezTo>
                  <a:pt x="224" y="230"/>
                  <a:pt x="224" y="230"/>
                  <a:pt x="223" y="230"/>
                </a:cubicBezTo>
                <a:close/>
                <a:moveTo>
                  <a:pt x="129" y="189"/>
                </a:moveTo>
                <a:cubicBezTo>
                  <a:pt x="129" y="189"/>
                  <a:pt x="129" y="189"/>
                  <a:pt x="129" y="189"/>
                </a:cubicBezTo>
                <a:cubicBezTo>
                  <a:pt x="129" y="189"/>
                  <a:pt x="129" y="189"/>
                  <a:pt x="130" y="188"/>
                </a:cubicBezTo>
                <a:cubicBezTo>
                  <a:pt x="130" y="188"/>
                  <a:pt x="129" y="188"/>
                  <a:pt x="129" y="188"/>
                </a:cubicBezTo>
                <a:cubicBezTo>
                  <a:pt x="129" y="188"/>
                  <a:pt x="129" y="189"/>
                  <a:pt x="129" y="189"/>
                </a:cubicBezTo>
                <a:close/>
                <a:moveTo>
                  <a:pt x="53" y="141"/>
                </a:moveTo>
                <a:cubicBezTo>
                  <a:pt x="53" y="141"/>
                  <a:pt x="53" y="140"/>
                  <a:pt x="53" y="140"/>
                </a:cubicBezTo>
                <a:cubicBezTo>
                  <a:pt x="53" y="141"/>
                  <a:pt x="53" y="141"/>
                  <a:pt x="53" y="141"/>
                </a:cubicBezTo>
                <a:cubicBezTo>
                  <a:pt x="53" y="141"/>
                  <a:pt x="53" y="141"/>
                  <a:pt x="53" y="141"/>
                </a:cubicBezTo>
                <a:cubicBezTo>
                  <a:pt x="53" y="141"/>
                  <a:pt x="53" y="141"/>
                  <a:pt x="53" y="141"/>
                </a:cubicBezTo>
                <a:close/>
                <a:moveTo>
                  <a:pt x="155" y="211"/>
                </a:moveTo>
                <a:cubicBezTo>
                  <a:pt x="155" y="211"/>
                  <a:pt x="155" y="212"/>
                  <a:pt x="155" y="212"/>
                </a:cubicBezTo>
                <a:cubicBezTo>
                  <a:pt x="155" y="212"/>
                  <a:pt x="156" y="212"/>
                  <a:pt x="156" y="212"/>
                </a:cubicBezTo>
                <a:cubicBezTo>
                  <a:pt x="156" y="212"/>
                  <a:pt x="156" y="212"/>
                  <a:pt x="156" y="212"/>
                </a:cubicBezTo>
                <a:cubicBezTo>
                  <a:pt x="156" y="212"/>
                  <a:pt x="155" y="212"/>
                  <a:pt x="155" y="211"/>
                </a:cubicBezTo>
                <a:close/>
                <a:moveTo>
                  <a:pt x="192" y="268"/>
                </a:moveTo>
                <a:cubicBezTo>
                  <a:pt x="191" y="268"/>
                  <a:pt x="191" y="268"/>
                  <a:pt x="191" y="268"/>
                </a:cubicBezTo>
                <a:cubicBezTo>
                  <a:pt x="192" y="268"/>
                  <a:pt x="192" y="268"/>
                  <a:pt x="192" y="269"/>
                </a:cubicBezTo>
                <a:cubicBezTo>
                  <a:pt x="192" y="269"/>
                  <a:pt x="192" y="269"/>
                  <a:pt x="192" y="269"/>
                </a:cubicBezTo>
                <a:cubicBezTo>
                  <a:pt x="192" y="268"/>
                  <a:pt x="192" y="268"/>
                  <a:pt x="192" y="268"/>
                </a:cubicBezTo>
                <a:close/>
                <a:moveTo>
                  <a:pt x="216" y="193"/>
                </a:moveTo>
                <a:cubicBezTo>
                  <a:pt x="216" y="193"/>
                  <a:pt x="217" y="193"/>
                  <a:pt x="217" y="193"/>
                </a:cubicBezTo>
                <a:cubicBezTo>
                  <a:pt x="217" y="193"/>
                  <a:pt x="217" y="193"/>
                  <a:pt x="217" y="192"/>
                </a:cubicBezTo>
                <a:cubicBezTo>
                  <a:pt x="216" y="192"/>
                  <a:pt x="216" y="192"/>
                  <a:pt x="216" y="192"/>
                </a:cubicBezTo>
                <a:cubicBezTo>
                  <a:pt x="216" y="193"/>
                  <a:pt x="216" y="193"/>
                  <a:pt x="216" y="193"/>
                </a:cubicBezTo>
                <a:close/>
                <a:moveTo>
                  <a:pt x="221" y="128"/>
                </a:moveTo>
                <a:cubicBezTo>
                  <a:pt x="221" y="128"/>
                  <a:pt x="221" y="128"/>
                  <a:pt x="221" y="128"/>
                </a:cubicBezTo>
                <a:cubicBezTo>
                  <a:pt x="221" y="127"/>
                  <a:pt x="221" y="127"/>
                  <a:pt x="221" y="127"/>
                </a:cubicBezTo>
                <a:cubicBezTo>
                  <a:pt x="221" y="127"/>
                  <a:pt x="221" y="127"/>
                  <a:pt x="221" y="127"/>
                </a:cubicBezTo>
                <a:cubicBezTo>
                  <a:pt x="221" y="127"/>
                  <a:pt x="221" y="127"/>
                  <a:pt x="221" y="128"/>
                </a:cubicBezTo>
                <a:close/>
                <a:moveTo>
                  <a:pt x="250" y="260"/>
                </a:moveTo>
                <a:cubicBezTo>
                  <a:pt x="250" y="260"/>
                  <a:pt x="249" y="260"/>
                  <a:pt x="249" y="260"/>
                </a:cubicBezTo>
                <a:cubicBezTo>
                  <a:pt x="249" y="260"/>
                  <a:pt x="249" y="261"/>
                  <a:pt x="249" y="261"/>
                </a:cubicBezTo>
                <a:cubicBezTo>
                  <a:pt x="249" y="261"/>
                  <a:pt x="249" y="261"/>
                  <a:pt x="249" y="261"/>
                </a:cubicBezTo>
                <a:cubicBezTo>
                  <a:pt x="249" y="261"/>
                  <a:pt x="249" y="260"/>
                  <a:pt x="250" y="260"/>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 name="文本框 6"/>
          <p:cNvSpPr txBox="1"/>
          <p:nvPr/>
        </p:nvSpPr>
        <p:spPr>
          <a:xfrm>
            <a:off x="2664693" y="2234551"/>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8" name="文本框 7"/>
          <p:cNvSpPr txBox="1"/>
          <p:nvPr/>
        </p:nvSpPr>
        <p:spPr>
          <a:xfrm>
            <a:off x="7376393" y="2069212"/>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9" name="文本框 8"/>
          <p:cNvSpPr txBox="1"/>
          <p:nvPr/>
        </p:nvSpPr>
        <p:spPr>
          <a:xfrm>
            <a:off x="7139879" y="5579357"/>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Tree>
    <p:extLst>
      <p:ext uri="{BB962C8B-B14F-4D97-AF65-F5344CB8AC3E}">
        <p14:creationId xmlns:p14="http://schemas.microsoft.com/office/powerpoint/2010/main" xmlns="" val="3586581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2000" fill="hold"/>
                                        <p:tgtEl>
                                          <p:spTgt spid="6"/>
                                        </p:tgtEl>
                                        <p:attrNameLst>
                                          <p:attrName>ppt_w</p:attrName>
                                        </p:attrNameLst>
                                      </p:cBhvr>
                                      <p:tavLst>
                                        <p:tav tm="0">
                                          <p:val>
                                            <p:fltVal val="0"/>
                                          </p:val>
                                        </p:tav>
                                        <p:tav tm="100000">
                                          <p:val>
                                            <p:strVal val="#ppt_w"/>
                                          </p:val>
                                        </p:tav>
                                      </p:tavLst>
                                    </p:anim>
                                    <p:anim calcmode="lin" valueType="num">
                                      <p:cBhvr>
                                        <p:cTn id="8" dur="2000" fill="hold"/>
                                        <p:tgtEl>
                                          <p:spTgt spid="6"/>
                                        </p:tgtEl>
                                        <p:attrNameLst>
                                          <p:attrName>ppt_h</p:attrName>
                                        </p:attrNameLst>
                                      </p:cBhvr>
                                      <p:tavLst>
                                        <p:tav tm="0">
                                          <p:val>
                                            <p:fltVal val="0"/>
                                          </p:val>
                                        </p:tav>
                                        <p:tav tm="100000">
                                          <p:val>
                                            <p:strVal val="#ppt_h"/>
                                          </p:val>
                                        </p:tav>
                                      </p:tavLst>
                                    </p:anim>
                                    <p:anim calcmode="lin" valueType="num">
                                      <p:cBhvr>
                                        <p:cTn id="9" dur="2000" fill="hold"/>
                                        <p:tgtEl>
                                          <p:spTgt spid="6"/>
                                        </p:tgtEl>
                                        <p:attrNameLst>
                                          <p:attrName>style.rotation</p:attrName>
                                        </p:attrNameLst>
                                      </p:cBhvr>
                                      <p:tavLst>
                                        <p:tav tm="0">
                                          <p:val>
                                            <p:fltVal val="90"/>
                                          </p:val>
                                        </p:tav>
                                        <p:tav tm="100000">
                                          <p:val>
                                            <p:fltVal val="0"/>
                                          </p:val>
                                        </p:tav>
                                      </p:tavLst>
                                    </p:anim>
                                    <p:animEffect transition="in" filter="fade">
                                      <p:cBhvr>
                                        <p:cTn id="10" dur="2000"/>
                                        <p:tgtEl>
                                          <p:spTgt spid="6"/>
                                        </p:tgtEl>
                                      </p:cBhvr>
                                    </p:animEffect>
                                  </p:childTnLst>
                                </p:cTn>
                              </p:par>
                            </p:childTnLst>
                          </p:cTn>
                        </p:par>
                        <p:par>
                          <p:cTn id="11" fill="hold">
                            <p:stCondLst>
                              <p:cond delay="2000"/>
                            </p:stCondLst>
                            <p:childTnLst>
                              <p:par>
                                <p:cTn id="12" presetID="42" presetClass="entr" presetSubtype="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par>
                          <p:cTn id="17" fill="hold">
                            <p:stCondLst>
                              <p:cond delay="3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par>
                          <p:cTn id="23" fill="hold">
                            <p:stCondLst>
                              <p:cond delay="4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19"/>
          <p:cNvSpPr>
            <a:spLocks noEditPoints="1"/>
          </p:cNvSpPr>
          <p:nvPr/>
        </p:nvSpPr>
        <p:spPr bwMode="auto">
          <a:xfrm rot="5400000">
            <a:off x="5692709" y="4480595"/>
            <a:ext cx="2734397" cy="2273767"/>
          </a:xfrm>
          <a:custGeom>
            <a:avLst/>
            <a:gdLst>
              <a:gd name="T0" fmla="*/ 104 w 118"/>
              <a:gd name="T1" fmla="*/ 15 h 98"/>
              <a:gd name="T2" fmla="*/ 43 w 118"/>
              <a:gd name="T3" fmla="*/ 4 h 98"/>
              <a:gd name="T4" fmla="*/ 15 w 118"/>
              <a:gd name="T5" fmla="*/ 20 h 98"/>
              <a:gd name="T6" fmla="*/ 7 w 118"/>
              <a:gd name="T7" fmla="*/ 50 h 98"/>
              <a:gd name="T8" fmla="*/ 20 w 118"/>
              <a:gd name="T9" fmla="*/ 72 h 98"/>
              <a:gd name="T10" fmla="*/ 3 w 118"/>
              <a:gd name="T11" fmla="*/ 94 h 98"/>
              <a:gd name="T12" fmla="*/ 3 w 118"/>
              <a:gd name="T13" fmla="*/ 94 h 98"/>
              <a:gd name="T14" fmla="*/ 2 w 118"/>
              <a:gd name="T15" fmla="*/ 95 h 98"/>
              <a:gd name="T16" fmla="*/ 3 w 118"/>
              <a:gd name="T17" fmla="*/ 97 h 98"/>
              <a:gd name="T18" fmla="*/ 40 w 118"/>
              <a:gd name="T19" fmla="*/ 75 h 98"/>
              <a:gd name="T20" fmla="*/ 104 w 118"/>
              <a:gd name="T21" fmla="*/ 64 h 98"/>
              <a:gd name="T22" fmla="*/ 117 w 118"/>
              <a:gd name="T23" fmla="*/ 37 h 98"/>
              <a:gd name="T24" fmla="*/ 104 w 118"/>
              <a:gd name="T25" fmla="*/ 15 h 98"/>
              <a:gd name="T26" fmla="*/ 103 w 118"/>
              <a:gd name="T27" fmla="*/ 61 h 98"/>
              <a:gd name="T28" fmla="*/ 39 w 118"/>
              <a:gd name="T29" fmla="*/ 72 h 98"/>
              <a:gd name="T30" fmla="*/ 39 w 118"/>
              <a:gd name="T31" fmla="*/ 72 h 98"/>
              <a:gd name="T32" fmla="*/ 38 w 118"/>
              <a:gd name="T33" fmla="*/ 73 h 98"/>
              <a:gd name="T34" fmla="*/ 10 w 118"/>
              <a:gd name="T35" fmla="*/ 93 h 98"/>
              <a:gd name="T36" fmla="*/ 23 w 118"/>
              <a:gd name="T37" fmla="*/ 72 h 98"/>
              <a:gd name="T38" fmla="*/ 23 w 118"/>
              <a:gd name="T39" fmla="*/ 72 h 98"/>
              <a:gd name="T40" fmla="*/ 22 w 118"/>
              <a:gd name="T41" fmla="*/ 70 h 98"/>
              <a:gd name="T42" fmla="*/ 10 w 118"/>
              <a:gd name="T43" fmla="*/ 42 h 98"/>
              <a:gd name="T44" fmla="*/ 27 w 118"/>
              <a:gd name="T45" fmla="*/ 13 h 98"/>
              <a:gd name="T46" fmla="*/ 62 w 118"/>
              <a:gd name="T47" fmla="*/ 5 h 98"/>
              <a:gd name="T48" fmla="*/ 92 w 118"/>
              <a:gd name="T49" fmla="*/ 11 h 98"/>
              <a:gd name="T50" fmla="*/ 113 w 118"/>
              <a:gd name="T51" fmla="*/ 31 h 98"/>
              <a:gd name="T52" fmla="*/ 103 w 118"/>
              <a:gd name="T53" fmla="*/ 6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98">
                <a:moveTo>
                  <a:pt x="104" y="15"/>
                </a:moveTo>
                <a:cubicBezTo>
                  <a:pt x="87" y="1"/>
                  <a:pt x="64" y="0"/>
                  <a:pt x="43" y="4"/>
                </a:cubicBezTo>
                <a:cubicBezTo>
                  <a:pt x="33" y="6"/>
                  <a:pt x="21" y="11"/>
                  <a:pt x="15" y="20"/>
                </a:cubicBezTo>
                <a:cubicBezTo>
                  <a:pt x="9" y="28"/>
                  <a:pt x="6" y="40"/>
                  <a:pt x="7" y="50"/>
                </a:cubicBezTo>
                <a:cubicBezTo>
                  <a:pt x="8" y="59"/>
                  <a:pt x="13" y="66"/>
                  <a:pt x="20" y="72"/>
                </a:cubicBezTo>
                <a:cubicBezTo>
                  <a:pt x="19" y="81"/>
                  <a:pt x="10" y="89"/>
                  <a:pt x="3" y="94"/>
                </a:cubicBezTo>
                <a:cubicBezTo>
                  <a:pt x="3" y="94"/>
                  <a:pt x="3" y="94"/>
                  <a:pt x="3" y="94"/>
                </a:cubicBezTo>
                <a:cubicBezTo>
                  <a:pt x="3" y="95"/>
                  <a:pt x="3" y="95"/>
                  <a:pt x="2" y="95"/>
                </a:cubicBezTo>
                <a:cubicBezTo>
                  <a:pt x="0" y="95"/>
                  <a:pt x="1" y="98"/>
                  <a:pt x="3" y="97"/>
                </a:cubicBezTo>
                <a:cubicBezTo>
                  <a:pt x="17" y="95"/>
                  <a:pt x="33" y="87"/>
                  <a:pt x="40" y="75"/>
                </a:cubicBezTo>
                <a:cubicBezTo>
                  <a:pt x="61" y="75"/>
                  <a:pt x="86" y="78"/>
                  <a:pt x="104" y="64"/>
                </a:cubicBezTo>
                <a:cubicBezTo>
                  <a:pt x="112" y="57"/>
                  <a:pt x="118" y="48"/>
                  <a:pt x="117" y="37"/>
                </a:cubicBezTo>
                <a:cubicBezTo>
                  <a:pt x="117" y="28"/>
                  <a:pt x="111" y="20"/>
                  <a:pt x="104" y="15"/>
                </a:cubicBezTo>
                <a:close/>
                <a:moveTo>
                  <a:pt x="103" y="61"/>
                </a:moveTo>
                <a:cubicBezTo>
                  <a:pt x="86" y="76"/>
                  <a:pt x="60" y="72"/>
                  <a:pt x="39" y="72"/>
                </a:cubicBezTo>
                <a:cubicBezTo>
                  <a:pt x="39" y="72"/>
                  <a:pt x="39" y="72"/>
                  <a:pt x="39" y="72"/>
                </a:cubicBezTo>
                <a:cubicBezTo>
                  <a:pt x="38" y="72"/>
                  <a:pt x="38" y="73"/>
                  <a:pt x="38" y="73"/>
                </a:cubicBezTo>
                <a:cubicBezTo>
                  <a:pt x="32" y="83"/>
                  <a:pt x="21" y="90"/>
                  <a:pt x="10" y="93"/>
                </a:cubicBezTo>
                <a:cubicBezTo>
                  <a:pt x="16" y="87"/>
                  <a:pt x="22" y="80"/>
                  <a:pt x="23" y="72"/>
                </a:cubicBezTo>
                <a:cubicBezTo>
                  <a:pt x="23" y="72"/>
                  <a:pt x="23" y="72"/>
                  <a:pt x="23" y="72"/>
                </a:cubicBezTo>
                <a:cubicBezTo>
                  <a:pt x="23" y="71"/>
                  <a:pt x="23" y="71"/>
                  <a:pt x="22" y="70"/>
                </a:cubicBezTo>
                <a:cubicBezTo>
                  <a:pt x="14" y="63"/>
                  <a:pt x="9" y="54"/>
                  <a:pt x="10" y="42"/>
                </a:cubicBezTo>
                <a:cubicBezTo>
                  <a:pt x="11" y="30"/>
                  <a:pt x="16" y="20"/>
                  <a:pt x="27" y="13"/>
                </a:cubicBezTo>
                <a:cubicBezTo>
                  <a:pt x="37" y="7"/>
                  <a:pt x="50" y="5"/>
                  <a:pt x="62" y="5"/>
                </a:cubicBezTo>
                <a:cubicBezTo>
                  <a:pt x="73" y="5"/>
                  <a:pt x="83" y="7"/>
                  <a:pt x="92" y="11"/>
                </a:cubicBezTo>
                <a:cubicBezTo>
                  <a:pt x="101" y="15"/>
                  <a:pt x="109" y="22"/>
                  <a:pt x="113" y="31"/>
                </a:cubicBezTo>
                <a:cubicBezTo>
                  <a:pt x="118" y="42"/>
                  <a:pt x="111" y="53"/>
                  <a:pt x="103" y="61"/>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9" name="Freeform 19"/>
          <p:cNvSpPr>
            <a:spLocks noEditPoints="1"/>
          </p:cNvSpPr>
          <p:nvPr/>
        </p:nvSpPr>
        <p:spPr bwMode="auto">
          <a:xfrm rot="12532896">
            <a:off x="2799661" y="3412825"/>
            <a:ext cx="2734397" cy="2273767"/>
          </a:xfrm>
          <a:custGeom>
            <a:avLst/>
            <a:gdLst>
              <a:gd name="T0" fmla="*/ 104 w 118"/>
              <a:gd name="T1" fmla="*/ 15 h 98"/>
              <a:gd name="T2" fmla="*/ 43 w 118"/>
              <a:gd name="T3" fmla="*/ 4 h 98"/>
              <a:gd name="T4" fmla="*/ 15 w 118"/>
              <a:gd name="T5" fmla="*/ 20 h 98"/>
              <a:gd name="T6" fmla="*/ 7 w 118"/>
              <a:gd name="T7" fmla="*/ 50 h 98"/>
              <a:gd name="T8" fmla="*/ 20 w 118"/>
              <a:gd name="T9" fmla="*/ 72 h 98"/>
              <a:gd name="T10" fmla="*/ 3 w 118"/>
              <a:gd name="T11" fmla="*/ 94 h 98"/>
              <a:gd name="T12" fmla="*/ 3 w 118"/>
              <a:gd name="T13" fmla="*/ 94 h 98"/>
              <a:gd name="T14" fmla="*/ 2 w 118"/>
              <a:gd name="T15" fmla="*/ 95 h 98"/>
              <a:gd name="T16" fmla="*/ 3 w 118"/>
              <a:gd name="T17" fmla="*/ 97 h 98"/>
              <a:gd name="T18" fmla="*/ 40 w 118"/>
              <a:gd name="T19" fmla="*/ 75 h 98"/>
              <a:gd name="T20" fmla="*/ 104 w 118"/>
              <a:gd name="T21" fmla="*/ 64 h 98"/>
              <a:gd name="T22" fmla="*/ 117 w 118"/>
              <a:gd name="T23" fmla="*/ 37 h 98"/>
              <a:gd name="T24" fmla="*/ 104 w 118"/>
              <a:gd name="T25" fmla="*/ 15 h 98"/>
              <a:gd name="T26" fmla="*/ 103 w 118"/>
              <a:gd name="T27" fmla="*/ 61 h 98"/>
              <a:gd name="T28" fmla="*/ 39 w 118"/>
              <a:gd name="T29" fmla="*/ 72 h 98"/>
              <a:gd name="T30" fmla="*/ 39 w 118"/>
              <a:gd name="T31" fmla="*/ 72 h 98"/>
              <a:gd name="T32" fmla="*/ 38 w 118"/>
              <a:gd name="T33" fmla="*/ 73 h 98"/>
              <a:gd name="T34" fmla="*/ 10 w 118"/>
              <a:gd name="T35" fmla="*/ 93 h 98"/>
              <a:gd name="T36" fmla="*/ 23 w 118"/>
              <a:gd name="T37" fmla="*/ 72 h 98"/>
              <a:gd name="T38" fmla="*/ 23 w 118"/>
              <a:gd name="T39" fmla="*/ 72 h 98"/>
              <a:gd name="T40" fmla="*/ 22 w 118"/>
              <a:gd name="T41" fmla="*/ 70 h 98"/>
              <a:gd name="T42" fmla="*/ 10 w 118"/>
              <a:gd name="T43" fmla="*/ 42 h 98"/>
              <a:gd name="T44" fmla="*/ 27 w 118"/>
              <a:gd name="T45" fmla="*/ 13 h 98"/>
              <a:gd name="T46" fmla="*/ 62 w 118"/>
              <a:gd name="T47" fmla="*/ 5 h 98"/>
              <a:gd name="T48" fmla="*/ 92 w 118"/>
              <a:gd name="T49" fmla="*/ 11 h 98"/>
              <a:gd name="T50" fmla="*/ 113 w 118"/>
              <a:gd name="T51" fmla="*/ 31 h 98"/>
              <a:gd name="T52" fmla="*/ 103 w 118"/>
              <a:gd name="T53" fmla="*/ 6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98">
                <a:moveTo>
                  <a:pt x="104" y="15"/>
                </a:moveTo>
                <a:cubicBezTo>
                  <a:pt x="87" y="1"/>
                  <a:pt x="64" y="0"/>
                  <a:pt x="43" y="4"/>
                </a:cubicBezTo>
                <a:cubicBezTo>
                  <a:pt x="33" y="6"/>
                  <a:pt x="21" y="11"/>
                  <a:pt x="15" y="20"/>
                </a:cubicBezTo>
                <a:cubicBezTo>
                  <a:pt x="9" y="28"/>
                  <a:pt x="6" y="40"/>
                  <a:pt x="7" y="50"/>
                </a:cubicBezTo>
                <a:cubicBezTo>
                  <a:pt x="8" y="59"/>
                  <a:pt x="13" y="66"/>
                  <a:pt x="20" y="72"/>
                </a:cubicBezTo>
                <a:cubicBezTo>
                  <a:pt x="19" y="81"/>
                  <a:pt x="10" y="89"/>
                  <a:pt x="3" y="94"/>
                </a:cubicBezTo>
                <a:cubicBezTo>
                  <a:pt x="3" y="94"/>
                  <a:pt x="3" y="94"/>
                  <a:pt x="3" y="94"/>
                </a:cubicBezTo>
                <a:cubicBezTo>
                  <a:pt x="3" y="95"/>
                  <a:pt x="3" y="95"/>
                  <a:pt x="2" y="95"/>
                </a:cubicBezTo>
                <a:cubicBezTo>
                  <a:pt x="0" y="95"/>
                  <a:pt x="1" y="98"/>
                  <a:pt x="3" y="97"/>
                </a:cubicBezTo>
                <a:cubicBezTo>
                  <a:pt x="17" y="95"/>
                  <a:pt x="33" y="87"/>
                  <a:pt x="40" y="75"/>
                </a:cubicBezTo>
                <a:cubicBezTo>
                  <a:pt x="61" y="75"/>
                  <a:pt x="86" y="78"/>
                  <a:pt x="104" y="64"/>
                </a:cubicBezTo>
                <a:cubicBezTo>
                  <a:pt x="112" y="57"/>
                  <a:pt x="118" y="48"/>
                  <a:pt x="117" y="37"/>
                </a:cubicBezTo>
                <a:cubicBezTo>
                  <a:pt x="117" y="28"/>
                  <a:pt x="111" y="20"/>
                  <a:pt x="104" y="15"/>
                </a:cubicBezTo>
                <a:close/>
                <a:moveTo>
                  <a:pt x="103" y="61"/>
                </a:moveTo>
                <a:cubicBezTo>
                  <a:pt x="86" y="76"/>
                  <a:pt x="60" y="72"/>
                  <a:pt x="39" y="72"/>
                </a:cubicBezTo>
                <a:cubicBezTo>
                  <a:pt x="39" y="72"/>
                  <a:pt x="39" y="72"/>
                  <a:pt x="39" y="72"/>
                </a:cubicBezTo>
                <a:cubicBezTo>
                  <a:pt x="38" y="72"/>
                  <a:pt x="38" y="73"/>
                  <a:pt x="38" y="73"/>
                </a:cubicBezTo>
                <a:cubicBezTo>
                  <a:pt x="32" y="83"/>
                  <a:pt x="21" y="90"/>
                  <a:pt x="10" y="93"/>
                </a:cubicBezTo>
                <a:cubicBezTo>
                  <a:pt x="16" y="87"/>
                  <a:pt x="22" y="80"/>
                  <a:pt x="23" y="72"/>
                </a:cubicBezTo>
                <a:cubicBezTo>
                  <a:pt x="23" y="72"/>
                  <a:pt x="23" y="72"/>
                  <a:pt x="23" y="72"/>
                </a:cubicBezTo>
                <a:cubicBezTo>
                  <a:pt x="23" y="71"/>
                  <a:pt x="23" y="71"/>
                  <a:pt x="22" y="70"/>
                </a:cubicBezTo>
                <a:cubicBezTo>
                  <a:pt x="14" y="63"/>
                  <a:pt x="9" y="54"/>
                  <a:pt x="10" y="42"/>
                </a:cubicBezTo>
                <a:cubicBezTo>
                  <a:pt x="11" y="30"/>
                  <a:pt x="16" y="20"/>
                  <a:pt x="27" y="13"/>
                </a:cubicBezTo>
                <a:cubicBezTo>
                  <a:pt x="37" y="7"/>
                  <a:pt x="50" y="5"/>
                  <a:pt x="62" y="5"/>
                </a:cubicBezTo>
                <a:cubicBezTo>
                  <a:pt x="73" y="5"/>
                  <a:pt x="83" y="7"/>
                  <a:pt x="92" y="11"/>
                </a:cubicBezTo>
                <a:cubicBezTo>
                  <a:pt x="101" y="15"/>
                  <a:pt x="109" y="22"/>
                  <a:pt x="113" y="31"/>
                </a:cubicBezTo>
                <a:cubicBezTo>
                  <a:pt x="118" y="42"/>
                  <a:pt x="111" y="53"/>
                  <a:pt x="103" y="61"/>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0" name="Freeform 19"/>
          <p:cNvSpPr>
            <a:spLocks noEditPoints="1"/>
          </p:cNvSpPr>
          <p:nvPr/>
        </p:nvSpPr>
        <p:spPr bwMode="auto">
          <a:xfrm rot="21129805">
            <a:off x="5692708" y="1800715"/>
            <a:ext cx="2734397" cy="2273767"/>
          </a:xfrm>
          <a:custGeom>
            <a:avLst/>
            <a:gdLst>
              <a:gd name="T0" fmla="*/ 104 w 118"/>
              <a:gd name="T1" fmla="*/ 15 h 98"/>
              <a:gd name="T2" fmla="*/ 43 w 118"/>
              <a:gd name="T3" fmla="*/ 4 h 98"/>
              <a:gd name="T4" fmla="*/ 15 w 118"/>
              <a:gd name="T5" fmla="*/ 20 h 98"/>
              <a:gd name="T6" fmla="*/ 7 w 118"/>
              <a:gd name="T7" fmla="*/ 50 h 98"/>
              <a:gd name="T8" fmla="*/ 20 w 118"/>
              <a:gd name="T9" fmla="*/ 72 h 98"/>
              <a:gd name="T10" fmla="*/ 3 w 118"/>
              <a:gd name="T11" fmla="*/ 94 h 98"/>
              <a:gd name="T12" fmla="*/ 3 w 118"/>
              <a:gd name="T13" fmla="*/ 94 h 98"/>
              <a:gd name="T14" fmla="*/ 2 w 118"/>
              <a:gd name="T15" fmla="*/ 95 h 98"/>
              <a:gd name="T16" fmla="*/ 3 w 118"/>
              <a:gd name="T17" fmla="*/ 97 h 98"/>
              <a:gd name="T18" fmla="*/ 40 w 118"/>
              <a:gd name="T19" fmla="*/ 75 h 98"/>
              <a:gd name="T20" fmla="*/ 104 w 118"/>
              <a:gd name="T21" fmla="*/ 64 h 98"/>
              <a:gd name="T22" fmla="*/ 117 w 118"/>
              <a:gd name="T23" fmla="*/ 37 h 98"/>
              <a:gd name="T24" fmla="*/ 104 w 118"/>
              <a:gd name="T25" fmla="*/ 15 h 98"/>
              <a:gd name="T26" fmla="*/ 103 w 118"/>
              <a:gd name="T27" fmla="*/ 61 h 98"/>
              <a:gd name="T28" fmla="*/ 39 w 118"/>
              <a:gd name="T29" fmla="*/ 72 h 98"/>
              <a:gd name="T30" fmla="*/ 39 w 118"/>
              <a:gd name="T31" fmla="*/ 72 h 98"/>
              <a:gd name="T32" fmla="*/ 38 w 118"/>
              <a:gd name="T33" fmla="*/ 73 h 98"/>
              <a:gd name="T34" fmla="*/ 10 w 118"/>
              <a:gd name="T35" fmla="*/ 93 h 98"/>
              <a:gd name="T36" fmla="*/ 23 w 118"/>
              <a:gd name="T37" fmla="*/ 72 h 98"/>
              <a:gd name="T38" fmla="*/ 23 w 118"/>
              <a:gd name="T39" fmla="*/ 72 h 98"/>
              <a:gd name="T40" fmla="*/ 22 w 118"/>
              <a:gd name="T41" fmla="*/ 70 h 98"/>
              <a:gd name="T42" fmla="*/ 10 w 118"/>
              <a:gd name="T43" fmla="*/ 42 h 98"/>
              <a:gd name="T44" fmla="*/ 27 w 118"/>
              <a:gd name="T45" fmla="*/ 13 h 98"/>
              <a:gd name="T46" fmla="*/ 62 w 118"/>
              <a:gd name="T47" fmla="*/ 5 h 98"/>
              <a:gd name="T48" fmla="*/ 92 w 118"/>
              <a:gd name="T49" fmla="*/ 11 h 98"/>
              <a:gd name="T50" fmla="*/ 113 w 118"/>
              <a:gd name="T51" fmla="*/ 31 h 98"/>
              <a:gd name="T52" fmla="*/ 103 w 118"/>
              <a:gd name="T53" fmla="*/ 6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98">
                <a:moveTo>
                  <a:pt x="104" y="15"/>
                </a:moveTo>
                <a:cubicBezTo>
                  <a:pt x="87" y="1"/>
                  <a:pt x="64" y="0"/>
                  <a:pt x="43" y="4"/>
                </a:cubicBezTo>
                <a:cubicBezTo>
                  <a:pt x="33" y="6"/>
                  <a:pt x="21" y="11"/>
                  <a:pt x="15" y="20"/>
                </a:cubicBezTo>
                <a:cubicBezTo>
                  <a:pt x="9" y="28"/>
                  <a:pt x="6" y="40"/>
                  <a:pt x="7" y="50"/>
                </a:cubicBezTo>
                <a:cubicBezTo>
                  <a:pt x="8" y="59"/>
                  <a:pt x="13" y="66"/>
                  <a:pt x="20" y="72"/>
                </a:cubicBezTo>
                <a:cubicBezTo>
                  <a:pt x="19" y="81"/>
                  <a:pt x="10" y="89"/>
                  <a:pt x="3" y="94"/>
                </a:cubicBezTo>
                <a:cubicBezTo>
                  <a:pt x="3" y="94"/>
                  <a:pt x="3" y="94"/>
                  <a:pt x="3" y="94"/>
                </a:cubicBezTo>
                <a:cubicBezTo>
                  <a:pt x="3" y="95"/>
                  <a:pt x="3" y="95"/>
                  <a:pt x="2" y="95"/>
                </a:cubicBezTo>
                <a:cubicBezTo>
                  <a:pt x="0" y="95"/>
                  <a:pt x="1" y="98"/>
                  <a:pt x="3" y="97"/>
                </a:cubicBezTo>
                <a:cubicBezTo>
                  <a:pt x="17" y="95"/>
                  <a:pt x="33" y="87"/>
                  <a:pt x="40" y="75"/>
                </a:cubicBezTo>
                <a:cubicBezTo>
                  <a:pt x="61" y="75"/>
                  <a:pt x="86" y="78"/>
                  <a:pt x="104" y="64"/>
                </a:cubicBezTo>
                <a:cubicBezTo>
                  <a:pt x="112" y="57"/>
                  <a:pt x="118" y="48"/>
                  <a:pt x="117" y="37"/>
                </a:cubicBezTo>
                <a:cubicBezTo>
                  <a:pt x="117" y="28"/>
                  <a:pt x="111" y="20"/>
                  <a:pt x="104" y="15"/>
                </a:cubicBezTo>
                <a:close/>
                <a:moveTo>
                  <a:pt x="103" y="61"/>
                </a:moveTo>
                <a:cubicBezTo>
                  <a:pt x="86" y="76"/>
                  <a:pt x="60" y="72"/>
                  <a:pt x="39" y="72"/>
                </a:cubicBezTo>
                <a:cubicBezTo>
                  <a:pt x="39" y="72"/>
                  <a:pt x="39" y="72"/>
                  <a:pt x="39" y="72"/>
                </a:cubicBezTo>
                <a:cubicBezTo>
                  <a:pt x="38" y="72"/>
                  <a:pt x="38" y="73"/>
                  <a:pt x="38" y="73"/>
                </a:cubicBezTo>
                <a:cubicBezTo>
                  <a:pt x="32" y="83"/>
                  <a:pt x="21" y="90"/>
                  <a:pt x="10" y="93"/>
                </a:cubicBezTo>
                <a:cubicBezTo>
                  <a:pt x="16" y="87"/>
                  <a:pt x="22" y="80"/>
                  <a:pt x="23" y="72"/>
                </a:cubicBezTo>
                <a:cubicBezTo>
                  <a:pt x="23" y="72"/>
                  <a:pt x="23" y="72"/>
                  <a:pt x="23" y="72"/>
                </a:cubicBezTo>
                <a:cubicBezTo>
                  <a:pt x="23" y="71"/>
                  <a:pt x="23" y="71"/>
                  <a:pt x="22" y="70"/>
                </a:cubicBezTo>
                <a:cubicBezTo>
                  <a:pt x="14" y="63"/>
                  <a:pt x="9" y="54"/>
                  <a:pt x="10" y="42"/>
                </a:cubicBezTo>
                <a:cubicBezTo>
                  <a:pt x="11" y="30"/>
                  <a:pt x="16" y="20"/>
                  <a:pt x="27" y="13"/>
                </a:cubicBezTo>
                <a:cubicBezTo>
                  <a:pt x="37" y="7"/>
                  <a:pt x="50" y="5"/>
                  <a:pt x="62" y="5"/>
                </a:cubicBezTo>
                <a:cubicBezTo>
                  <a:pt x="73" y="5"/>
                  <a:pt x="83" y="7"/>
                  <a:pt x="92" y="11"/>
                </a:cubicBezTo>
                <a:cubicBezTo>
                  <a:pt x="101" y="15"/>
                  <a:pt x="109" y="22"/>
                  <a:pt x="113" y="31"/>
                </a:cubicBezTo>
                <a:cubicBezTo>
                  <a:pt x="118" y="42"/>
                  <a:pt x="111" y="53"/>
                  <a:pt x="103" y="61"/>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1" name="文本框 9"/>
          <p:cNvSpPr txBox="1"/>
          <p:nvPr/>
        </p:nvSpPr>
        <p:spPr>
          <a:xfrm>
            <a:off x="6341154" y="2209013"/>
            <a:ext cx="1589904" cy="1015663"/>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sp>
        <p:nvSpPr>
          <p:cNvPr id="12" name="文本框 10"/>
          <p:cNvSpPr txBox="1"/>
          <p:nvPr/>
        </p:nvSpPr>
        <p:spPr>
          <a:xfrm>
            <a:off x="3321107" y="4250280"/>
            <a:ext cx="1589904" cy="1015663"/>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sp>
        <p:nvSpPr>
          <p:cNvPr id="13" name="文本框 11"/>
          <p:cNvSpPr txBox="1"/>
          <p:nvPr/>
        </p:nvSpPr>
        <p:spPr>
          <a:xfrm>
            <a:off x="6813632" y="4834376"/>
            <a:ext cx="1101369" cy="170816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spTree>
    <p:extLst>
      <p:ext uri="{BB962C8B-B14F-4D97-AF65-F5344CB8AC3E}">
        <p14:creationId xmlns:p14="http://schemas.microsoft.com/office/powerpoint/2010/main" xmlns="" val="389363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31"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fltVal val="0"/>
                                          </p:val>
                                        </p:tav>
                                        <p:tav tm="100000">
                                          <p:val>
                                            <p:strVal val="#ppt_w"/>
                                          </p:val>
                                        </p:tav>
                                      </p:tavLst>
                                    </p:anim>
                                    <p:anim calcmode="lin" valueType="num">
                                      <p:cBhvr>
                                        <p:cTn id="15" dur="1000" fill="hold"/>
                                        <p:tgtEl>
                                          <p:spTgt spid="10"/>
                                        </p:tgtEl>
                                        <p:attrNameLst>
                                          <p:attrName>ppt_h</p:attrName>
                                        </p:attrNameLst>
                                      </p:cBhvr>
                                      <p:tavLst>
                                        <p:tav tm="0">
                                          <p:val>
                                            <p:fltVal val="0"/>
                                          </p:val>
                                        </p:tav>
                                        <p:tav tm="100000">
                                          <p:val>
                                            <p:strVal val="#ppt_h"/>
                                          </p:val>
                                        </p:tav>
                                      </p:tavLst>
                                    </p:anim>
                                    <p:anim calcmode="lin" valueType="num">
                                      <p:cBhvr>
                                        <p:cTn id="16" dur="1000" fill="hold"/>
                                        <p:tgtEl>
                                          <p:spTgt spid="10"/>
                                        </p:tgtEl>
                                        <p:attrNameLst>
                                          <p:attrName>style.rotation</p:attrName>
                                        </p:attrNameLst>
                                      </p:cBhvr>
                                      <p:tavLst>
                                        <p:tav tm="0">
                                          <p:val>
                                            <p:fltVal val="90"/>
                                          </p:val>
                                        </p:tav>
                                        <p:tav tm="100000">
                                          <p:val>
                                            <p:fltVal val="0"/>
                                          </p:val>
                                        </p:tav>
                                      </p:tavLst>
                                    </p:anim>
                                    <p:animEffect transition="in" filter="fade">
                                      <p:cBhvr>
                                        <p:cTn id="17" dur="1000"/>
                                        <p:tgtEl>
                                          <p:spTgt spid="10"/>
                                        </p:tgtEl>
                                      </p:cBhvr>
                                    </p:animEffect>
                                  </p:childTnLst>
                                </p:cTn>
                              </p:par>
                            </p:childTnLst>
                          </p:cTn>
                        </p:par>
                        <p:par>
                          <p:cTn id="18" fill="hold">
                            <p:stCondLst>
                              <p:cond delay="2000"/>
                            </p:stCondLst>
                            <p:childTnLst>
                              <p:par>
                                <p:cTn id="19" presetID="31"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1000" fill="hold"/>
                                        <p:tgtEl>
                                          <p:spTgt spid="8"/>
                                        </p:tgtEl>
                                        <p:attrNameLst>
                                          <p:attrName>ppt_w</p:attrName>
                                        </p:attrNameLst>
                                      </p:cBhvr>
                                      <p:tavLst>
                                        <p:tav tm="0">
                                          <p:val>
                                            <p:fltVal val="0"/>
                                          </p:val>
                                        </p:tav>
                                        <p:tav tm="100000">
                                          <p:val>
                                            <p:strVal val="#ppt_w"/>
                                          </p:val>
                                        </p:tav>
                                      </p:tavLst>
                                    </p:anim>
                                    <p:anim calcmode="lin" valueType="num">
                                      <p:cBhvr>
                                        <p:cTn id="22" dur="1000" fill="hold"/>
                                        <p:tgtEl>
                                          <p:spTgt spid="8"/>
                                        </p:tgtEl>
                                        <p:attrNameLst>
                                          <p:attrName>ppt_h</p:attrName>
                                        </p:attrNameLst>
                                      </p:cBhvr>
                                      <p:tavLst>
                                        <p:tav tm="0">
                                          <p:val>
                                            <p:fltVal val="0"/>
                                          </p:val>
                                        </p:tav>
                                        <p:tav tm="100000">
                                          <p:val>
                                            <p:strVal val="#ppt_h"/>
                                          </p:val>
                                        </p:tav>
                                      </p:tavLst>
                                    </p:anim>
                                    <p:anim calcmode="lin" valueType="num">
                                      <p:cBhvr>
                                        <p:cTn id="23" dur="1000" fill="hold"/>
                                        <p:tgtEl>
                                          <p:spTgt spid="8"/>
                                        </p:tgtEl>
                                        <p:attrNameLst>
                                          <p:attrName>style.rotation</p:attrName>
                                        </p:attrNameLst>
                                      </p:cBhvr>
                                      <p:tavLst>
                                        <p:tav tm="0">
                                          <p:val>
                                            <p:fltVal val="90"/>
                                          </p:val>
                                        </p:tav>
                                        <p:tav tm="100000">
                                          <p:val>
                                            <p:fltVal val="0"/>
                                          </p:val>
                                        </p:tav>
                                      </p:tavLst>
                                    </p:anim>
                                    <p:animEffect transition="in" filter="fade">
                                      <p:cBhvr>
                                        <p:cTn id="24" dur="1000"/>
                                        <p:tgtEl>
                                          <p:spTgt spid="8"/>
                                        </p:tgtEl>
                                      </p:cBhvr>
                                    </p:animEffect>
                                  </p:childTnLst>
                                </p:cTn>
                              </p:par>
                              <p:par>
                                <p:cTn id="25" presetID="41" presetClass="entr" presetSubtype="0" fill="hold" grpId="0" nodeType="withEffect">
                                  <p:stCondLst>
                                    <p:cond delay="0"/>
                                  </p:stCondLst>
                                  <p:iterate type="lt">
                                    <p:tmPct val="10000"/>
                                  </p:iterate>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12"/>
                                        </p:tgtEl>
                                        <p:attrNameLst>
                                          <p:attrName>ppt_y</p:attrName>
                                        </p:attrNameLst>
                                      </p:cBhvr>
                                      <p:tavLst>
                                        <p:tav tm="0">
                                          <p:val>
                                            <p:strVal val="#ppt_y"/>
                                          </p:val>
                                        </p:tav>
                                        <p:tav tm="100000">
                                          <p:val>
                                            <p:strVal val="#ppt_y"/>
                                          </p:val>
                                        </p:tav>
                                      </p:tavLst>
                                    </p:anim>
                                    <p:anim calcmode="lin" valueType="num">
                                      <p:cBhvr>
                                        <p:cTn id="29"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12"/>
                                        </p:tgtEl>
                                      </p:cBhvr>
                                    </p:animEffect>
                                  </p:childTnLst>
                                </p:cTn>
                              </p:par>
                              <p:par>
                                <p:cTn id="32" presetID="41" presetClass="entr" presetSubtype="0" fill="hold" grpId="0" nodeType="withEffect">
                                  <p:stCondLst>
                                    <p:cond delay="0"/>
                                  </p:stCondLst>
                                  <p:iterate type="lt">
                                    <p:tmPct val="10000"/>
                                  </p:iterate>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11"/>
                                        </p:tgtEl>
                                        <p:attrNameLst>
                                          <p:attrName>ppt_y</p:attrName>
                                        </p:attrNameLst>
                                      </p:cBhvr>
                                      <p:tavLst>
                                        <p:tav tm="0">
                                          <p:val>
                                            <p:strVal val="#ppt_y"/>
                                          </p:val>
                                        </p:tav>
                                        <p:tav tm="100000">
                                          <p:val>
                                            <p:strVal val="#ppt_y"/>
                                          </p:val>
                                        </p:tav>
                                      </p:tavLst>
                                    </p:anim>
                                    <p:anim calcmode="lin" valueType="num">
                                      <p:cBhvr>
                                        <p:cTn id="36"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11"/>
                                        </p:tgtEl>
                                      </p:cBhvr>
                                    </p:animEffect>
                                  </p:childTnLst>
                                </p:cTn>
                              </p:par>
                              <p:par>
                                <p:cTn id="39" presetID="41" presetClass="entr" presetSubtype="0" fill="hold" grpId="0" nodeType="withEffect">
                                  <p:stCondLst>
                                    <p:cond delay="0"/>
                                  </p:stCondLst>
                                  <p:iterate type="lt">
                                    <p:tmPct val="10000"/>
                                  </p:iterate>
                                  <p:childTnLst>
                                    <p:set>
                                      <p:cBhvr>
                                        <p:cTn id="40" dur="1" fill="hold">
                                          <p:stCondLst>
                                            <p:cond delay="0"/>
                                          </p:stCondLst>
                                        </p:cTn>
                                        <p:tgtEl>
                                          <p:spTgt spid="13"/>
                                        </p:tgtEl>
                                        <p:attrNameLst>
                                          <p:attrName>style.visibility</p:attrName>
                                        </p:attrNameLst>
                                      </p:cBhvr>
                                      <p:to>
                                        <p:strVal val="visible"/>
                                      </p:to>
                                    </p:set>
                                    <p:anim calcmode="lin" valueType="num">
                                      <p:cBhvr>
                                        <p:cTn id="41"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3"/>
                                        </p:tgtEl>
                                        <p:attrNameLst>
                                          <p:attrName>ppt_y</p:attrName>
                                        </p:attrNameLst>
                                      </p:cBhvr>
                                      <p:tavLst>
                                        <p:tav tm="0">
                                          <p:val>
                                            <p:strVal val="#ppt_y"/>
                                          </p:val>
                                        </p:tav>
                                        <p:tav tm="100000">
                                          <p:val>
                                            <p:strVal val="#ppt_y"/>
                                          </p:val>
                                        </p:tav>
                                      </p:tavLst>
                                    </p:anim>
                                    <p:anim calcmode="lin" valueType="num">
                                      <p:cBhvr>
                                        <p:cTn id="43"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p:bldP spid="12" grpId="0"/>
      <p:bldP spid="1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7"/>
          <p:cNvSpPr>
            <a:spLocks noEditPoints="1"/>
          </p:cNvSpPr>
          <p:nvPr/>
        </p:nvSpPr>
        <p:spPr bwMode="auto">
          <a:xfrm rot="19969395">
            <a:off x="1484559" y="3018692"/>
            <a:ext cx="2803459" cy="2757917"/>
          </a:xfrm>
          <a:custGeom>
            <a:avLst/>
            <a:gdLst>
              <a:gd name="T0" fmla="*/ 203 w 234"/>
              <a:gd name="T1" fmla="*/ 32 h 230"/>
              <a:gd name="T2" fmla="*/ 60 w 234"/>
              <a:gd name="T3" fmla="*/ 208 h 230"/>
              <a:gd name="T4" fmla="*/ 125 w 234"/>
              <a:gd name="T5" fmla="*/ 8 h 230"/>
              <a:gd name="T6" fmla="*/ 148 w 234"/>
              <a:gd name="T7" fmla="*/ 14 h 230"/>
              <a:gd name="T8" fmla="*/ 168 w 234"/>
              <a:gd name="T9" fmla="*/ 15 h 230"/>
              <a:gd name="T10" fmla="*/ 157 w 234"/>
              <a:gd name="T11" fmla="*/ 18 h 230"/>
              <a:gd name="T12" fmla="*/ 140 w 234"/>
              <a:gd name="T13" fmla="*/ 19 h 230"/>
              <a:gd name="T14" fmla="*/ 119 w 234"/>
              <a:gd name="T15" fmla="*/ 20 h 230"/>
              <a:gd name="T16" fmla="*/ 101 w 234"/>
              <a:gd name="T17" fmla="*/ 20 h 230"/>
              <a:gd name="T18" fmla="*/ 180 w 234"/>
              <a:gd name="T19" fmla="*/ 25 h 230"/>
              <a:gd name="T20" fmla="*/ 191 w 234"/>
              <a:gd name="T21" fmla="*/ 113 h 230"/>
              <a:gd name="T22" fmla="*/ 189 w 234"/>
              <a:gd name="T23" fmla="*/ 25 h 230"/>
              <a:gd name="T24" fmla="*/ 185 w 234"/>
              <a:gd name="T25" fmla="*/ 25 h 230"/>
              <a:gd name="T26" fmla="*/ 188 w 234"/>
              <a:gd name="T27" fmla="*/ 28 h 230"/>
              <a:gd name="T28" fmla="*/ 175 w 234"/>
              <a:gd name="T29" fmla="*/ 32 h 230"/>
              <a:gd name="T30" fmla="*/ 40 w 234"/>
              <a:gd name="T31" fmla="*/ 41 h 230"/>
              <a:gd name="T32" fmla="*/ 54 w 234"/>
              <a:gd name="T33" fmla="*/ 43 h 230"/>
              <a:gd name="T34" fmla="*/ 197 w 234"/>
              <a:gd name="T35" fmla="*/ 43 h 230"/>
              <a:gd name="T36" fmla="*/ 39 w 234"/>
              <a:gd name="T37" fmla="*/ 47 h 230"/>
              <a:gd name="T38" fmla="*/ 204 w 234"/>
              <a:gd name="T39" fmla="*/ 54 h 230"/>
              <a:gd name="T40" fmla="*/ 22 w 234"/>
              <a:gd name="T41" fmla="*/ 57 h 230"/>
              <a:gd name="T42" fmla="*/ 222 w 234"/>
              <a:gd name="T43" fmla="*/ 68 h 230"/>
              <a:gd name="T44" fmla="*/ 21 w 234"/>
              <a:gd name="T45" fmla="*/ 69 h 230"/>
              <a:gd name="T46" fmla="*/ 223 w 234"/>
              <a:gd name="T47" fmla="*/ 84 h 230"/>
              <a:gd name="T48" fmla="*/ 10 w 234"/>
              <a:gd name="T49" fmla="*/ 94 h 230"/>
              <a:gd name="T50" fmla="*/ 18 w 234"/>
              <a:gd name="T51" fmla="*/ 87 h 230"/>
              <a:gd name="T52" fmla="*/ 213 w 234"/>
              <a:gd name="T53" fmla="*/ 101 h 230"/>
              <a:gd name="T54" fmla="*/ 229 w 234"/>
              <a:gd name="T55" fmla="*/ 93 h 230"/>
              <a:gd name="T56" fmla="*/ 4 w 234"/>
              <a:gd name="T57" fmla="*/ 100 h 230"/>
              <a:gd name="T58" fmla="*/ 207 w 234"/>
              <a:gd name="T59" fmla="*/ 106 h 230"/>
              <a:gd name="T60" fmla="*/ 10 w 234"/>
              <a:gd name="T61" fmla="*/ 127 h 230"/>
              <a:gd name="T62" fmla="*/ 21 w 234"/>
              <a:gd name="T63" fmla="*/ 107 h 230"/>
              <a:gd name="T64" fmla="*/ 215 w 234"/>
              <a:gd name="T65" fmla="*/ 118 h 230"/>
              <a:gd name="T66" fmla="*/ 222 w 234"/>
              <a:gd name="T67" fmla="*/ 116 h 230"/>
              <a:gd name="T68" fmla="*/ 192 w 234"/>
              <a:gd name="T69" fmla="*/ 125 h 230"/>
              <a:gd name="T70" fmla="*/ 207 w 234"/>
              <a:gd name="T71" fmla="*/ 122 h 230"/>
              <a:gd name="T72" fmla="*/ 186 w 234"/>
              <a:gd name="T73" fmla="*/ 128 h 230"/>
              <a:gd name="T74" fmla="*/ 33 w 234"/>
              <a:gd name="T75" fmla="*/ 140 h 230"/>
              <a:gd name="T76" fmla="*/ 185 w 234"/>
              <a:gd name="T77" fmla="*/ 133 h 230"/>
              <a:gd name="T78" fmla="*/ 46 w 234"/>
              <a:gd name="T79" fmla="*/ 136 h 230"/>
              <a:gd name="T80" fmla="*/ 177 w 234"/>
              <a:gd name="T81" fmla="*/ 138 h 230"/>
              <a:gd name="T82" fmla="*/ 123 w 234"/>
              <a:gd name="T83" fmla="*/ 142 h 230"/>
              <a:gd name="T84" fmla="*/ 30 w 234"/>
              <a:gd name="T85" fmla="*/ 141 h 230"/>
              <a:gd name="T86" fmla="*/ 57 w 234"/>
              <a:gd name="T87" fmla="*/ 143 h 230"/>
              <a:gd name="T88" fmla="*/ 167 w 234"/>
              <a:gd name="T89" fmla="*/ 145 h 230"/>
              <a:gd name="T90" fmla="*/ 134 w 234"/>
              <a:gd name="T91" fmla="*/ 149 h 230"/>
              <a:gd name="T92" fmla="*/ 68 w 234"/>
              <a:gd name="T93" fmla="*/ 147 h 230"/>
              <a:gd name="T94" fmla="*/ 88 w 234"/>
              <a:gd name="T95" fmla="*/ 149 h 230"/>
              <a:gd name="T96" fmla="*/ 57 w 234"/>
              <a:gd name="T97" fmla="*/ 150 h 230"/>
              <a:gd name="T98" fmla="*/ 134 w 234"/>
              <a:gd name="T99" fmla="*/ 151 h 230"/>
              <a:gd name="T100" fmla="*/ 93 w 234"/>
              <a:gd name="T101" fmla="*/ 153 h 230"/>
              <a:gd name="T102" fmla="*/ 142 w 234"/>
              <a:gd name="T103" fmla="*/ 154 h 230"/>
              <a:gd name="T104" fmla="*/ 89 w 234"/>
              <a:gd name="T105" fmla="*/ 156 h 230"/>
              <a:gd name="T106" fmla="*/ 56 w 234"/>
              <a:gd name="T107" fmla="*/ 193 h 230"/>
              <a:gd name="T108" fmla="*/ 67 w 234"/>
              <a:gd name="T109" fmla="*/ 166 h 230"/>
              <a:gd name="T110" fmla="*/ 62 w 234"/>
              <a:gd name="T111" fmla="*/ 182 h 230"/>
              <a:gd name="T112" fmla="*/ 73 w 234"/>
              <a:gd name="T113"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230">
                <a:moveTo>
                  <a:pt x="35" y="154"/>
                </a:moveTo>
                <a:cubicBezTo>
                  <a:pt x="28" y="151"/>
                  <a:pt x="26" y="149"/>
                  <a:pt x="20" y="145"/>
                </a:cubicBezTo>
                <a:cubicBezTo>
                  <a:pt x="9" y="136"/>
                  <a:pt x="0" y="119"/>
                  <a:pt x="1" y="98"/>
                </a:cubicBezTo>
                <a:cubicBezTo>
                  <a:pt x="3" y="78"/>
                  <a:pt x="13" y="62"/>
                  <a:pt x="24" y="50"/>
                </a:cubicBezTo>
                <a:cubicBezTo>
                  <a:pt x="35" y="37"/>
                  <a:pt x="46" y="29"/>
                  <a:pt x="62" y="22"/>
                </a:cubicBezTo>
                <a:cubicBezTo>
                  <a:pt x="69" y="18"/>
                  <a:pt x="77" y="14"/>
                  <a:pt x="84" y="11"/>
                </a:cubicBezTo>
                <a:cubicBezTo>
                  <a:pt x="107" y="4"/>
                  <a:pt x="138" y="0"/>
                  <a:pt x="162" y="8"/>
                </a:cubicBezTo>
                <a:cubicBezTo>
                  <a:pt x="171" y="11"/>
                  <a:pt x="177" y="14"/>
                  <a:pt x="184" y="18"/>
                </a:cubicBezTo>
                <a:cubicBezTo>
                  <a:pt x="191" y="23"/>
                  <a:pt x="198" y="26"/>
                  <a:pt x="203" y="32"/>
                </a:cubicBezTo>
                <a:cubicBezTo>
                  <a:pt x="209" y="37"/>
                  <a:pt x="214" y="42"/>
                  <a:pt x="218" y="49"/>
                </a:cubicBezTo>
                <a:cubicBezTo>
                  <a:pt x="225" y="59"/>
                  <a:pt x="232" y="72"/>
                  <a:pt x="233" y="87"/>
                </a:cubicBezTo>
                <a:cubicBezTo>
                  <a:pt x="234" y="105"/>
                  <a:pt x="225" y="119"/>
                  <a:pt x="215" y="129"/>
                </a:cubicBezTo>
                <a:cubicBezTo>
                  <a:pt x="210" y="133"/>
                  <a:pt x="203" y="137"/>
                  <a:pt x="196" y="141"/>
                </a:cubicBezTo>
                <a:cubicBezTo>
                  <a:pt x="165" y="156"/>
                  <a:pt x="131" y="164"/>
                  <a:pt x="91" y="162"/>
                </a:cubicBezTo>
                <a:cubicBezTo>
                  <a:pt x="79" y="173"/>
                  <a:pt x="71" y="198"/>
                  <a:pt x="77" y="219"/>
                </a:cubicBezTo>
                <a:cubicBezTo>
                  <a:pt x="78" y="223"/>
                  <a:pt x="82" y="226"/>
                  <a:pt x="81" y="230"/>
                </a:cubicBezTo>
                <a:cubicBezTo>
                  <a:pt x="77" y="229"/>
                  <a:pt x="73" y="225"/>
                  <a:pt x="69" y="221"/>
                </a:cubicBezTo>
                <a:cubicBezTo>
                  <a:pt x="66" y="217"/>
                  <a:pt x="62" y="213"/>
                  <a:pt x="60" y="208"/>
                </a:cubicBezTo>
                <a:cubicBezTo>
                  <a:pt x="52" y="196"/>
                  <a:pt x="46" y="176"/>
                  <a:pt x="49" y="159"/>
                </a:cubicBezTo>
                <a:cubicBezTo>
                  <a:pt x="42" y="159"/>
                  <a:pt x="39" y="157"/>
                  <a:pt x="35" y="154"/>
                </a:cubicBezTo>
                <a:close/>
                <a:moveTo>
                  <a:pt x="139" y="6"/>
                </a:moveTo>
                <a:cubicBezTo>
                  <a:pt x="138" y="8"/>
                  <a:pt x="145" y="9"/>
                  <a:pt x="148" y="8"/>
                </a:cubicBezTo>
                <a:cubicBezTo>
                  <a:pt x="145" y="7"/>
                  <a:pt x="141" y="8"/>
                  <a:pt x="139" y="6"/>
                </a:cubicBezTo>
                <a:close/>
                <a:moveTo>
                  <a:pt x="84" y="14"/>
                </a:moveTo>
                <a:cubicBezTo>
                  <a:pt x="96" y="13"/>
                  <a:pt x="110" y="8"/>
                  <a:pt x="122" y="8"/>
                </a:cubicBezTo>
                <a:cubicBezTo>
                  <a:pt x="111" y="5"/>
                  <a:pt x="95" y="11"/>
                  <a:pt x="84" y="14"/>
                </a:cubicBezTo>
                <a:close/>
                <a:moveTo>
                  <a:pt x="125" y="8"/>
                </a:moveTo>
                <a:cubicBezTo>
                  <a:pt x="126" y="9"/>
                  <a:pt x="133" y="9"/>
                  <a:pt x="133" y="8"/>
                </a:cubicBezTo>
                <a:cubicBezTo>
                  <a:pt x="131" y="7"/>
                  <a:pt x="128" y="8"/>
                  <a:pt x="125" y="8"/>
                </a:cubicBezTo>
                <a:close/>
                <a:moveTo>
                  <a:pt x="146" y="11"/>
                </a:moveTo>
                <a:cubicBezTo>
                  <a:pt x="146" y="13"/>
                  <a:pt x="149" y="11"/>
                  <a:pt x="151" y="11"/>
                </a:cubicBezTo>
                <a:cubicBezTo>
                  <a:pt x="150" y="11"/>
                  <a:pt x="147" y="10"/>
                  <a:pt x="146" y="11"/>
                </a:cubicBezTo>
                <a:close/>
                <a:moveTo>
                  <a:pt x="122" y="13"/>
                </a:moveTo>
                <a:cubicBezTo>
                  <a:pt x="120" y="13"/>
                  <a:pt x="119" y="12"/>
                  <a:pt x="119" y="14"/>
                </a:cubicBezTo>
                <a:cubicBezTo>
                  <a:pt x="119" y="13"/>
                  <a:pt x="122" y="14"/>
                  <a:pt x="122" y="13"/>
                </a:cubicBezTo>
                <a:close/>
                <a:moveTo>
                  <a:pt x="148" y="14"/>
                </a:moveTo>
                <a:cubicBezTo>
                  <a:pt x="147" y="13"/>
                  <a:pt x="144" y="14"/>
                  <a:pt x="143" y="14"/>
                </a:cubicBezTo>
                <a:cubicBezTo>
                  <a:pt x="144" y="16"/>
                  <a:pt x="147" y="15"/>
                  <a:pt x="148" y="14"/>
                </a:cubicBezTo>
                <a:close/>
                <a:moveTo>
                  <a:pt x="131" y="15"/>
                </a:moveTo>
                <a:cubicBezTo>
                  <a:pt x="127" y="16"/>
                  <a:pt x="123" y="14"/>
                  <a:pt x="120" y="18"/>
                </a:cubicBezTo>
                <a:cubicBezTo>
                  <a:pt x="123" y="16"/>
                  <a:pt x="129" y="17"/>
                  <a:pt x="131" y="15"/>
                </a:cubicBezTo>
                <a:close/>
                <a:moveTo>
                  <a:pt x="168" y="15"/>
                </a:moveTo>
                <a:cubicBezTo>
                  <a:pt x="167" y="15"/>
                  <a:pt x="168" y="17"/>
                  <a:pt x="167" y="18"/>
                </a:cubicBezTo>
                <a:cubicBezTo>
                  <a:pt x="168" y="19"/>
                  <a:pt x="171" y="19"/>
                  <a:pt x="171" y="18"/>
                </a:cubicBezTo>
                <a:cubicBezTo>
                  <a:pt x="171" y="16"/>
                  <a:pt x="169" y="16"/>
                  <a:pt x="168" y="15"/>
                </a:cubicBezTo>
                <a:close/>
                <a:moveTo>
                  <a:pt x="98" y="18"/>
                </a:moveTo>
                <a:cubicBezTo>
                  <a:pt x="99" y="18"/>
                  <a:pt x="100" y="17"/>
                  <a:pt x="102" y="17"/>
                </a:cubicBezTo>
                <a:cubicBezTo>
                  <a:pt x="101" y="16"/>
                  <a:pt x="98" y="15"/>
                  <a:pt x="98" y="18"/>
                </a:cubicBezTo>
                <a:close/>
                <a:moveTo>
                  <a:pt x="75" y="22"/>
                </a:moveTo>
                <a:cubicBezTo>
                  <a:pt x="75" y="22"/>
                  <a:pt x="76" y="22"/>
                  <a:pt x="76" y="23"/>
                </a:cubicBezTo>
                <a:cubicBezTo>
                  <a:pt x="79" y="22"/>
                  <a:pt x="83" y="21"/>
                  <a:pt x="84" y="18"/>
                </a:cubicBezTo>
                <a:cubicBezTo>
                  <a:pt x="81" y="17"/>
                  <a:pt x="78" y="20"/>
                  <a:pt x="75" y="22"/>
                </a:cubicBezTo>
                <a:close/>
                <a:moveTo>
                  <a:pt x="160" y="18"/>
                </a:moveTo>
                <a:cubicBezTo>
                  <a:pt x="159" y="18"/>
                  <a:pt x="158" y="18"/>
                  <a:pt x="157" y="18"/>
                </a:cubicBezTo>
                <a:cubicBezTo>
                  <a:pt x="157" y="20"/>
                  <a:pt x="160" y="19"/>
                  <a:pt x="160" y="18"/>
                </a:cubicBezTo>
                <a:close/>
                <a:moveTo>
                  <a:pt x="117" y="18"/>
                </a:moveTo>
                <a:cubicBezTo>
                  <a:pt x="116" y="17"/>
                  <a:pt x="113" y="18"/>
                  <a:pt x="114" y="20"/>
                </a:cubicBezTo>
                <a:cubicBezTo>
                  <a:pt x="115" y="20"/>
                  <a:pt x="115" y="19"/>
                  <a:pt x="117" y="18"/>
                </a:cubicBezTo>
                <a:close/>
                <a:moveTo>
                  <a:pt x="172" y="20"/>
                </a:moveTo>
                <a:cubicBezTo>
                  <a:pt x="173" y="20"/>
                  <a:pt x="173" y="21"/>
                  <a:pt x="174" y="20"/>
                </a:cubicBezTo>
                <a:cubicBezTo>
                  <a:pt x="175" y="20"/>
                  <a:pt x="175" y="20"/>
                  <a:pt x="175" y="19"/>
                </a:cubicBezTo>
                <a:cubicBezTo>
                  <a:pt x="174" y="19"/>
                  <a:pt x="172" y="19"/>
                  <a:pt x="172" y="20"/>
                </a:cubicBezTo>
                <a:close/>
                <a:moveTo>
                  <a:pt x="140" y="19"/>
                </a:moveTo>
                <a:cubicBezTo>
                  <a:pt x="141" y="20"/>
                  <a:pt x="143" y="20"/>
                  <a:pt x="144" y="21"/>
                </a:cubicBezTo>
                <a:cubicBezTo>
                  <a:pt x="145" y="20"/>
                  <a:pt x="141" y="19"/>
                  <a:pt x="140" y="19"/>
                </a:cubicBezTo>
                <a:close/>
                <a:moveTo>
                  <a:pt x="86" y="20"/>
                </a:moveTo>
                <a:cubicBezTo>
                  <a:pt x="87" y="21"/>
                  <a:pt x="89" y="20"/>
                  <a:pt x="91" y="20"/>
                </a:cubicBezTo>
                <a:cubicBezTo>
                  <a:pt x="89" y="18"/>
                  <a:pt x="87" y="20"/>
                  <a:pt x="86" y="20"/>
                </a:cubicBezTo>
                <a:close/>
                <a:moveTo>
                  <a:pt x="74" y="20"/>
                </a:moveTo>
                <a:cubicBezTo>
                  <a:pt x="72" y="19"/>
                  <a:pt x="70" y="21"/>
                  <a:pt x="68" y="22"/>
                </a:cubicBezTo>
                <a:cubicBezTo>
                  <a:pt x="70" y="22"/>
                  <a:pt x="73" y="21"/>
                  <a:pt x="74" y="20"/>
                </a:cubicBezTo>
                <a:close/>
                <a:moveTo>
                  <a:pt x="119" y="20"/>
                </a:moveTo>
                <a:cubicBezTo>
                  <a:pt x="119" y="22"/>
                  <a:pt x="123" y="21"/>
                  <a:pt x="125" y="21"/>
                </a:cubicBezTo>
                <a:cubicBezTo>
                  <a:pt x="124" y="20"/>
                  <a:pt x="122" y="20"/>
                  <a:pt x="119" y="20"/>
                </a:cubicBezTo>
                <a:close/>
                <a:moveTo>
                  <a:pt x="136" y="22"/>
                </a:moveTo>
                <a:cubicBezTo>
                  <a:pt x="139" y="22"/>
                  <a:pt x="139" y="22"/>
                  <a:pt x="141" y="22"/>
                </a:cubicBezTo>
                <a:cubicBezTo>
                  <a:pt x="141" y="21"/>
                  <a:pt x="136" y="19"/>
                  <a:pt x="136" y="22"/>
                </a:cubicBezTo>
                <a:close/>
                <a:moveTo>
                  <a:pt x="101" y="20"/>
                </a:moveTo>
                <a:cubicBezTo>
                  <a:pt x="98" y="22"/>
                  <a:pt x="95" y="22"/>
                  <a:pt x="93" y="25"/>
                </a:cubicBezTo>
                <a:cubicBezTo>
                  <a:pt x="96" y="24"/>
                  <a:pt x="99" y="23"/>
                  <a:pt x="102" y="22"/>
                </a:cubicBezTo>
                <a:cubicBezTo>
                  <a:pt x="102" y="21"/>
                  <a:pt x="101" y="22"/>
                  <a:pt x="101" y="20"/>
                </a:cubicBezTo>
                <a:close/>
                <a:moveTo>
                  <a:pt x="95" y="21"/>
                </a:moveTo>
                <a:cubicBezTo>
                  <a:pt x="94" y="20"/>
                  <a:pt x="91" y="21"/>
                  <a:pt x="90" y="23"/>
                </a:cubicBezTo>
                <a:cubicBezTo>
                  <a:pt x="92" y="22"/>
                  <a:pt x="94" y="21"/>
                  <a:pt x="95" y="21"/>
                </a:cubicBezTo>
                <a:close/>
                <a:moveTo>
                  <a:pt x="183" y="21"/>
                </a:moveTo>
                <a:cubicBezTo>
                  <a:pt x="183" y="21"/>
                  <a:pt x="183" y="22"/>
                  <a:pt x="183" y="22"/>
                </a:cubicBezTo>
                <a:cubicBezTo>
                  <a:pt x="183" y="23"/>
                  <a:pt x="185" y="22"/>
                  <a:pt x="185" y="23"/>
                </a:cubicBezTo>
                <a:cubicBezTo>
                  <a:pt x="186" y="22"/>
                  <a:pt x="184" y="21"/>
                  <a:pt x="183" y="21"/>
                </a:cubicBezTo>
                <a:close/>
                <a:moveTo>
                  <a:pt x="177" y="23"/>
                </a:moveTo>
                <a:cubicBezTo>
                  <a:pt x="178" y="23"/>
                  <a:pt x="178" y="25"/>
                  <a:pt x="180" y="25"/>
                </a:cubicBezTo>
                <a:cubicBezTo>
                  <a:pt x="180" y="23"/>
                  <a:pt x="178" y="22"/>
                  <a:pt x="177" y="23"/>
                </a:cubicBezTo>
                <a:close/>
                <a:moveTo>
                  <a:pt x="52" y="48"/>
                </a:moveTo>
                <a:cubicBezTo>
                  <a:pt x="48" y="54"/>
                  <a:pt x="43" y="59"/>
                  <a:pt x="36" y="62"/>
                </a:cubicBezTo>
                <a:cubicBezTo>
                  <a:pt x="29" y="73"/>
                  <a:pt x="21" y="81"/>
                  <a:pt x="22" y="100"/>
                </a:cubicBezTo>
                <a:cubicBezTo>
                  <a:pt x="24" y="119"/>
                  <a:pt x="36" y="130"/>
                  <a:pt x="52" y="136"/>
                </a:cubicBezTo>
                <a:cubicBezTo>
                  <a:pt x="75" y="144"/>
                  <a:pt x="100" y="143"/>
                  <a:pt x="125" y="140"/>
                </a:cubicBezTo>
                <a:cubicBezTo>
                  <a:pt x="137" y="138"/>
                  <a:pt x="148" y="135"/>
                  <a:pt x="159" y="131"/>
                </a:cubicBezTo>
                <a:cubicBezTo>
                  <a:pt x="171" y="128"/>
                  <a:pt x="181" y="123"/>
                  <a:pt x="188" y="117"/>
                </a:cubicBezTo>
                <a:cubicBezTo>
                  <a:pt x="189" y="116"/>
                  <a:pt x="190" y="114"/>
                  <a:pt x="191" y="113"/>
                </a:cubicBezTo>
                <a:cubicBezTo>
                  <a:pt x="194" y="111"/>
                  <a:pt x="197" y="110"/>
                  <a:pt x="200" y="108"/>
                </a:cubicBezTo>
                <a:cubicBezTo>
                  <a:pt x="207" y="101"/>
                  <a:pt x="211" y="92"/>
                  <a:pt x="212" y="81"/>
                </a:cubicBezTo>
                <a:cubicBezTo>
                  <a:pt x="212" y="72"/>
                  <a:pt x="207" y="62"/>
                  <a:pt x="203" y="56"/>
                </a:cubicBezTo>
                <a:cubicBezTo>
                  <a:pt x="198" y="50"/>
                  <a:pt x="190" y="44"/>
                  <a:pt x="182" y="39"/>
                </a:cubicBezTo>
                <a:cubicBezTo>
                  <a:pt x="174" y="34"/>
                  <a:pt x="164" y="29"/>
                  <a:pt x="155" y="27"/>
                </a:cubicBezTo>
                <a:cubicBezTo>
                  <a:pt x="146" y="25"/>
                  <a:pt x="136" y="24"/>
                  <a:pt x="128" y="24"/>
                </a:cubicBezTo>
                <a:cubicBezTo>
                  <a:pt x="94" y="22"/>
                  <a:pt x="72" y="34"/>
                  <a:pt x="52" y="48"/>
                </a:cubicBezTo>
                <a:close/>
                <a:moveTo>
                  <a:pt x="188" y="24"/>
                </a:moveTo>
                <a:cubicBezTo>
                  <a:pt x="187" y="25"/>
                  <a:pt x="188" y="25"/>
                  <a:pt x="189" y="25"/>
                </a:cubicBezTo>
                <a:cubicBezTo>
                  <a:pt x="189" y="24"/>
                  <a:pt x="189" y="24"/>
                  <a:pt x="188" y="24"/>
                </a:cubicBezTo>
                <a:close/>
                <a:moveTo>
                  <a:pt x="64" y="25"/>
                </a:moveTo>
                <a:cubicBezTo>
                  <a:pt x="63" y="24"/>
                  <a:pt x="60" y="26"/>
                  <a:pt x="61" y="27"/>
                </a:cubicBezTo>
                <a:cubicBezTo>
                  <a:pt x="63" y="27"/>
                  <a:pt x="63" y="28"/>
                  <a:pt x="65" y="28"/>
                </a:cubicBezTo>
                <a:cubicBezTo>
                  <a:pt x="65" y="28"/>
                  <a:pt x="65" y="28"/>
                  <a:pt x="65" y="27"/>
                </a:cubicBezTo>
                <a:cubicBezTo>
                  <a:pt x="65" y="26"/>
                  <a:pt x="62" y="26"/>
                  <a:pt x="64" y="25"/>
                </a:cubicBezTo>
                <a:close/>
                <a:moveTo>
                  <a:pt x="184" y="25"/>
                </a:moveTo>
                <a:cubicBezTo>
                  <a:pt x="183" y="26"/>
                  <a:pt x="184" y="26"/>
                  <a:pt x="184" y="27"/>
                </a:cubicBezTo>
                <a:cubicBezTo>
                  <a:pt x="185" y="27"/>
                  <a:pt x="185" y="26"/>
                  <a:pt x="185" y="25"/>
                </a:cubicBezTo>
                <a:cubicBezTo>
                  <a:pt x="185" y="25"/>
                  <a:pt x="185" y="24"/>
                  <a:pt x="184" y="25"/>
                </a:cubicBezTo>
                <a:close/>
                <a:moveTo>
                  <a:pt x="90" y="25"/>
                </a:moveTo>
                <a:cubicBezTo>
                  <a:pt x="90" y="25"/>
                  <a:pt x="86" y="26"/>
                  <a:pt x="86" y="26"/>
                </a:cubicBezTo>
                <a:cubicBezTo>
                  <a:pt x="87" y="27"/>
                  <a:pt x="88" y="25"/>
                  <a:pt x="90" y="25"/>
                </a:cubicBezTo>
                <a:close/>
                <a:moveTo>
                  <a:pt x="79" y="26"/>
                </a:moveTo>
                <a:cubicBezTo>
                  <a:pt x="77" y="26"/>
                  <a:pt x="76" y="27"/>
                  <a:pt x="74" y="28"/>
                </a:cubicBezTo>
                <a:cubicBezTo>
                  <a:pt x="75" y="28"/>
                  <a:pt x="78" y="27"/>
                  <a:pt x="79" y="26"/>
                </a:cubicBezTo>
                <a:close/>
                <a:moveTo>
                  <a:pt x="191" y="27"/>
                </a:moveTo>
                <a:cubicBezTo>
                  <a:pt x="189" y="27"/>
                  <a:pt x="189" y="28"/>
                  <a:pt x="188" y="28"/>
                </a:cubicBezTo>
                <a:cubicBezTo>
                  <a:pt x="188" y="30"/>
                  <a:pt x="189" y="30"/>
                  <a:pt x="191" y="30"/>
                </a:cubicBezTo>
                <a:cubicBezTo>
                  <a:pt x="191" y="29"/>
                  <a:pt x="191" y="28"/>
                  <a:pt x="191" y="27"/>
                </a:cubicBezTo>
                <a:close/>
                <a:moveTo>
                  <a:pt x="56" y="29"/>
                </a:moveTo>
                <a:cubicBezTo>
                  <a:pt x="54" y="28"/>
                  <a:pt x="50" y="29"/>
                  <a:pt x="50" y="32"/>
                </a:cubicBezTo>
                <a:cubicBezTo>
                  <a:pt x="53" y="31"/>
                  <a:pt x="54" y="30"/>
                  <a:pt x="56" y="29"/>
                </a:cubicBezTo>
                <a:close/>
                <a:moveTo>
                  <a:pt x="78" y="29"/>
                </a:moveTo>
                <a:cubicBezTo>
                  <a:pt x="73" y="31"/>
                  <a:pt x="61" y="33"/>
                  <a:pt x="60" y="38"/>
                </a:cubicBezTo>
                <a:cubicBezTo>
                  <a:pt x="67" y="36"/>
                  <a:pt x="72" y="32"/>
                  <a:pt x="78" y="29"/>
                </a:cubicBezTo>
                <a:close/>
                <a:moveTo>
                  <a:pt x="175" y="32"/>
                </a:moveTo>
                <a:cubicBezTo>
                  <a:pt x="175" y="33"/>
                  <a:pt x="177" y="33"/>
                  <a:pt x="178" y="34"/>
                </a:cubicBezTo>
                <a:cubicBezTo>
                  <a:pt x="178" y="33"/>
                  <a:pt x="176" y="32"/>
                  <a:pt x="175" y="32"/>
                </a:cubicBezTo>
                <a:close/>
                <a:moveTo>
                  <a:pt x="54" y="32"/>
                </a:moveTo>
                <a:cubicBezTo>
                  <a:pt x="52" y="33"/>
                  <a:pt x="50" y="35"/>
                  <a:pt x="49" y="38"/>
                </a:cubicBezTo>
                <a:cubicBezTo>
                  <a:pt x="52" y="37"/>
                  <a:pt x="54" y="35"/>
                  <a:pt x="54" y="32"/>
                </a:cubicBezTo>
                <a:close/>
                <a:moveTo>
                  <a:pt x="44" y="35"/>
                </a:moveTo>
                <a:cubicBezTo>
                  <a:pt x="37" y="38"/>
                  <a:pt x="31" y="46"/>
                  <a:pt x="26" y="52"/>
                </a:cubicBezTo>
                <a:cubicBezTo>
                  <a:pt x="28" y="52"/>
                  <a:pt x="29" y="48"/>
                  <a:pt x="32" y="46"/>
                </a:cubicBezTo>
                <a:cubicBezTo>
                  <a:pt x="34" y="44"/>
                  <a:pt x="37" y="42"/>
                  <a:pt x="40" y="41"/>
                </a:cubicBezTo>
                <a:cubicBezTo>
                  <a:pt x="41" y="39"/>
                  <a:pt x="43" y="37"/>
                  <a:pt x="44" y="35"/>
                </a:cubicBezTo>
                <a:close/>
                <a:moveTo>
                  <a:pt x="47" y="39"/>
                </a:moveTo>
                <a:cubicBezTo>
                  <a:pt x="45" y="40"/>
                  <a:pt x="44" y="42"/>
                  <a:pt x="43" y="44"/>
                </a:cubicBezTo>
                <a:cubicBezTo>
                  <a:pt x="45" y="43"/>
                  <a:pt x="46" y="41"/>
                  <a:pt x="47" y="39"/>
                </a:cubicBezTo>
                <a:close/>
                <a:moveTo>
                  <a:pt x="190" y="40"/>
                </a:moveTo>
                <a:cubicBezTo>
                  <a:pt x="189" y="42"/>
                  <a:pt x="191" y="41"/>
                  <a:pt x="191" y="42"/>
                </a:cubicBezTo>
                <a:cubicBezTo>
                  <a:pt x="192" y="42"/>
                  <a:pt x="191" y="40"/>
                  <a:pt x="190" y="40"/>
                </a:cubicBezTo>
                <a:close/>
                <a:moveTo>
                  <a:pt x="57" y="41"/>
                </a:moveTo>
                <a:cubicBezTo>
                  <a:pt x="55" y="41"/>
                  <a:pt x="55" y="43"/>
                  <a:pt x="54" y="43"/>
                </a:cubicBezTo>
                <a:cubicBezTo>
                  <a:pt x="54" y="44"/>
                  <a:pt x="57" y="42"/>
                  <a:pt x="57" y="41"/>
                </a:cubicBezTo>
                <a:close/>
                <a:moveTo>
                  <a:pt x="207" y="43"/>
                </a:moveTo>
                <a:cubicBezTo>
                  <a:pt x="206" y="43"/>
                  <a:pt x="206" y="46"/>
                  <a:pt x="206" y="46"/>
                </a:cubicBezTo>
                <a:cubicBezTo>
                  <a:pt x="207" y="46"/>
                  <a:pt x="207" y="44"/>
                  <a:pt x="207" y="43"/>
                </a:cubicBezTo>
                <a:close/>
                <a:moveTo>
                  <a:pt x="194" y="43"/>
                </a:moveTo>
                <a:cubicBezTo>
                  <a:pt x="196" y="46"/>
                  <a:pt x="198" y="48"/>
                  <a:pt x="201" y="50"/>
                </a:cubicBezTo>
                <a:cubicBezTo>
                  <a:pt x="200" y="48"/>
                  <a:pt x="201" y="48"/>
                  <a:pt x="200" y="46"/>
                </a:cubicBezTo>
                <a:cubicBezTo>
                  <a:pt x="200" y="46"/>
                  <a:pt x="198" y="47"/>
                  <a:pt x="197" y="46"/>
                </a:cubicBezTo>
                <a:cubicBezTo>
                  <a:pt x="197" y="45"/>
                  <a:pt x="198" y="45"/>
                  <a:pt x="197" y="43"/>
                </a:cubicBezTo>
                <a:cubicBezTo>
                  <a:pt x="197" y="43"/>
                  <a:pt x="195" y="43"/>
                  <a:pt x="194" y="43"/>
                </a:cubicBezTo>
                <a:close/>
                <a:moveTo>
                  <a:pt x="212" y="45"/>
                </a:moveTo>
                <a:cubicBezTo>
                  <a:pt x="211" y="47"/>
                  <a:pt x="212" y="47"/>
                  <a:pt x="212" y="48"/>
                </a:cubicBezTo>
                <a:cubicBezTo>
                  <a:pt x="213" y="49"/>
                  <a:pt x="215" y="48"/>
                  <a:pt x="215" y="50"/>
                </a:cubicBezTo>
                <a:cubicBezTo>
                  <a:pt x="215" y="49"/>
                  <a:pt x="213" y="46"/>
                  <a:pt x="212" y="45"/>
                </a:cubicBezTo>
                <a:close/>
                <a:moveTo>
                  <a:pt x="210" y="47"/>
                </a:moveTo>
                <a:cubicBezTo>
                  <a:pt x="208" y="47"/>
                  <a:pt x="208" y="50"/>
                  <a:pt x="209" y="50"/>
                </a:cubicBezTo>
                <a:cubicBezTo>
                  <a:pt x="212" y="50"/>
                  <a:pt x="210" y="48"/>
                  <a:pt x="210" y="47"/>
                </a:cubicBezTo>
                <a:close/>
                <a:moveTo>
                  <a:pt x="39" y="47"/>
                </a:moveTo>
                <a:cubicBezTo>
                  <a:pt x="36" y="50"/>
                  <a:pt x="33" y="54"/>
                  <a:pt x="32" y="59"/>
                </a:cubicBezTo>
                <a:cubicBezTo>
                  <a:pt x="35" y="56"/>
                  <a:pt x="38" y="52"/>
                  <a:pt x="39" y="47"/>
                </a:cubicBezTo>
                <a:close/>
                <a:moveTo>
                  <a:pt x="45" y="50"/>
                </a:moveTo>
                <a:cubicBezTo>
                  <a:pt x="45" y="49"/>
                  <a:pt x="42" y="51"/>
                  <a:pt x="41" y="50"/>
                </a:cubicBezTo>
                <a:cubicBezTo>
                  <a:pt x="39" y="52"/>
                  <a:pt x="38" y="55"/>
                  <a:pt x="36" y="57"/>
                </a:cubicBezTo>
                <a:cubicBezTo>
                  <a:pt x="39" y="56"/>
                  <a:pt x="41" y="51"/>
                  <a:pt x="45" y="50"/>
                </a:cubicBezTo>
                <a:close/>
                <a:moveTo>
                  <a:pt x="203" y="50"/>
                </a:moveTo>
                <a:cubicBezTo>
                  <a:pt x="202" y="50"/>
                  <a:pt x="202" y="50"/>
                  <a:pt x="201" y="50"/>
                </a:cubicBezTo>
                <a:cubicBezTo>
                  <a:pt x="202" y="52"/>
                  <a:pt x="203" y="53"/>
                  <a:pt x="204" y="54"/>
                </a:cubicBezTo>
                <a:cubicBezTo>
                  <a:pt x="205" y="52"/>
                  <a:pt x="203" y="53"/>
                  <a:pt x="203" y="50"/>
                </a:cubicBezTo>
                <a:close/>
                <a:moveTo>
                  <a:pt x="213" y="51"/>
                </a:moveTo>
                <a:cubicBezTo>
                  <a:pt x="212" y="53"/>
                  <a:pt x="212" y="57"/>
                  <a:pt x="215" y="57"/>
                </a:cubicBezTo>
                <a:cubicBezTo>
                  <a:pt x="216" y="55"/>
                  <a:pt x="215" y="53"/>
                  <a:pt x="213" y="51"/>
                </a:cubicBezTo>
                <a:close/>
                <a:moveTo>
                  <a:pt x="218" y="54"/>
                </a:moveTo>
                <a:cubicBezTo>
                  <a:pt x="216" y="55"/>
                  <a:pt x="220" y="57"/>
                  <a:pt x="219" y="60"/>
                </a:cubicBezTo>
                <a:cubicBezTo>
                  <a:pt x="220" y="60"/>
                  <a:pt x="221" y="60"/>
                  <a:pt x="221" y="61"/>
                </a:cubicBezTo>
                <a:cubicBezTo>
                  <a:pt x="222" y="58"/>
                  <a:pt x="218" y="57"/>
                  <a:pt x="218" y="54"/>
                </a:cubicBezTo>
                <a:close/>
                <a:moveTo>
                  <a:pt x="22" y="57"/>
                </a:moveTo>
                <a:cubicBezTo>
                  <a:pt x="15" y="65"/>
                  <a:pt x="9" y="75"/>
                  <a:pt x="6" y="88"/>
                </a:cubicBezTo>
                <a:cubicBezTo>
                  <a:pt x="10" y="76"/>
                  <a:pt x="17" y="67"/>
                  <a:pt x="22" y="57"/>
                </a:cubicBezTo>
                <a:close/>
                <a:moveTo>
                  <a:pt x="210" y="62"/>
                </a:moveTo>
                <a:cubicBezTo>
                  <a:pt x="210" y="65"/>
                  <a:pt x="214" y="69"/>
                  <a:pt x="213" y="74"/>
                </a:cubicBezTo>
                <a:cubicBezTo>
                  <a:pt x="214" y="74"/>
                  <a:pt x="215" y="73"/>
                  <a:pt x="215" y="71"/>
                </a:cubicBezTo>
                <a:cubicBezTo>
                  <a:pt x="213" y="71"/>
                  <a:pt x="214" y="67"/>
                  <a:pt x="215" y="66"/>
                </a:cubicBezTo>
                <a:cubicBezTo>
                  <a:pt x="213" y="65"/>
                  <a:pt x="211" y="64"/>
                  <a:pt x="210" y="62"/>
                </a:cubicBezTo>
                <a:close/>
                <a:moveTo>
                  <a:pt x="223" y="62"/>
                </a:moveTo>
                <a:cubicBezTo>
                  <a:pt x="222" y="63"/>
                  <a:pt x="223" y="66"/>
                  <a:pt x="222" y="68"/>
                </a:cubicBezTo>
                <a:cubicBezTo>
                  <a:pt x="225" y="68"/>
                  <a:pt x="225" y="72"/>
                  <a:pt x="227" y="73"/>
                </a:cubicBezTo>
                <a:cubicBezTo>
                  <a:pt x="226" y="69"/>
                  <a:pt x="224" y="66"/>
                  <a:pt x="223" y="62"/>
                </a:cubicBezTo>
                <a:close/>
                <a:moveTo>
                  <a:pt x="28" y="68"/>
                </a:moveTo>
                <a:cubicBezTo>
                  <a:pt x="26" y="68"/>
                  <a:pt x="24" y="73"/>
                  <a:pt x="24" y="76"/>
                </a:cubicBezTo>
                <a:cubicBezTo>
                  <a:pt x="25" y="73"/>
                  <a:pt x="26" y="70"/>
                  <a:pt x="28" y="68"/>
                </a:cubicBezTo>
                <a:close/>
                <a:moveTo>
                  <a:pt x="21" y="69"/>
                </a:moveTo>
                <a:cubicBezTo>
                  <a:pt x="21" y="70"/>
                  <a:pt x="20" y="71"/>
                  <a:pt x="20" y="72"/>
                </a:cubicBezTo>
                <a:cubicBezTo>
                  <a:pt x="21" y="72"/>
                  <a:pt x="22" y="71"/>
                  <a:pt x="22" y="70"/>
                </a:cubicBezTo>
                <a:cubicBezTo>
                  <a:pt x="21" y="70"/>
                  <a:pt x="22" y="69"/>
                  <a:pt x="21" y="69"/>
                </a:cubicBezTo>
                <a:close/>
                <a:moveTo>
                  <a:pt x="222" y="71"/>
                </a:moveTo>
                <a:cubicBezTo>
                  <a:pt x="221" y="71"/>
                  <a:pt x="221" y="73"/>
                  <a:pt x="223" y="73"/>
                </a:cubicBezTo>
                <a:cubicBezTo>
                  <a:pt x="223" y="72"/>
                  <a:pt x="222" y="71"/>
                  <a:pt x="222" y="71"/>
                </a:cubicBezTo>
                <a:close/>
                <a:moveTo>
                  <a:pt x="215" y="81"/>
                </a:moveTo>
                <a:cubicBezTo>
                  <a:pt x="217" y="79"/>
                  <a:pt x="215" y="76"/>
                  <a:pt x="217" y="74"/>
                </a:cubicBezTo>
                <a:cubicBezTo>
                  <a:pt x="215" y="75"/>
                  <a:pt x="215" y="80"/>
                  <a:pt x="215" y="81"/>
                </a:cubicBezTo>
                <a:close/>
                <a:moveTo>
                  <a:pt x="226" y="76"/>
                </a:moveTo>
                <a:cubicBezTo>
                  <a:pt x="224" y="76"/>
                  <a:pt x="226" y="78"/>
                  <a:pt x="226" y="79"/>
                </a:cubicBezTo>
                <a:cubicBezTo>
                  <a:pt x="225" y="81"/>
                  <a:pt x="223" y="81"/>
                  <a:pt x="223" y="84"/>
                </a:cubicBezTo>
                <a:cubicBezTo>
                  <a:pt x="224" y="84"/>
                  <a:pt x="224" y="85"/>
                  <a:pt x="225" y="85"/>
                </a:cubicBezTo>
                <a:cubicBezTo>
                  <a:pt x="225" y="87"/>
                  <a:pt x="225" y="88"/>
                  <a:pt x="225" y="89"/>
                </a:cubicBezTo>
                <a:cubicBezTo>
                  <a:pt x="227" y="87"/>
                  <a:pt x="227" y="80"/>
                  <a:pt x="226" y="76"/>
                </a:cubicBezTo>
                <a:close/>
                <a:moveTo>
                  <a:pt x="221" y="76"/>
                </a:moveTo>
                <a:cubicBezTo>
                  <a:pt x="220" y="76"/>
                  <a:pt x="220" y="77"/>
                  <a:pt x="220" y="77"/>
                </a:cubicBezTo>
                <a:cubicBezTo>
                  <a:pt x="219" y="77"/>
                  <a:pt x="221" y="78"/>
                  <a:pt x="220" y="78"/>
                </a:cubicBezTo>
                <a:cubicBezTo>
                  <a:pt x="220" y="80"/>
                  <a:pt x="222" y="77"/>
                  <a:pt x="221" y="76"/>
                </a:cubicBezTo>
                <a:close/>
                <a:moveTo>
                  <a:pt x="18" y="80"/>
                </a:moveTo>
                <a:cubicBezTo>
                  <a:pt x="15" y="84"/>
                  <a:pt x="10" y="88"/>
                  <a:pt x="10" y="94"/>
                </a:cubicBezTo>
                <a:cubicBezTo>
                  <a:pt x="13" y="94"/>
                  <a:pt x="12" y="90"/>
                  <a:pt x="13" y="88"/>
                </a:cubicBezTo>
                <a:cubicBezTo>
                  <a:pt x="14" y="85"/>
                  <a:pt x="17" y="83"/>
                  <a:pt x="18" y="80"/>
                </a:cubicBezTo>
                <a:close/>
                <a:moveTo>
                  <a:pt x="229" y="90"/>
                </a:moveTo>
                <a:cubicBezTo>
                  <a:pt x="230" y="88"/>
                  <a:pt x="229" y="83"/>
                  <a:pt x="229" y="80"/>
                </a:cubicBezTo>
                <a:cubicBezTo>
                  <a:pt x="228" y="84"/>
                  <a:pt x="228" y="88"/>
                  <a:pt x="226" y="91"/>
                </a:cubicBezTo>
                <a:cubicBezTo>
                  <a:pt x="227" y="92"/>
                  <a:pt x="229" y="88"/>
                  <a:pt x="229" y="90"/>
                </a:cubicBezTo>
                <a:close/>
                <a:moveTo>
                  <a:pt x="18" y="87"/>
                </a:moveTo>
                <a:cubicBezTo>
                  <a:pt x="17" y="88"/>
                  <a:pt x="15" y="90"/>
                  <a:pt x="17" y="91"/>
                </a:cubicBezTo>
                <a:cubicBezTo>
                  <a:pt x="18" y="91"/>
                  <a:pt x="19" y="88"/>
                  <a:pt x="18" y="87"/>
                </a:cubicBezTo>
                <a:close/>
                <a:moveTo>
                  <a:pt x="222" y="88"/>
                </a:moveTo>
                <a:cubicBezTo>
                  <a:pt x="220" y="89"/>
                  <a:pt x="218" y="93"/>
                  <a:pt x="220" y="96"/>
                </a:cubicBezTo>
                <a:cubicBezTo>
                  <a:pt x="222" y="94"/>
                  <a:pt x="223" y="92"/>
                  <a:pt x="222" y="88"/>
                </a:cubicBezTo>
                <a:close/>
                <a:moveTo>
                  <a:pt x="9" y="88"/>
                </a:moveTo>
                <a:cubicBezTo>
                  <a:pt x="7" y="90"/>
                  <a:pt x="6" y="95"/>
                  <a:pt x="6" y="98"/>
                </a:cubicBezTo>
                <a:cubicBezTo>
                  <a:pt x="8" y="96"/>
                  <a:pt x="8" y="91"/>
                  <a:pt x="9" y="88"/>
                </a:cubicBezTo>
                <a:close/>
                <a:moveTo>
                  <a:pt x="216" y="90"/>
                </a:moveTo>
                <a:cubicBezTo>
                  <a:pt x="213" y="93"/>
                  <a:pt x="212" y="97"/>
                  <a:pt x="211" y="102"/>
                </a:cubicBezTo>
                <a:cubicBezTo>
                  <a:pt x="211" y="101"/>
                  <a:pt x="212" y="101"/>
                  <a:pt x="213" y="101"/>
                </a:cubicBezTo>
                <a:cubicBezTo>
                  <a:pt x="214" y="98"/>
                  <a:pt x="218" y="94"/>
                  <a:pt x="216" y="90"/>
                </a:cubicBezTo>
                <a:close/>
                <a:moveTo>
                  <a:pt x="19" y="92"/>
                </a:moveTo>
                <a:cubicBezTo>
                  <a:pt x="18" y="95"/>
                  <a:pt x="19" y="101"/>
                  <a:pt x="17" y="105"/>
                </a:cubicBezTo>
                <a:cubicBezTo>
                  <a:pt x="18" y="104"/>
                  <a:pt x="19" y="104"/>
                  <a:pt x="20" y="106"/>
                </a:cubicBezTo>
                <a:cubicBezTo>
                  <a:pt x="20" y="102"/>
                  <a:pt x="19" y="97"/>
                  <a:pt x="19" y="92"/>
                </a:cubicBezTo>
                <a:close/>
                <a:moveTo>
                  <a:pt x="15" y="92"/>
                </a:moveTo>
                <a:cubicBezTo>
                  <a:pt x="13" y="94"/>
                  <a:pt x="12" y="96"/>
                  <a:pt x="12" y="99"/>
                </a:cubicBezTo>
                <a:cubicBezTo>
                  <a:pt x="15" y="100"/>
                  <a:pt x="16" y="95"/>
                  <a:pt x="15" y="92"/>
                </a:cubicBezTo>
                <a:close/>
                <a:moveTo>
                  <a:pt x="229" y="93"/>
                </a:moveTo>
                <a:cubicBezTo>
                  <a:pt x="228" y="94"/>
                  <a:pt x="227" y="95"/>
                  <a:pt x="227" y="97"/>
                </a:cubicBezTo>
                <a:cubicBezTo>
                  <a:pt x="228" y="96"/>
                  <a:pt x="230" y="96"/>
                  <a:pt x="229" y="93"/>
                </a:cubicBezTo>
                <a:close/>
                <a:moveTo>
                  <a:pt x="224" y="97"/>
                </a:moveTo>
                <a:cubicBezTo>
                  <a:pt x="222" y="96"/>
                  <a:pt x="220" y="99"/>
                  <a:pt x="220" y="101"/>
                </a:cubicBezTo>
                <a:cubicBezTo>
                  <a:pt x="222" y="101"/>
                  <a:pt x="223" y="99"/>
                  <a:pt x="224" y="97"/>
                </a:cubicBezTo>
                <a:close/>
                <a:moveTo>
                  <a:pt x="229" y="99"/>
                </a:moveTo>
                <a:cubicBezTo>
                  <a:pt x="228" y="97"/>
                  <a:pt x="226" y="100"/>
                  <a:pt x="228" y="101"/>
                </a:cubicBezTo>
                <a:cubicBezTo>
                  <a:pt x="229" y="101"/>
                  <a:pt x="228" y="99"/>
                  <a:pt x="229" y="99"/>
                </a:cubicBezTo>
                <a:close/>
                <a:moveTo>
                  <a:pt x="4" y="100"/>
                </a:moveTo>
                <a:cubicBezTo>
                  <a:pt x="3" y="100"/>
                  <a:pt x="4" y="102"/>
                  <a:pt x="4" y="103"/>
                </a:cubicBezTo>
                <a:cubicBezTo>
                  <a:pt x="5" y="103"/>
                  <a:pt x="5" y="102"/>
                  <a:pt x="7" y="102"/>
                </a:cubicBezTo>
                <a:cubicBezTo>
                  <a:pt x="8" y="100"/>
                  <a:pt x="5" y="101"/>
                  <a:pt x="4" y="100"/>
                </a:cubicBezTo>
                <a:close/>
                <a:moveTo>
                  <a:pt x="222" y="107"/>
                </a:moveTo>
                <a:cubicBezTo>
                  <a:pt x="223" y="105"/>
                  <a:pt x="225" y="104"/>
                  <a:pt x="226" y="102"/>
                </a:cubicBezTo>
                <a:cubicBezTo>
                  <a:pt x="224" y="101"/>
                  <a:pt x="223" y="105"/>
                  <a:pt x="222" y="107"/>
                </a:cubicBezTo>
                <a:close/>
                <a:moveTo>
                  <a:pt x="208" y="103"/>
                </a:moveTo>
                <a:cubicBezTo>
                  <a:pt x="206" y="104"/>
                  <a:pt x="204" y="106"/>
                  <a:pt x="203" y="108"/>
                </a:cubicBezTo>
                <a:cubicBezTo>
                  <a:pt x="205" y="107"/>
                  <a:pt x="205" y="106"/>
                  <a:pt x="207" y="106"/>
                </a:cubicBezTo>
                <a:cubicBezTo>
                  <a:pt x="207" y="104"/>
                  <a:pt x="208" y="104"/>
                  <a:pt x="208" y="103"/>
                </a:cubicBezTo>
                <a:close/>
                <a:moveTo>
                  <a:pt x="227" y="104"/>
                </a:moveTo>
                <a:cubicBezTo>
                  <a:pt x="226" y="105"/>
                  <a:pt x="225" y="107"/>
                  <a:pt x="224" y="108"/>
                </a:cubicBezTo>
                <a:cubicBezTo>
                  <a:pt x="224" y="109"/>
                  <a:pt x="225" y="109"/>
                  <a:pt x="225" y="111"/>
                </a:cubicBezTo>
                <a:cubicBezTo>
                  <a:pt x="226" y="109"/>
                  <a:pt x="227" y="107"/>
                  <a:pt x="227" y="104"/>
                </a:cubicBezTo>
                <a:close/>
                <a:moveTo>
                  <a:pt x="4" y="104"/>
                </a:moveTo>
                <a:cubicBezTo>
                  <a:pt x="4" y="120"/>
                  <a:pt x="10" y="136"/>
                  <a:pt x="22" y="142"/>
                </a:cubicBezTo>
                <a:cubicBezTo>
                  <a:pt x="19" y="138"/>
                  <a:pt x="14" y="136"/>
                  <a:pt x="13" y="129"/>
                </a:cubicBezTo>
                <a:cubicBezTo>
                  <a:pt x="12" y="128"/>
                  <a:pt x="10" y="128"/>
                  <a:pt x="10" y="127"/>
                </a:cubicBezTo>
                <a:cubicBezTo>
                  <a:pt x="9" y="125"/>
                  <a:pt x="10" y="124"/>
                  <a:pt x="10" y="123"/>
                </a:cubicBezTo>
                <a:cubicBezTo>
                  <a:pt x="6" y="119"/>
                  <a:pt x="7" y="109"/>
                  <a:pt x="4" y="104"/>
                </a:cubicBezTo>
                <a:close/>
                <a:moveTo>
                  <a:pt x="219" y="106"/>
                </a:moveTo>
                <a:cubicBezTo>
                  <a:pt x="217" y="108"/>
                  <a:pt x="214" y="109"/>
                  <a:pt x="212" y="112"/>
                </a:cubicBezTo>
                <a:cubicBezTo>
                  <a:pt x="214" y="110"/>
                  <a:pt x="219" y="110"/>
                  <a:pt x="219" y="106"/>
                </a:cubicBezTo>
                <a:close/>
                <a:moveTo>
                  <a:pt x="21" y="107"/>
                </a:moveTo>
                <a:cubicBezTo>
                  <a:pt x="17" y="110"/>
                  <a:pt x="21" y="114"/>
                  <a:pt x="21" y="118"/>
                </a:cubicBezTo>
                <a:cubicBezTo>
                  <a:pt x="23" y="118"/>
                  <a:pt x="25" y="119"/>
                  <a:pt x="25" y="121"/>
                </a:cubicBezTo>
                <a:cubicBezTo>
                  <a:pt x="26" y="118"/>
                  <a:pt x="21" y="113"/>
                  <a:pt x="21" y="107"/>
                </a:cubicBezTo>
                <a:close/>
                <a:moveTo>
                  <a:pt x="204" y="109"/>
                </a:moveTo>
                <a:cubicBezTo>
                  <a:pt x="202" y="110"/>
                  <a:pt x="199" y="111"/>
                  <a:pt x="198" y="114"/>
                </a:cubicBezTo>
                <a:cubicBezTo>
                  <a:pt x="200" y="112"/>
                  <a:pt x="204" y="112"/>
                  <a:pt x="204" y="109"/>
                </a:cubicBezTo>
                <a:close/>
                <a:moveTo>
                  <a:pt x="196" y="117"/>
                </a:moveTo>
                <a:cubicBezTo>
                  <a:pt x="201" y="118"/>
                  <a:pt x="206" y="113"/>
                  <a:pt x="210" y="111"/>
                </a:cubicBezTo>
                <a:cubicBezTo>
                  <a:pt x="210" y="110"/>
                  <a:pt x="210" y="110"/>
                  <a:pt x="210" y="110"/>
                </a:cubicBezTo>
                <a:cubicBezTo>
                  <a:pt x="204" y="110"/>
                  <a:pt x="200" y="115"/>
                  <a:pt x="196" y="117"/>
                </a:cubicBezTo>
                <a:close/>
                <a:moveTo>
                  <a:pt x="221" y="111"/>
                </a:moveTo>
                <a:cubicBezTo>
                  <a:pt x="219" y="113"/>
                  <a:pt x="215" y="115"/>
                  <a:pt x="215" y="118"/>
                </a:cubicBezTo>
                <a:cubicBezTo>
                  <a:pt x="218" y="117"/>
                  <a:pt x="220" y="114"/>
                  <a:pt x="221" y="111"/>
                </a:cubicBezTo>
                <a:close/>
                <a:moveTo>
                  <a:pt x="204" y="119"/>
                </a:moveTo>
                <a:cubicBezTo>
                  <a:pt x="206" y="118"/>
                  <a:pt x="211" y="117"/>
                  <a:pt x="211" y="115"/>
                </a:cubicBezTo>
                <a:cubicBezTo>
                  <a:pt x="209" y="115"/>
                  <a:pt x="204" y="116"/>
                  <a:pt x="204" y="119"/>
                </a:cubicBezTo>
                <a:close/>
                <a:moveTo>
                  <a:pt x="222" y="116"/>
                </a:moveTo>
                <a:cubicBezTo>
                  <a:pt x="217" y="118"/>
                  <a:pt x="215" y="123"/>
                  <a:pt x="211" y="126"/>
                </a:cubicBezTo>
                <a:cubicBezTo>
                  <a:pt x="197" y="138"/>
                  <a:pt x="179" y="144"/>
                  <a:pt x="161" y="152"/>
                </a:cubicBezTo>
                <a:cubicBezTo>
                  <a:pt x="165" y="152"/>
                  <a:pt x="169" y="150"/>
                  <a:pt x="172" y="148"/>
                </a:cubicBezTo>
                <a:cubicBezTo>
                  <a:pt x="192" y="141"/>
                  <a:pt x="211" y="133"/>
                  <a:pt x="222" y="116"/>
                </a:cubicBezTo>
                <a:close/>
                <a:moveTo>
                  <a:pt x="213" y="118"/>
                </a:moveTo>
                <a:cubicBezTo>
                  <a:pt x="211" y="119"/>
                  <a:pt x="209" y="119"/>
                  <a:pt x="209" y="122"/>
                </a:cubicBezTo>
                <a:cubicBezTo>
                  <a:pt x="211" y="122"/>
                  <a:pt x="213" y="120"/>
                  <a:pt x="213" y="118"/>
                </a:cubicBezTo>
                <a:close/>
                <a:moveTo>
                  <a:pt x="193" y="118"/>
                </a:moveTo>
                <a:cubicBezTo>
                  <a:pt x="191" y="119"/>
                  <a:pt x="190" y="121"/>
                  <a:pt x="189" y="122"/>
                </a:cubicBezTo>
                <a:cubicBezTo>
                  <a:pt x="190" y="122"/>
                  <a:pt x="192" y="120"/>
                  <a:pt x="194" y="121"/>
                </a:cubicBezTo>
                <a:cubicBezTo>
                  <a:pt x="194" y="119"/>
                  <a:pt x="192" y="120"/>
                  <a:pt x="193" y="118"/>
                </a:cubicBezTo>
                <a:close/>
                <a:moveTo>
                  <a:pt x="201" y="120"/>
                </a:moveTo>
                <a:cubicBezTo>
                  <a:pt x="198" y="120"/>
                  <a:pt x="195" y="123"/>
                  <a:pt x="192" y="125"/>
                </a:cubicBezTo>
                <a:cubicBezTo>
                  <a:pt x="195" y="125"/>
                  <a:pt x="198" y="121"/>
                  <a:pt x="201" y="120"/>
                </a:cubicBezTo>
                <a:close/>
                <a:moveTo>
                  <a:pt x="21" y="121"/>
                </a:moveTo>
                <a:cubicBezTo>
                  <a:pt x="20" y="121"/>
                  <a:pt x="20" y="122"/>
                  <a:pt x="20" y="122"/>
                </a:cubicBezTo>
                <a:cubicBezTo>
                  <a:pt x="20" y="123"/>
                  <a:pt x="21" y="125"/>
                  <a:pt x="21" y="127"/>
                </a:cubicBezTo>
                <a:cubicBezTo>
                  <a:pt x="22" y="125"/>
                  <a:pt x="20" y="123"/>
                  <a:pt x="21" y="121"/>
                </a:cubicBezTo>
                <a:close/>
                <a:moveTo>
                  <a:pt x="207" y="122"/>
                </a:moveTo>
                <a:cubicBezTo>
                  <a:pt x="204" y="122"/>
                  <a:pt x="203" y="124"/>
                  <a:pt x="201" y="125"/>
                </a:cubicBezTo>
                <a:cubicBezTo>
                  <a:pt x="201" y="126"/>
                  <a:pt x="202" y="126"/>
                  <a:pt x="202" y="126"/>
                </a:cubicBezTo>
                <a:cubicBezTo>
                  <a:pt x="204" y="125"/>
                  <a:pt x="206" y="124"/>
                  <a:pt x="207" y="122"/>
                </a:cubicBezTo>
                <a:close/>
                <a:moveTo>
                  <a:pt x="18" y="124"/>
                </a:moveTo>
                <a:cubicBezTo>
                  <a:pt x="17" y="124"/>
                  <a:pt x="16" y="125"/>
                  <a:pt x="16" y="126"/>
                </a:cubicBezTo>
                <a:cubicBezTo>
                  <a:pt x="17" y="127"/>
                  <a:pt x="17" y="128"/>
                  <a:pt x="18" y="129"/>
                </a:cubicBezTo>
                <a:cubicBezTo>
                  <a:pt x="20" y="128"/>
                  <a:pt x="19" y="125"/>
                  <a:pt x="18" y="124"/>
                </a:cubicBezTo>
                <a:close/>
                <a:moveTo>
                  <a:pt x="28" y="124"/>
                </a:moveTo>
                <a:cubicBezTo>
                  <a:pt x="28" y="125"/>
                  <a:pt x="29" y="128"/>
                  <a:pt x="31" y="127"/>
                </a:cubicBezTo>
                <a:cubicBezTo>
                  <a:pt x="30" y="125"/>
                  <a:pt x="29" y="124"/>
                  <a:pt x="28" y="124"/>
                </a:cubicBezTo>
                <a:close/>
                <a:moveTo>
                  <a:pt x="190" y="127"/>
                </a:moveTo>
                <a:cubicBezTo>
                  <a:pt x="190" y="126"/>
                  <a:pt x="186" y="127"/>
                  <a:pt x="186" y="128"/>
                </a:cubicBezTo>
                <a:cubicBezTo>
                  <a:pt x="186" y="129"/>
                  <a:pt x="188" y="127"/>
                  <a:pt x="190" y="127"/>
                </a:cubicBezTo>
                <a:close/>
                <a:moveTo>
                  <a:pt x="23" y="127"/>
                </a:moveTo>
                <a:cubicBezTo>
                  <a:pt x="24" y="128"/>
                  <a:pt x="23" y="129"/>
                  <a:pt x="25" y="129"/>
                </a:cubicBezTo>
                <a:cubicBezTo>
                  <a:pt x="24" y="129"/>
                  <a:pt x="25" y="127"/>
                  <a:pt x="23" y="127"/>
                </a:cubicBezTo>
                <a:close/>
                <a:moveTo>
                  <a:pt x="180" y="131"/>
                </a:moveTo>
                <a:cubicBezTo>
                  <a:pt x="181" y="132"/>
                  <a:pt x="183" y="131"/>
                  <a:pt x="183" y="130"/>
                </a:cubicBezTo>
                <a:cubicBezTo>
                  <a:pt x="182" y="129"/>
                  <a:pt x="181" y="131"/>
                  <a:pt x="180" y="131"/>
                </a:cubicBezTo>
                <a:close/>
                <a:moveTo>
                  <a:pt x="29" y="130"/>
                </a:moveTo>
                <a:cubicBezTo>
                  <a:pt x="29" y="133"/>
                  <a:pt x="29" y="139"/>
                  <a:pt x="33" y="140"/>
                </a:cubicBezTo>
                <a:cubicBezTo>
                  <a:pt x="32" y="136"/>
                  <a:pt x="31" y="133"/>
                  <a:pt x="29" y="130"/>
                </a:cubicBezTo>
                <a:close/>
                <a:moveTo>
                  <a:pt x="23" y="131"/>
                </a:moveTo>
                <a:cubicBezTo>
                  <a:pt x="23" y="134"/>
                  <a:pt x="24" y="137"/>
                  <a:pt x="27" y="137"/>
                </a:cubicBezTo>
                <a:cubicBezTo>
                  <a:pt x="26" y="135"/>
                  <a:pt x="26" y="131"/>
                  <a:pt x="23" y="131"/>
                </a:cubicBezTo>
                <a:close/>
                <a:moveTo>
                  <a:pt x="167" y="132"/>
                </a:moveTo>
                <a:cubicBezTo>
                  <a:pt x="168" y="131"/>
                  <a:pt x="164" y="133"/>
                  <a:pt x="162" y="133"/>
                </a:cubicBezTo>
                <a:cubicBezTo>
                  <a:pt x="156" y="135"/>
                  <a:pt x="147" y="137"/>
                  <a:pt x="142" y="140"/>
                </a:cubicBezTo>
                <a:cubicBezTo>
                  <a:pt x="151" y="140"/>
                  <a:pt x="161" y="135"/>
                  <a:pt x="167" y="132"/>
                </a:cubicBezTo>
                <a:close/>
                <a:moveTo>
                  <a:pt x="185" y="133"/>
                </a:moveTo>
                <a:cubicBezTo>
                  <a:pt x="186" y="134"/>
                  <a:pt x="188" y="133"/>
                  <a:pt x="189" y="133"/>
                </a:cubicBezTo>
                <a:cubicBezTo>
                  <a:pt x="188" y="132"/>
                  <a:pt x="186" y="132"/>
                  <a:pt x="185" y="133"/>
                </a:cubicBezTo>
                <a:close/>
                <a:moveTo>
                  <a:pt x="176" y="133"/>
                </a:moveTo>
                <a:cubicBezTo>
                  <a:pt x="174" y="133"/>
                  <a:pt x="174" y="134"/>
                  <a:pt x="173" y="135"/>
                </a:cubicBezTo>
                <a:cubicBezTo>
                  <a:pt x="172" y="135"/>
                  <a:pt x="176" y="134"/>
                  <a:pt x="176" y="133"/>
                </a:cubicBezTo>
                <a:close/>
                <a:moveTo>
                  <a:pt x="192" y="136"/>
                </a:moveTo>
                <a:cubicBezTo>
                  <a:pt x="190" y="136"/>
                  <a:pt x="188" y="138"/>
                  <a:pt x="185" y="139"/>
                </a:cubicBezTo>
                <a:cubicBezTo>
                  <a:pt x="188" y="140"/>
                  <a:pt x="190" y="137"/>
                  <a:pt x="192" y="136"/>
                </a:cubicBezTo>
                <a:close/>
                <a:moveTo>
                  <a:pt x="46" y="136"/>
                </a:moveTo>
                <a:cubicBezTo>
                  <a:pt x="44" y="135"/>
                  <a:pt x="47" y="138"/>
                  <a:pt x="47" y="140"/>
                </a:cubicBezTo>
                <a:cubicBezTo>
                  <a:pt x="48" y="141"/>
                  <a:pt x="50" y="140"/>
                  <a:pt x="51" y="140"/>
                </a:cubicBezTo>
                <a:cubicBezTo>
                  <a:pt x="50" y="138"/>
                  <a:pt x="47" y="138"/>
                  <a:pt x="46" y="136"/>
                </a:cubicBezTo>
                <a:close/>
                <a:moveTo>
                  <a:pt x="36" y="138"/>
                </a:moveTo>
                <a:cubicBezTo>
                  <a:pt x="36" y="140"/>
                  <a:pt x="35" y="142"/>
                  <a:pt x="39" y="142"/>
                </a:cubicBezTo>
                <a:cubicBezTo>
                  <a:pt x="39" y="140"/>
                  <a:pt x="39" y="137"/>
                  <a:pt x="36" y="138"/>
                </a:cubicBezTo>
                <a:close/>
                <a:moveTo>
                  <a:pt x="177" y="138"/>
                </a:moveTo>
                <a:cubicBezTo>
                  <a:pt x="178" y="140"/>
                  <a:pt x="180" y="140"/>
                  <a:pt x="181" y="139"/>
                </a:cubicBezTo>
                <a:cubicBezTo>
                  <a:pt x="180" y="137"/>
                  <a:pt x="178" y="138"/>
                  <a:pt x="177" y="138"/>
                </a:cubicBezTo>
                <a:close/>
                <a:moveTo>
                  <a:pt x="167" y="138"/>
                </a:moveTo>
                <a:cubicBezTo>
                  <a:pt x="166" y="139"/>
                  <a:pt x="165" y="138"/>
                  <a:pt x="165" y="140"/>
                </a:cubicBezTo>
                <a:cubicBezTo>
                  <a:pt x="166" y="140"/>
                  <a:pt x="167" y="139"/>
                  <a:pt x="167" y="138"/>
                </a:cubicBezTo>
                <a:close/>
                <a:moveTo>
                  <a:pt x="153" y="140"/>
                </a:moveTo>
                <a:cubicBezTo>
                  <a:pt x="149" y="141"/>
                  <a:pt x="142" y="141"/>
                  <a:pt x="139" y="143"/>
                </a:cubicBezTo>
                <a:cubicBezTo>
                  <a:pt x="145" y="144"/>
                  <a:pt x="148" y="141"/>
                  <a:pt x="153" y="140"/>
                </a:cubicBezTo>
                <a:close/>
                <a:moveTo>
                  <a:pt x="136" y="141"/>
                </a:moveTo>
                <a:cubicBezTo>
                  <a:pt x="136" y="141"/>
                  <a:pt x="136" y="141"/>
                  <a:pt x="135" y="141"/>
                </a:cubicBezTo>
                <a:cubicBezTo>
                  <a:pt x="132" y="141"/>
                  <a:pt x="127" y="142"/>
                  <a:pt x="123" y="142"/>
                </a:cubicBezTo>
                <a:cubicBezTo>
                  <a:pt x="119" y="143"/>
                  <a:pt x="113" y="142"/>
                  <a:pt x="113" y="146"/>
                </a:cubicBezTo>
                <a:cubicBezTo>
                  <a:pt x="122" y="146"/>
                  <a:pt x="127" y="142"/>
                  <a:pt x="136" y="141"/>
                </a:cubicBezTo>
                <a:close/>
                <a:moveTo>
                  <a:pt x="174" y="142"/>
                </a:moveTo>
                <a:cubicBezTo>
                  <a:pt x="172" y="141"/>
                  <a:pt x="169" y="142"/>
                  <a:pt x="168" y="142"/>
                </a:cubicBezTo>
                <a:cubicBezTo>
                  <a:pt x="169" y="143"/>
                  <a:pt x="172" y="142"/>
                  <a:pt x="174" y="142"/>
                </a:cubicBezTo>
                <a:close/>
                <a:moveTo>
                  <a:pt x="30" y="141"/>
                </a:moveTo>
                <a:cubicBezTo>
                  <a:pt x="29" y="141"/>
                  <a:pt x="29" y="142"/>
                  <a:pt x="28" y="142"/>
                </a:cubicBezTo>
                <a:cubicBezTo>
                  <a:pt x="29" y="144"/>
                  <a:pt x="32" y="145"/>
                  <a:pt x="33" y="147"/>
                </a:cubicBezTo>
                <a:cubicBezTo>
                  <a:pt x="33" y="145"/>
                  <a:pt x="30" y="144"/>
                  <a:pt x="30" y="141"/>
                </a:cubicBezTo>
                <a:close/>
                <a:moveTo>
                  <a:pt x="67" y="142"/>
                </a:moveTo>
                <a:cubicBezTo>
                  <a:pt x="68" y="144"/>
                  <a:pt x="70" y="145"/>
                  <a:pt x="71" y="146"/>
                </a:cubicBezTo>
                <a:cubicBezTo>
                  <a:pt x="72" y="146"/>
                  <a:pt x="74" y="145"/>
                  <a:pt x="75" y="145"/>
                </a:cubicBezTo>
                <a:cubicBezTo>
                  <a:pt x="76" y="145"/>
                  <a:pt x="77" y="146"/>
                  <a:pt x="77" y="147"/>
                </a:cubicBezTo>
                <a:cubicBezTo>
                  <a:pt x="78" y="147"/>
                  <a:pt x="77" y="144"/>
                  <a:pt x="79" y="144"/>
                </a:cubicBezTo>
                <a:cubicBezTo>
                  <a:pt x="75" y="143"/>
                  <a:pt x="71" y="143"/>
                  <a:pt x="67" y="142"/>
                </a:cubicBezTo>
                <a:close/>
                <a:moveTo>
                  <a:pt x="57" y="143"/>
                </a:moveTo>
                <a:cubicBezTo>
                  <a:pt x="59" y="144"/>
                  <a:pt x="59" y="146"/>
                  <a:pt x="61" y="147"/>
                </a:cubicBezTo>
                <a:cubicBezTo>
                  <a:pt x="61" y="144"/>
                  <a:pt x="59" y="142"/>
                  <a:pt x="57" y="143"/>
                </a:cubicBezTo>
                <a:close/>
                <a:moveTo>
                  <a:pt x="129" y="145"/>
                </a:moveTo>
                <a:cubicBezTo>
                  <a:pt x="131" y="145"/>
                  <a:pt x="134" y="144"/>
                  <a:pt x="137" y="144"/>
                </a:cubicBezTo>
                <a:cubicBezTo>
                  <a:pt x="136" y="142"/>
                  <a:pt x="131" y="144"/>
                  <a:pt x="129" y="145"/>
                </a:cubicBezTo>
                <a:close/>
                <a:moveTo>
                  <a:pt x="63" y="143"/>
                </a:moveTo>
                <a:cubicBezTo>
                  <a:pt x="62" y="144"/>
                  <a:pt x="64" y="145"/>
                  <a:pt x="64" y="147"/>
                </a:cubicBezTo>
                <a:cubicBezTo>
                  <a:pt x="66" y="147"/>
                  <a:pt x="65" y="146"/>
                  <a:pt x="66" y="145"/>
                </a:cubicBezTo>
                <a:cubicBezTo>
                  <a:pt x="66" y="144"/>
                  <a:pt x="64" y="144"/>
                  <a:pt x="63" y="143"/>
                </a:cubicBezTo>
                <a:close/>
                <a:moveTo>
                  <a:pt x="149" y="147"/>
                </a:moveTo>
                <a:cubicBezTo>
                  <a:pt x="156" y="148"/>
                  <a:pt x="163" y="146"/>
                  <a:pt x="167" y="145"/>
                </a:cubicBezTo>
                <a:cubicBezTo>
                  <a:pt x="160" y="145"/>
                  <a:pt x="154" y="143"/>
                  <a:pt x="149" y="147"/>
                </a:cubicBezTo>
                <a:close/>
                <a:moveTo>
                  <a:pt x="96" y="147"/>
                </a:moveTo>
                <a:cubicBezTo>
                  <a:pt x="100" y="147"/>
                  <a:pt x="108" y="148"/>
                  <a:pt x="110" y="145"/>
                </a:cubicBezTo>
                <a:cubicBezTo>
                  <a:pt x="107" y="143"/>
                  <a:pt x="100" y="146"/>
                  <a:pt x="96" y="147"/>
                </a:cubicBezTo>
                <a:close/>
                <a:moveTo>
                  <a:pt x="80" y="144"/>
                </a:moveTo>
                <a:cubicBezTo>
                  <a:pt x="82" y="148"/>
                  <a:pt x="89" y="147"/>
                  <a:pt x="93" y="145"/>
                </a:cubicBezTo>
                <a:cubicBezTo>
                  <a:pt x="89" y="144"/>
                  <a:pt x="84" y="145"/>
                  <a:pt x="80" y="144"/>
                </a:cubicBezTo>
                <a:close/>
                <a:moveTo>
                  <a:pt x="147" y="146"/>
                </a:moveTo>
                <a:cubicBezTo>
                  <a:pt x="143" y="147"/>
                  <a:pt x="137" y="147"/>
                  <a:pt x="134" y="149"/>
                </a:cubicBezTo>
                <a:cubicBezTo>
                  <a:pt x="139" y="149"/>
                  <a:pt x="145" y="149"/>
                  <a:pt x="147" y="146"/>
                </a:cubicBezTo>
                <a:close/>
                <a:moveTo>
                  <a:pt x="72" y="149"/>
                </a:moveTo>
                <a:cubicBezTo>
                  <a:pt x="75" y="154"/>
                  <a:pt x="74" y="160"/>
                  <a:pt x="72" y="166"/>
                </a:cubicBezTo>
                <a:cubicBezTo>
                  <a:pt x="73" y="166"/>
                  <a:pt x="74" y="166"/>
                  <a:pt x="74" y="167"/>
                </a:cubicBezTo>
                <a:cubicBezTo>
                  <a:pt x="73" y="163"/>
                  <a:pt x="77" y="154"/>
                  <a:pt x="77" y="150"/>
                </a:cubicBezTo>
                <a:cubicBezTo>
                  <a:pt x="76" y="149"/>
                  <a:pt x="75" y="146"/>
                  <a:pt x="72" y="149"/>
                </a:cubicBezTo>
                <a:close/>
                <a:moveTo>
                  <a:pt x="68" y="147"/>
                </a:moveTo>
                <a:cubicBezTo>
                  <a:pt x="66" y="151"/>
                  <a:pt x="67" y="155"/>
                  <a:pt x="68" y="159"/>
                </a:cubicBezTo>
                <a:cubicBezTo>
                  <a:pt x="68" y="155"/>
                  <a:pt x="72" y="149"/>
                  <a:pt x="68" y="147"/>
                </a:cubicBezTo>
                <a:close/>
                <a:moveTo>
                  <a:pt x="54" y="148"/>
                </a:moveTo>
                <a:cubicBezTo>
                  <a:pt x="52" y="148"/>
                  <a:pt x="53" y="151"/>
                  <a:pt x="54" y="150"/>
                </a:cubicBezTo>
                <a:cubicBezTo>
                  <a:pt x="54" y="149"/>
                  <a:pt x="53" y="149"/>
                  <a:pt x="54" y="148"/>
                </a:cubicBezTo>
                <a:close/>
                <a:moveTo>
                  <a:pt x="80" y="148"/>
                </a:moveTo>
                <a:cubicBezTo>
                  <a:pt x="79" y="149"/>
                  <a:pt x="79" y="151"/>
                  <a:pt x="79" y="152"/>
                </a:cubicBezTo>
                <a:cubicBezTo>
                  <a:pt x="80" y="151"/>
                  <a:pt x="81" y="149"/>
                  <a:pt x="80" y="148"/>
                </a:cubicBezTo>
                <a:close/>
                <a:moveTo>
                  <a:pt x="88" y="149"/>
                </a:moveTo>
                <a:cubicBezTo>
                  <a:pt x="91" y="152"/>
                  <a:pt x="97" y="149"/>
                  <a:pt x="103" y="149"/>
                </a:cubicBezTo>
                <a:cubicBezTo>
                  <a:pt x="99" y="148"/>
                  <a:pt x="94" y="150"/>
                  <a:pt x="88" y="149"/>
                </a:cubicBezTo>
                <a:close/>
                <a:moveTo>
                  <a:pt x="155" y="149"/>
                </a:moveTo>
                <a:cubicBezTo>
                  <a:pt x="152" y="149"/>
                  <a:pt x="149" y="150"/>
                  <a:pt x="146" y="150"/>
                </a:cubicBezTo>
                <a:cubicBezTo>
                  <a:pt x="147" y="153"/>
                  <a:pt x="152" y="150"/>
                  <a:pt x="155" y="149"/>
                </a:cubicBezTo>
                <a:close/>
                <a:moveTo>
                  <a:pt x="144" y="150"/>
                </a:moveTo>
                <a:cubicBezTo>
                  <a:pt x="142" y="150"/>
                  <a:pt x="140" y="151"/>
                  <a:pt x="138" y="150"/>
                </a:cubicBezTo>
                <a:cubicBezTo>
                  <a:pt x="138" y="151"/>
                  <a:pt x="138" y="153"/>
                  <a:pt x="137" y="152"/>
                </a:cubicBezTo>
                <a:cubicBezTo>
                  <a:pt x="139" y="153"/>
                  <a:pt x="142" y="152"/>
                  <a:pt x="144" y="152"/>
                </a:cubicBezTo>
                <a:cubicBezTo>
                  <a:pt x="145" y="151"/>
                  <a:pt x="144" y="151"/>
                  <a:pt x="144" y="150"/>
                </a:cubicBezTo>
                <a:close/>
                <a:moveTo>
                  <a:pt x="57" y="150"/>
                </a:moveTo>
                <a:cubicBezTo>
                  <a:pt x="55" y="153"/>
                  <a:pt x="56" y="158"/>
                  <a:pt x="56" y="161"/>
                </a:cubicBezTo>
                <a:cubicBezTo>
                  <a:pt x="59" y="159"/>
                  <a:pt x="59" y="153"/>
                  <a:pt x="57" y="150"/>
                </a:cubicBezTo>
                <a:close/>
                <a:moveTo>
                  <a:pt x="36" y="150"/>
                </a:moveTo>
                <a:cubicBezTo>
                  <a:pt x="37" y="153"/>
                  <a:pt x="39" y="154"/>
                  <a:pt x="42" y="154"/>
                </a:cubicBezTo>
                <a:cubicBezTo>
                  <a:pt x="40" y="153"/>
                  <a:pt x="39" y="151"/>
                  <a:pt x="36" y="150"/>
                </a:cubicBezTo>
                <a:close/>
                <a:moveTo>
                  <a:pt x="83" y="151"/>
                </a:moveTo>
                <a:cubicBezTo>
                  <a:pt x="82" y="153"/>
                  <a:pt x="80" y="158"/>
                  <a:pt x="81" y="161"/>
                </a:cubicBezTo>
                <a:cubicBezTo>
                  <a:pt x="83" y="159"/>
                  <a:pt x="85" y="154"/>
                  <a:pt x="83" y="151"/>
                </a:cubicBezTo>
                <a:close/>
                <a:moveTo>
                  <a:pt x="134" y="151"/>
                </a:moveTo>
                <a:cubicBezTo>
                  <a:pt x="127" y="152"/>
                  <a:pt x="118" y="153"/>
                  <a:pt x="113" y="154"/>
                </a:cubicBezTo>
                <a:cubicBezTo>
                  <a:pt x="120" y="155"/>
                  <a:pt x="127" y="154"/>
                  <a:pt x="134" y="151"/>
                </a:cubicBezTo>
                <a:close/>
                <a:moveTo>
                  <a:pt x="62" y="152"/>
                </a:moveTo>
                <a:cubicBezTo>
                  <a:pt x="60" y="153"/>
                  <a:pt x="63" y="157"/>
                  <a:pt x="62" y="159"/>
                </a:cubicBezTo>
                <a:cubicBezTo>
                  <a:pt x="63" y="157"/>
                  <a:pt x="64" y="153"/>
                  <a:pt x="62" y="152"/>
                </a:cubicBezTo>
                <a:close/>
                <a:moveTo>
                  <a:pt x="94" y="153"/>
                </a:moveTo>
                <a:cubicBezTo>
                  <a:pt x="93" y="152"/>
                  <a:pt x="91" y="153"/>
                  <a:pt x="90" y="153"/>
                </a:cubicBezTo>
                <a:cubicBezTo>
                  <a:pt x="90" y="155"/>
                  <a:pt x="92" y="154"/>
                  <a:pt x="93" y="155"/>
                </a:cubicBezTo>
                <a:cubicBezTo>
                  <a:pt x="94" y="155"/>
                  <a:pt x="92" y="154"/>
                  <a:pt x="93" y="153"/>
                </a:cubicBezTo>
                <a:lnTo>
                  <a:pt x="94" y="153"/>
                </a:lnTo>
                <a:close/>
                <a:moveTo>
                  <a:pt x="105" y="153"/>
                </a:moveTo>
                <a:cubicBezTo>
                  <a:pt x="103" y="154"/>
                  <a:pt x="101" y="153"/>
                  <a:pt x="99" y="154"/>
                </a:cubicBezTo>
                <a:cubicBezTo>
                  <a:pt x="100" y="155"/>
                  <a:pt x="104" y="156"/>
                  <a:pt x="106" y="156"/>
                </a:cubicBezTo>
                <a:cubicBezTo>
                  <a:pt x="105" y="155"/>
                  <a:pt x="105" y="154"/>
                  <a:pt x="105" y="153"/>
                </a:cubicBezTo>
                <a:close/>
                <a:moveTo>
                  <a:pt x="72" y="153"/>
                </a:moveTo>
                <a:cubicBezTo>
                  <a:pt x="70" y="156"/>
                  <a:pt x="69" y="161"/>
                  <a:pt x="70" y="164"/>
                </a:cubicBezTo>
                <a:cubicBezTo>
                  <a:pt x="72" y="162"/>
                  <a:pt x="72" y="157"/>
                  <a:pt x="72" y="153"/>
                </a:cubicBezTo>
                <a:close/>
                <a:moveTo>
                  <a:pt x="142" y="154"/>
                </a:moveTo>
                <a:cubicBezTo>
                  <a:pt x="138" y="153"/>
                  <a:pt x="134" y="156"/>
                  <a:pt x="130" y="155"/>
                </a:cubicBezTo>
                <a:cubicBezTo>
                  <a:pt x="133" y="156"/>
                  <a:pt x="138" y="155"/>
                  <a:pt x="142" y="154"/>
                </a:cubicBezTo>
                <a:close/>
                <a:moveTo>
                  <a:pt x="148" y="155"/>
                </a:moveTo>
                <a:cubicBezTo>
                  <a:pt x="145" y="156"/>
                  <a:pt x="140" y="156"/>
                  <a:pt x="138" y="157"/>
                </a:cubicBezTo>
                <a:cubicBezTo>
                  <a:pt x="137" y="157"/>
                  <a:pt x="135" y="157"/>
                  <a:pt x="137" y="157"/>
                </a:cubicBezTo>
                <a:cubicBezTo>
                  <a:pt x="141" y="158"/>
                  <a:pt x="145" y="156"/>
                  <a:pt x="148" y="155"/>
                </a:cubicBezTo>
                <a:close/>
                <a:moveTo>
                  <a:pt x="89" y="156"/>
                </a:moveTo>
                <a:cubicBezTo>
                  <a:pt x="88" y="156"/>
                  <a:pt x="87" y="156"/>
                  <a:pt x="87" y="157"/>
                </a:cubicBezTo>
                <a:cubicBezTo>
                  <a:pt x="88" y="157"/>
                  <a:pt x="89" y="157"/>
                  <a:pt x="89" y="156"/>
                </a:cubicBezTo>
                <a:close/>
                <a:moveTo>
                  <a:pt x="132" y="157"/>
                </a:moveTo>
                <a:cubicBezTo>
                  <a:pt x="127" y="159"/>
                  <a:pt x="120" y="157"/>
                  <a:pt x="116" y="160"/>
                </a:cubicBezTo>
                <a:cubicBezTo>
                  <a:pt x="121" y="158"/>
                  <a:pt x="129" y="160"/>
                  <a:pt x="132" y="157"/>
                </a:cubicBezTo>
                <a:close/>
                <a:moveTo>
                  <a:pt x="100" y="158"/>
                </a:moveTo>
                <a:cubicBezTo>
                  <a:pt x="100" y="159"/>
                  <a:pt x="100" y="159"/>
                  <a:pt x="100" y="159"/>
                </a:cubicBezTo>
                <a:cubicBezTo>
                  <a:pt x="101" y="159"/>
                  <a:pt x="101" y="158"/>
                  <a:pt x="102" y="159"/>
                </a:cubicBezTo>
                <a:cubicBezTo>
                  <a:pt x="101" y="158"/>
                  <a:pt x="100" y="157"/>
                  <a:pt x="100" y="158"/>
                </a:cubicBezTo>
                <a:close/>
                <a:moveTo>
                  <a:pt x="52" y="165"/>
                </a:moveTo>
                <a:cubicBezTo>
                  <a:pt x="49" y="174"/>
                  <a:pt x="52" y="186"/>
                  <a:pt x="56" y="193"/>
                </a:cubicBezTo>
                <a:cubicBezTo>
                  <a:pt x="55" y="185"/>
                  <a:pt x="52" y="174"/>
                  <a:pt x="52" y="165"/>
                </a:cubicBezTo>
                <a:close/>
                <a:moveTo>
                  <a:pt x="83" y="166"/>
                </a:moveTo>
                <a:cubicBezTo>
                  <a:pt x="82" y="167"/>
                  <a:pt x="80" y="168"/>
                  <a:pt x="80" y="170"/>
                </a:cubicBezTo>
                <a:cubicBezTo>
                  <a:pt x="82" y="169"/>
                  <a:pt x="83" y="168"/>
                  <a:pt x="83" y="166"/>
                </a:cubicBezTo>
                <a:close/>
                <a:moveTo>
                  <a:pt x="78" y="166"/>
                </a:moveTo>
                <a:cubicBezTo>
                  <a:pt x="77" y="167"/>
                  <a:pt x="76" y="168"/>
                  <a:pt x="75" y="168"/>
                </a:cubicBezTo>
                <a:cubicBezTo>
                  <a:pt x="76" y="171"/>
                  <a:pt x="75" y="175"/>
                  <a:pt x="75" y="178"/>
                </a:cubicBezTo>
                <a:cubicBezTo>
                  <a:pt x="77" y="176"/>
                  <a:pt x="78" y="171"/>
                  <a:pt x="78" y="166"/>
                </a:cubicBezTo>
                <a:close/>
                <a:moveTo>
                  <a:pt x="67" y="166"/>
                </a:moveTo>
                <a:cubicBezTo>
                  <a:pt x="65" y="167"/>
                  <a:pt x="65" y="169"/>
                  <a:pt x="63" y="170"/>
                </a:cubicBezTo>
                <a:cubicBezTo>
                  <a:pt x="64" y="175"/>
                  <a:pt x="65" y="182"/>
                  <a:pt x="66" y="186"/>
                </a:cubicBezTo>
                <a:cubicBezTo>
                  <a:pt x="68" y="181"/>
                  <a:pt x="67" y="172"/>
                  <a:pt x="67" y="166"/>
                </a:cubicBezTo>
                <a:close/>
                <a:moveTo>
                  <a:pt x="71" y="175"/>
                </a:moveTo>
                <a:cubicBezTo>
                  <a:pt x="69" y="177"/>
                  <a:pt x="71" y="181"/>
                  <a:pt x="71" y="184"/>
                </a:cubicBezTo>
                <a:cubicBezTo>
                  <a:pt x="71" y="182"/>
                  <a:pt x="71" y="178"/>
                  <a:pt x="71" y="175"/>
                </a:cubicBezTo>
                <a:close/>
                <a:moveTo>
                  <a:pt x="62" y="182"/>
                </a:moveTo>
                <a:cubicBezTo>
                  <a:pt x="60" y="184"/>
                  <a:pt x="61" y="189"/>
                  <a:pt x="62" y="191"/>
                </a:cubicBezTo>
                <a:cubicBezTo>
                  <a:pt x="64" y="189"/>
                  <a:pt x="62" y="185"/>
                  <a:pt x="62" y="182"/>
                </a:cubicBezTo>
                <a:close/>
                <a:moveTo>
                  <a:pt x="75" y="184"/>
                </a:moveTo>
                <a:cubicBezTo>
                  <a:pt x="73" y="184"/>
                  <a:pt x="74" y="187"/>
                  <a:pt x="73" y="189"/>
                </a:cubicBezTo>
                <a:cubicBezTo>
                  <a:pt x="74" y="188"/>
                  <a:pt x="75" y="186"/>
                  <a:pt x="75" y="184"/>
                </a:cubicBezTo>
                <a:close/>
                <a:moveTo>
                  <a:pt x="68" y="190"/>
                </a:moveTo>
                <a:cubicBezTo>
                  <a:pt x="66" y="192"/>
                  <a:pt x="68" y="195"/>
                  <a:pt x="68" y="198"/>
                </a:cubicBezTo>
                <a:cubicBezTo>
                  <a:pt x="69" y="195"/>
                  <a:pt x="69" y="193"/>
                  <a:pt x="68" y="190"/>
                </a:cubicBezTo>
                <a:close/>
                <a:moveTo>
                  <a:pt x="73" y="193"/>
                </a:moveTo>
                <a:cubicBezTo>
                  <a:pt x="70" y="199"/>
                  <a:pt x="72" y="203"/>
                  <a:pt x="72" y="210"/>
                </a:cubicBezTo>
                <a:cubicBezTo>
                  <a:pt x="73" y="206"/>
                  <a:pt x="72" y="199"/>
                  <a:pt x="73" y="193"/>
                </a:cubicBezTo>
                <a:close/>
                <a:moveTo>
                  <a:pt x="59" y="196"/>
                </a:moveTo>
                <a:cubicBezTo>
                  <a:pt x="58" y="196"/>
                  <a:pt x="58" y="197"/>
                  <a:pt x="57" y="197"/>
                </a:cubicBezTo>
                <a:cubicBezTo>
                  <a:pt x="61" y="203"/>
                  <a:pt x="63" y="210"/>
                  <a:pt x="68" y="215"/>
                </a:cubicBezTo>
                <a:cubicBezTo>
                  <a:pt x="66" y="207"/>
                  <a:pt x="59" y="205"/>
                  <a:pt x="59" y="196"/>
                </a:cubicBezTo>
                <a:close/>
                <a:moveTo>
                  <a:pt x="73" y="210"/>
                </a:moveTo>
                <a:cubicBezTo>
                  <a:pt x="71" y="213"/>
                  <a:pt x="75" y="219"/>
                  <a:pt x="74" y="222"/>
                </a:cubicBezTo>
                <a:cubicBezTo>
                  <a:pt x="75" y="223"/>
                  <a:pt x="75" y="224"/>
                  <a:pt x="77" y="224"/>
                </a:cubicBezTo>
                <a:cubicBezTo>
                  <a:pt x="74" y="221"/>
                  <a:pt x="74" y="215"/>
                  <a:pt x="73" y="210"/>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9" name="Freeform 57"/>
          <p:cNvSpPr>
            <a:spLocks noEditPoints="1"/>
          </p:cNvSpPr>
          <p:nvPr/>
        </p:nvSpPr>
        <p:spPr bwMode="auto">
          <a:xfrm rot="19969395">
            <a:off x="4539816" y="3018692"/>
            <a:ext cx="2803459" cy="2757917"/>
          </a:xfrm>
          <a:custGeom>
            <a:avLst/>
            <a:gdLst>
              <a:gd name="T0" fmla="*/ 203 w 234"/>
              <a:gd name="T1" fmla="*/ 32 h 230"/>
              <a:gd name="T2" fmla="*/ 60 w 234"/>
              <a:gd name="T3" fmla="*/ 208 h 230"/>
              <a:gd name="T4" fmla="*/ 125 w 234"/>
              <a:gd name="T5" fmla="*/ 8 h 230"/>
              <a:gd name="T6" fmla="*/ 148 w 234"/>
              <a:gd name="T7" fmla="*/ 14 h 230"/>
              <a:gd name="T8" fmla="*/ 168 w 234"/>
              <a:gd name="T9" fmla="*/ 15 h 230"/>
              <a:gd name="T10" fmla="*/ 157 w 234"/>
              <a:gd name="T11" fmla="*/ 18 h 230"/>
              <a:gd name="T12" fmla="*/ 140 w 234"/>
              <a:gd name="T13" fmla="*/ 19 h 230"/>
              <a:gd name="T14" fmla="*/ 119 w 234"/>
              <a:gd name="T15" fmla="*/ 20 h 230"/>
              <a:gd name="T16" fmla="*/ 101 w 234"/>
              <a:gd name="T17" fmla="*/ 20 h 230"/>
              <a:gd name="T18" fmla="*/ 180 w 234"/>
              <a:gd name="T19" fmla="*/ 25 h 230"/>
              <a:gd name="T20" fmla="*/ 191 w 234"/>
              <a:gd name="T21" fmla="*/ 113 h 230"/>
              <a:gd name="T22" fmla="*/ 189 w 234"/>
              <a:gd name="T23" fmla="*/ 25 h 230"/>
              <a:gd name="T24" fmla="*/ 185 w 234"/>
              <a:gd name="T25" fmla="*/ 25 h 230"/>
              <a:gd name="T26" fmla="*/ 188 w 234"/>
              <a:gd name="T27" fmla="*/ 28 h 230"/>
              <a:gd name="T28" fmla="*/ 175 w 234"/>
              <a:gd name="T29" fmla="*/ 32 h 230"/>
              <a:gd name="T30" fmla="*/ 40 w 234"/>
              <a:gd name="T31" fmla="*/ 41 h 230"/>
              <a:gd name="T32" fmla="*/ 54 w 234"/>
              <a:gd name="T33" fmla="*/ 43 h 230"/>
              <a:gd name="T34" fmla="*/ 197 w 234"/>
              <a:gd name="T35" fmla="*/ 43 h 230"/>
              <a:gd name="T36" fmla="*/ 39 w 234"/>
              <a:gd name="T37" fmla="*/ 47 h 230"/>
              <a:gd name="T38" fmla="*/ 204 w 234"/>
              <a:gd name="T39" fmla="*/ 54 h 230"/>
              <a:gd name="T40" fmla="*/ 22 w 234"/>
              <a:gd name="T41" fmla="*/ 57 h 230"/>
              <a:gd name="T42" fmla="*/ 222 w 234"/>
              <a:gd name="T43" fmla="*/ 68 h 230"/>
              <a:gd name="T44" fmla="*/ 21 w 234"/>
              <a:gd name="T45" fmla="*/ 69 h 230"/>
              <a:gd name="T46" fmla="*/ 223 w 234"/>
              <a:gd name="T47" fmla="*/ 84 h 230"/>
              <a:gd name="T48" fmla="*/ 10 w 234"/>
              <a:gd name="T49" fmla="*/ 94 h 230"/>
              <a:gd name="T50" fmla="*/ 18 w 234"/>
              <a:gd name="T51" fmla="*/ 87 h 230"/>
              <a:gd name="T52" fmla="*/ 213 w 234"/>
              <a:gd name="T53" fmla="*/ 101 h 230"/>
              <a:gd name="T54" fmla="*/ 229 w 234"/>
              <a:gd name="T55" fmla="*/ 93 h 230"/>
              <a:gd name="T56" fmla="*/ 4 w 234"/>
              <a:gd name="T57" fmla="*/ 100 h 230"/>
              <a:gd name="T58" fmla="*/ 207 w 234"/>
              <a:gd name="T59" fmla="*/ 106 h 230"/>
              <a:gd name="T60" fmla="*/ 10 w 234"/>
              <a:gd name="T61" fmla="*/ 127 h 230"/>
              <a:gd name="T62" fmla="*/ 21 w 234"/>
              <a:gd name="T63" fmla="*/ 107 h 230"/>
              <a:gd name="T64" fmla="*/ 215 w 234"/>
              <a:gd name="T65" fmla="*/ 118 h 230"/>
              <a:gd name="T66" fmla="*/ 222 w 234"/>
              <a:gd name="T67" fmla="*/ 116 h 230"/>
              <a:gd name="T68" fmla="*/ 192 w 234"/>
              <a:gd name="T69" fmla="*/ 125 h 230"/>
              <a:gd name="T70" fmla="*/ 207 w 234"/>
              <a:gd name="T71" fmla="*/ 122 h 230"/>
              <a:gd name="T72" fmla="*/ 186 w 234"/>
              <a:gd name="T73" fmla="*/ 128 h 230"/>
              <a:gd name="T74" fmla="*/ 33 w 234"/>
              <a:gd name="T75" fmla="*/ 140 h 230"/>
              <a:gd name="T76" fmla="*/ 185 w 234"/>
              <a:gd name="T77" fmla="*/ 133 h 230"/>
              <a:gd name="T78" fmla="*/ 46 w 234"/>
              <a:gd name="T79" fmla="*/ 136 h 230"/>
              <a:gd name="T80" fmla="*/ 177 w 234"/>
              <a:gd name="T81" fmla="*/ 138 h 230"/>
              <a:gd name="T82" fmla="*/ 123 w 234"/>
              <a:gd name="T83" fmla="*/ 142 h 230"/>
              <a:gd name="T84" fmla="*/ 30 w 234"/>
              <a:gd name="T85" fmla="*/ 141 h 230"/>
              <a:gd name="T86" fmla="*/ 57 w 234"/>
              <a:gd name="T87" fmla="*/ 143 h 230"/>
              <a:gd name="T88" fmla="*/ 167 w 234"/>
              <a:gd name="T89" fmla="*/ 145 h 230"/>
              <a:gd name="T90" fmla="*/ 134 w 234"/>
              <a:gd name="T91" fmla="*/ 149 h 230"/>
              <a:gd name="T92" fmla="*/ 68 w 234"/>
              <a:gd name="T93" fmla="*/ 147 h 230"/>
              <a:gd name="T94" fmla="*/ 88 w 234"/>
              <a:gd name="T95" fmla="*/ 149 h 230"/>
              <a:gd name="T96" fmla="*/ 57 w 234"/>
              <a:gd name="T97" fmla="*/ 150 h 230"/>
              <a:gd name="T98" fmla="*/ 134 w 234"/>
              <a:gd name="T99" fmla="*/ 151 h 230"/>
              <a:gd name="T100" fmla="*/ 93 w 234"/>
              <a:gd name="T101" fmla="*/ 153 h 230"/>
              <a:gd name="T102" fmla="*/ 142 w 234"/>
              <a:gd name="T103" fmla="*/ 154 h 230"/>
              <a:gd name="T104" fmla="*/ 89 w 234"/>
              <a:gd name="T105" fmla="*/ 156 h 230"/>
              <a:gd name="T106" fmla="*/ 56 w 234"/>
              <a:gd name="T107" fmla="*/ 193 h 230"/>
              <a:gd name="T108" fmla="*/ 67 w 234"/>
              <a:gd name="T109" fmla="*/ 166 h 230"/>
              <a:gd name="T110" fmla="*/ 62 w 234"/>
              <a:gd name="T111" fmla="*/ 182 h 230"/>
              <a:gd name="T112" fmla="*/ 73 w 234"/>
              <a:gd name="T113"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230">
                <a:moveTo>
                  <a:pt x="35" y="154"/>
                </a:moveTo>
                <a:cubicBezTo>
                  <a:pt x="28" y="151"/>
                  <a:pt x="26" y="149"/>
                  <a:pt x="20" y="145"/>
                </a:cubicBezTo>
                <a:cubicBezTo>
                  <a:pt x="9" y="136"/>
                  <a:pt x="0" y="119"/>
                  <a:pt x="1" y="98"/>
                </a:cubicBezTo>
                <a:cubicBezTo>
                  <a:pt x="3" y="78"/>
                  <a:pt x="13" y="62"/>
                  <a:pt x="24" y="50"/>
                </a:cubicBezTo>
                <a:cubicBezTo>
                  <a:pt x="35" y="37"/>
                  <a:pt x="46" y="29"/>
                  <a:pt x="62" y="22"/>
                </a:cubicBezTo>
                <a:cubicBezTo>
                  <a:pt x="69" y="18"/>
                  <a:pt x="77" y="14"/>
                  <a:pt x="84" y="11"/>
                </a:cubicBezTo>
                <a:cubicBezTo>
                  <a:pt x="107" y="4"/>
                  <a:pt x="138" y="0"/>
                  <a:pt x="162" y="8"/>
                </a:cubicBezTo>
                <a:cubicBezTo>
                  <a:pt x="171" y="11"/>
                  <a:pt x="177" y="14"/>
                  <a:pt x="184" y="18"/>
                </a:cubicBezTo>
                <a:cubicBezTo>
                  <a:pt x="191" y="23"/>
                  <a:pt x="198" y="26"/>
                  <a:pt x="203" y="32"/>
                </a:cubicBezTo>
                <a:cubicBezTo>
                  <a:pt x="209" y="37"/>
                  <a:pt x="214" y="42"/>
                  <a:pt x="218" y="49"/>
                </a:cubicBezTo>
                <a:cubicBezTo>
                  <a:pt x="225" y="59"/>
                  <a:pt x="232" y="72"/>
                  <a:pt x="233" y="87"/>
                </a:cubicBezTo>
                <a:cubicBezTo>
                  <a:pt x="234" y="105"/>
                  <a:pt x="225" y="119"/>
                  <a:pt x="215" y="129"/>
                </a:cubicBezTo>
                <a:cubicBezTo>
                  <a:pt x="210" y="133"/>
                  <a:pt x="203" y="137"/>
                  <a:pt x="196" y="141"/>
                </a:cubicBezTo>
                <a:cubicBezTo>
                  <a:pt x="165" y="156"/>
                  <a:pt x="131" y="164"/>
                  <a:pt x="91" y="162"/>
                </a:cubicBezTo>
                <a:cubicBezTo>
                  <a:pt x="79" y="173"/>
                  <a:pt x="71" y="198"/>
                  <a:pt x="77" y="219"/>
                </a:cubicBezTo>
                <a:cubicBezTo>
                  <a:pt x="78" y="223"/>
                  <a:pt x="82" y="226"/>
                  <a:pt x="81" y="230"/>
                </a:cubicBezTo>
                <a:cubicBezTo>
                  <a:pt x="77" y="229"/>
                  <a:pt x="73" y="225"/>
                  <a:pt x="69" y="221"/>
                </a:cubicBezTo>
                <a:cubicBezTo>
                  <a:pt x="66" y="217"/>
                  <a:pt x="62" y="213"/>
                  <a:pt x="60" y="208"/>
                </a:cubicBezTo>
                <a:cubicBezTo>
                  <a:pt x="52" y="196"/>
                  <a:pt x="46" y="176"/>
                  <a:pt x="49" y="159"/>
                </a:cubicBezTo>
                <a:cubicBezTo>
                  <a:pt x="42" y="159"/>
                  <a:pt x="39" y="157"/>
                  <a:pt x="35" y="154"/>
                </a:cubicBezTo>
                <a:close/>
                <a:moveTo>
                  <a:pt x="139" y="6"/>
                </a:moveTo>
                <a:cubicBezTo>
                  <a:pt x="138" y="8"/>
                  <a:pt x="145" y="9"/>
                  <a:pt x="148" y="8"/>
                </a:cubicBezTo>
                <a:cubicBezTo>
                  <a:pt x="145" y="7"/>
                  <a:pt x="141" y="8"/>
                  <a:pt x="139" y="6"/>
                </a:cubicBezTo>
                <a:close/>
                <a:moveTo>
                  <a:pt x="84" y="14"/>
                </a:moveTo>
                <a:cubicBezTo>
                  <a:pt x="96" y="13"/>
                  <a:pt x="110" y="8"/>
                  <a:pt x="122" y="8"/>
                </a:cubicBezTo>
                <a:cubicBezTo>
                  <a:pt x="111" y="5"/>
                  <a:pt x="95" y="11"/>
                  <a:pt x="84" y="14"/>
                </a:cubicBezTo>
                <a:close/>
                <a:moveTo>
                  <a:pt x="125" y="8"/>
                </a:moveTo>
                <a:cubicBezTo>
                  <a:pt x="126" y="9"/>
                  <a:pt x="133" y="9"/>
                  <a:pt x="133" y="8"/>
                </a:cubicBezTo>
                <a:cubicBezTo>
                  <a:pt x="131" y="7"/>
                  <a:pt x="128" y="8"/>
                  <a:pt x="125" y="8"/>
                </a:cubicBezTo>
                <a:close/>
                <a:moveTo>
                  <a:pt x="146" y="11"/>
                </a:moveTo>
                <a:cubicBezTo>
                  <a:pt x="146" y="13"/>
                  <a:pt x="149" y="11"/>
                  <a:pt x="151" y="11"/>
                </a:cubicBezTo>
                <a:cubicBezTo>
                  <a:pt x="150" y="11"/>
                  <a:pt x="147" y="10"/>
                  <a:pt x="146" y="11"/>
                </a:cubicBezTo>
                <a:close/>
                <a:moveTo>
                  <a:pt x="122" y="13"/>
                </a:moveTo>
                <a:cubicBezTo>
                  <a:pt x="120" y="13"/>
                  <a:pt x="119" y="12"/>
                  <a:pt x="119" y="14"/>
                </a:cubicBezTo>
                <a:cubicBezTo>
                  <a:pt x="119" y="13"/>
                  <a:pt x="122" y="14"/>
                  <a:pt x="122" y="13"/>
                </a:cubicBezTo>
                <a:close/>
                <a:moveTo>
                  <a:pt x="148" y="14"/>
                </a:moveTo>
                <a:cubicBezTo>
                  <a:pt x="147" y="13"/>
                  <a:pt x="144" y="14"/>
                  <a:pt x="143" y="14"/>
                </a:cubicBezTo>
                <a:cubicBezTo>
                  <a:pt x="144" y="16"/>
                  <a:pt x="147" y="15"/>
                  <a:pt x="148" y="14"/>
                </a:cubicBezTo>
                <a:close/>
                <a:moveTo>
                  <a:pt x="131" y="15"/>
                </a:moveTo>
                <a:cubicBezTo>
                  <a:pt x="127" y="16"/>
                  <a:pt x="123" y="14"/>
                  <a:pt x="120" y="18"/>
                </a:cubicBezTo>
                <a:cubicBezTo>
                  <a:pt x="123" y="16"/>
                  <a:pt x="129" y="17"/>
                  <a:pt x="131" y="15"/>
                </a:cubicBezTo>
                <a:close/>
                <a:moveTo>
                  <a:pt x="168" y="15"/>
                </a:moveTo>
                <a:cubicBezTo>
                  <a:pt x="167" y="15"/>
                  <a:pt x="168" y="17"/>
                  <a:pt x="167" y="18"/>
                </a:cubicBezTo>
                <a:cubicBezTo>
                  <a:pt x="168" y="19"/>
                  <a:pt x="171" y="19"/>
                  <a:pt x="171" y="18"/>
                </a:cubicBezTo>
                <a:cubicBezTo>
                  <a:pt x="171" y="16"/>
                  <a:pt x="169" y="16"/>
                  <a:pt x="168" y="15"/>
                </a:cubicBezTo>
                <a:close/>
                <a:moveTo>
                  <a:pt x="98" y="18"/>
                </a:moveTo>
                <a:cubicBezTo>
                  <a:pt x="99" y="18"/>
                  <a:pt x="100" y="17"/>
                  <a:pt x="102" y="17"/>
                </a:cubicBezTo>
                <a:cubicBezTo>
                  <a:pt x="101" y="16"/>
                  <a:pt x="98" y="15"/>
                  <a:pt x="98" y="18"/>
                </a:cubicBezTo>
                <a:close/>
                <a:moveTo>
                  <a:pt x="75" y="22"/>
                </a:moveTo>
                <a:cubicBezTo>
                  <a:pt x="75" y="22"/>
                  <a:pt x="76" y="22"/>
                  <a:pt x="76" y="23"/>
                </a:cubicBezTo>
                <a:cubicBezTo>
                  <a:pt x="79" y="22"/>
                  <a:pt x="83" y="21"/>
                  <a:pt x="84" y="18"/>
                </a:cubicBezTo>
                <a:cubicBezTo>
                  <a:pt x="81" y="17"/>
                  <a:pt x="78" y="20"/>
                  <a:pt x="75" y="22"/>
                </a:cubicBezTo>
                <a:close/>
                <a:moveTo>
                  <a:pt x="160" y="18"/>
                </a:moveTo>
                <a:cubicBezTo>
                  <a:pt x="159" y="18"/>
                  <a:pt x="158" y="18"/>
                  <a:pt x="157" y="18"/>
                </a:cubicBezTo>
                <a:cubicBezTo>
                  <a:pt x="157" y="20"/>
                  <a:pt x="160" y="19"/>
                  <a:pt x="160" y="18"/>
                </a:cubicBezTo>
                <a:close/>
                <a:moveTo>
                  <a:pt x="117" y="18"/>
                </a:moveTo>
                <a:cubicBezTo>
                  <a:pt x="116" y="17"/>
                  <a:pt x="113" y="18"/>
                  <a:pt x="114" y="20"/>
                </a:cubicBezTo>
                <a:cubicBezTo>
                  <a:pt x="115" y="20"/>
                  <a:pt x="115" y="19"/>
                  <a:pt x="117" y="18"/>
                </a:cubicBezTo>
                <a:close/>
                <a:moveTo>
                  <a:pt x="172" y="20"/>
                </a:moveTo>
                <a:cubicBezTo>
                  <a:pt x="173" y="20"/>
                  <a:pt x="173" y="21"/>
                  <a:pt x="174" y="20"/>
                </a:cubicBezTo>
                <a:cubicBezTo>
                  <a:pt x="175" y="20"/>
                  <a:pt x="175" y="20"/>
                  <a:pt x="175" y="19"/>
                </a:cubicBezTo>
                <a:cubicBezTo>
                  <a:pt x="174" y="19"/>
                  <a:pt x="172" y="19"/>
                  <a:pt x="172" y="20"/>
                </a:cubicBezTo>
                <a:close/>
                <a:moveTo>
                  <a:pt x="140" y="19"/>
                </a:moveTo>
                <a:cubicBezTo>
                  <a:pt x="141" y="20"/>
                  <a:pt x="143" y="20"/>
                  <a:pt x="144" y="21"/>
                </a:cubicBezTo>
                <a:cubicBezTo>
                  <a:pt x="145" y="20"/>
                  <a:pt x="141" y="19"/>
                  <a:pt x="140" y="19"/>
                </a:cubicBezTo>
                <a:close/>
                <a:moveTo>
                  <a:pt x="86" y="20"/>
                </a:moveTo>
                <a:cubicBezTo>
                  <a:pt x="87" y="21"/>
                  <a:pt x="89" y="20"/>
                  <a:pt x="91" y="20"/>
                </a:cubicBezTo>
                <a:cubicBezTo>
                  <a:pt x="89" y="18"/>
                  <a:pt x="87" y="20"/>
                  <a:pt x="86" y="20"/>
                </a:cubicBezTo>
                <a:close/>
                <a:moveTo>
                  <a:pt x="74" y="20"/>
                </a:moveTo>
                <a:cubicBezTo>
                  <a:pt x="72" y="19"/>
                  <a:pt x="70" y="21"/>
                  <a:pt x="68" y="22"/>
                </a:cubicBezTo>
                <a:cubicBezTo>
                  <a:pt x="70" y="22"/>
                  <a:pt x="73" y="21"/>
                  <a:pt x="74" y="20"/>
                </a:cubicBezTo>
                <a:close/>
                <a:moveTo>
                  <a:pt x="119" y="20"/>
                </a:moveTo>
                <a:cubicBezTo>
                  <a:pt x="119" y="22"/>
                  <a:pt x="123" y="21"/>
                  <a:pt x="125" y="21"/>
                </a:cubicBezTo>
                <a:cubicBezTo>
                  <a:pt x="124" y="20"/>
                  <a:pt x="122" y="20"/>
                  <a:pt x="119" y="20"/>
                </a:cubicBezTo>
                <a:close/>
                <a:moveTo>
                  <a:pt x="136" y="22"/>
                </a:moveTo>
                <a:cubicBezTo>
                  <a:pt x="139" y="22"/>
                  <a:pt x="139" y="22"/>
                  <a:pt x="141" y="22"/>
                </a:cubicBezTo>
                <a:cubicBezTo>
                  <a:pt x="141" y="21"/>
                  <a:pt x="136" y="19"/>
                  <a:pt x="136" y="22"/>
                </a:cubicBezTo>
                <a:close/>
                <a:moveTo>
                  <a:pt x="101" y="20"/>
                </a:moveTo>
                <a:cubicBezTo>
                  <a:pt x="98" y="22"/>
                  <a:pt x="95" y="22"/>
                  <a:pt x="93" y="25"/>
                </a:cubicBezTo>
                <a:cubicBezTo>
                  <a:pt x="96" y="24"/>
                  <a:pt x="99" y="23"/>
                  <a:pt x="102" y="22"/>
                </a:cubicBezTo>
                <a:cubicBezTo>
                  <a:pt x="102" y="21"/>
                  <a:pt x="101" y="22"/>
                  <a:pt x="101" y="20"/>
                </a:cubicBezTo>
                <a:close/>
                <a:moveTo>
                  <a:pt x="95" y="21"/>
                </a:moveTo>
                <a:cubicBezTo>
                  <a:pt x="94" y="20"/>
                  <a:pt x="91" y="21"/>
                  <a:pt x="90" y="23"/>
                </a:cubicBezTo>
                <a:cubicBezTo>
                  <a:pt x="92" y="22"/>
                  <a:pt x="94" y="21"/>
                  <a:pt x="95" y="21"/>
                </a:cubicBezTo>
                <a:close/>
                <a:moveTo>
                  <a:pt x="183" y="21"/>
                </a:moveTo>
                <a:cubicBezTo>
                  <a:pt x="183" y="21"/>
                  <a:pt x="183" y="22"/>
                  <a:pt x="183" y="22"/>
                </a:cubicBezTo>
                <a:cubicBezTo>
                  <a:pt x="183" y="23"/>
                  <a:pt x="185" y="22"/>
                  <a:pt x="185" y="23"/>
                </a:cubicBezTo>
                <a:cubicBezTo>
                  <a:pt x="186" y="22"/>
                  <a:pt x="184" y="21"/>
                  <a:pt x="183" y="21"/>
                </a:cubicBezTo>
                <a:close/>
                <a:moveTo>
                  <a:pt x="177" y="23"/>
                </a:moveTo>
                <a:cubicBezTo>
                  <a:pt x="178" y="23"/>
                  <a:pt x="178" y="25"/>
                  <a:pt x="180" y="25"/>
                </a:cubicBezTo>
                <a:cubicBezTo>
                  <a:pt x="180" y="23"/>
                  <a:pt x="178" y="22"/>
                  <a:pt x="177" y="23"/>
                </a:cubicBezTo>
                <a:close/>
                <a:moveTo>
                  <a:pt x="52" y="48"/>
                </a:moveTo>
                <a:cubicBezTo>
                  <a:pt x="48" y="54"/>
                  <a:pt x="43" y="59"/>
                  <a:pt x="36" y="62"/>
                </a:cubicBezTo>
                <a:cubicBezTo>
                  <a:pt x="29" y="73"/>
                  <a:pt x="21" y="81"/>
                  <a:pt x="22" y="100"/>
                </a:cubicBezTo>
                <a:cubicBezTo>
                  <a:pt x="24" y="119"/>
                  <a:pt x="36" y="130"/>
                  <a:pt x="52" y="136"/>
                </a:cubicBezTo>
                <a:cubicBezTo>
                  <a:pt x="75" y="144"/>
                  <a:pt x="100" y="143"/>
                  <a:pt x="125" y="140"/>
                </a:cubicBezTo>
                <a:cubicBezTo>
                  <a:pt x="137" y="138"/>
                  <a:pt x="148" y="135"/>
                  <a:pt x="159" y="131"/>
                </a:cubicBezTo>
                <a:cubicBezTo>
                  <a:pt x="171" y="128"/>
                  <a:pt x="181" y="123"/>
                  <a:pt x="188" y="117"/>
                </a:cubicBezTo>
                <a:cubicBezTo>
                  <a:pt x="189" y="116"/>
                  <a:pt x="190" y="114"/>
                  <a:pt x="191" y="113"/>
                </a:cubicBezTo>
                <a:cubicBezTo>
                  <a:pt x="194" y="111"/>
                  <a:pt x="197" y="110"/>
                  <a:pt x="200" y="108"/>
                </a:cubicBezTo>
                <a:cubicBezTo>
                  <a:pt x="207" y="101"/>
                  <a:pt x="211" y="92"/>
                  <a:pt x="212" y="81"/>
                </a:cubicBezTo>
                <a:cubicBezTo>
                  <a:pt x="212" y="72"/>
                  <a:pt x="207" y="62"/>
                  <a:pt x="203" y="56"/>
                </a:cubicBezTo>
                <a:cubicBezTo>
                  <a:pt x="198" y="50"/>
                  <a:pt x="190" y="44"/>
                  <a:pt x="182" y="39"/>
                </a:cubicBezTo>
                <a:cubicBezTo>
                  <a:pt x="174" y="34"/>
                  <a:pt x="164" y="29"/>
                  <a:pt x="155" y="27"/>
                </a:cubicBezTo>
                <a:cubicBezTo>
                  <a:pt x="146" y="25"/>
                  <a:pt x="136" y="24"/>
                  <a:pt x="128" y="24"/>
                </a:cubicBezTo>
                <a:cubicBezTo>
                  <a:pt x="94" y="22"/>
                  <a:pt x="72" y="34"/>
                  <a:pt x="52" y="48"/>
                </a:cubicBezTo>
                <a:close/>
                <a:moveTo>
                  <a:pt x="188" y="24"/>
                </a:moveTo>
                <a:cubicBezTo>
                  <a:pt x="187" y="25"/>
                  <a:pt x="188" y="25"/>
                  <a:pt x="189" y="25"/>
                </a:cubicBezTo>
                <a:cubicBezTo>
                  <a:pt x="189" y="24"/>
                  <a:pt x="189" y="24"/>
                  <a:pt x="188" y="24"/>
                </a:cubicBezTo>
                <a:close/>
                <a:moveTo>
                  <a:pt x="64" y="25"/>
                </a:moveTo>
                <a:cubicBezTo>
                  <a:pt x="63" y="24"/>
                  <a:pt x="60" y="26"/>
                  <a:pt x="61" y="27"/>
                </a:cubicBezTo>
                <a:cubicBezTo>
                  <a:pt x="63" y="27"/>
                  <a:pt x="63" y="28"/>
                  <a:pt x="65" y="28"/>
                </a:cubicBezTo>
                <a:cubicBezTo>
                  <a:pt x="65" y="28"/>
                  <a:pt x="65" y="28"/>
                  <a:pt x="65" y="27"/>
                </a:cubicBezTo>
                <a:cubicBezTo>
                  <a:pt x="65" y="26"/>
                  <a:pt x="62" y="26"/>
                  <a:pt x="64" y="25"/>
                </a:cubicBezTo>
                <a:close/>
                <a:moveTo>
                  <a:pt x="184" y="25"/>
                </a:moveTo>
                <a:cubicBezTo>
                  <a:pt x="183" y="26"/>
                  <a:pt x="184" y="26"/>
                  <a:pt x="184" y="27"/>
                </a:cubicBezTo>
                <a:cubicBezTo>
                  <a:pt x="185" y="27"/>
                  <a:pt x="185" y="26"/>
                  <a:pt x="185" y="25"/>
                </a:cubicBezTo>
                <a:cubicBezTo>
                  <a:pt x="185" y="25"/>
                  <a:pt x="185" y="24"/>
                  <a:pt x="184" y="25"/>
                </a:cubicBezTo>
                <a:close/>
                <a:moveTo>
                  <a:pt x="90" y="25"/>
                </a:moveTo>
                <a:cubicBezTo>
                  <a:pt x="90" y="25"/>
                  <a:pt x="86" y="26"/>
                  <a:pt x="86" y="26"/>
                </a:cubicBezTo>
                <a:cubicBezTo>
                  <a:pt x="87" y="27"/>
                  <a:pt x="88" y="25"/>
                  <a:pt x="90" y="25"/>
                </a:cubicBezTo>
                <a:close/>
                <a:moveTo>
                  <a:pt x="79" y="26"/>
                </a:moveTo>
                <a:cubicBezTo>
                  <a:pt x="77" y="26"/>
                  <a:pt x="76" y="27"/>
                  <a:pt x="74" y="28"/>
                </a:cubicBezTo>
                <a:cubicBezTo>
                  <a:pt x="75" y="28"/>
                  <a:pt x="78" y="27"/>
                  <a:pt x="79" y="26"/>
                </a:cubicBezTo>
                <a:close/>
                <a:moveTo>
                  <a:pt x="191" y="27"/>
                </a:moveTo>
                <a:cubicBezTo>
                  <a:pt x="189" y="27"/>
                  <a:pt x="189" y="28"/>
                  <a:pt x="188" y="28"/>
                </a:cubicBezTo>
                <a:cubicBezTo>
                  <a:pt x="188" y="30"/>
                  <a:pt x="189" y="30"/>
                  <a:pt x="191" y="30"/>
                </a:cubicBezTo>
                <a:cubicBezTo>
                  <a:pt x="191" y="29"/>
                  <a:pt x="191" y="28"/>
                  <a:pt x="191" y="27"/>
                </a:cubicBezTo>
                <a:close/>
                <a:moveTo>
                  <a:pt x="56" y="29"/>
                </a:moveTo>
                <a:cubicBezTo>
                  <a:pt x="54" y="28"/>
                  <a:pt x="50" y="29"/>
                  <a:pt x="50" y="32"/>
                </a:cubicBezTo>
                <a:cubicBezTo>
                  <a:pt x="53" y="31"/>
                  <a:pt x="54" y="30"/>
                  <a:pt x="56" y="29"/>
                </a:cubicBezTo>
                <a:close/>
                <a:moveTo>
                  <a:pt x="78" y="29"/>
                </a:moveTo>
                <a:cubicBezTo>
                  <a:pt x="73" y="31"/>
                  <a:pt x="61" y="33"/>
                  <a:pt x="60" y="38"/>
                </a:cubicBezTo>
                <a:cubicBezTo>
                  <a:pt x="67" y="36"/>
                  <a:pt x="72" y="32"/>
                  <a:pt x="78" y="29"/>
                </a:cubicBezTo>
                <a:close/>
                <a:moveTo>
                  <a:pt x="175" y="32"/>
                </a:moveTo>
                <a:cubicBezTo>
                  <a:pt x="175" y="33"/>
                  <a:pt x="177" y="33"/>
                  <a:pt x="178" y="34"/>
                </a:cubicBezTo>
                <a:cubicBezTo>
                  <a:pt x="178" y="33"/>
                  <a:pt x="176" y="32"/>
                  <a:pt x="175" y="32"/>
                </a:cubicBezTo>
                <a:close/>
                <a:moveTo>
                  <a:pt x="54" y="32"/>
                </a:moveTo>
                <a:cubicBezTo>
                  <a:pt x="52" y="33"/>
                  <a:pt x="50" y="35"/>
                  <a:pt x="49" y="38"/>
                </a:cubicBezTo>
                <a:cubicBezTo>
                  <a:pt x="52" y="37"/>
                  <a:pt x="54" y="35"/>
                  <a:pt x="54" y="32"/>
                </a:cubicBezTo>
                <a:close/>
                <a:moveTo>
                  <a:pt x="44" y="35"/>
                </a:moveTo>
                <a:cubicBezTo>
                  <a:pt x="37" y="38"/>
                  <a:pt x="31" y="46"/>
                  <a:pt x="26" y="52"/>
                </a:cubicBezTo>
                <a:cubicBezTo>
                  <a:pt x="28" y="52"/>
                  <a:pt x="29" y="48"/>
                  <a:pt x="32" y="46"/>
                </a:cubicBezTo>
                <a:cubicBezTo>
                  <a:pt x="34" y="44"/>
                  <a:pt x="37" y="42"/>
                  <a:pt x="40" y="41"/>
                </a:cubicBezTo>
                <a:cubicBezTo>
                  <a:pt x="41" y="39"/>
                  <a:pt x="43" y="37"/>
                  <a:pt x="44" y="35"/>
                </a:cubicBezTo>
                <a:close/>
                <a:moveTo>
                  <a:pt x="47" y="39"/>
                </a:moveTo>
                <a:cubicBezTo>
                  <a:pt x="45" y="40"/>
                  <a:pt x="44" y="42"/>
                  <a:pt x="43" y="44"/>
                </a:cubicBezTo>
                <a:cubicBezTo>
                  <a:pt x="45" y="43"/>
                  <a:pt x="46" y="41"/>
                  <a:pt x="47" y="39"/>
                </a:cubicBezTo>
                <a:close/>
                <a:moveTo>
                  <a:pt x="190" y="40"/>
                </a:moveTo>
                <a:cubicBezTo>
                  <a:pt x="189" y="42"/>
                  <a:pt x="191" y="41"/>
                  <a:pt x="191" y="42"/>
                </a:cubicBezTo>
                <a:cubicBezTo>
                  <a:pt x="192" y="42"/>
                  <a:pt x="191" y="40"/>
                  <a:pt x="190" y="40"/>
                </a:cubicBezTo>
                <a:close/>
                <a:moveTo>
                  <a:pt x="57" y="41"/>
                </a:moveTo>
                <a:cubicBezTo>
                  <a:pt x="55" y="41"/>
                  <a:pt x="55" y="43"/>
                  <a:pt x="54" y="43"/>
                </a:cubicBezTo>
                <a:cubicBezTo>
                  <a:pt x="54" y="44"/>
                  <a:pt x="57" y="42"/>
                  <a:pt x="57" y="41"/>
                </a:cubicBezTo>
                <a:close/>
                <a:moveTo>
                  <a:pt x="207" y="43"/>
                </a:moveTo>
                <a:cubicBezTo>
                  <a:pt x="206" y="43"/>
                  <a:pt x="206" y="46"/>
                  <a:pt x="206" y="46"/>
                </a:cubicBezTo>
                <a:cubicBezTo>
                  <a:pt x="207" y="46"/>
                  <a:pt x="207" y="44"/>
                  <a:pt x="207" y="43"/>
                </a:cubicBezTo>
                <a:close/>
                <a:moveTo>
                  <a:pt x="194" y="43"/>
                </a:moveTo>
                <a:cubicBezTo>
                  <a:pt x="196" y="46"/>
                  <a:pt x="198" y="48"/>
                  <a:pt x="201" y="50"/>
                </a:cubicBezTo>
                <a:cubicBezTo>
                  <a:pt x="200" y="48"/>
                  <a:pt x="201" y="48"/>
                  <a:pt x="200" y="46"/>
                </a:cubicBezTo>
                <a:cubicBezTo>
                  <a:pt x="200" y="46"/>
                  <a:pt x="198" y="47"/>
                  <a:pt x="197" y="46"/>
                </a:cubicBezTo>
                <a:cubicBezTo>
                  <a:pt x="197" y="45"/>
                  <a:pt x="198" y="45"/>
                  <a:pt x="197" y="43"/>
                </a:cubicBezTo>
                <a:cubicBezTo>
                  <a:pt x="197" y="43"/>
                  <a:pt x="195" y="43"/>
                  <a:pt x="194" y="43"/>
                </a:cubicBezTo>
                <a:close/>
                <a:moveTo>
                  <a:pt x="212" y="45"/>
                </a:moveTo>
                <a:cubicBezTo>
                  <a:pt x="211" y="47"/>
                  <a:pt x="212" y="47"/>
                  <a:pt x="212" y="48"/>
                </a:cubicBezTo>
                <a:cubicBezTo>
                  <a:pt x="213" y="49"/>
                  <a:pt x="215" y="48"/>
                  <a:pt x="215" y="50"/>
                </a:cubicBezTo>
                <a:cubicBezTo>
                  <a:pt x="215" y="49"/>
                  <a:pt x="213" y="46"/>
                  <a:pt x="212" y="45"/>
                </a:cubicBezTo>
                <a:close/>
                <a:moveTo>
                  <a:pt x="210" y="47"/>
                </a:moveTo>
                <a:cubicBezTo>
                  <a:pt x="208" y="47"/>
                  <a:pt x="208" y="50"/>
                  <a:pt x="209" y="50"/>
                </a:cubicBezTo>
                <a:cubicBezTo>
                  <a:pt x="212" y="50"/>
                  <a:pt x="210" y="48"/>
                  <a:pt x="210" y="47"/>
                </a:cubicBezTo>
                <a:close/>
                <a:moveTo>
                  <a:pt x="39" y="47"/>
                </a:moveTo>
                <a:cubicBezTo>
                  <a:pt x="36" y="50"/>
                  <a:pt x="33" y="54"/>
                  <a:pt x="32" y="59"/>
                </a:cubicBezTo>
                <a:cubicBezTo>
                  <a:pt x="35" y="56"/>
                  <a:pt x="38" y="52"/>
                  <a:pt x="39" y="47"/>
                </a:cubicBezTo>
                <a:close/>
                <a:moveTo>
                  <a:pt x="45" y="50"/>
                </a:moveTo>
                <a:cubicBezTo>
                  <a:pt x="45" y="49"/>
                  <a:pt x="42" y="51"/>
                  <a:pt x="41" y="50"/>
                </a:cubicBezTo>
                <a:cubicBezTo>
                  <a:pt x="39" y="52"/>
                  <a:pt x="38" y="55"/>
                  <a:pt x="36" y="57"/>
                </a:cubicBezTo>
                <a:cubicBezTo>
                  <a:pt x="39" y="56"/>
                  <a:pt x="41" y="51"/>
                  <a:pt x="45" y="50"/>
                </a:cubicBezTo>
                <a:close/>
                <a:moveTo>
                  <a:pt x="203" y="50"/>
                </a:moveTo>
                <a:cubicBezTo>
                  <a:pt x="202" y="50"/>
                  <a:pt x="202" y="50"/>
                  <a:pt x="201" y="50"/>
                </a:cubicBezTo>
                <a:cubicBezTo>
                  <a:pt x="202" y="52"/>
                  <a:pt x="203" y="53"/>
                  <a:pt x="204" y="54"/>
                </a:cubicBezTo>
                <a:cubicBezTo>
                  <a:pt x="205" y="52"/>
                  <a:pt x="203" y="53"/>
                  <a:pt x="203" y="50"/>
                </a:cubicBezTo>
                <a:close/>
                <a:moveTo>
                  <a:pt x="213" y="51"/>
                </a:moveTo>
                <a:cubicBezTo>
                  <a:pt x="212" y="53"/>
                  <a:pt x="212" y="57"/>
                  <a:pt x="215" y="57"/>
                </a:cubicBezTo>
                <a:cubicBezTo>
                  <a:pt x="216" y="55"/>
                  <a:pt x="215" y="53"/>
                  <a:pt x="213" y="51"/>
                </a:cubicBezTo>
                <a:close/>
                <a:moveTo>
                  <a:pt x="218" y="54"/>
                </a:moveTo>
                <a:cubicBezTo>
                  <a:pt x="216" y="55"/>
                  <a:pt x="220" y="57"/>
                  <a:pt x="219" y="60"/>
                </a:cubicBezTo>
                <a:cubicBezTo>
                  <a:pt x="220" y="60"/>
                  <a:pt x="221" y="60"/>
                  <a:pt x="221" y="61"/>
                </a:cubicBezTo>
                <a:cubicBezTo>
                  <a:pt x="222" y="58"/>
                  <a:pt x="218" y="57"/>
                  <a:pt x="218" y="54"/>
                </a:cubicBezTo>
                <a:close/>
                <a:moveTo>
                  <a:pt x="22" y="57"/>
                </a:moveTo>
                <a:cubicBezTo>
                  <a:pt x="15" y="65"/>
                  <a:pt x="9" y="75"/>
                  <a:pt x="6" y="88"/>
                </a:cubicBezTo>
                <a:cubicBezTo>
                  <a:pt x="10" y="76"/>
                  <a:pt x="17" y="67"/>
                  <a:pt x="22" y="57"/>
                </a:cubicBezTo>
                <a:close/>
                <a:moveTo>
                  <a:pt x="210" y="62"/>
                </a:moveTo>
                <a:cubicBezTo>
                  <a:pt x="210" y="65"/>
                  <a:pt x="214" y="69"/>
                  <a:pt x="213" y="74"/>
                </a:cubicBezTo>
                <a:cubicBezTo>
                  <a:pt x="214" y="74"/>
                  <a:pt x="215" y="73"/>
                  <a:pt x="215" y="71"/>
                </a:cubicBezTo>
                <a:cubicBezTo>
                  <a:pt x="213" y="71"/>
                  <a:pt x="214" y="67"/>
                  <a:pt x="215" y="66"/>
                </a:cubicBezTo>
                <a:cubicBezTo>
                  <a:pt x="213" y="65"/>
                  <a:pt x="211" y="64"/>
                  <a:pt x="210" y="62"/>
                </a:cubicBezTo>
                <a:close/>
                <a:moveTo>
                  <a:pt x="223" y="62"/>
                </a:moveTo>
                <a:cubicBezTo>
                  <a:pt x="222" y="63"/>
                  <a:pt x="223" y="66"/>
                  <a:pt x="222" y="68"/>
                </a:cubicBezTo>
                <a:cubicBezTo>
                  <a:pt x="225" y="68"/>
                  <a:pt x="225" y="72"/>
                  <a:pt x="227" y="73"/>
                </a:cubicBezTo>
                <a:cubicBezTo>
                  <a:pt x="226" y="69"/>
                  <a:pt x="224" y="66"/>
                  <a:pt x="223" y="62"/>
                </a:cubicBezTo>
                <a:close/>
                <a:moveTo>
                  <a:pt x="28" y="68"/>
                </a:moveTo>
                <a:cubicBezTo>
                  <a:pt x="26" y="68"/>
                  <a:pt x="24" y="73"/>
                  <a:pt x="24" y="76"/>
                </a:cubicBezTo>
                <a:cubicBezTo>
                  <a:pt x="25" y="73"/>
                  <a:pt x="26" y="70"/>
                  <a:pt x="28" y="68"/>
                </a:cubicBezTo>
                <a:close/>
                <a:moveTo>
                  <a:pt x="21" y="69"/>
                </a:moveTo>
                <a:cubicBezTo>
                  <a:pt x="21" y="70"/>
                  <a:pt x="20" y="71"/>
                  <a:pt x="20" y="72"/>
                </a:cubicBezTo>
                <a:cubicBezTo>
                  <a:pt x="21" y="72"/>
                  <a:pt x="22" y="71"/>
                  <a:pt x="22" y="70"/>
                </a:cubicBezTo>
                <a:cubicBezTo>
                  <a:pt x="21" y="70"/>
                  <a:pt x="22" y="69"/>
                  <a:pt x="21" y="69"/>
                </a:cubicBezTo>
                <a:close/>
                <a:moveTo>
                  <a:pt x="222" y="71"/>
                </a:moveTo>
                <a:cubicBezTo>
                  <a:pt x="221" y="71"/>
                  <a:pt x="221" y="73"/>
                  <a:pt x="223" y="73"/>
                </a:cubicBezTo>
                <a:cubicBezTo>
                  <a:pt x="223" y="72"/>
                  <a:pt x="222" y="71"/>
                  <a:pt x="222" y="71"/>
                </a:cubicBezTo>
                <a:close/>
                <a:moveTo>
                  <a:pt x="215" y="81"/>
                </a:moveTo>
                <a:cubicBezTo>
                  <a:pt x="217" y="79"/>
                  <a:pt x="215" y="76"/>
                  <a:pt x="217" y="74"/>
                </a:cubicBezTo>
                <a:cubicBezTo>
                  <a:pt x="215" y="75"/>
                  <a:pt x="215" y="80"/>
                  <a:pt x="215" y="81"/>
                </a:cubicBezTo>
                <a:close/>
                <a:moveTo>
                  <a:pt x="226" y="76"/>
                </a:moveTo>
                <a:cubicBezTo>
                  <a:pt x="224" y="76"/>
                  <a:pt x="226" y="78"/>
                  <a:pt x="226" y="79"/>
                </a:cubicBezTo>
                <a:cubicBezTo>
                  <a:pt x="225" y="81"/>
                  <a:pt x="223" y="81"/>
                  <a:pt x="223" y="84"/>
                </a:cubicBezTo>
                <a:cubicBezTo>
                  <a:pt x="224" y="84"/>
                  <a:pt x="224" y="85"/>
                  <a:pt x="225" y="85"/>
                </a:cubicBezTo>
                <a:cubicBezTo>
                  <a:pt x="225" y="87"/>
                  <a:pt x="225" y="88"/>
                  <a:pt x="225" y="89"/>
                </a:cubicBezTo>
                <a:cubicBezTo>
                  <a:pt x="227" y="87"/>
                  <a:pt x="227" y="80"/>
                  <a:pt x="226" y="76"/>
                </a:cubicBezTo>
                <a:close/>
                <a:moveTo>
                  <a:pt x="221" y="76"/>
                </a:moveTo>
                <a:cubicBezTo>
                  <a:pt x="220" y="76"/>
                  <a:pt x="220" y="77"/>
                  <a:pt x="220" y="77"/>
                </a:cubicBezTo>
                <a:cubicBezTo>
                  <a:pt x="219" y="77"/>
                  <a:pt x="221" y="78"/>
                  <a:pt x="220" y="78"/>
                </a:cubicBezTo>
                <a:cubicBezTo>
                  <a:pt x="220" y="80"/>
                  <a:pt x="222" y="77"/>
                  <a:pt x="221" y="76"/>
                </a:cubicBezTo>
                <a:close/>
                <a:moveTo>
                  <a:pt x="18" y="80"/>
                </a:moveTo>
                <a:cubicBezTo>
                  <a:pt x="15" y="84"/>
                  <a:pt x="10" y="88"/>
                  <a:pt x="10" y="94"/>
                </a:cubicBezTo>
                <a:cubicBezTo>
                  <a:pt x="13" y="94"/>
                  <a:pt x="12" y="90"/>
                  <a:pt x="13" y="88"/>
                </a:cubicBezTo>
                <a:cubicBezTo>
                  <a:pt x="14" y="85"/>
                  <a:pt x="17" y="83"/>
                  <a:pt x="18" y="80"/>
                </a:cubicBezTo>
                <a:close/>
                <a:moveTo>
                  <a:pt x="229" y="90"/>
                </a:moveTo>
                <a:cubicBezTo>
                  <a:pt x="230" y="88"/>
                  <a:pt x="229" y="83"/>
                  <a:pt x="229" y="80"/>
                </a:cubicBezTo>
                <a:cubicBezTo>
                  <a:pt x="228" y="84"/>
                  <a:pt x="228" y="88"/>
                  <a:pt x="226" y="91"/>
                </a:cubicBezTo>
                <a:cubicBezTo>
                  <a:pt x="227" y="92"/>
                  <a:pt x="229" y="88"/>
                  <a:pt x="229" y="90"/>
                </a:cubicBezTo>
                <a:close/>
                <a:moveTo>
                  <a:pt x="18" y="87"/>
                </a:moveTo>
                <a:cubicBezTo>
                  <a:pt x="17" y="88"/>
                  <a:pt x="15" y="90"/>
                  <a:pt x="17" y="91"/>
                </a:cubicBezTo>
                <a:cubicBezTo>
                  <a:pt x="18" y="91"/>
                  <a:pt x="19" y="88"/>
                  <a:pt x="18" y="87"/>
                </a:cubicBezTo>
                <a:close/>
                <a:moveTo>
                  <a:pt x="222" y="88"/>
                </a:moveTo>
                <a:cubicBezTo>
                  <a:pt x="220" y="89"/>
                  <a:pt x="218" y="93"/>
                  <a:pt x="220" y="96"/>
                </a:cubicBezTo>
                <a:cubicBezTo>
                  <a:pt x="222" y="94"/>
                  <a:pt x="223" y="92"/>
                  <a:pt x="222" y="88"/>
                </a:cubicBezTo>
                <a:close/>
                <a:moveTo>
                  <a:pt x="9" y="88"/>
                </a:moveTo>
                <a:cubicBezTo>
                  <a:pt x="7" y="90"/>
                  <a:pt x="6" y="95"/>
                  <a:pt x="6" y="98"/>
                </a:cubicBezTo>
                <a:cubicBezTo>
                  <a:pt x="8" y="96"/>
                  <a:pt x="8" y="91"/>
                  <a:pt x="9" y="88"/>
                </a:cubicBezTo>
                <a:close/>
                <a:moveTo>
                  <a:pt x="216" y="90"/>
                </a:moveTo>
                <a:cubicBezTo>
                  <a:pt x="213" y="93"/>
                  <a:pt x="212" y="97"/>
                  <a:pt x="211" y="102"/>
                </a:cubicBezTo>
                <a:cubicBezTo>
                  <a:pt x="211" y="101"/>
                  <a:pt x="212" y="101"/>
                  <a:pt x="213" y="101"/>
                </a:cubicBezTo>
                <a:cubicBezTo>
                  <a:pt x="214" y="98"/>
                  <a:pt x="218" y="94"/>
                  <a:pt x="216" y="90"/>
                </a:cubicBezTo>
                <a:close/>
                <a:moveTo>
                  <a:pt x="19" y="92"/>
                </a:moveTo>
                <a:cubicBezTo>
                  <a:pt x="18" y="95"/>
                  <a:pt x="19" y="101"/>
                  <a:pt x="17" y="105"/>
                </a:cubicBezTo>
                <a:cubicBezTo>
                  <a:pt x="18" y="104"/>
                  <a:pt x="19" y="104"/>
                  <a:pt x="20" y="106"/>
                </a:cubicBezTo>
                <a:cubicBezTo>
                  <a:pt x="20" y="102"/>
                  <a:pt x="19" y="97"/>
                  <a:pt x="19" y="92"/>
                </a:cubicBezTo>
                <a:close/>
                <a:moveTo>
                  <a:pt x="15" y="92"/>
                </a:moveTo>
                <a:cubicBezTo>
                  <a:pt x="13" y="94"/>
                  <a:pt x="12" y="96"/>
                  <a:pt x="12" y="99"/>
                </a:cubicBezTo>
                <a:cubicBezTo>
                  <a:pt x="15" y="100"/>
                  <a:pt x="16" y="95"/>
                  <a:pt x="15" y="92"/>
                </a:cubicBezTo>
                <a:close/>
                <a:moveTo>
                  <a:pt x="229" y="93"/>
                </a:moveTo>
                <a:cubicBezTo>
                  <a:pt x="228" y="94"/>
                  <a:pt x="227" y="95"/>
                  <a:pt x="227" y="97"/>
                </a:cubicBezTo>
                <a:cubicBezTo>
                  <a:pt x="228" y="96"/>
                  <a:pt x="230" y="96"/>
                  <a:pt x="229" y="93"/>
                </a:cubicBezTo>
                <a:close/>
                <a:moveTo>
                  <a:pt x="224" y="97"/>
                </a:moveTo>
                <a:cubicBezTo>
                  <a:pt x="222" y="96"/>
                  <a:pt x="220" y="99"/>
                  <a:pt x="220" y="101"/>
                </a:cubicBezTo>
                <a:cubicBezTo>
                  <a:pt x="222" y="101"/>
                  <a:pt x="223" y="99"/>
                  <a:pt x="224" y="97"/>
                </a:cubicBezTo>
                <a:close/>
                <a:moveTo>
                  <a:pt x="229" y="99"/>
                </a:moveTo>
                <a:cubicBezTo>
                  <a:pt x="228" y="97"/>
                  <a:pt x="226" y="100"/>
                  <a:pt x="228" y="101"/>
                </a:cubicBezTo>
                <a:cubicBezTo>
                  <a:pt x="229" y="101"/>
                  <a:pt x="228" y="99"/>
                  <a:pt x="229" y="99"/>
                </a:cubicBezTo>
                <a:close/>
                <a:moveTo>
                  <a:pt x="4" y="100"/>
                </a:moveTo>
                <a:cubicBezTo>
                  <a:pt x="3" y="100"/>
                  <a:pt x="4" y="102"/>
                  <a:pt x="4" y="103"/>
                </a:cubicBezTo>
                <a:cubicBezTo>
                  <a:pt x="5" y="103"/>
                  <a:pt x="5" y="102"/>
                  <a:pt x="7" y="102"/>
                </a:cubicBezTo>
                <a:cubicBezTo>
                  <a:pt x="8" y="100"/>
                  <a:pt x="5" y="101"/>
                  <a:pt x="4" y="100"/>
                </a:cubicBezTo>
                <a:close/>
                <a:moveTo>
                  <a:pt x="222" y="107"/>
                </a:moveTo>
                <a:cubicBezTo>
                  <a:pt x="223" y="105"/>
                  <a:pt x="225" y="104"/>
                  <a:pt x="226" y="102"/>
                </a:cubicBezTo>
                <a:cubicBezTo>
                  <a:pt x="224" y="101"/>
                  <a:pt x="223" y="105"/>
                  <a:pt x="222" y="107"/>
                </a:cubicBezTo>
                <a:close/>
                <a:moveTo>
                  <a:pt x="208" y="103"/>
                </a:moveTo>
                <a:cubicBezTo>
                  <a:pt x="206" y="104"/>
                  <a:pt x="204" y="106"/>
                  <a:pt x="203" y="108"/>
                </a:cubicBezTo>
                <a:cubicBezTo>
                  <a:pt x="205" y="107"/>
                  <a:pt x="205" y="106"/>
                  <a:pt x="207" y="106"/>
                </a:cubicBezTo>
                <a:cubicBezTo>
                  <a:pt x="207" y="104"/>
                  <a:pt x="208" y="104"/>
                  <a:pt x="208" y="103"/>
                </a:cubicBezTo>
                <a:close/>
                <a:moveTo>
                  <a:pt x="227" y="104"/>
                </a:moveTo>
                <a:cubicBezTo>
                  <a:pt x="226" y="105"/>
                  <a:pt x="225" y="107"/>
                  <a:pt x="224" y="108"/>
                </a:cubicBezTo>
                <a:cubicBezTo>
                  <a:pt x="224" y="109"/>
                  <a:pt x="225" y="109"/>
                  <a:pt x="225" y="111"/>
                </a:cubicBezTo>
                <a:cubicBezTo>
                  <a:pt x="226" y="109"/>
                  <a:pt x="227" y="107"/>
                  <a:pt x="227" y="104"/>
                </a:cubicBezTo>
                <a:close/>
                <a:moveTo>
                  <a:pt x="4" y="104"/>
                </a:moveTo>
                <a:cubicBezTo>
                  <a:pt x="4" y="120"/>
                  <a:pt x="10" y="136"/>
                  <a:pt x="22" y="142"/>
                </a:cubicBezTo>
                <a:cubicBezTo>
                  <a:pt x="19" y="138"/>
                  <a:pt x="14" y="136"/>
                  <a:pt x="13" y="129"/>
                </a:cubicBezTo>
                <a:cubicBezTo>
                  <a:pt x="12" y="128"/>
                  <a:pt x="10" y="128"/>
                  <a:pt x="10" y="127"/>
                </a:cubicBezTo>
                <a:cubicBezTo>
                  <a:pt x="9" y="125"/>
                  <a:pt x="10" y="124"/>
                  <a:pt x="10" y="123"/>
                </a:cubicBezTo>
                <a:cubicBezTo>
                  <a:pt x="6" y="119"/>
                  <a:pt x="7" y="109"/>
                  <a:pt x="4" y="104"/>
                </a:cubicBezTo>
                <a:close/>
                <a:moveTo>
                  <a:pt x="219" y="106"/>
                </a:moveTo>
                <a:cubicBezTo>
                  <a:pt x="217" y="108"/>
                  <a:pt x="214" y="109"/>
                  <a:pt x="212" y="112"/>
                </a:cubicBezTo>
                <a:cubicBezTo>
                  <a:pt x="214" y="110"/>
                  <a:pt x="219" y="110"/>
                  <a:pt x="219" y="106"/>
                </a:cubicBezTo>
                <a:close/>
                <a:moveTo>
                  <a:pt x="21" y="107"/>
                </a:moveTo>
                <a:cubicBezTo>
                  <a:pt x="17" y="110"/>
                  <a:pt x="21" y="114"/>
                  <a:pt x="21" y="118"/>
                </a:cubicBezTo>
                <a:cubicBezTo>
                  <a:pt x="23" y="118"/>
                  <a:pt x="25" y="119"/>
                  <a:pt x="25" y="121"/>
                </a:cubicBezTo>
                <a:cubicBezTo>
                  <a:pt x="26" y="118"/>
                  <a:pt x="21" y="113"/>
                  <a:pt x="21" y="107"/>
                </a:cubicBezTo>
                <a:close/>
                <a:moveTo>
                  <a:pt x="204" y="109"/>
                </a:moveTo>
                <a:cubicBezTo>
                  <a:pt x="202" y="110"/>
                  <a:pt x="199" y="111"/>
                  <a:pt x="198" y="114"/>
                </a:cubicBezTo>
                <a:cubicBezTo>
                  <a:pt x="200" y="112"/>
                  <a:pt x="204" y="112"/>
                  <a:pt x="204" y="109"/>
                </a:cubicBezTo>
                <a:close/>
                <a:moveTo>
                  <a:pt x="196" y="117"/>
                </a:moveTo>
                <a:cubicBezTo>
                  <a:pt x="201" y="118"/>
                  <a:pt x="206" y="113"/>
                  <a:pt x="210" y="111"/>
                </a:cubicBezTo>
                <a:cubicBezTo>
                  <a:pt x="210" y="110"/>
                  <a:pt x="210" y="110"/>
                  <a:pt x="210" y="110"/>
                </a:cubicBezTo>
                <a:cubicBezTo>
                  <a:pt x="204" y="110"/>
                  <a:pt x="200" y="115"/>
                  <a:pt x="196" y="117"/>
                </a:cubicBezTo>
                <a:close/>
                <a:moveTo>
                  <a:pt x="221" y="111"/>
                </a:moveTo>
                <a:cubicBezTo>
                  <a:pt x="219" y="113"/>
                  <a:pt x="215" y="115"/>
                  <a:pt x="215" y="118"/>
                </a:cubicBezTo>
                <a:cubicBezTo>
                  <a:pt x="218" y="117"/>
                  <a:pt x="220" y="114"/>
                  <a:pt x="221" y="111"/>
                </a:cubicBezTo>
                <a:close/>
                <a:moveTo>
                  <a:pt x="204" y="119"/>
                </a:moveTo>
                <a:cubicBezTo>
                  <a:pt x="206" y="118"/>
                  <a:pt x="211" y="117"/>
                  <a:pt x="211" y="115"/>
                </a:cubicBezTo>
                <a:cubicBezTo>
                  <a:pt x="209" y="115"/>
                  <a:pt x="204" y="116"/>
                  <a:pt x="204" y="119"/>
                </a:cubicBezTo>
                <a:close/>
                <a:moveTo>
                  <a:pt x="222" y="116"/>
                </a:moveTo>
                <a:cubicBezTo>
                  <a:pt x="217" y="118"/>
                  <a:pt x="215" y="123"/>
                  <a:pt x="211" y="126"/>
                </a:cubicBezTo>
                <a:cubicBezTo>
                  <a:pt x="197" y="138"/>
                  <a:pt x="179" y="144"/>
                  <a:pt x="161" y="152"/>
                </a:cubicBezTo>
                <a:cubicBezTo>
                  <a:pt x="165" y="152"/>
                  <a:pt x="169" y="150"/>
                  <a:pt x="172" y="148"/>
                </a:cubicBezTo>
                <a:cubicBezTo>
                  <a:pt x="192" y="141"/>
                  <a:pt x="211" y="133"/>
                  <a:pt x="222" y="116"/>
                </a:cubicBezTo>
                <a:close/>
                <a:moveTo>
                  <a:pt x="213" y="118"/>
                </a:moveTo>
                <a:cubicBezTo>
                  <a:pt x="211" y="119"/>
                  <a:pt x="209" y="119"/>
                  <a:pt x="209" y="122"/>
                </a:cubicBezTo>
                <a:cubicBezTo>
                  <a:pt x="211" y="122"/>
                  <a:pt x="213" y="120"/>
                  <a:pt x="213" y="118"/>
                </a:cubicBezTo>
                <a:close/>
                <a:moveTo>
                  <a:pt x="193" y="118"/>
                </a:moveTo>
                <a:cubicBezTo>
                  <a:pt x="191" y="119"/>
                  <a:pt x="190" y="121"/>
                  <a:pt x="189" y="122"/>
                </a:cubicBezTo>
                <a:cubicBezTo>
                  <a:pt x="190" y="122"/>
                  <a:pt x="192" y="120"/>
                  <a:pt x="194" y="121"/>
                </a:cubicBezTo>
                <a:cubicBezTo>
                  <a:pt x="194" y="119"/>
                  <a:pt x="192" y="120"/>
                  <a:pt x="193" y="118"/>
                </a:cubicBezTo>
                <a:close/>
                <a:moveTo>
                  <a:pt x="201" y="120"/>
                </a:moveTo>
                <a:cubicBezTo>
                  <a:pt x="198" y="120"/>
                  <a:pt x="195" y="123"/>
                  <a:pt x="192" y="125"/>
                </a:cubicBezTo>
                <a:cubicBezTo>
                  <a:pt x="195" y="125"/>
                  <a:pt x="198" y="121"/>
                  <a:pt x="201" y="120"/>
                </a:cubicBezTo>
                <a:close/>
                <a:moveTo>
                  <a:pt x="21" y="121"/>
                </a:moveTo>
                <a:cubicBezTo>
                  <a:pt x="20" y="121"/>
                  <a:pt x="20" y="122"/>
                  <a:pt x="20" y="122"/>
                </a:cubicBezTo>
                <a:cubicBezTo>
                  <a:pt x="20" y="123"/>
                  <a:pt x="21" y="125"/>
                  <a:pt x="21" y="127"/>
                </a:cubicBezTo>
                <a:cubicBezTo>
                  <a:pt x="22" y="125"/>
                  <a:pt x="20" y="123"/>
                  <a:pt x="21" y="121"/>
                </a:cubicBezTo>
                <a:close/>
                <a:moveTo>
                  <a:pt x="207" y="122"/>
                </a:moveTo>
                <a:cubicBezTo>
                  <a:pt x="204" y="122"/>
                  <a:pt x="203" y="124"/>
                  <a:pt x="201" y="125"/>
                </a:cubicBezTo>
                <a:cubicBezTo>
                  <a:pt x="201" y="126"/>
                  <a:pt x="202" y="126"/>
                  <a:pt x="202" y="126"/>
                </a:cubicBezTo>
                <a:cubicBezTo>
                  <a:pt x="204" y="125"/>
                  <a:pt x="206" y="124"/>
                  <a:pt x="207" y="122"/>
                </a:cubicBezTo>
                <a:close/>
                <a:moveTo>
                  <a:pt x="18" y="124"/>
                </a:moveTo>
                <a:cubicBezTo>
                  <a:pt x="17" y="124"/>
                  <a:pt x="16" y="125"/>
                  <a:pt x="16" y="126"/>
                </a:cubicBezTo>
                <a:cubicBezTo>
                  <a:pt x="17" y="127"/>
                  <a:pt x="17" y="128"/>
                  <a:pt x="18" y="129"/>
                </a:cubicBezTo>
                <a:cubicBezTo>
                  <a:pt x="20" y="128"/>
                  <a:pt x="19" y="125"/>
                  <a:pt x="18" y="124"/>
                </a:cubicBezTo>
                <a:close/>
                <a:moveTo>
                  <a:pt x="28" y="124"/>
                </a:moveTo>
                <a:cubicBezTo>
                  <a:pt x="28" y="125"/>
                  <a:pt x="29" y="128"/>
                  <a:pt x="31" y="127"/>
                </a:cubicBezTo>
                <a:cubicBezTo>
                  <a:pt x="30" y="125"/>
                  <a:pt x="29" y="124"/>
                  <a:pt x="28" y="124"/>
                </a:cubicBezTo>
                <a:close/>
                <a:moveTo>
                  <a:pt x="190" y="127"/>
                </a:moveTo>
                <a:cubicBezTo>
                  <a:pt x="190" y="126"/>
                  <a:pt x="186" y="127"/>
                  <a:pt x="186" y="128"/>
                </a:cubicBezTo>
                <a:cubicBezTo>
                  <a:pt x="186" y="129"/>
                  <a:pt x="188" y="127"/>
                  <a:pt x="190" y="127"/>
                </a:cubicBezTo>
                <a:close/>
                <a:moveTo>
                  <a:pt x="23" y="127"/>
                </a:moveTo>
                <a:cubicBezTo>
                  <a:pt x="24" y="128"/>
                  <a:pt x="23" y="129"/>
                  <a:pt x="25" y="129"/>
                </a:cubicBezTo>
                <a:cubicBezTo>
                  <a:pt x="24" y="129"/>
                  <a:pt x="25" y="127"/>
                  <a:pt x="23" y="127"/>
                </a:cubicBezTo>
                <a:close/>
                <a:moveTo>
                  <a:pt x="180" y="131"/>
                </a:moveTo>
                <a:cubicBezTo>
                  <a:pt x="181" y="132"/>
                  <a:pt x="183" y="131"/>
                  <a:pt x="183" y="130"/>
                </a:cubicBezTo>
                <a:cubicBezTo>
                  <a:pt x="182" y="129"/>
                  <a:pt x="181" y="131"/>
                  <a:pt x="180" y="131"/>
                </a:cubicBezTo>
                <a:close/>
                <a:moveTo>
                  <a:pt x="29" y="130"/>
                </a:moveTo>
                <a:cubicBezTo>
                  <a:pt x="29" y="133"/>
                  <a:pt x="29" y="139"/>
                  <a:pt x="33" y="140"/>
                </a:cubicBezTo>
                <a:cubicBezTo>
                  <a:pt x="32" y="136"/>
                  <a:pt x="31" y="133"/>
                  <a:pt x="29" y="130"/>
                </a:cubicBezTo>
                <a:close/>
                <a:moveTo>
                  <a:pt x="23" y="131"/>
                </a:moveTo>
                <a:cubicBezTo>
                  <a:pt x="23" y="134"/>
                  <a:pt x="24" y="137"/>
                  <a:pt x="27" y="137"/>
                </a:cubicBezTo>
                <a:cubicBezTo>
                  <a:pt x="26" y="135"/>
                  <a:pt x="26" y="131"/>
                  <a:pt x="23" y="131"/>
                </a:cubicBezTo>
                <a:close/>
                <a:moveTo>
                  <a:pt x="167" y="132"/>
                </a:moveTo>
                <a:cubicBezTo>
                  <a:pt x="168" y="131"/>
                  <a:pt x="164" y="133"/>
                  <a:pt x="162" y="133"/>
                </a:cubicBezTo>
                <a:cubicBezTo>
                  <a:pt x="156" y="135"/>
                  <a:pt x="147" y="137"/>
                  <a:pt x="142" y="140"/>
                </a:cubicBezTo>
                <a:cubicBezTo>
                  <a:pt x="151" y="140"/>
                  <a:pt x="161" y="135"/>
                  <a:pt x="167" y="132"/>
                </a:cubicBezTo>
                <a:close/>
                <a:moveTo>
                  <a:pt x="185" y="133"/>
                </a:moveTo>
                <a:cubicBezTo>
                  <a:pt x="186" y="134"/>
                  <a:pt x="188" y="133"/>
                  <a:pt x="189" y="133"/>
                </a:cubicBezTo>
                <a:cubicBezTo>
                  <a:pt x="188" y="132"/>
                  <a:pt x="186" y="132"/>
                  <a:pt x="185" y="133"/>
                </a:cubicBezTo>
                <a:close/>
                <a:moveTo>
                  <a:pt x="176" y="133"/>
                </a:moveTo>
                <a:cubicBezTo>
                  <a:pt x="174" y="133"/>
                  <a:pt x="174" y="134"/>
                  <a:pt x="173" y="135"/>
                </a:cubicBezTo>
                <a:cubicBezTo>
                  <a:pt x="172" y="135"/>
                  <a:pt x="176" y="134"/>
                  <a:pt x="176" y="133"/>
                </a:cubicBezTo>
                <a:close/>
                <a:moveTo>
                  <a:pt x="192" y="136"/>
                </a:moveTo>
                <a:cubicBezTo>
                  <a:pt x="190" y="136"/>
                  <a:pt x="188" y="138"/>
                  <a:pt x="185" y="139"/>
                </a:cubicBezTo>
                <a:cubicBezTo>
                  <a:pt x="188" y="140"/>
                  <a:pt x="190" y="137"/>
                  <a:pt x="192" y="136"/>
                </a:cubicBezTo>
                <a:close/>
                <a:moveTo>
                  <a:pt x="46" y="136"/>
                </a:moveTo>
                <a:cubicBezTo>
                  <a:pt x="44" y="135"/>
                  <a:pt x="47" y="138"/>
                  <a:pt x="47" y="140"/>
                </a:cubicBezTo>
                <a:cubicBezTo>
                  <a:pt x="48" y="141"/>
                  <a:pt x="50" y="140"/>
                  <a:pt x="51" y="140"/>
                </a:cubicBezTo>
                <a:cubicBezTo>
                  <a:pt x="50" y="138"/>
                  <a:pt x="47" y="138"/>
                  <a:pt x="46" y="136"/>
                </a:cubicBezTo>
                <a:close/>
                <a:moveTo>
                  <a:pt x="36" y="138"/>
                </a:moveTo>
                <a:cubicBezTo>
                  <a:pt x="36" y="140"/>
                  <a:pt x="35" y="142"/>
                  <a:pt x="39" y="142"/>
                </a:cubicBezTo>
                <a:cubicBezTo>
                  <a:pt x="39" y="140"/>
                  <a:pt x="39" y="137"/>
                  <a:pt x="36" y="138"/>
                </a:cubicBezTo>
                <a:close/>
                <a:moveTo>
                  <a:pt x="177" y="138"/>
                </a:moveTo>
                <a:cubicBezTo>
                  <a:pt x="178" y="140"/>
                  <a:pt x="180" y="140"/>
                  <a:pt x="181" y="139"/>
                </a:cubicBezTo>
                <a:cubicBezTo>
                  <a:pt x="180" y="137"/>
                  <a:pt x="178" y="138"/>
                  <a:pt x="177" y="138"/>
                </a:cubicBezTo>
                <a:close/>
                <a:moveTo>
                  <a:pt x="167" y="138"/>
                </a:moveTo>
                <a:cubicBezTo>
                  <a:pt x="166" y="139"/>
                  <a:pt x="165" y="138"/>
                  <a:pt x="165" y="140"/>
                </a:cubicBezTo>
                <a:cubicBezTo>
                  <a:pt x="166" y="140"/>
                  <a:pt x="167" y="139"/>
                  <a:pt x="167" y="138"/>
                </a:cubicBezTo>
                <a:close/>
                <a:moveTo>
                  <a:pt x="153" y="140"/>
                </a:moveTo>
                <a:cubicBezTo>
                  <a:pt x="149" y="141"/>
                  <a:pt x="142" y="141"/>
                  <a:pt x="139" y="143"/>
                </a:cubicBezTo>
                <a:cubicBezTo>
                  <a:pt x="145" y="144"/>
                  <a:pt x="148" y="141"/>
                  <a:pt x="153" y="140"/>
                </a:cubicBezTo>
                <a:close/>
                <a:moveTo>
                  <a:pt x="136" y="141"/>
                </a:moveTo>
                <a:cubicBezTo>
                  <a:pt x="136" y="141"/>
                  <a:pt x="136" y="141"/>
                  <a:pt x="135" y="141"/>
                </a:cubicBezTo>
                <a:cubicBezTo>
                  <a:pt x="132" y="141"/>
                  <a:pt x="127" y="142"/>
                  <a:pt x="123" y="142"/>
                </a:cubicBezTo>
                <a:cubicBezTo>
                  <a:pt x="119" y="143"/>
                  <a:pt x="113" y="142"/>
                  <a:pt x="113" y="146"/>
                </a:cubicBezTo>
                <a:cubicBezTo>
                  <a:pt x="122" y="146"/>
                  <a:pt x="127" y="142"/>
                  <a:pt x="136" y="141"/>
                </a:cubicBezTo>
                <a:close/>
                <a:moveTo>
                  <a:pt x="174" y="142"/>
                </a:moveTo>
                <a:cubicBezTo>
                  <a:pt x="172" y="141"/>
                  <a:pt x="169" y="142"/>
                  <a:pt x="168" y="142"/>
                </a:cubicBezTo>
                <a:cubicBezTo>
                  <a:pt x="169" y="143"/>
                  <a:pt x="172" y="142"/>
                  <a:pt x="174" y="142"/>
                </a:cubicBezTo>
                <a:close/>
                <a:moveTo>
                  <a:pt x="30" y="141"/>
                </a:moveTo>
                <a:cubicBezTo>
                  <a:pt x="29" y="141"/>
                  <a:pt x="29" y="142"/>
                  <a:pt x="28" y="142"/>
                </a:cubicBezTo>
                <a:cubicBezTo>
                  <a:pt x="29" y="144"/>
                  <a:pt x="32" y="145"/>
                  <a:pt x="33" y="147"/>
                </a:cubicBezTo>
                <a:cubicBezTo>
                  <a:pt x="33" y="145"/>
                  <a:pt x="30" y="144"/>
                  <a:pt x="30" y="141"/>
                </a:cubicBezTo>
                <a:close/>
                <a:moveTo>
                  <a:pt x="67" y="142"/>
                </a:moveTo>
                <a:cubicBezTo>
                  <a:pt x="68" y="144"/>
                  <a:pt x="70" y="145"/>
                  <a:pt x="71" y="146"/>
                </a:cubicBezTo>
                <a:cubicBezTo>
                  <a:pt x="72" y="146"/>
                  <a:pt x="74" y="145"/>
                  <a:pt x="75" y="145"/>
                </a:cubicBezTo>
                <a:cubicBezTo>
                  <a:pt x="76" y="145"/>
                  <a:pt x="77" y="146"/>
                  <a:pt x="77" y="147"/>
                </a:cubicBezTo>
                <a:cubicBezTo>
                  <a:pt x="78" y="147"/>
                  <a:pt x="77" y="144"/>
                  <a:pt x="79" y="144"/>
                </a:cubicBezTo>
                <a:cubicBezTo>
                  <a:pt x="75" y="143"/>
                  <a:pt x="71" y="143"/>
                  <a:pt x="67" y="142"/>
                </a:cubicBezTo>
                <a:close/>
                <a:moveTo>
                  <a:pt x="57" y="143"/>
                </a:moveTo>
                <a:cubicBezTo>
                  <a:pt x="59" y="144"/>
                  <a:pt x="59" y="146"/>
                  <a:pt x="61" y="147"/>
                </a:cubicBezTo>
                <a:cubicBezTo>
                  <a:pt x="61" y="144"/>
                  <a:pt x="59" y="142"/>
                  <a:pt x="57" y="143"/>
                </a:cubicBezTo>
                <a:close/>
                <a:moveTo>
                  <a:pt x="129" y="145"/>
                </a:moveTo>
                <a:cubicBezTo>
                  <a:pt x="131" y="145"/>
                  <a:pt x="134" y="144"/>
                  <a:pt x="137" y="144"/>
                </a:cubicBezTo>
                <a:cubicBezTo>
                  <a:pt x="136" y="142"/>
                  <a:pt x="131" y="144"/>
                  <a:pt x="129" y="145"/>
                </a:cubicBezTo>
                <a:close/>
                <a:moveTo>
                  <a:pt x="63" y="143"/>
                </a:moveTo>
                <a:cubicBezTo>
                  <a:pt x="62" y="144"/>
                  <a:pt x="64" y="145"/>
                  <a:pt x="64" y="147"/>
                </a:cubicBezTo>
                <a:cubicBezTo>
                  <a:pt x="66" y="147"/>
                  <a:pt x="65" y="146"/>
                  <a:pt x="66" y="145"/>
                </a:cubicBezTo>
                <a:cubicBezTo>
                  <a:pt x="66" y="144"/>
                  <a:pt x="64" y="144"/>
                  <a:pt x="63" y="143"/>
                </a:cubicBezTo>
                <a:close/>
                <a:moveTo>
                  <a:pt x="149" y="147"/>
                </a:moveTo>
                <a:cubicBezTo>
                  <a:pt x="156" y="148"/>
                  <a:pt x="163" y="146"/>
                  <a:pt x="167" y="145"/>
                </a:cubicBezTo>
                <a:cubicBezTo>
                  <a:pt x="160" y="145"/>
                  <a:pt x="154" y="143"/>
                  <a:pt x="149" y="147"/>
                </a:cubicBezTo>
                <a:close/>
                <a:moveTo>
                  <a:pt x="96" y="147"/>
                </a:moveTo>
                <a:cubicBezTo>
                  <a:pt x="100" y="147"/>
                  <a:pt x="108" y="148"/>
                  <a:pt x="110" y="145"/>
                </a:cubicBezTo>
                <a:cubicBezTo>
                  <a:pt x="107" y="143"/>
                  <a:pt x="100" y="146"/>
                  <a:pt x="96" y="147"/>
                </a:cubicBezTo>
                <a:close/>
                <a:moveTo>
                  <a:pt x="80" y="144"/>
                </a:moveTo>
                <a:cubicBezTo>
                  <a:pt x="82" y="148"/>
                  <a:pt x="89" y="147"/>
                  <a:pt x="93" y="145"/>
                </a:cubicBezTo>
                <a:cubicBezTo>
                  <a:pt x="89" y="144"/>
                  <a:pt x="84" y="145"/>
                  <a:pt x="80" y="144"/>
                </a:cubicBezTo>
                <a:close/>
                <a:moveTo>
                  <a:pt x="147" y="146"/>
                </a:moveTo>
                <a:cubicBezTo>
                  <a:pt x="143" y="147"/>
                  <a:pt x="137" y="147"/>
                  <a:pt x="134" y="149"/>
                </a:cubicBezTo>
                <a:cubicBezTo>
                  <a:pt x="139" y="149"/>
                  <a:pt x="145" y="149"/>
                  <a:pt x="147" y="146"/>
                </a:cubicBezTo>
                <a:close/>
                <a:moveTo>
                  <a:pt x="72" y="149"/>
                </a:moveTo>
                <a:cubicBezTo>
                  <a:pt x="75" y="154"/>
                  <a:pt x="74" y="160"/>
                  <a:pt x="72" y="166"/>
                </a:cubicBezTo>
                <a:cubicBezTo>
                  <a:pt x="73" y="166"/>
                  <a:pt x="74" y="166"/>
                  <a:pt x="74" y="167"/>
                </a:cubicBezTo>
                <a:cubicBezTo>
                  <a:pt x="73" y="163"/>
                  <a:pt x="77" y="154"/>
                  <a:pt x="77" y="150"/>
                </a:cubicBezTo>
                <a:cubicBezTo>
                  <a:pt x="76" y="149"/>
                  <a:pt x="75" y="146"/>
                  <a:pt x="72" y="149"/>
                </a:cubicBezTo>
                <a:close/>
                <a:moveTo>
                  <a:pt x="68" y="147"/>
                </a:moveTo>
                <a:cubicBezTo>
                  <a:pt x="66" y="151"/>
                  <a:pt x="67" y="155"/>
                  <a:pt x="68" y="159"/>
                </a:cubicBezTo>
                <a:cubicBezTo>
                  <a:pt x="68" y="155"/>
                  <a:pt x="72" y="149"/>
                  <a:pt x="68" y="147"/>
                </a:cubicBezTo>
                <a:close/>
                <a:moveTo>
                  <a:pt x="54" y="148"/>
                </a:moveTo>
                <a:cubicBezTo>
                  <a:pt x="52" y="148"/>
                  <a:pt x="53" y="151"/>
                  <a:pt x="54" y="150"/>
                </a:cubicBezTo>
                <a:cubicBezTo>
                  <a:pt x="54" y="149"/>
                  <a:pt x="53" y="149"/>
                  <a:pt x="54" y="148"/>
                </a:cubicBezTo>
                <a:close/>
                <a:moveTo>
                  <a:pt x="80" y="148"/>
                </a:moveTo>
                <a:cubicBezTo>
                  <a:pt x="79" y="149"/>
                  <a:pt x="79" y="151"/>
                  <a:pt x="79" y="152"/>
                </a:cubicBezTo>
                <a:cubicBezTo>
                  <a:pt x="80" y="151"/>
                  <a:pt x="81" y="149"/>
                  <a:pt x="80" y="148"/>
                </a:cubicBezTo>
                <a:close/>
                <a:moveTo>
                  <a:pt x="88" y="149"/>
                </a:moveTo>
                <a:cubicBezTo>
                  <a:pt x="91" y="152"/>
                  <a:pt x="97" y="149"/>
                  <a:pt x="103" y="149"/>
                </a:cubicBezTo>
                <a:cubicBezTo>
                  <a:pt x="99" y="148"/>
                  <a:pt x="94" y="150"/>
                  <a:pt x="88" y="149"/>
                </a:cubicBezTo>
                <a:close/>
                <a:moveTo>
                  <a:pt x="155" y="149"/>
                </a:moveTo>
                <a:cubicBezTo>
                  <a:pt x="152" y="149"/>
                  <a:pt x="149" y="150"/>
                  <a:pt x="146" y="150"/>
                </a:cubicBezTo>
                <a:cubicBezTo>
                  <a:pt x="147" y="153"/>
                  <a:pt x="152" y="150"/>
                  <a:pt x="155" y="149"/>
                </a:cubicBezTo>
                <a:close/>
                <a:moveTo>
                  <a:pt x="144" y="150"/>
                </a:moveTo>
                <a:cubicBezTo>
                  <a:pt x="142" y="150"/>
                  <a:pt x="140" y="151"/>
                  <a:pt x="138" y="150"/>
                </a:cubicBezTo>
                <a:cubicBezTo>
                  <a:pt x="138" y="151"/>
                  <a:pt x="138" y="153"/>
                  <a:pt x="137" y="152"/>
                </a:cubicBezTo>
                <a:cubicBezTo>
                  <a:pt x="139" y="153"/>
                  <a:pt x="142" y="152"/>
                  <a:pt x="144" y="152"/>
                </a:cubicBezTo>
                <a:cubicBezTo>
                  <a:pt x="145" y="151"/>
                  <a:pt x="144" y="151"/>
                  <a:pt x="144" y="150"/>
                </a:cubicBezTo>
                <a:close/>
                <a:moveTo>
                  <a:pt x="57" y="150"/>
                </a:moveTo>
                <a:cubicBezTo>
                  <a:pt x="55" y="153"/>
                  <a:pt x="56" y="158"/>
                  <a:pt x="56" y="161"/>
                </a:cubicBezTo>
                <a:cubicBezTo>
                  <a:pt x="59" y="159"/>
                  <a:pt x="59" y="153"/>
                  <a:pt x="57" y="150"/>
                </a:cubicBezTo>
                <a:close/>
                <a:moveTo>
                  <a:pt x="36" y="150"/>
                </a:moveTo>
                <a:cubicBezTo>
                  <a:pt x="37" y="153"/>
                  <a:pt x="39" y="154"/>
                  <a:pt x="42" y="154"/>
                </a:cubicBezTo>
                <a:cubicBezTo>
                  <a:pt x="40" y="153"/>
                  <a:pt x="39" y="151"/>
                  <a:pt x="36" y="150"/>
                </a:cubicBezTo>
                <a:close/>
                <a:moveTo>
                  <a:pt x="83" y="151"/>
                </a:moveTo>
                <a:cubicBezTo>
                  <a:pt x="82" y="153"/>
                  <a:pt x="80" y="158"/>
                  <a:pt x="81" y="161"/>
                </a:cubicBezTo>
                <a:cubicBezTo>
                  <a:pt x="83" y="159"/>
                  <a:pt x="85" y="154"/>
                  <a:pt x="83" y="151"/>
                </a:cubicBezTo>
                <a:close/>
                <a:moveTo>
                  <a:pt x="134" y="151"/>
                </a:moveTo>
                <a:cubicBezTo>
                  <a:pt x="127" y="152"/>
                  <a:pt x="118" y="153"/>
                  <a:pt x="113" y="154"/>
                </a:cubicBezTo>
                <a:cubicBezTo>
                  <a:pt x="120" y="155"/>
                  <a:pt x="127" y="154"/>
                  <a:pt x="134" y="151"/>
                </a:cubicBezTo>
                <a:close/>
                <a:moveTo>
                  <a:pt x="62" y="152"/>
                </a:moveTo>
                <a:cubicBezTo>
                  <a:pt x="60" y="153"/>
                  <a:pt x="63" y="157"/>
                  <a:pt x="62" y="159"/>
                </a:cubicBezTo>
                <a:cubicBezTo>
                  <a:pt x="63" y="157"/>
                  <a:pt x="64" y="153"/>
                  <a:pt x="62" y="152"/>
                </a:cubicBezTo>
                <a:close/>
                <a:moveTo>
                  <a:pt x="94" y="153"/>
                </a:moveTo>
                <a:cubicBezTo>
                  <a:pt x="93" y="152"/>
                  <a:pt x="91" y="153"/>
                  <a:pt x="90" y="153"/>
                </a:cubicBezTo>
                <a:cubicBezTo>
                  <a:pt x="90" y="155"/>
                  <a:pt x="92" y="154"/>
                  <a:pt x="93" y="155"/>
                </a:cubicBezTo>
                <a:cubicBezTo>
                  <a:pt x="94" y="155"/>
                  <a:pt x="92" y="154"/>
                  <a:pt x="93" y="153"/>
                </a:cubicBezTo>
                <a:lnTo>
                  <a:pt x="94" y="153"/>
                </a:lnTo>
                <a:close/>
                <a:moveTo>
                  <a:pt x="105" y="153"/>
                </a:moveTo>
                <a:cubicBezTo>
                  <a:pt x="103" y="154"/>
                  <a:pt x="101" y="153"/>
                  <a:pt x="99" y="154"/>
                </a:cubicBezTo>
                <a:cubicBezTo>
                  <a:pt x="100" y="155"/>
                  <a:pt x="104" y="156"/>
                  <a:pt x="106" y="156"/>
                </a:cubicBezTo>
                <a:cubicBezTo>
                  <a:pt x="105" y="155"/>
                  <a:pt x="105" y="154"/>
                  <a:pt x="105" y="153"/>
                </a:cubicBezTo>
                <a:close/>
                <a:moveTo>
                  <a:pt x="72" y="153"/>
                </a:moveTo>
                <a:cubicBezTo>
                  <a:pt x="70" y="156"/>
                  <a:pt x="69" y="161"/>
                  <a:pt x="70" y="164"/>
                </a:cubicBezTo>
                <a:cubicBezTo>
                  <a:pt x="72" y="162"/>
                  <a:pt x="72" y="157"/>
                  <a:pt x="72" y="153"/>
                </a:cubicBezTo>
                <a:close/>
                <a:moveTo>
                  <a:pt x="142" y="154"/>
                </a:moveTo>
                <a:cubicBezTo>
                  <a:pt x="138" y="153"/>
                  <a:pt x="134" y="156"/>
                  <a:pt x="130" y="155"/>
                </a:cubicBezTo>
                <a:cubicBezTo>
                  <a:pt x="133" y="156"/>
                  <a:pt x="138" y="155"/>
                  <a:pt x="142" y="154"/>
                </a:cubicBezTo>
                <a:close/>
                <a:moveTo>
                  <a:pt x="148" y="155"/>
                </a:moveTo>
                <a:cubicBezTo>
                  <a:pt x="145" y="156"/>
                  <a:pt x="140" y="156"/>
                  <a:pt x="138" y="157"/>
                </a:cubicBezTo>
                <a:cubicBezTo>
                  <a:pt x="137" y="157"/>
                  <a:pt x="135" y="157"/>
                  <a:pt x="137" y="157"/>
                </a:cubicBezTo>
                <a:cubicBezTo>
                  <a:pt x="141" y="158"/>
                  <a:pt x="145" y="156"/>
                  <a:pt x="148" y="155"/>
                </a:cubicBezTo>
                <a:close/>
                <a:moveTo>
                  <a:pt x="89" y="156"/>
                </a:moveTo>
                <a:cubicBezTo>
                  <a:pt x="88" y="156"/>
                  <a:pt x="87" y="156"/>
                  <a:pt x="87" y="157"/>
                </a:cubicBezTo>
                <a:cubicBezTo>
                  <a:pt x="88" y="157"/>
                  <a:pt x="89" y="157"/>
                  <a:pt x="89" y="156"/>
                </a:cubicBezTo>
                <a:close/>
                <a:moveTo>
                  <a:pt x="132" y="157"/>
                </a:moveTo>
                <a:cubicBezTo>
                  <a:pt x="127" y="159"/>
                  <a:pt x="120" y="157"/>
                  <a:pt x="116" y="160"/>
                </a:cubicBezTo>
                <a:cubicBezTo>
                  <a:pt x="121" y="158"/>
                  <a:pt x="129" y="160"/>
                  <a:pt x="132" y="157"/>
                </a:cubicBezTo>
                <a:close/>
                <a:moveTo>
                  <a:pt x="100" y="158"/>
                </a:moveTo>
                <a:cubicBezTo>
                  <a:pt x="100" y="159"/>
                  <a:pt x="100" y="159"/>
                  <a:pt x="100" y="159"/>
                </a:cubicBezTo>
                <a:cubicBezTo>
                  <a:pt x="101" y="159"/>
                  <a:pt x="101" y="158"/>
                  <a:pt x="102" y="159"/>
                </a:cubicBezTo>
                <a:cubicBezTo>
                  <a:pt x="101" y="158"/>
                  <a:pt x="100" y="157"/>
                  <a:pt x="100" y="158"/>
                </a:cubicBezTo>
                <a:close/>
                <a:moveTo>
                  <a:pt x="52" y="165"/>
                </a:moveTo>
                <a:cubicBezTo>
                  <a:pt x="49" y="174"/>
                  <a:pt x="52" y="186"/>
                  <a:pt x="56" y="193"/>
                </a:cubicBezTo>
                <a:cubicBezTo>
                  <a:pt x="55" y="185"/>
                  <a:pt x="52" y="174"/>
                  <a:pt x="52" y="165"/>
                </a:cubicBezTo>
                <a:close/>
                <a:moveTo>
                  <a:pt x="83" y="166"/>
                </a:moveTo>
                <a:cubicBezTo>
                  <a:pt x="82" y="167"/>
                  <a:pt x="80" y="168"/>
                  <a:pt x="80" y="170"/>
                </a:cubicBezTo>
                <a:cubicBezTo>
                  <a:pt x="82" y="169"/>
                  <a:pt x="83" y="168"/>
                  <a:pt x="83" y="166"/>
                </a:cubicBezTo>
                <a:close/>
                <a:moveTo>
                  <a:pt x="78" y="166"/>
                </a:moveTo>
                <a:cubicBezTo>
                  <a:pt x="77" y="167"/>
                  <a:pt x="76" y="168"/>
                  <a:pt x="75" y="168"/>
                </a:cubicBezTo>
                <a:cubicBezTo>
                  <a:pt x="76" y="171"/>
                  <a:pt x="75" y="175"/>
                  <a:pt x="75" y="178"/>
                </a:cubicBezTo>
                <a:cubicBezTo>
                  <a:pt x="77" y="176"/>
                  <a:pt x="78" y="171"/>
                  <a:pt x="78" y="166"/>
                </a:cubicBezTo>
                <a:close/>
                <a:moveTo>
                  <a:pt x="67" y="166"/>
                </a:moveTo>
                <a:cubicBezTo>
                  <a:pt x="65" y="167"/>
                  <a:pt x="65" y="169"/>
                  <a:pt x="63" y="170"/>
                </a:cubicBezTo>
                <a:cubicBezTo>
                  <a:pt x="64" y="175"/>
                  <a:pt x="65" y="182"/>
                  <a:pt x="66" y="186"/>
                </a:cubicBezTo>
                <a:cubicBezTo>
                  <a:pt x="68" y="181"/>
                  <a:pt x="67" y="172"/>
                  <a:pt x="67" y="166"/>
                </a:cubicBezTo>
                <a:close/>
                <a:moveTo>
                  <a:pt x="71" y="175"/>
                </a:moveTo>
                <a:cubicBezTo>
                  <a:pt x="69" y="177"/>
                  <a:pt x="71" y="181"/>
                  <a:pt x="71" y="184"/>
                </a:cubicBezTo>
                <a:cubicBezTo>
                  <a:pt x="71" y="182"/>
                  <a:pt x="71" y="178"/>
                  <a:pt x="71" y="175"/>
                </a:cubicBezTo>
                <a:close/>
                <a:moveTo>
                  <a:pt x="62" y="182"/>
                </a:moveTo>
                <a:cubicBezTo>
                  <a:pt x="60" y="184"/>
                  <a:pt x="61" y="189"/>
                  <a:pt x="62" y="191"/>
                </a:cubicBezTo>
                <a:cubicBezTo>
                  <a:pt x="64" y="189"/>
                  <a:pt x="62" y="185"/>
                  <a:pt x="62" y="182"/>
                </a:cubicBezTo>
                <a:close/>
                <a:moveTo>
                  <a:pt x="75" y="184"/>
                </a:moveTo>
                <a:cubicBezTo>
                  <a:pt x="73" y="184"/>
                  <a:pt x="74" y="187"/>
                  <a:pt x="73" y="189"/>
                </a:cubicBezTo>
                <a:cubicBezTo>
                  <a:pt x="74" y="188"/>
                  <a:pt x="75" y="186"/>
                  <a:pt x="75" y="184"/>
                </a:cubicBezTo>
                <a:close/>
                <a:moveTo>
                  <a:pt x="68" y="190"/>
                </a:moveTo>
                <a:cubicBezTo>
                  <a:pt x="66" y="192"/>
                  <a:pt x="68" y="195"/>
                  <a:pt x="68" y="198"/>
                </a:cubicBezTo>
                <a:cubicBezTo>
                  <a:pt x="69" y="195"/>
                  <a:pt x="69" y="193"/>
                  <a:pt x="68" y="190"/>
                </a:cubicBezTo>
                <a:close/>
                <a:moveTo>
                  <a:pt x="73" y="193"/>
                </a:moveTo>
                <a:cubicBezTo>
                  <a:pt x="70" y="199"/>
                  <a:pt x="72" y="203"/>
                  <a:pt x="72" y="210"/>
                </a:cubicBezTo>
                <a:cubicBezTo>
                  <a:pt x="73" y="206"/>
                  <a:pt x="72" y="199"/>
                  <a:pt x="73" y="193"/>
                </a:cubicBezTo>
                <a:close/>
                <a:moveTo>
                  <a:pt x="59" y="196"/>
                </a:moveTo>
                <a:cubicBezTo>
                  <a:pt x="58" y="196"/>
                  <a:pt x="58" y="197"/>
                  <a:pt x="57" y="197"/>
                </a:cubicBezTo>
                <a:cubicBezTo>
                  <a:pt x="61" y="203"/>
                  <a:pt x="63" y="210"/>
                  <a:pt x="68" y="215"/>
                </a:cubicBezTo>
                <a:cubicBezTo>
                  <a:pt x="66" y="207"/>
                  <a:pt x="59" y="205"/>
                  <a:pt x="59" y="196"/>
                </a:cubicBezTo>
                <a:close/>
                <a:moveTo>
                  <a:pt x="73" y="210"/>
                </a:moveTo>
                <a:cubicBezTo>
                  <a:pt x="71" y="213"/>
                  <a:pt x="75" y="219"/>
                  <a:pt x="74" y="222"/>
                </a:cubicBezTo>
                <a:cubicBezTo>
                  <a:pt x="75" y="223"/>
                  <a:pt x="75" y="224"/>
                  <a:pt x="77" y="224"/>
                </a:cubicBezTo>
                <a:cubicBezTo>
                  <a:pt x="74" y="221"/>
                  <a:pt x="74" y="215"/>
                  <a:pt x="73" y="210"/>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0" name="Freeform 57"/>
          <p:cNvSpPr>
            <a:spLocks noEditPoints="1"/>
          </p:cNvSpPr>
          <p:nvPr/>
        </p:nvSpPr>
        <p:spPr bwMode="auto">
          <a:xfrm rot="19969395">
            <a:off x="7595073" y="3018692"/>
            <a:ext cx="2803459" cy="2757917"/>
          </a:xfrm>
          <a:custGeom>
            <a:avLst/>
            <a:gdLst>
              <a:gd name="T0" fmla="*/ 203 w 234"/>
              <a:gd name="T1" fmla="*/ 32 h 230"/>
              <a:gd name="T2" fmla="*/ 60 w 234"/>
              <a:gd name="T3" fmla="*/ 208 h 230"/>
              <a:gd name="T4" fmla="*/ 125 w 234"/>
              <a:gd name="T5" fmla="*/ 8 h 230"/>
              <a:gd name="T6" fmla="*/ 148 w 234"/>
              <a:gd name="T7" fmla="*/ 14 h 230"/>
              <a:gd name="T8" fmla="*/ 168 w 234"/>
              <a:gd name="T9" fmla="*/ 15 h 230"/>
              <a:gd name="T10" fmla="*/ 157 w 234"/>
              <a:gd name="T11" fmla="*/ 18 h 230"/>
              <a:gd name="T12" fmla="*/ 140 w 234"/>
              <a:gd name="T13" fmla="*/ 19 h 230"/>
              <a:gd name="T14" fmla="*/ 119 w 234"/>
              <a:gd name="T15" fmla="*/ 20 h 230"/>
              <a:gd name="T16" fmla="*/ 101 w 234"/>
              <a:gd name="T17" fmla="*/ 20 h 230"/>
              <a:gd name="T18" fmla="*/ 180 w 234"/>
              <a:gd name="T19" fmla="*/ 25 h 230"/>
              <a:gd name="T20" fmla="*/ 191 w 234"/>
              <a:gd name="T21" fmla="*/ 113 h 230"/>
              <a:gd name="T22" fmla="*/ 189 w 234"/>
              <a:gd name="T23" fmla="*/ 25 h 230"/>
              <a:gd name="T24" fmla="*/ 185 w 234"/>
              <a:gd name="T25" fmla="*/ 25 h 230"/>
              <a:gd name="T26" fmla="*/ 188 w 234"/>
              <a:gd name="T27" fmla="*/ 28 h 230"/>
              <a:gd name="T28" fmla="*/ 175 w 234"/>
              <a:gd name="T29" fmla="*/ 32 h 230"/>
              <a:gd name="T30" fmla="*/ 40 w 234"/>
              <a:gd name="T31" fmla="*/ 41 h 230"/>
              <a:gd name="T32" fmla="*/ 54 w 234"/>
              <a:gd name="T33" fmla="*/ 43 h 230"/>
              <a:gd name="T34" fmla="*/ 197 w 234"/>
              <a:gd name="T35" fmla="*/ 43 h 230"/>
              <a:gd name="T36" fmla="*/ 39 w 234"/>
              <a:gd name="T37" fmla="*/ 47 h 230"/>
              <a:gd name="T38" fmla="*/ 204 w 234"/>
              <a:gd name="T39" fmla="*/ 54 h 230"/>
              <a:gd name="T40" fmla="*/ 22 w 234"/>
              <a:gd name="T41" fmla="*/ 57 h 230"/>
              <a:gd name="T42" fmla="*/ 222 w 234"/>
              <a:gd name="T43" fmla="*/ 68 h 230"/>
              <a:gd name="T44" fmla="*/ 21 w 234"/>
              <a:gd name="T45" fmla="*/ 69 h 230"/>
              <a:gd name="T46" fmla="*/ 223 w 234"/>
              <a:gd name="T47" fmla="*/ 84 h 230"/>
              <a:gd name="T48" fmla="*/ 10 w 234"/>
              <a:gd name="T49" fmla="*/ 94 h 230"/>
              <a:gd name="T50" fmla="*/ 18 w 234"/>
              <a:gd name="T51" fmla="*/ 87 h 230"/>
              <a:gd name="T52" fmla="*/ 213 w 234"/>
              <a:gd name="T53" fmla="*/ 101 h 230"/>
              <a:gd name="T54" fmla="*/ 229 w 234"/>
              <a:gd name="T55" fmla="*/ 93 h 230"/>
              <a:gd name="T56" fmla="*/ 4 w 234"/>
              <a:gd name="T57" fmla="*/ 100 h 230"/>
              <a:gd name="T58" fmla="*/ 207 w 234"/>
              <a:gd name="T59" fmla="*/ 106 h 230"/>
              <a:gd name="T60" fmla="*/ 10 w 234"/>
              <a:gd name="T61" fmla="*/ 127 h 230"/>
              <a:gd name="T62" fmla="*/ 21 w 234"/>
              <a:gd name="T63" fmla="*/ 107 h 230"/>
              <a:gd name="T64" fmla="*/ 215 w 234"/>
              <a:gd name="T65" fmla="*/ 118 h 230"/>
              <a:gd name="T66" fmla="*/ 222 w 234"/>
              <a:gd name="T67" fmla="*/ 116 h 230"/>
              <a:gd name="T68" fmla="*/ 192 w 234"/>
              <a:gd name="T69" fmla="*/ 125 h 230"/>
              <a:gd name="T70" fmla="*/ 207 w 234"/>
              <a:gd name="T71" fmla="*/ 122 h 230"/>
              <a:gd name="T72" fmla="*/ 186 w 234"/>
              <a:gd name="T73" fmla="*/ 128 h 230"/>
              <a:gd name="T74" fmla="*/ 33 w 234"/>
              <a:gd name="T75" fmla="*/ 140 h 230"/>
              <a:gd name="T76" fmla="*/ 185 w 234"/>
              <a:gd name="T77" fmla="*/ 133 h 230"/>
              <a:gd name="T78" fmla="*/ 46 w 234"/>
              <a:gd name="T79" fmla="*/ 136 h 230"/>
              <a:gd name="T80" fmla="*/ 177 w 234"/>
              <a:gd name="T81" fmla="*/ 138 h 230"/>
              <a:gd name="T82" fmla="*/ 123 w 234"/>
              <a:gd name="T83" fmla="*/ 142 h 230"/>
              <a:gd name="T84" fmla="*/ 30 w 234"/>
              <a:gd name="T85" fmla="*/ 141 h 230"/>
              <a:gd name="T86" fmla="*/ 57 w 234"/>
              <a:gd name="T87" fmla="*/ 143 h 230"/>
              <a:gd name="T88" fmla="*/ 167 w 234"/>
              <a:gd name="T89" fmla="*/ 145 h 230"/>
              <a:gd name="T90" fmla="*/ 134 w 234"/>
              <a:gd name="T91" fmla="*/ 149 h 230"/>
              <a:gd name="T92" fmla="*/ 68 w 234"/>
              <a:gd name="T93" fmla="*/ 147 h 230"/>
              <a:gd name="T94" fmla="*/ 88 w 234"/>
              <a:gd name="T95" fmla="*/ 149 h 230"/>
              <a:gd name="T96" fmla="*/ 57 w 234"/>
              <a:gd name="T97" fmla="*/ 150 h 230"/>
              <a:gd name="T98" fmla="*/ 134 w 234"/>
              <a:gd name="T99" fmla="*/ 151 h 230"/>
              <a:gd name="T100" fmla="*/ 93 w 234"/>
              <a:gd name="T101" fmla="*/ 153 h 230"/>
              <a:gd name="T102" fmla="*/ 142 w 234"/>
              <a:gd name="T103" fmla="*/ 154 h 230"/>
              <a:gd name="T104" fmla="*/ 89 w 234"/>
              <a:gd name="T105" fmla="*/ 156 h 230"/>
              <a:gd name="T106" fmla="*/ 56 w 234"/>
              <a:gd name="T107" fmla="*/ 193 h 230"/>
              <a:gd name="T108" fmla="*/ 67 w 234"/>
              <a:gd name="T109" fmla="*/ 166 h 230"/>
              <a:gd name="T110" fmla="*/ 62 w 234"/>
              <a:gd name="T111" fmla="*/ 182 h 230"/>
              <a:gd name="T112" fmla="*/ 73 w 234"/>
              <a:gd name="T113"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230">
                <a:moveTo>
                  <a:pt x="35" y="154"/>
                </a:moveTo>
                <a:cubicBezTo>
                  <a:pt x="28" y="151"/>
                  <a:pt x="26" y="149"/>
                  <a:pt x="20" y="145"/>
                </a:cubicBezTo>
                <a:cubicBezTo>
                  <a:pt x="9" y="136"/>
                  <a:pt x="0" y="119"/>
                  <a:pt x="1" y="98"/>
                </a:cubicBezTo>
                <a:cubicBezTo>
                  <a:pt x="3" y="78"/>
                  <a:pt x="13" y="62"/>
                  <a:pt x="24" y="50"/>
                </a:cubicBezTo>
                <a:cubicBezTo>
                  <a:pt x="35" y="37"/>
                  <a:pt x="46" y="29"/>
                  <a:pt x="62" y="22"/>
                </a:cubicBezTo>
                <a:cubicBezTo>
                  <a:pt x="69" y="18"/>
                  <a:pt x="77" y="14"/>
                  <a:pt x="84" y="11"/>
                </a:cubicBezTo>
                <a:cubicBezTo>
                  <a:pt x="107" y="4"/>
                  <a:pt x="138" y="0"/>
                  <a:pt x="162" y="8"/>
                </a:cubicBezTo>
                <a:cubicBezTo>
                  <a:pt x="171" y="11"/>
                  <a:pt x="177" y="14"/>
                  <a:pt x="184" y="18"/>
                </a:cubicBezTo>
                <a:cubicBezTo>
                  <a:pt x="191" y="23"/>
                  <a:pt x="198" y="26"/>
                  <a:pt x="203" y="32"/>
                </a:cubicBezTo>
                <a:cubicBezTo>
                  <a:pt x="209" y="37"/>
                  <a:pt x="214" y="42"/>
                  <a:pt x="218" y="49"/>
                </a:cubicBezTo>
                <a:cubicBezTo>
                  <a:pt x="225" y="59"/>
                  <a:pt x="232" y="72"/>
                  <a:pt x="233" y="87"/>
                </a:cubicBezTo>
                <a:cubicBezTo>
                  <a:pt x="234" y="105"/>
                  <a:pt x="225" y="119"/>
                  <a:pt x="215" y="129"/>
                </a:cubicBezTo>
                <a:cubicBezTo>
                  <a:pt x="210" y="133"/>
                  <a:pt x="203" y="137"/>
                  <a:pt x="196" y="141"/>
                </a:cubicBezTo>
                <a:cubicBezTo>
                  <a:pt x="165" y="156"/>
                  <a:pt x="131" y="164"/>
                  <a:pt x="91" y="162"/>
                </a:cubicBezTo>
                <a:cubicBezTo>
                  <a:pt x="79" y="173"/>
                  <a:pt x="71" y="198"/>
                  <a:pt x="77" y="219"/>
                </a:cubicBezTo>
                <a:cubicBezTo>
                  <a:pt x="78" y="223"/>
                  <a:pt x="82" y="226"/>
                  <a:pt x="81" y="230"/>
                </a:cubicBezTo>
                <a:cubicBezTo>
                  <a:pt x="77" y="229"/>
                  <a:pt x="73" y="225"/>
                  <a:pt x="69" y="221"/>
                </a:cubicBezTo>
                <a:cubicBezTo>
                  <a:pt x="66" y="217"/>
                  <a:pt x="62" y="213"/>
                  <a:pt x="60" y="208"/>
                </a:cubicBezTo>
                <a:cubicBezTo>
                  <a:pt x="52" y="196"/>
                  <a:pt x="46" y="176"/>
                  <a:pt x="49" y="159"/>
                </a:cubicBezTo>
                <a:cubicBezTo>
                  <a:pt x="42" y="159"/>
                  <a:pt x="39" y="157"/>
                  <a:pt x="35" y="154"/>
                </a:cubicBezTo>
                <a:close/>
                <a:moveTo>
                  <a:pt x="139" y="6"/>
                </a:moveTo>
                <a:cubicBezTo>
                  <a:pt x="138" y="8"/>
                  <a:pt x="145" y="9"/>
                  <a:pt x="148" y="8"/>
                </a:cubicBezTo>
                <a:cubicBezTo>
                  <a:pt x="145" y="7"/>
                  <a:pt x="141" y="8"/>
                  <a:pt x="139" y="6"/>
                </a:cubicBezTo>
                <a:close/>
                <a:moveTo>
                  <a:pt x="84" y="14"/>
                </a:moveTo>
                <a:cubicBezTo>
                  <a:pt x="96" y="13"/>
                  <a:pt x="110" y="8"/>
                  <a:pt x="122" y="8"/>
                </a:cubicBezTo>
                <a:cubicBezTo>
                  <a:pt x="111" y="5"/>
                  <a:pt x="95" y="11"/>
                  <a:pt x="84" y="14"/>
                </a:cubicBezTo>
                <a:close/>
                <a:moveTo>
                  <a:pt x="125" y="8"/>
                </a:moveTo>
                <a:cubicBezTo>
                  <a:pt x="126" y="9"/>
                  <a:pt x="133" y="9"/>
                  <a:pt x="133" y="8"/>
                </a:cubicBezTo>
                <a:cubicBezTo>
                  <a:pt x="131" y="7"/>
                  <a:pt x="128" y="8"/>
                  <a:pt x="125" y="8"/>
                </a:cubicBezTo>
                <a:close/>
                <a:moveTo>
                  <a:pt x="146" y="11"/>
                </a:moveTo>
                <a:cubicBezTo>
                  <a:pt x="146" y="13"/>
                  <a:pt x="149" y="11"/>
                  <a:pt x="151" y="11"/>
                </a:cubicBezTo>
                <a:cubicBezTo>
                  <a:pt x="150" y="11"/>
                  <a:pt x="147" y="10"/>
                  <a:pt x="146" y="11"/>
                </a:cubicBezTo>
                <a:close/>
                <a:moveTo>
                  <a:pt x="122" y="13"/>
                </a:moveTo>
                <a:cubicBezTo>
                  <a:pt x="120" y="13"/>
                  <a:pt x="119" y="12"/>
                  <a:pt x="119" y="14"/>
                </a:cubicBezTo>
                <a:cubicBezTo>
                  <a:pt x="119" y="13"/>
                  <a:pt x="122" y="14"/>
                  <a:pt x="122" y="13"/>
                </a:cubicBezTo>
                <a:close/>
                <a:moveTo>
                  <a:pt x="148" y="14"/>
                </a:moveTo>
                <a:cubicBezTo>
                  <a:pt x="147" y="13"/>
                  <a:pt x="144" y="14"/>
                  <a:pt x="143" y="14"/>
                </a:cubicBezTo>
                <a:cubicBezTo>
                  <a:pt x="144" y="16"/>
                  <a:pt x="147" y="15"/>
                  <a:pt x="148" y="14"/>
                </a:cubicBezTo>
                <a:close/>
                <a:moveTo>
                  <a:pt x="131" y="15"/>
                </a:moveTo>
                <a:cubicBezTo>
                  <a:pt x="127" y="16"/>
                  <a:pt x="123" y="14"/>
                  <a:pt x="120" y="18"/>
                </a:cubicBezTo>
                <a:cubicBezTo>
                  <a:pt x="123" y="16"/>
                  <a:pt x="129" y="17"/>
                  <a:pt x="131" y="15"/>
                </a:cubicBezTo>
                <a:close/>
                <a:moveTo>
                  <a:pt x="168" y="15"/>
                </a:moveTo>
                <a:cubicBezTo>
                  <a:pt x="167" y="15"/>
                  <a:pt x="168" y="17"/>
                  <a:pt x="167" y="18"/>
                </a:cubicBezTo>
                <a:cubicBezTo>
                  <a:pt x="168" y="19"/>
                  <a:pt x="171" y="19"/>
                  <a:pt x="171" y="18"/>
                </a:cubicBezTo>
                <a:cubicBezTo>
                  <a:pt x="171" y="16"/>
                  <a:pt x="169" y="16"/>
                  <a:pt x="168" y="15"/>
                </a:cubicBezTo>
                <a:close/>
                <a:moveTo>
                  <a:pt x="98" y="18"/>
                </a:moveTo>
                <a:cubicBezTo>
                  <a:pt x="99" y="18"/>
                  <a:pt x="100" y="17"/>
                  <a:pt x="102" y="17"/>
                </a:cubicBezTo>
                <a:cubicBezTo>
                  <a:pt x="101" y="16"/>
                  <a:pt x="98" y="15"/>
                  <a:pt x="98" y="18"/>
                </a:cubicBezTo>
                <a:close/>
                <a:moveTo>
                  <a:pt x="75" y="22"/>
                </a:moveTo>
                <a:cubicBezTo>
                  <a:pt x="75" y="22"/>
                  <a:pt x="76" y="22"/>
                  <a:pt x="76" y="23"/>
                </a:cubicBezTo>
                <a:cubicBezTo>
                  <a:pt x="79" y="22"/>
                  <a:pt x="83" y="21"/>
                  <a:pt x="84" y="18"/>
                </a:cubicBezTo>
                <a:cubicBezTo>
                  <a:pt x="81" y="17"/>
                  <a:pt x="78" y="20"/>
                  <a:pt x="75" y="22"/>
                </a:cubicBezTo>
                <a:close/>
                <a:moveTo>
                  <a:pt x="160" y="18"/>
                </a:moveTo>
                <a:cubicBezTo>
                  <a:pt x="159" y="18"/>
                  <a:pt x="158" y="18"/>
                  <a:pt x="157" y="18"/>
                </a:cubicBezTo>
                <a:cubicBezTo>
                  <a:pt x="157" y="20"/>
                  <a:pt x="160" y="19"/>
                  <a:pt x="160" y="18"/>
                </a:cubicBezTo>
                <a:close/>
                <a:moveTo>
                  <a:pt x="117" y="18"/>
                </a:moveTo>
                <a:cubicBezTo>
                  <a:pt x="116" y="17"/>
                  <a:pt x="113" y="18"/>
                  <a:pt x="114" y="20"/>
                </a:cubicBezTo>
                <a:cubicBezTo>
                  <a:pt x="115" y="20"/>
                  <a:pt x="115" y="19"/>
                  <a:pt x="117" y="18"/>
                </a:cubicBezTo>
                <a:close/>
                <a:moveTo>
                  <a:pt x="172" y="20"/>
                </a:moveTo>
                <a:cubicBezTo>
                  <a:pt x="173" y="20"/>
                  <a:pt x="173" y="21"/>
                  <a:pt x="174" y="20"/>
                </a:cubicBezTo>
                <a:cubicBezTo>
                  <a:pt x="175" y="20"/>
                  <a:pt x="175" y="20"/>
                  <a:pt x="175" y="19"/>
                </a:cubicBezTo>
                <a:cubicBezTo>
                  <a:pt x="174" y="19"/>
                  <a:pt x="172" y="19"/>
                  <a:pt x="172" y="20"/>
                </a:cubicBezTo>
                <a:close/>
                <a:moveTo>
                  <a:pt x="140" y="19"/>
                </a:moveTo>
                <a:cubicBezTo>
                  <a:pt x="141" y="20"/>
                  <a:pt x="143" y="20"/>
                  <a:pt x="144" y="21"/>
                </a:cubicBezTo>
                <a:cubicBezTo>
                  <a:pt x="145" y="20"/>
                  <a:pt x="141" y="19"/>
                  <a:pt x="140" y="19"/>
                </a:cubicBezTo>
                <a:close/>
                <a:moveTo>
                  <a:pt x="86" y="20"/>
                </a:moveTo>
                <a:cubicBezTo>
                  <a:pt x="87" y="21"/>
                  <a:pt x="89" y="20"/>
                  <a:pt x="91" y="20"/>
                </a:cubicBezTo>
                <a:cubicBezTo>
                  <a:pt x="89" y="18"/>
                  <a:pt x="87" y="20"/>
                  <a:pt x="86" y="20"/>
                </a:cubicBezTo>
                <a:close/>
                <a:moveTo>
                  <a:pt x="74" y="20"/>
                </a:moveTo>
                <a:cubicBezTo>
                  <a:pt x="72" y="19"/>
                  <a:pt x="70" y="21"/>
                  <a:pt x="68" y="22"/>
                </a:cubicBezTo>
                <a:cubicBezTo>
                  <a:pt x="70" y="22"/>
                  <a:pt x="73" y="21"/>
                  <a:pt x="74" y="20"/>
                </a:cubicBezTo>
                <a:close/>
                <a:moveTo>
                  <a:pt x="119" y="20"/>
                </a:moveTo>
                <a:cubicBezTo>
                  <a:pt x="119" y="22"/>
                  <a:pt x="123" y="21"/>
                  <a:pt x="125" y="21"/>
                </a:cubicBezTo>
                <a:cubicBezTo>
                  <a:pt x="124" y="20"/>
                  <a:pt x="122" y="20"/>
                  <a:pt x="119" y="20"/>
                </a:cubicBezTo>
                <a:close/>
                <a:moveTo>
                  <a:pt x="136" y="22"/>
                </a:moveTo>
                <a:cubicBezTo>
                  <a:pt x="139" y="22"/>
                  <a:pt x="139" y="22"/>
                  <a:pt x="141" y="22"/>
                </a:cubicBezTo>
                <a:cubicBezTo>
                  <a:pt x="141" y="21"/>
                  <a:pt x="136" y="19"/>
                  <a:pt x="136" y="22"/>
                </a:cubicBezTo>
                <a:close/>
                <a:moveTo>
                  <a:pt x="101" y="20"/>
                </a:moveTo>
                <a:cubicBezTo>
                  <a:pt x="98" y="22"/>
                  <a:pt x="95" y="22"/>
                  <a:pt x="93" y="25"/>
                </a:cubicBezTo>
                <a:cubicBezTo>
                  <a:pt x="96" y="24"/>
                  <a:pt x="99" y="23"/>
                  <a:pt x="102" y="22"/>
                </a:cubicBezTo>
                <a:cubicBezTo>
                  <a:pt x="102" y="21"/>
                  <a:pt x="101" y="22"/>
                  <a:pt x="101" y="20"/>
                </a:cubicBezTo>
                <a:close/>
                <a:moveTo>
                  <a:pt x="95" y="21"/>
                </a:moveTo>
                <a:cubicBezTo>
                  <a:pt x="94" y="20"/>
                  <a:pt x="91" y="21"/>
                  <a:pt x="90" y="23"/>
                </a:cubicBezTo>
                <a:cubicBezTo>
                  <a:pt x="92" y="22"/>
                  <a:pt x="94" y="21"/>
                  <a:pt x="95" y="21"/>
                </a:cubicBezTo>
                <a:close/>
                <a:moveTo>
                  <a:pt x="183" y="21"/>
                </a:moveTo>
                <a:cubicBezTo>
                  <a:pt x="183" y="21"/>
                  <a:pt x="183" y="22"/>
                  <a:pt x="183" y="22"/>
                </a:cubicBezTo>
                <a:cubicBezTo>
                  <a:pt x="183" y="23"/>
                  <a:pt x="185" y="22"/>
                  <a:pt x="185" y="23"/>
                </a:cubicBezTo>
                <a:cubicBezTo>
                  <a:pt x="186" y="22"/>
                  <a:pt x="184" y="21"/>
                  <a:pt x="183" y="21"/>
                </a:cubicBezTo>
                <a:close/>
                <a:moveTo>
                  <a:pt x="177" y="23"/>
                </a:moveTo>
                <a:cubicBezTo>
                  <a:pt x="178" y="23"/>
                  <a:pt x="178" y="25"/>
                  <a:pt x="180" y="25"/>
                </a:cubicBezTo>
                <a:cubicBezTo>
                  <a:pt x="180" y="23"/>
                  <a:pt x="178" y="22"/>
                  <a:pt x="177" y="23"/>
                </a:cubicBezTo>
                <a:close/>
                <a:moveTo>
                  <a:pt x="52" y="48"/>
                </a:moveTo>
                <a:cubicBezTo>
                  <a:pt x="48" y="54"/>
                  <a:pt x="43" y="59"/>
                  <a:pt x="36" y="62"/>
                </a:cubicBezTo>
                <a:cubicBezTo>
                  <a:pt x="29" y="73"/>
                  <a:pt x="21" y="81"/>
                  <a:pt x="22" y="100"/>
                </a:cubicBezTo>
                <a:cubicBezTo>
                  <a:pt x="24" y="119"/>
                  <a:pt x="36" y="130"/>
                  <a:pt x="52" y="136"/>
                </a:cubicBezTo>
                <a:cubicBezTo>
                  <a:pt x="75" y="144"/>
                  <a:pt x="100" y="143"/>
                  <a:pt x="125" y="140"/>
                </a:cubicBezTo>
                <a:cubicBezTo>
                  <a:pt x="137" y="138"/>
                  <a:pt x="148" y="135"/>
                  <a:pt x="159" y="131"/>
                </a:cubicBezTo>
                <a:cubicBezTo>
                  <a:pt x="171" y="128"/>
                  <a:pt x="181" y="123"/>
                  <a:pt x="188" y="117"/>
                </a:cubicBezTo>
                <a:cubicBezTo>
                  <a:pt x="189" y="116"/>
                  <a:pt x="190" y="114"/>
                  <a:pt x="191" y="113"/>
                </a:cubicBezTo>
                <a:cubicBezTo>
                  <a:pt x="194" y="111"/>
                  <a:pt x="197" y="110"/>
                  <a:pt x="200" y="108"/>
                </a:cubicBezTo>
                <a:cubicBezTo>
                  <a:pt x="207" y="101"/>
                  <a:pt x="211" y="92"/>
                  <a:pt x="212" y="81"/>
                </a:cubicBezTo>
                <a:cubicBezTo>
                  <a:pt x="212" y="72"/>
                  <a:pt x="207" y="62"/>
                  <a:pt x="203" y="56"/>
                </a:cubicBezTo>
                <a:cubicBezTo>
                  <a:pt x="198" y="50"/>
                  <a:pt x="190" y="44"/>
                  <a:pt x="182" y="39"/>
                </a:cubicBezTo>
                <a:cubicBezTo>
                  <a:pt x="174" y="34"/>
                  <a:pt x="164" y="29"/>
                  <a:pt x="155" y="27"/>
                </a:cubicBezTo>
                <a:cubicBezTo>
                  <a:pt x="146" y="25"/>
                  <a:pt x="136" y="24"/>
                  <a:pt x="128" y="24"/>
                </a:cubicBezTo>
                <a:cubicBezTo>
                  <a:pt x="94" y="22"/>
                  <a:pt x="72" y="34"/>
                  <a:pt x="52" y="48"/>
                </a:cubicBezTo>
                <a:close/>
                <a:moveTo>
                  <a:pt x="188" y="24"/>
                </a:moveTo>
                <a:cubicBezTo>
                  <a:pt x="187" y="25"/>
                  <a:pt x="188" y="25"/>
                  <a:pt x="189" y="25"/>
                </a:cubicBezTo>
                <a:cubicBezTo>
                  <a:pt x="189" y="24"/>
                  <a:pt x="189" y="24"/>
                  <a:pt x="188" y="24"/>
                </a:cubicBezTo>
                <a:close/>
                <a:moveTo>
                  <a:pt x="64" y="25"/>
                </a:moveTo>
                <a:cubicBezTo>
                  <a:pt x="63" y="24"/>
                  <a:pt x="60" y="26"/>
                  <a:pt x="61" y="27"/>
                </a:cubicBezTo>
                <a:cubicBezTo>
                  <a:pt x="63" y="27"/>
                  <a:pt x="63" y="28"/>
                  <a:pt x="65" y="28"/>
                </a:cubicBezTo>
                <a:cubicBezTo>
                  <a:pt x="65" y="28"/>
                  <a:pt x="65" y="28"/>
                  <a:pt x="65" y="27"/>
                </a:cubicBezTo>
                <a:cubicBezTo>
                  <a:pt x="65" y="26"/>
                  <a:pt x="62" y="26"/>
                  <a:pt x="64" y="25"/>
                </a:cubicBezTo>
                <a:close/>
                <a:moveTo>
                  <a:pt x="184" y="25"/>
                </a:moveTo>
                <a:cubicBezTo>
                  <a:pt x="183" y="26"/>
                  <a:pt x="184" y="26"/>
                  <a:pt x="184" y="27"/>
                </a:cubicBezTo>
                <a:cubicBezTo>
                  <a:pt x="185" y="27"/>
                  <a:pt x="185" y="26"/>
                  <a:pt x="185" y="25"/>
                </a:cubicBezTo>
                <a:cubicBezTo>
                  <a:pt x="185" y="25"/>
                  <a:pt x="185" y="24"/>
                  <a:pt x="184" y="25"/>
                </a:cubicBezTo>
                <a:close/>
                <a:moveTo>
                  <a:pt x="90" y="25"/>
                </a:moveTo>
                <a:cubicBezTo>
                  <a:pt x="90" y="25"/>
                  <a:pt x="86" y="26"/>
                  <a:pt x="86" y="26"/>
                </a:cubicBezTo>
                <a:cubicBezTo>
                  <a:pt x="87" y="27"/>
                  <a:pt x="88" y="25"/>
                  <a:pt x="90" y="25"/>
                </a:cubicBezTo>
                <a:close/>
                <a:moveTo>
                  <a:pt x="79" y="26"/>
                </a:moveTo>
                <a:cubicBezTo>
                  <a:pt x="77" y="26"/>
                  <a:pt x="76" y="27"/>
                  <a:pt x="74" y="28"/>
                </a:cubicBezTo>
                <a:cubicBezTo>
                  <a:pt x="75" y="28"/>
                  <a:pt x="78" y="27"/>
                  <a:pt x="79" y="26"/>
                </a:cubicBezTo>
                <a:close/>
                <a:moveTo>
                  <a:pt x="191" y="27"/>
                </a:moveTo>
                <a:cubicBezTo>
                  <a:pt x="189" y="27"/>
                  <a:pt x="189" y="28"/>
                  <a:pt x="188" y="28"/>
                </a:cubicBezTo>
                <a:cubicBezTo>
                  <a:pt x="188" y="30"/>
                  <a:pt x="189" y="30"/>
                  <a:pt x="191" y="30"/>
                </a:cubicBezTo>
                <a:cubicBezTo>
                  <a:pt x="191" y="29"/>
                  <a:pt x="191" y="28"/>
                  <a:pt x="191" y="27"/>
                </a:cubicBezTo>
                <a:close/>
                <a:moveTo>
                  <a:pt x="56" y="29"/>
                </a:moveTo>
                <a:cubicBezTo>
                  <a:pt x="54" y="28"/>
                  <a:pt x="50" y="29"/>
                  <a:pt x="50" y="32"/>
                </a:cubicBezTo>
                <a:cubicBezTo>
                  <a:pt x="53" y="31"/>
                  <a:pt x="54" y="30"/>
                  <a:pt x="56" y="29"/>
                </a:cubicBezTo>
                <a:close/>
                <a:moveTo>
                  <a:pt x="78" y="29"/>
                </a:moveTo>
                <a:cubicBezTo>
                  <a:pt x="73" y="31"/>
                  <a:pt x="61" y="33"/>
                  <a:pt x="60" y="38"/>
                </a:cubicBezTo>
                <a:cubicBezTo>
                  <a:pt x="67" y="36"/>
                  <a:pt x="72" y="32"/>
                  <a:pt x="78" y="29"/>
                </a:cubicBezTo>
                <a:close/>
                <a:moveTo>
                  <a:pt x="175" y="32"/>
                </a:moveTo>
                <a:cubicBezTo>
                  <a:pt x="175" y="33"/>
                  <a:pt x="177" y="33"/>
                  <a:pt x="178" y="34"/>
                </a:cubicBezTo>
                <a:cubicBezTo>
                  <a:pt x="178" y="33"/>
                  <a:pt x="176" y="32"/>
                  <a:pt x="175" y="32"/>
                </a:cubicBezTo>
                <a:close/>
                <a:moveTo>
                  <a:pt x="54" y="32"/>
                </a:moveTo>
                <a:cubicBezTo>
                  <a:pt x="52" y="33"/>
                  <a:pt x="50" y="35"/>
                  <a:pt x="49" y="38"/>
                </a:cubicBezTo>
                <a:cubicBezTo>
                  <a:pt x="52" y="37"/>
                  <a:pt x="54" y="35"/>
                  <a:pt x="54" y="32"/>
                </a:cubicBezTo>
                <a:close/>
                <a:moveTo>
                  <a:pt x="44" y="35"/>
                </a:moveTo>
                <a:cubicBezTo>
                  <a:pt x="37" y="38"/>
                  <a:pt x="31" y="46"/>
                  <a:pt x="26" y="52"/>
                </a:cubicBezTo>
                <a:cubicBezTo>
                  <a:pt x="28" y="52"/>
                  <a:pt x="29" y="48"/>
                  <a:pt x="32" y="46"/>
                </a:cubicBezTo>
                <a:cubicBezTo>
                  <a:pt x="34" y="44"/>
                  <a:pt x="37" y="42"/>
                  <a:pt x="40" y="41"/>
                </a:cubicBezTo>
                <a:cubicBezTo>
                  <a:pt x="41" y="39"/>
                  <a:pt x="43" y="37"/>
                  <a:pt x="44" y="35"/>
                </a:cubicBezTo>
                <a:close/>
                <a:moveTo>
                  <a:pt x="47" y="39"/>
                </a:moveTo>
                <a:cubicBezTo>
                  <a:pt x="45" y="40"/>
                  <a:pt x="44" y="42"/>
                  <a:pt x="43" y="44"/>
                </a:cubicBezTo>
                <a:cubicBezTo>
                  <a:pt x="45" y="43"/>
                  <a:pt x="46" y="41"/>
                  <a:pt x="47" y="39"/>
                </a:cubicBezTo>
                <a:close/>
                <a:moveTo>
                  <a:pt x="190" y="40"/>
                </a:moveTo>
                <a:cubicBezTo>
                  <a:pt x="189" y="42"/>
                  <a:pt x="191" y="41"/>
                  <a:pt x="191" y="42"/>
                </a:cubicBezTo>
                <a:cubicBezTo>
                  <a:pt x="192" y="42"/>
                  <a:pt x="191" y="40"/>
                  <a:pt x="190" y="40"/>
                </a:cubicBezTo>
                <a:close/>
                <a:moveTo>
                  <a:pt x="57" y="41"/>
                </a:moveTo>
                <a:cubicBezTo>
                  <a:pt x="55" y="41"/>
                  <a:pt x="55" y="43"/>
                  <a:pt x="54" y="43"/>
                </a:cubicBezTo>
                <a:cubicBezTo>
                  <a:pt x="54" y="44"/>
                  <a:pt x="57" y="42"/>
                  <a:pt x="57" y="41"/>
                </a:cubicBezTo>
                <a:close/>
                <a:moveTo>
                  <a:pt x="207" y="43"/>
                </a:moveTo>
                <a:cubicBezTo>
                  <a:pt x="206" y="43"/>
                  <a:pt x="206" y="46"/>
                  <a:pt x="206" y="46"/>
                </a:cubicBezTo>
                <a:cubicBezTo>
                  <a:pt x="207" y="46"/>
                  <a:pt x="207" y="44"/>
                  <a:pt x="207" y="43"/>
                </a:cubicBezTo>
                <a:close/>
                <a:moveTo>
                  <a:pt x="194" y="43"/>
                </a:moveTo>
                <a:cubicBezTo>
                  <a:pt x="196" y="46"/>
                  <a:pt x="198" y="48"/>
                  <a:pt x="201" y="50"/>
                </a:cubicBezTo>
                <a:cubicBezTo>
                  <a:pt x="200" y="48"/>
                  <a:pt x="201" y="48"/>
                  <a:pt x="200" y="46"/>
                </a:cubicBezTo>
                <a:cubicBezTo>
                  <a:pt x="200" y="46"/>
                  <a:pt x="198" y="47"/>
                  <a:pt x="197" y="46"/>
                </a:cubicBezTo>
                <a:cubicBezTo>
                  <a:pt x="197" y="45"/>
                  <a:pt x="198" y="45"/>
                  <a:pt x="197" y="43"/>
                </a:cubicBezTo>
                <a:cubicBezTo>
                  <a:pt x="197" y="43"/>
                  <a:pt x="195" y="43"/>
                  <a:pt x="194" y="43"/>
                </a:cubicBezTo>
                <a:close/>
                <a:moveTo>
                  <a:pt x="212" y="45"/>
                </a:moveTo>
                <a:cubicBezTo>
                  <a:pt x="211" y="47"/>
                  <a:pt x="212" y="47"/>
                  <a:pt x="212" y="48"/>
                </a:cubicBezTo>
                <a:cubicBezTo>
                  <a:pt x="213" y="49"/>
                  <a:pt x="215" y="48"/>
                  <a:pt x="215" y="50"/>
                </a:cubicBezTo>
                <a:cubicBezTo>
                  <a:pt x="215" y="49"/>
                  <a:pt x="213" y="46"/>
                  <a:pt x="212" y="45"/>
                </a:cubicBezTo>
                <a:close/>
                <a:moveTo>
                  <a:pt x="210" y="47"/>
                </a:moveTo>
                <a:cubicBezTo>
                  <a:pt x="208" y="47"/>
                  <a:pt x="208" y="50"/>
                  <a:pt x="209" y="50"/>
                </a:cubicBezTo>
                <a:cubicBezTo>
                  <a:pt x="212" y="50"/>
                  <a:pt x="210" y="48"/>
                  <a:pt x="210" y="47"/>
                </a:cubicBezTo>
                <a:close/>
                <a:moveTo>
                  <a:pt x="39" y="47"/>
                </a:moveTo>
                <a:cubicBezTo>
                  <a:pt x="36" y="50"/>
                  <a:pt x="33" y="54"/>
                  <a:pt x="32" y="59"/>
                </a:cubicBezTo>
                <a:cubicBezTo>
                  <a:pt x="35" y="56"/>
                  <a:pt x="38" y="52"/>
                  <a:pt x="39" y="47"/>
                </a:cubicBezTo>
                <a:close/>
                <a:moveTo>
                  <a:pt x="45" y="50"/>
                </a:moveTo>
                <a:cubicBezTo>
                  <a:pt x="45" y="49"/>
                  <a:pt x="42" y="51"/>
                  <a:pt x="41" y="50"/>
                </a:cubicBezTo>
                <a:cubicBezTo>
                  <a:pt x="39" y="52"/>
                  <a:pt x="38" y="55"/>
                  <a:pt x="36" y="57"/>
                </a:cubicBezTo>
                <a:cubicBezTo>
                  <a:pt x="39" y="56"/>
                  <a:pt x="41" y="51"/>
                  <a:pt x="45" y="50"/>
                </a:cubicBezTo>
                <a:close/>
                <a:moveTo>
                  <a:pt x="203" y="50"/>
                </a:moveTo>
                <a:cubicBezTo>
                  <a:pt x="202" y="50"/>
                  <a:pt x="202" y="50"/>
                  <a:pt x="201" y="50"/>
                </a:cubicBezTo>
                <a:cubicBezTo>
                  <a:pt x="202" y="52"/>
                  <a:pt x="203" y="53"/>
                  <a:pt x="204" y="54"/>
                </a:cubicBezTo>
                <a:cubicBezTo>
                  <a:pt x="205" y="52"/>
                  <a:pt x="203" y="53"/>
                  <a:pt x="203" y="50"/>
                </a:cubicBezTo>
                <a:close/>
                <a:moveTo>
                  <a:pt x="213" y="51"/>
                </a:moveTo>
                <a:cubicBezTo>
                  <a:pt x="212" y="53"/>
                  <a:pt x="212" y="57"/>
                  <a:pt x="215" y="57"/>
                </a:cubicBezTo>
                <a:cubicBezTo>
                  <a:pt x="216" y="55"/>
                  <a:pt x="215" y="53"/>
                  <a:pt x="213" y="51"/>
                </a:cubicBezTo>
                <a:close/>
                <a:moveTo>
                  <a:pt x="218" y="54"/>
                </a:moveTo>
                <a:cubicBezTo>
                  <a:pt x="216" y="55"/>
                  <a:pt x="220" y="57"/>
                  <a:pt x="219" y="60"/>
                </a:cubicBezTo>
                <a:cubicBezTo>
                  <a:pt x="220" y="60"/>
                  <a:pt x="221" y="60"/>
                  <a:pt x="221" y="61"/>
                </a:cubicBezTo>
                <a:cubicBezTo>
                  <a:pt x="222" y="58"/>
                  <a:pt x="218" y="57"/>
                  <a:pt x="218" y="54"/>
                </a:cubicBezTo>
                <a:close/>
                <a:moveTo>
                  <a:pt x="22" y="57"/>
                </a:moveTo>
                <a:cubicBezTo>
                  <a:pt x="15" y="65"/>
                  <a:pt x="9" y="75"/>
                  <a:pt x="6" y="88"/>
                </a:cubicBezTo>
                <a:cubicBezTo>
                  <a:pt x="10" y="76"/>
                  <a:pt x="17" y="67"/>
                  <a:pt x="22" y="57"/>
                </a:cubicBezTo>
                <a:close/>
                <a:moveTo>
                  <a:pt x="210" y="62"/>
                </a:moveTo>
                <a:cubicBezTo>
                  <a:pt x="210" y="65"/>
                  <a:pt x="214" y="69"/>
                  <a:pt x="213" y="74"/>
                </a:cubicBezTo>
                <a:cubicBezTo>
                  <a:pt x="214" y="74"/>
                  <a:pt x="215" y="73"/>
                  <a:pt x="215" y="71"/>
                </a:cubicBezTo>
                <a:cubicBezTo>
                  <a:pt x="213" y="71"/>
                  <a:pt x="214" y="67"/>
                  <a:pt x="215" y="66"/>
                </a:cubicBezTo>
                <a:cubicBezTo>
                  <a:pt x="213" y="65"/>
                  <a:pt x="211" y="64"/>
                  <a:pt x="210" y="62"/>
                </a:cubicBezTo>
                <a:close/>
                <a:moveTo>
                  <a:pt x="223" y="62"/>
                </a:moveTo>
                <a:cubicBezTo>
                  <a:pt x="222" y="63"/>
                  <a:pt x="223" y="66"/>
                  <a:pt x="222" y="68"/>
                </a:cubicBezTo>
                <a:cubicBezTo>
                  <a:pt x="225" y="68"/>
                  <a:pt x="225" y="72"/>
                  <a:pt x="227" y="73"/>
                </a:cubicBezTo>
                <a:cubicBezTo>
                  <a:pt x="226" y="69"/>
                  <a:pt x="224" y="66"/>
                  <a:pt x="223" y="62"/>
                </a:cubicBezTo>
                <a:close/>
                <a:moveTo>
                  <a:pt x="28" y="68"/>
                </a:moveTo>
                <a:cubicBezTo>
                  <a:pt x="26" y="68"/>
                  <a:pt x="24" y="73"/>
                  <a:pt x="24" y="76"/>
                </a:cubicBezTo>
                <a:cubicBezTo>
                  <a:pt x="25" y="73"/>
                  <a:pt x="26" y="70"/>
                  <a:pt x="28" y="68"/>
                </a:cubicBezTo>
                <a:close/>
                <a:moveTo>
                  <a:pt x="21" y="69"/>
                </a:moveTo>
                <a:cubicBezTo>
                  <a:pt x="21" y="70"/>
                  <a:pt x="20" y="71"/>
                  <a:pt x="20" y="72"/>
                </a:cubicBezTo>
                <a:cubicBezTo>
                  <a:pt x="21" y="72"/>
                  <a:pt x="22" y="71"/>
                  <a:pt x="22" y="70"/>
                </a:cubicBezTo>
                <a:cubicBezTo>
                  <a:pt x="21" y="70"/>
                  <a:pt x="22" y="69"/>
                  <a:pt x="21" y="69"/>
                </a:cubicBezTo>
                <a:close/>
                <a:moveTo>
                  <a:pt x="222" y="71"/>
                </a:moveTo>
                <a:cubicBezTo>
                  <a:pt x="221" y="71"/>
                  <a:pt x="221" y="73"/>
                  <a:pt x="223" y="73"/>
                </a:cubicBezTo>
                <a:cubicBezTo>
                  <a:pt x="223" y="72"/>
                  <a:pt x="222" y="71"/>
                  <a:pt x="222" y="71"/>
                </a:cubicBezTo>
                <a:close/>
                <a:moveTo>
                  <a:pt x="215" y="81"/>
                </a:moveTo>
                <a:cubicBezTo>
                  <a:pt x="217" y="79"/>
                  <a:pt x="215" y="76"/>
                  <a:pt x="217" y="74"/>
                </a:cubicBezTo>
                <a:cubicBezTo>
                  <a:pt x="215" y="75"/>
                  <a:pt x="215" y="80"/>
                  <a:pt x="215" y="81"/>
                </a:cubicBezTo>
                <a:close/>
                <a:moveTo>
                  <a:pt x="226" y="76"/>
                </a:moveTo>
                <a:cubicBezTo>
                  <a:pt x="224" y="76"/>
                  <a:pt x="226" y="78"/>
                  <a:pt x="226" y="79"/>
                </a:cubicBezTo>
                <a:cubicBezTo>
                  <a:pt x="225" y="81"/>
                  <a:pt x="223" y="81"/>
                  <a:pt x="223" y="84"/>
                </a:cubicBezTo>
                <a:cubicBezTo>
                  <a:pt x="224" y="84"/>
                  <a:pt x="224" y="85"/>
                  <a:pt x="225" y="85"/>
                </a:cubicBezTo>
                <a:cubicBezTo>
                  <a:pt x="225" y="87"/>
                  <a:pt x="225" y="88"/>
                  <a:pt x="225" y="89"/>
                </a:cubicBezTo>
                <a:cubicBezTo>
                  <a:pt x="227" y="87"/>
                  <a:pt x="227" y="80"/>
                  <a:pt x="226" y="76"/>
                </a:cubicBezTo>
                <a:close/>
                <a:moveTo>
                  <a:pt x="221" y="76"/>
                </a:moveTo>
                <a:cubicBezTo>
                  <a:pt x="220" y="76"/>
                  <a:pt x="220" y="77"/>
                  <a:pt x="220" y="77"/>
                </a:cubicBezTo>
                <a:cubicBezTo>
                  <a:pt x="219" y="77"/>
                  <a:pt x="221" y="78"/>
                  <a:pt x="220" y="78"/>
                </a:cubicBezTo>
                <a:cubicBezTo>
                  <a:pt x="220" y="80"/>
                  <a:pt x="222" y="77"/>
                  <a:pt x="221" y="76"/>
                </a:cubicBezTo>
                <a:close/>
                <a:moveTo>
                  <a:pt x="18" y="80"/>
                </a:moveTo>
                <a:cubicBezTo>
                  <a:pt x="15" y="84"/>
                  <a:pt x="10" y="88"/>
                  <a:pt x="10" y="94"/>
                </a:cubicBezTo>
                <a:cubicBezTo>
                  <a:pt x="13" y="94"/>
                  <a:pt x="12" y="90"/>
                  <a:pt x="13" y="88"/>
                </a:cubicBezTo>
                <a:cubicBezTo>
                  <a:pt x="14" y="85"/>
                  <a:pt x="17" y="83"/>
                  <a:pt x="18" y="80"/>
                </a:cubicBezTo>
                <a:close/>
                <a:moveTo>
                  <a:pt x="229" y="90"/>
                </a:moveTo>
                <a:cubicBezTo>
                  <a:pt x="230" y="88"/>
                  <a:pt x="229" y="83"/>
                  <a:pt x="229" y="80"/>
                </a:cubicBezTo>
                <a:cubicBezTo>
                  <a:pt x="228" y="84"/>
                  <a:pt x="228" y="88"/>
                  <a:pt x="226" y="91"/>
                </a:cubicBezTo>
                <a:cubicBezTo>
                  <a:pt x="227" y="92"/>
                  <a:pt x="229" y="88"/>
                  <a:pt x="229" y="90"/>
                </a:cubicBezTo>
                <a:close/>
                <a:moveTo>
                  <a:pt x="18" y="87"/>
                </a:moveTo>
                <a:cubicBezTo>
                  <a:pt x="17" y="88"/>
                  <a:pt x="15" y="90"/>
                  <a:pt x="17" y="91"/>
                </a:cubicBezTo>
                <a:cubicBezTo>
                  <a:pt x="18" y="91"/>
                  <a:pt x="19" y="88"/>
                  <a:pt x="18" y="87"/>
                </a:cubicBezTo>
                <a:close/>
                <a:moveTo>
                  <a:pt x="222" y="88"/>
                </a:moveTo>
                <a:cubicBezTo>
                  <a:pt x="220" y="89"/>
                  <a:pt x="218" y="93"/>
                  <a:pt x="220" y="96"/>
                </a:cubicBezTo>
                <a:cubicBezTo>
                  <a:pt x="222" y="94"/>
                  <a:pt x="223" y="92"/>
                  <a:pt x="222" y="88"/>
                </a:cubicBezTo>
                <a:close/>
                <a:moveTo>
                  <a:pt x="9" y="88"/>
                </a:moveTo>
                <a:cubicBezTo>
                  <a:pt x="7" y="90"/>
                  <a:pt x="6" y="95"/>
                  <a:pt x="6" y="98"/>
                </a:cubicBezTo>
                <a:cubicBezTo>
                  <a:pt x="8" y="96"/>
                  <a:pt x="8" y="91"/>
                  <a:pt x="9" y="88"/>
                </a:cubicBezTo>
                <a:close/>
                <a:moveTo>
                  <a:pt x="216" y="90"/>
                </a:moveTo>
                <a:cubicBezTo>
                  <a:pt x="213" y="93"/>
                  <a:pt x="212" y="97"/>
                  <a:pt x="211" y="102"/>
                </a:cubicBezTo>
                <a:cubicBezTo>
                  <a:pt x="211" y="101"/>
                  <a:pt x="212" y="101"/>
                  <a:pt x="213" y="101"/>
                </a:cubicBezTo>
                <a:cubicBezTo>
                  <a:pt x="214" y="98"/>
                  <a:pt x="218" y="94"/>
                  <a:pt x="216" y="90"/>
                </a:cubicBezTo>
                <a:close/>
                <a:moveTo>
                  <a:pt x="19" y="92"/>
                </a:moveTo>
                <a:cubicBezTo>
                  <a:pt x="18" y="95"/>
                  <a:pt x="19" y="101"/>
                  <a:pt x="17" y="105"/>
                </a:cubicBezTo>
                <a:cubicBezTo>
                  <a:pt x="18" y="104"/>
                  <a:pt x="19" y="104"/>
                  <a:pt x="20" y="106"/>
                </a:cubicBezTo>
                <a:cubicBezTo>
                  <a:pt x="20" y="102"/>
                  <a:pt x="19" y="97"/>
                  <a:pt x="19" y="92"/>
                </a:cubicBezTo>
                <a:close/>
                <a:moveTo>
                  <a:pt x="15" y="92"/>
                </a:moveTo>
                <a:cubicBezTo>
                  <a:pt x="13" y="94"/>
                  <a:pt x="12" y="96"/>
                  <a:pt x="12" y="99"/>
                </a:cubicBezTo>
                <a:cubicBezTo>
                  <a:pt x="15" y="100"/>
                  <a:pt x="16" y="95"/>
                  <a:pt x="15" y="92"/>
                </a:cubicBezTo>
                <a:close/>
                <a:moveTo>
                  <a:pt x="229" y="93"/>
                </a:moveTo>
                <a:cubicBezTo>
                  <a:pt x="228" y="94"/>
                  <a:pt x="227" y="95"/>
                  <a:pt x="227" y="97"/>
                </a:cubicBezTo>
                <a:cubicBezTo>
                  <a:pt x="228" y="96"/>
                  <a:pt x="230" y="96"/>
                  <a:pt x="229" y="93"/>
                </a:cubicBezTo>
                <a:close/>
                <a:moveTo>
                  <a:pt x="224" y="97"/>
                </a:moveTo>
                <a:cubicBezTo>
                  <a:pt x="222" y="96"/>
                  <a:pt x="220" y="99"/>
                  <a:pt x="220" y="101"/>
                </a:cubicBezTo>
                <a:cubicBezTo>
                  <a:pt x="222" y="101"/>
                  <a:pt x="223" y="99"/>
                  <a:pt x="224" y="97"/>
                </a:cubicBezTo>
                <a:close/>
                <a:moveTo>
                  <a:pt x="229" y="99"/>
                </a:moveTo>
                <a:cubicBezTo>
                  <a:pt x="228" y="97"/>
                  <a:pt x="226" y="100"/>
                  <a:pt x="228" y="101"/>
                </a:cubicBezTo>
                <a:cubicBezTo>
                  <a:pt x="229" y="101"/>
                  <a:pt x="228" y="99"/>
                  <a:pt x="229" y="99"/>
                </a:cubicBezTo>
                <a:close/>
                <a:moveTo>
                  <a:pt x="4" y="100"/>
                </a:moveTo>
                <a:cubicBezTo>
                  <a:pt x="3" y="100"/>
                  <a:pt x="4" y="102"/>
                  <a:pt x="4" y="103"/>
                </a:cubicBezTo>
                <a:cubicBezTo>
                  <a:pt x="5" y="103"/>
                  <a:pt x="5" y="102"/>
                  <a:pt x="7" y="102"/>
                </a:cubicBezTo>
                <a:cubicBezTo>
                  <a:pt x="8" y="100"/>
                  <a:pt x="5" y="101"/>
                  <a:pt x="4" y="100"/>
                </a:cubicBezTo>
                <a:close/>
                <a:moveTo>
                  <a:pt x="222" y="107"/>
                </a:moveTo>
                <a:cubicBezTo>
                  <a:pt x="223" y="105"/>
                  <a:pt x="225" y="104"/>
                  <a:pt x="226" y="102"/>
                </a:cubicBezTo>
                <a:cubicBezTo>
                  <a:pt x="224" y="101"/>
                  <a:pt x="223" y="105"/>
                  <a:pt x="222" y="107"/>
                </a:cubicBezTo>
                <a:close/>
                <a:moveTo>
                  <a:pt x="208" y="103"/>
                </a:moveTo>
                <a:cubicBezTo>
                  <a:pt x="206" y="104"/>
                  <a:pt x="204" y="106"/>
                  <a:pt x="203" y="108"/>
                </a:cubicBezTo>
                <a:cubicBezTo>
                  <a:pt x="205" y="107"/>
                  <a:pt x="205" y="106"/>
                  <a:pt x="207" y="106"/>
                </a:cubicBezTo>
                <a:cubicBezTo>
                  <a:pt x="207" y="104"/>
                  <a:pt x="208" y="104"/>
                  <a:pt x="208" y="103"/>
                </a:cubicBezTo>
                <a:close/>
                <a:moveTo>
                  <a:pt x="227" y="104"/>
                </a:moveTo>
                <a:cubicBezTo>
                  <a:pt x="226" y="105"/>
                  <a:pt x="225" y="107"/>
                  <a:pt x="224" y="108"/>
                </a:cubicBezTo>
                <a:cubicBezTo>
                  <a:pt x="224" y="109"/>
                  <a:pt x="225" y="109"/>
                  <a:pt x="225" y="111"/>
                </a:cubicBezTo>
                <a:cubicBezTo>
                  <a:pt x="226" y="109"/>
                  <a:pt x="227" y="107"/>
                  <a:pt x="227" y="104"/>
                </a:cubicBezTo>
                <a:close/>
                <a:moveTo>
                  <a:pt x="4" y="104"/>
                </a:moveTo>
                <a:cubicBezTo>
                  <a:pt x="4" y="120"/>
                  <a:pt x="10" y="136"/>
                  <a:pt x="22" y="142"/>
                </a:cubicBezTo>
                <a:cubicBezTo>
                  <a:pt x="19" y="138"/>
                  <a:pt x="14" y="136"/>
                  <a:pt x="13" y="129"/>
                </a:cubicBezTo>
                <a:cubicBezTo>
                  <a:pt x="12" y="128"/>
                  <a:pt x="10" y="128"/>
                  <a:pt x="10" y="127"/>
                </a:cubicBezTo>
                <a:cubicBezTo>
                  <a:pt x="9" y="125"/>
                  <a:pt x="10" y="124"/>
                  <a:pt x="10" y="123"/>
                </a:cubicBezTo>
                <a:cubicBezTo>
                  <a:pt x="6" y="119"/>
                  <a:pt x="7" y="109"/>
                  <a:pt x="4" y="104"/>
                </a:cubicBezTo>
                <a:close/>
                <a:moveTo>
                  <a:pt x="219" y="106"/>
                </a:moveTo>
                <a:cubicBezTo>
                  <a:pt x="217" y="108"/>
                  <a:pt x="214" y="109"/>
                  <a:pt x="212" y="112"/>
                </a:cubicBezTo>
                <a:cubicBezTo>
                  <a:pt x="214" y="110"/>
                  <a:pt x="219" y="110"/>
                  <a:pt x="219" y="106"/>
                </a:cubicBezTo>
                <a:close/>
                <a:moveTo>
                  <a:pt x="21" y="107"/>
                </a:moveTo>
                <a:cubicBezTo>
                  <a:pt x="17" y="110"/>
                  <a:pt x="21" y="114"/>
                  <a:pt x="21" y="118"/>
                </a:cubicBezTo>
                <a:cubicBezTo>
                  <a:pt x="23" y="118"/>
                  <a:pt x="25" y="119"/>
                  <a:pt x="25" y="121"/>
                </a:cubicBezTo>
                <a:cubicBezTo>
                  <a:pt x="26" y="118"/>
                  <a:pt x="21" y="113"/>
                  <a:pt x="21" y="107"/>
                </a:cubicBezTo>
                <a:close/>
                <a:moveTo>
                  <a:pt x="204" y="109"/>
                </a:moveTo>
                <a:cubicBezTo>
                  <a:pt x="202" y="110"/>
                  <a:pt x="199" y="111"/>
                  <a:pt x="198" y="114"/>
                </a:cubicBezTo>
                <a:cubicBezTo>
                  <a:pt x="200" y="112"/>
                  <a:pt x="204" y="112"/>
                  <a:pt x="204" y="109"/>
                </a:cubicBezTo>
                <a:close/>
                <a:moveTo>
                  <a:pt x="196" y="117"/>
                </a:moveTo>
                <a:cubicBezTo>
                  <a:pt x="201" y="118"/>
                  <a:pt x="206" y="113"/>
                  <a:pt x="210" y="111"/>
                </a:cubicBezTo>
                <a:cubicBezTo>
                  <a:pt x="210" y="110"/>
                  <a:pt x="210" y="110"/>
                  <a:pt x="210" y="110"/>
                </a:cubicBezTo>
                <a:cubicBezTo>
                  <a:pt x="204" y="110"/>
                  <a:pt x="200" y="115"/>
                  <a:pt x="196" y="117"/>
                </a:cubicBezTo>
                <a:close/>
                <a:moveTo>
                  <a:pt x="221" y="111"/>
                </a:moveTo>
                <a:cubicBezTo>
                  <a:pt x="219" y="113"/>
                  <a:pt x="215" y="115"/>
                  <a:pt x="215" y="118"/>
                </a:cubicBezTo>
                <a:cubicBezTo>
                  <a:pt x="218" y="117"/>
                  <a:pt x="220" y="114"/>
                  <a:pt x="221" y="111"/>
                </a:cubicBezTo>
                <a:close/>
                <a:moveTo>
                  <a:pt x="204" y="119"/>
                </a:moveTo>
                <a:cubicBezTo>
                  <a:pt x="206" y="118"/>
                  <a:pt x="211" y="117"/>
                  <a:pt x="211" y="115"/>
                </a:cubicBezTo>
                <a:cubicBezTo>
                  <a:pt x="209" y="115"/>
                  <a:pt x="204" y="116"/>
                  <a:pt x="204" y="119"/>
                </a:cubicBezTo>
                <a:close/>
                <a:moveTo>
                  <a:pt x="222" y="116"/>
                </a:moveTo>
                <a:cubicBezTo>
                  <a:pt x="217" y="118"/>
                  <a:pt x="215" y="123"/>
                  <a:pt x="211" y="126"/>
                </a:cubicBezTo>
                <a:cubicBezTo>
                  <a:pt x="197" y="138"/>
                  <a:pt x="179" y="144"/>
                  <a:pt x="161" y="152"/>
                </a:cubicBezTo>
                <a:cubicBezTo>
                  <a:pt x="165" y="152"/>
                  <a:pt x="169" y="150"/>
                  <a:pt x="172" y="148"/>
                </a:cubicBezTo>
                <a:cubicBezTo>
                  <a:pt x="192" y="141"/>
                  <a:pt x="211" y="133"/>
                  <a:pt x="222" y="116"/>
                </a:cubicBezTo>
                <a:close/>
                <a:moveTo>
                  <a:pt x="213" y="118"/>
                </a:moveTo>
                <a:cubicBezTo>
                  <a:pt x="211" y="119"/>
                  <a:pt x="209" y="119"/>
                  <a:pt x="209" y="122"/>
                </a:cubicBezTo>
                <a:cubicBezTo>
                  <a:pt x="211" y="122"/>
                  <a:pt x="213" y="120"/>
                  <a:pt x="213" y="118"/>
                </a:cubicBezTo>
                <a:close/>
                <a:moveTo>
                  <a:pt x="193" y="118"/>
                </a:moveTo>
                <a:cubicBezTo>
                  <a:pt x="191" y="119"/>
                  <a:pt x="190" y="121"/>
                  <a:pt x="189" y="122"/>
                </a:cubicBezTo>
                <a:cubicBezTo>
                  <a:pt x="190" y="122"/>
                  <a:pt x="192" y="120"/>
                  <a:pt x="194" y="121"/>
                </a:cubicBezTo>
                <a:cubicBezTo>
                  <a:pt x="194" y="119"/>
                  <a:pt x="192" y="120"/>
                  <a:pt x="193" y="118"/>
                </a:cubicBezTo>
                <a:close/>
                <a:moveTo>
                  <a:pt x="201" y="120"/>
                </a:moveTo>
                <a:cubicBezTo>
                  <a:pt x="198" y="120"/>
                  <a:pt x="195" y="123"/>
                  <a:pt x="192" y="125"/>
                </a:cubicBezTo>
                <a:cubicBezTo>
                  <a:pt x="195" y="125"/>
                  <a:pt x="198" y="121"/>
                  <a:pt x="201" y="120"/>
                </a:cubicBezTo>
                <a:close/>
                <a:moveTo>
                  <a:pt x="21" y="121"/>
                </a:moveTo>
                <a:cubicBezTo>
                  <a:pt x="20" y="121"/>
                  <a:pt x="20" y="122"/>
                  <a:pt x="20" y="122"/>
                </a:cubicBezTo>
                <a:cubicBezTo>
                  <a:pt x="20" y="123"/>
                  <a:pt x="21" y="125"/>
                  <a:pt x="21" y="127"/>
                </a:cubicBezTo>
                <a:cubicBezTo>
                  <a:pt x="22" y="125"/>
                  <a:pt x="20" y="123"/>
                  <a:pt x="21" y="121"/>
                </a:cubicBezTo>
                <a:close/>
                <a:moveTo>
                  <a:pt x="207" y="122"/>
                </a:moveTo>
                <a:cubicBezTo>
                  <a:pt x="204" y="122"/>
                  <a:pt x="203" y="124"/>
                  <a:pt x="201" y="125"/>
                </a:cubicBezTo>
                <a:cubicBezTo>
                  <a:pt x="201" y="126"/>
                  <a:pt x="202" y="126"/>
                  <a:pt x="202" y="126"/>
                </a:cubicBezTo>
                <a:cubicBezTo>
                  <a:pt x="204" y="125"/>
                  <a:pt x="206" y="124"/>
                  <a:pt x="207" y="122"/>
                </a:cubicBezTo>
                <a:close/>
                <a:moveTo>
                  <a:pt x="18" y="124"/>
                </a:moveTo>
                <a:cubicBezTo>
                  <a:pt x="17" y="124"/>
                  <a:pt x="16" y="125"/>
                  <a:pt x="16" y="126"/>
                </a:cubicBezTo>
                <a:cubicBezTo>
                  <a:pt x="17" y="127"/>
                  <a:pt x="17" y="128"/>
                  <a:pt x="18" y="129"/>
                </a:cubicBezTo>
                <a:cubicBezTo>
                  <a:pt x="20" y="128"/>
                  <a:pt x="19" y="125"/>
                  <a:pt x="18" y="124"/>
                </a:cubicBezTo>
                <a:close/>
                <a:moveTo>
                  <a:pt x="28" y="124"/>
                </a:moveTo>
                <a:cubicBezTo>
                  <a:pt x="28" y="125"/>
                  <a:pt x="29" y="128"/>
                  <a:pt x="31" y="127"/>
                </a:cubicBezTo>
                <a:cubicBezTo>
                  <a:pt x="30" y="125"/>
                  <a:pt x="29" y="124"/>
                  <a:pt x="28" y="124"/>
                </a:cubicBezTo>
                <a:close/>
                <a:moveTo>
                  <a:pt x="190" y="127"/>
                </a:moveTo>
                <a:cubicBezTo>
                  <a:pt x="190" y="126"/>
                  <a:pt x="186" y="127"/>
                  <a:pt x="186" y="128"/>
                </a:cubicBezTo>
                <a:cubicBezTo>
                  <a:pt x="186" y="129"/>
                  <a:pt x="188" y="127"/>
                  <a:pt x="190" y="127"/>
                </a:cubicBezTo>
                <a:close/>
                <a:moveTo>
                  <a:pt x="23" y="127"/>
                </a:moveTo>
                <a:cubicBezTo>
                  <a:pt x="24" y="128"/>
                  <a:pt x="23" y="129"/>
                  <a:pt x="25" y="129"/>
                </a:cubicBezTo>
                <a:cubicBezTo>
                  <a:pt x="24" y="129"/>
                  <a:pt x="25" y="127"/>
                  <a:pt x="23" y="127"/>
                </a:cubicBezTo>
                <a:close/>
                <a:moveTo>
                  <a:pt x="180" y="131"/>
                </a:moveTo>
                <a:cubicBezTo>
                  <a:pt x="181" y="132"/>
                  <a:pt x="183" y="131"/>
                  <a:pt x="183" y="130"/>
                </a:cubicBezTo>
                <a:cubicBezTo>
                  <a:pt x="182" y="129"/>
                  <a:pt x="181" y="131"/>
                  <a:pt x="180" y="131"/>
                </a:cubicBezTo>
                <a:close/>
                <a:moveTo>
                  <a:pt x="29" y="130"/>
                </a:moveTo>
                <a:cubicBezTo>
                  <a:pt x="29" y="133"/>
                  <a:pt x="29" y="139"/>
                  <a:pt x="33" y="140"/>
                </a:cubicBezTo>
                <a:cubicBezTo>
                  <a:pt x="32" y="136"/>
                  <a:pt x="31" y="133"/>
                  <a:pt x="29" y="130"/>
                </a:cubicBezTo>
                <a:close/>
                <a:moveTo>
                  <a:pt x="23" y="131"/>
                </a:moveTo>
                <a:cubicBezTo>
                  <a:pt x="23" y="134"/>
                  <a:pt x="24" y="137"/>
                  <a:pt x="27" y="137"/>
                </a:cubicBezTo>
                <a:cubicBezTo>
                  <a:pt x="26" y="135"/>
                  <a:pt x="26" y="131"/>
                  <a:pt x="23" y="131"/>
                </a:cubicBezTo>
                <a:close/>
                <a:moveTo>
                  <a:pt x="167" y="132"/>
                </a:moveTo>
                <a:cubicBezTo>
                  <a:pt x="168" y="131"/>
                  <a:pt x="164" y="133"/>
                  <a:pt x="162" y="133"/>
                </a:cubicBezTo>
                <a:cubicBezTo>
                  <a:pt x="156" y="135"/>
                  <a:pt x="147" y="137"/>
                  <a:pt x="142" y="140"/>
                </a:cubicBezTo>
                <a:cubicBezTo>
                  <a:pt x="151" y="140"/>
                  <a:pt x="161" y="135"/>
                  <a:pt x="167" y="132"/>
                </a:cubicBezTo>
                <a:close/>
                <a:moveTo>
                  <a:pt x="185" y="133"/>
                </a:moveTo>
                <a:cubicBezTo>
                  <a:pt x="186" y="134"/>
                  <a:pt x="188" y="133"/>
                  <a:pt x="189" y="133"/>
                </a:cubicBezTo>
                <a:cubicBezTo>
                  <a:pt x="188" y="132"/>
                  <a:pt x="186" y="132"/>
                  <a:pt x="185" y="133"/>
                </a:cubicBezTo>
                <a:close/>
                <a:moveTo>
                  <a:pt x="176" y="133"/>
                </a:moveTo>
                <a:cubicBezTo>
                  <a:pt x="174" y="133"/>
                  <a:pt x="174" y="134"/>
                  <a:pt x="173" y="135"/>
                </a:cubicBezTo>
                <a:cubicBezTo>
                  <a:pt x="172" y="135"/>
                  <a:pt x="176" y="134"/>
                  <a:pt x="176" y="133"/>
                </a:cubicBezTo>
                <a:close/>
                <a:moveTo>
                  <a:pt x="192" y="136"/>
                </a:moveTo>
                <a:cubicBezTo>
                  <a:pt x="190" y="136"/>
                  <a:pt x="188" y="138"/>
                  <a:pt x="185" y="139"/>
                </a:cubicBezTo>
                <a:cubicBezTo>
                  <a:pt x="188" y="140"/>
                  <a:pt x="190" y="137"/>
                  <a:pt x="192" y="136"/>
                </a:cubicBezTo>
                <a:close/>
                <a:moveTo>
                  <a:pt x="46" y="136"/>
                </a:moveTo>
                <a:cubicBezTo>
                  <a:pt x="44" y="135"/>
                  <a:pt x="47" y="138"/>
                  <a:pt x="47" y="140"/>
                </a:cubicBezTo>
                <a:cubicBezTo>
                  <a:pt x="48" y="141"/>
                  <a:pt x="50" y="140"/>
                  <a:pt x="51" y="140"/>
                </a:cubicBezTo>
                <a:cubicBezTo>
                  <a:pt x="50" y="138"/>
                  <a:pt x="47" y="138"/>
                  <a:pt x="46" y="136"/>
                </a:cubicBezTo>
                <a:close/>
                <a:moveTo>
                  <a:pt x="36" y="138"/>
                </a:moveTo>
                <a:cubicBezTo>
                  <a:pt x="36" y="140"/>
                  <a:pt x="35" y="142"/>
                  <a:pt x="39" y="142"/>
                </a:cubicBezTo>
                <a:cubicBezTo>
                  <a:pt x="39" y="140"/>
                  <a:pt x="39" y="137"/>
                  <a:pt x="36" y="138"/>
                </a:cubicBezTo>
                <a:close/>
                <a:moveTo>
                  <a:pt x="177" y="138"/>
                </a:moveTo>
                <a:cubicBezTo>
                  <a:pt x="178" y="140"/>
                  <a:pt x="180" y="140"/>
                  <a:pt x="181" y="139"/>
                </a:cubicBezTo>
                <a:cubicBezTo>
                  <a:pt x="180" y="137"/>
                  <a:pt x="178" y="138"/>
                  <a:pt x="177" y="138"/>
                </a:cubicBezTo>
                <a:close/>
                <a:moveTo>
                  <a:pt x="167" y="138"/>
                </a:moveTo>
                <a:cubicBezTo>
                  <a:pt x="166" y="139"/>
                  <a:pt x="165" y="138"/>
                  <a:pt x="165" y="140"/>
                </a:cubicBezTo>
                <a:cubicBezTo>
                  <a:pt x="166" y="140"/>
                  <a:pt x="167" y="139"/>
                  <a:pt x="167" y="138"/>
                </a:cubicBezTo>
                <a:close/>
                <a:moveTo>
                  <a:pt x="153" y="140"/>
                </a:moveTo>
                <a:cubicBezTo>
                  <a:pt x="149" y="141"/>
                  <a:pt x="142" y="141"/>
                  <a:pt x="139" y="143"/>
                </a:cubicBezTo>
                <a:cubicBezTo>
                  <a:pt x="145" y="144"/>
                  <a:pt x="148" y="141"/>
                  <a:pt x="153" y="140"/>
                </a:cubicBezTo>
                <a:close/>
                <a:moveTo>
                  <a:pt x="136" y="141"/>
                </a:moveTo>
                <a:cubicBezTo>
                  <a:pt x="136" y="141"/>
                  <a:pt x="136" y="141"/>
                  <a:pt x="135" y="141"/>
                </a:cubicBezTo>
                <a:cubicBezTo>
                  <a:pt x="132" y="141"/>
                  <a:pt x="127" y="142"/>
                  <a:pt x="123" y="142"/>
                </a:cubicBezTo>
                <a:cubicBezTo>
                  <a:pt x="119" y="143"/>
                  <a:pt x="113" y="142"/>
                  <a:pt x="113" y="146"/>
                </a:cubicBezTo>
                <a:cubicBezTo>
                  <a:pt x="122" y="146"/>
                  <a:pt x="127" y="142"/>
                  <a:pt x="136" y="141"/>
                </a:cubicBezTo>
                <a:close/>
                <a:moveTo>
                  <a:pt x="174" y="142"/>
                </a:moveTo>
                <a:cubicBezTo>
                  <a:pt x="172" y="141"/>
                  <a:pt x="169" y="142"/>
                  <a:pt x="168" y="142"/>
                </a:cubicBezTo>
                <a:cubicBezTo>
                  <a:pt x="169" y="143"/>
                  <a:pt x="172" y="142"/>
                  <a:pt x="174" y="142"/>
                </a:cubicBezTo>
                <a:close/>
                <a:moveTo>
                  <a:pt x="30" y="141"/>
                </a:moveTo>
                <a:cubicBezTo>
                  <a:pt x="29" y="141"/>
                  <a:pt x="29" y="142"/>
                  <a:pt x="28" y="142"/>
                </a:cubicBezTo>
                <a:cubicBezTo>
                  <a:pt x="29" y="144"/>
                  <a:pt x="32" y="145"/>
                  <a:pt x="33" y="147"/>
                </a:cubicBezTo>
                <a:cubicBezTo>
                  <a:pt x="33" y="145"/>
                  <a:pt x="30" y="144"/>
                  <a:pt x="30" y="141"/>
                </a:cubicBezTo>
                <a:close/>
                <a:moveTo>
                  <a:pt x="67" y="142"/>
                </a:moveTo>
                <a:cubicBezTo>
                  <a:pt x="68" y="144"/>
                  <a:pt x="70" y="145"/>
                  <a:pt x="71" y="146"/>
                </a:cubicBezTo>
                <a:cubicBezTo>
                  <a:pt x="72" y="146"/>
                  <a:pt x="74" y="145"/>
                  <a:pt x="75" y="145"/>
                </a:cubicBezTo>
                <a:cubicBezTo>
                  <a:pt x="76" y="145"/>
                  <a:pt x="77" y="146"/>
                  <a:pt x="77" y="147"/>
                </a:cubicBezTo>
                <a:cubicBezTo>
                  <a:pt x="78" y="147"/>
                  <a:pt x="77" y="144"/>
                  <a:pt x="79" y="144"/>
                </a:cubicBezTo>
                <a:cubicBezTo>
                  <a:pt x="75" y="143"/>
                  <a:pt x="71" y="143"/>
                  <a:pt x="67" y="142"/>
                </a:cubicBezTo>
                <a:close/>
                <a:moveTo>
                  <a:pt x="57" y="143"/>
                </a:moveTo>
                <a:cubicBezTo>
                  <a:pt x="59" y="144"/>
                  <a:pt x="59" y="146"/>
                  <a:pt x="61" y="147"/>
                </a:cubicBezTo>
                <a:cubicBezTo>
                  <a:pt x="61" y="144"/>
                  <a:pt x="59" y="142"/>
                  <a:pt x="57" y="143"/>
                </a:cubicBezTo>
                <a:close/>
                <a:moveTo>
                  <a:pt x="129" y="145"/>
                </a:moveTo>
                <a:cubicBezTo>
                  <a:pt x="131" y="145"/>
                  <a:pt x="134" y="144"/>
                  <a:pt x="137" y="144"/>
                </a:cubicBezTo>
                <a:cubicBezTo>
                  <a:pt x="136" y="142"/>
                  <a:pt x="131" y="144"/>
                  <a:pt x="129" y="145"/>
                </a:cubicBezTo>
                <a:close/>
                <a:moveTo>
                  <a:pt x="63" y="143"/>
                </a:moveTo>
                <a:cubicBezTo>
                  <a:pt x="62" y="144"/>
                  <a:pt x="64" y="145"/>
                  <a:pt x="64" y="147"/>
                </a:cubicBezTo>
                <a:cubicBezTo>
                  <a:pt x="66" y="147"/>
                  <a:pt x="65" y="146"/>
                  <a:pt x="66" y="145"/>
                </a:cubicBezTo>
                <a:cubicBezTo>
                  <a:pt x="66" y="144"/>
                  <a:pt x="64" y="144"/>
                  <a:pt x="63" y="143"/>
                </a:cubicBezTo>
                <a:close/>
                <a:moveTo>
                  <a:pt x="149" y="147"/>
                </a:moveTo>
                <a:cubicBezTo>
                  <a:pt x="156" y="148"/>
                  <a:pt x="163" y="146"/>
                  <a:pt x="167" y="145"/>
                </a:cubicBezTo>
                <a:cubicBezTo>
                  <a:pt x="160" y="145"/>
                  <a:pt x="154" y="143"/>
                  <a:pt x="149" y="147"/>
                </a:cubicBezTo>
                <a:close/>
                <a:moveTo>
                  <a:pt x="96" y="147"/>
                </a:moveTo>
                <a:cubicBezTo>
                  <a:pt x="100" y="147"/>
                  <a:pt x="108" y="148"/>
                  <a:pt x="110" y="145"/>
                </a:cubicBezTo>
                <a:cubicBezTo>
                  <a:pt x="107" y="143"/>
                  <a:pt x="100" y="146"/>
                  <a:pt x="96" y="147"/>
                </a:cubicBezTo>
                <a:close/>
                <a:moveTo>
                  <a:pt x="80" y="144"/>
                </a:moveTo>
                <a:cubicBezTo>
                  <a:pt x="82" y="148"/>
                  <a:pt x="89" y="147"/>
                  <a:pt x="93" y="145"/>
                </a:cubicBezTo>
                <a:cubicBezTo>
                  <a:pt x="89" y="144"/>
                  <a:pt x="84" y="145"/>
                  <a:pt x="80" y="144"/>
                </a:cubicBezTo>
                <a:close/>
                <a:moveTo>
                  <a:pt x="147" y="146"/>
                </a:moveTo>
                <a:cubicBezTo>
                  <a:pt x="143" y="147"/>
                  <a:pt x="137" y="147"/>
                  <a:pt x="134" y="149"/>
                </a:cubicBezTo>
                <a:cubicBezTo>
                  <a:pt x="139" y="149"/>
                  <a:pt x="145" y="149"/>
                  <a:pt x="147" y="146"/>
                </a:cubicBezTo>
                <a:close/>
                <a:moveTo>
                  <a:pt x="72" y="149"/>
                </a:moveTo>
                <a:cubicBezTo>
                  <a:pt x="75" y="154"/>
                  <a:pt x="74" y="160"/>
                  <a:pt x="72" y="166"/>
                </a:cubicBezTo>
                <a:cubicBezTo>
                  <a:pt x="73" y="166"/>
                  <a:pt x="74" y="166"/>
                  <a:pt x="74" y="167"/>
                </a:cubicBezTo>
                <a:cubicBezTo>
                  <a:pt x="73" y="163"/>
                  <a:pt x="77" y="154"/>
                  <a:pt x="77" y="150"/>
                </a:cubicBezTo>
                <a:cubicBezTo>
                  <a:pt x="76" y="149"/>
                  <a:pt x="75" y="146"/>
                  <a:pt x="72" y="149"/>
                </a:cubicBezTo>
                <a:close/>
                <a:moveTo>
                  <a:pt x="68" y="147"/>
                </a:moveTo>
                <a:cubicBezTo>
                  <a:pt x="66" y="151"/>
                  <a:pt x="67" y="155"/>
                  <a:pt x="68" y="159"/>
                </a:cubicBezTo>
                <a:cubicBezTo>
                  <a:pt x="68" y="155"/>
                  <a:pt x="72" y="149"/>
                  <a:pt x="68" y="147"/>
                </a:cubicBezTo>
                <a:close/>
                <a:moveTo>
                  <a:pt x="54" y="148"/>
                </a:moveTo>
                <a:cubicBezTo>
                  <a:pt x="52" y="148"/>
                  <a:pt x="53" y="151"/>
                  <a:pt x="54" y="150"/>
                </a:cubicBezTo>
                <a:cubicBezTo>
                  <a:pt x="54" y="149"/>
                  <a:pt x="53" y="149"/>
                  <a:pt x="54" y="148"/>
                </a:cubicBezTo>
                <a:close/>
                <a:moveTo>
                  <a:pt x="80" y="148"/>
                </a:moveTo>
                <a:cubicBezTo>
                  <a:pt x="79" y="149"/>
                  <a:pt x="79" y="151"/>
                  <a:pt x="79" y="152"/>
                </a:cubicBezTo>
                <a:cubicBezTo>
                  <a:pt x="80" y="151"/>
                  <a:pt x="81" y="149"/>
                  <a:pt x="80" y="148"/>
                </a:cubicBezTo>
                <a:close/>
                <a:moveTo>
                  <a:pt x="88" y="149"/>
                </a:moveTo>
                <a:cubicBezTo>
                  <a:pt x="91" y="152"/>
                  <a:pt x="97" y="149"/>
                  <a:pt x="103" y="149"/>
                </a:cubicBezTo>
                <a:cubicBezTo>
                  <a:pt x="99" y="148"/>
                  <a:pt x="94" y="150"/>
                  <a:pt x="88" y="149"/>
                </a:cubicBezTo>
                <a:close/>
                <a:moveTo>
                  <a:pt x="155" y="149"/>
                </a:moveTo>
                <a:cubicBezTo>
                  <a:pt x="152" y="149"/>
                  <a:pt x="149" y="150"/>
                  <a:pt x="146" y="150"/>
                </a:cubicBezTo>
                <a:cubicBezTo>
                  <a:pt x="147" y="153"/>
                  <a:pt x="152" y="150"/>
                  <a:pt x="155" y="149"/>
                </a:cubicBezTo>
                <a:close/>
                <a:moveTo>
                  <a:pt x="144" y="150"/>
                </a:moveTo>
                <a:cubicBezTo>
                  <a:pt x="142" y="150"/>
                  <a:pt x="140" y="151"/>
                  <a:pt x="138" y="150"/>
                </a:cubicBezTo>
                <a:cubicBezTo>
                  <a:pt x="138" y="151"/>
                  <a:pt x="138" y="153"/>
                  <a:pt x="137" y="152"/>
                </a:cubicBezTo>
                <a:cubicBezTo>
                  <a:pt x="139" y="153"/>
                  <a:pt x="142" y="152"/>
                  <a:pt x="144" y="152"/>
                </a:cubicBezTo>
                <a:cubicBezTo>
                  <a:pt x="145" y="151"/>
                  <a:pt x="144" y="151"/>
                  <a:pt x="144" y="150"/>
                </a:cubicBezTo>
                <a:close/>
                <a:moveTo>
                  <a:pt x="57" y="150"/>
                </a:moveTo>
                <a:cubicBezTo>
                  <a:pt x="55" y="153"/>
                  <a:pt x="56" y="158"/>
                  <a:pt x="56" y="161"/>
                </a:cubicBezTo>
                <a:cubicBezTo>
                  <a:pt x="59" y="159"/>
                  <a:pt x="59" y="153"/>
                  <a:pt x="57" y="150"/>
                </a:cubicBezTo>
                <a:close/>
                <a:moveTo>
                  <a:pt x="36" y="150"/>
                </a:moveTo>
                <a:cubicBezTo>
                  <a:pt x="37" y="153"/>
                  <a:pt x="39" y="154"/>
                  <a:pt x="42" y="154"/>
                </a:cubicBezTo>
                <a:cubicBezTo>
                  <a:pt x="40" y="153"/>
                  <a:pt x="39" y="151"/>
                  <a:pt x="36" y="150"/>
                </a:cubicBezTo>
                <a:close/>
                <a:moveTo>
                  <a:pt x="83" y="151"/>
                </a:moveTo>
                <a:cubicBezTo>
                  <a:pt x="82" y="153"/>
                  <a:pt x="80" y="158"/>
                  <a:pt x="81" y="161"/>
                </a:cubicBezTo>
                <a:cubicBezTo>
                  <a:pt x="83" y="159"/>
                  <a:pt x="85" y="154"/>
                  <a:pt x="83" y="151"/>
                </a:cubicBezTo>
                <a:close/>
                <a:moveTo>
                  <a:pt x="134" y="151"/>
                </a:moveTo>
                <a:cubicBezTo>
                  <a:pt x="127" y="152"/>
                  <a:pt x="118" y="153"/>
                  <a:pt x="113" y="154"/>
                </a:cubicBezTo>
                <a:cubicBezTo>
                  <a:pt x="120" y="155"/>
                  <a:pt x="127" y="154"/>
                  <a:pt x="134" y="151"/>
                </a:cubicBezTo>
                <a:close/>
                <a:moveTo>
                  <a:pt x="62" y="152"/>
                </a:moveTo>
                <a:cubicBezTo>
                  <a:pt x="60" y="153"/>
                  <a:pt x="63" y="157"/>
                  <a:pt x="62" y="159"/>
                </a:cubicBezTo>
                <a:cubicBezTo>
                  <a:pt x="63" y="157"/>
                  <a:pt x="64" y="153"/>
                  <a:pt x="62" y="152"/>
                </a:cubicBezTo>
                <a:close/>
                <a:moveTo>
                  <a:pt x="94" y="153"/>
                </a:moveTo>
                <a:cubicBezTo>
                  <a:pt x="93" y="152"/>
                  <a:pt x="91" y="153"/>
                  <a:pt x="90" y="153"/>
                </a:cubicBezTo>
                <a:cubicBezTo>
                  <a:pt x="90" y="155"/>
                  <a:pt x="92" y="154"/>
                  <a:pt x="93" y="155"/>
                </a:cubicBezTo>
                <a:cubicBezTo>
                  <a:pt x="94" y="155"/>
                  <a:pt x="92" y="154"/>
                  <a:pt x="93" y="153"/>
                </a:cubicBezTo>
                <a:lnTo>
                  <a:pt x="94" y="153"/>
                </a:lnTo>
                <a:close/>
                <a:moveTo>
                  <a:pt x="105" y="153"/>
                </a:moveTo>
                <a:cubicBezTo>
                  <a:pt x="103" y="154"/>
                  <a:pt x="101" y="153"/>
                  <a:pt x="99" y="154"/>
                </a:cubicBezTo>
                <a:cubicBezTo>
                  <a:pt x="100" y="155"/>
                  <a:pt x="104" y="156"/>
                  <a:pt x="106" y="156"/>
                </a:cubicBezTo>
                <a:cubicBezTo>
                  <a:pt x="105" y="155"/>
                  <a:pt x="105" y="154"/>
                  <a:pt x="105" y="153"/>
                </a:cubicBezTo>
                <a:close/>
                <a:moveTo>
                  <a:pt x="72" y="153"/>
                </a:moveTo>
                <a:cubicBezTo>
                  <a:pt x="70" y="156"/>
                  <a:pt x="69" y="161"/>
                  <a:pt x="70" y="164"/>
                </a:cubicBezTo>
                <a:cubicBezTo>
                  <a:pt x="72" y="162"/>
                  <a:pt x="72" y="157"/>
                  <a:pt x="72" y="153"/>
                </a:cubicBezTo>
                <a:close/>
                <a:moveTo>
                  <a:pt x="142" y="154"/>
                </a:moveTo>
                <a:cubicBezTo>
                  <a:pt x="138" y="153"/>
                  <a:pt x="134" y="156"/>
                  <a:pt x="130" y="155"/>
                </a:cubicBezTo>
                <a:cubicBezTo>
                  <a:pt x="133" y="156"/>
                  <a:pt x="138" y="155"/>
                  <a:pt x="142" y="154"/>
                </a:cubicBezTo>
                <a:close/>
                <a:moveTo>
                  <a:pt x="148" y="155"/>
                </a:moveTo>
                <a:cubicBezTo>
                  <a:pt x="145" y="156"/>
                  <a:pt x="140" y="156"/>
                  <a:pt x="138" y="157"/>
                </a:cubicBezTo>
                <a:cubicBezTo>
                  <a:pt x="137" y="157"/>
                  <a:pt x="135" y="157"/>
                  <a:pt x="137" y="157"/>
                </a:cubicBezTo>
                <a:cubicBezTo>
                  <a:pt x="141" y="158"/>
                  <a:pt x="145" y="156"/>
                  <a:pt x="148" y="155"/>
                </a:cubicBezTo>
                <a:close/>
                <a:moveTo>
                  <a:pt x="89" y="156"/>
                </a:moveTo>
                <a:cubicBezTo>
                  <a:pt x="88" y="156"/>
                  <a:pt x="87" y="156"/>
                  <a:pt x="87" y="157"/>
                </a:cubicBezTo>
                <a:cubicBezTo>
                  <a:pt x="88" y="157"/>
                  <a:pt x="89" y="157"/>
                  <a:pt x="89" y="156"/>
                </a:cubicBezTo>
                <a:close/>
                <a:moveTo>
                  <a:pt x="132" y="157"/>
                </a:moveTo>
                <a:cubicBezTo>
                  <a:pt x="127" y="159"/>
                  <a:pt x="120" y="157"/>
                  <a:pt x="116" y="160"/>
                </a:cubicBezTo>
                <a:cubicBezTo>
                  <a:pt x="121" y="158"/>
                  <a:pt x="129" y="160"/>
                  <a:pt x="132" y="157"/>
                </a:cubicBezTo>
                <a:close/>
                <a:moveTo>
                  <a:pt x="100" y="158"/>
                </a:moveTo>
                <a:cubicBezTo>
                  <a:pt x="100" y="159"/>
                  <a:pt x="100" y="159"/>
                  <a:pt x="100" y="159"/>
                </a:cubicBezTo>
                <a:cubicBezTo>
                  <a:pt x="101" y="159"/>
                  <a:pt x="101" y="158"/>
                  <a:pt x="102" y="159"/>
                </a:cubicBezTo>
                <a:cubicBezTo>
                  <a:pt x="101" y="158"/>
                  <a:pt x="100" y="157"/>
                  <a:pt x="100" y="158"/>
                </a:cubicBezTo>
                <a:close/>
                <a:moveTo>
                  <a:pt x="52" y="165"/>
                </a:moveTo>
                <a:cubicBezTo>
                  <a:pt x="49" y="174"/>
                  <a:pt x="52" y="186"/>
                  <a:pt x="56" y="193"/>
                </a:cubicBezTo>
                <a:cubicBezTo>
                  <a:pt x="55" y="185"/>
                  <a:pt x="52" y="174"/>
                  <a:pt x="52" y="165"/>
                </a:cubicBezTo>
                <a:close/>
                <a:moveTo>
                  <a:pt x="83" y="166"/>
                </a:moveTo>
                <a:cubicBezTo>
                  <a:pt x="82" y="167"/>
                  <a:pt x="80" y="168"/>
                  <a:pt x="80" y="170"/>
                </a:cubicBezTo>
                <a:cubicBezTo>
                  <a:pt x="82" y="169"/>
                  <a:pt x="83" y="168"/>
                  <a:pt x="83" y="166"/>
                </a:cubicBezTo>
                <a:close/>
                <a:moveTo>
                  <a:pt x="78" y="166"/>
                </a:moveTo>
                <a:cubicBezTo>
                  <a:pt x="77" y="167"/>
                  <a:pt x="76" y="168"/>
                  <a:pt x="75" y="168"/>
                </a:cubicBezTo>
                <a:cubicBezTo>
                  <a:pt x="76" y="171"/>
                  <a:pt x="75" y="175"/>
                  <a:pt x="75" y="178"/>
                </a:cubicBezTo>
                <a:cubicBezTo>
                  <a:pt x="77" y="176"/>
                  <a:pt x="78" y="171"/>
                  <a:pt x="78" y="166"/>
                </a:cubicBezTo>
                <a:close/>
                <a:moveTo>
                  <a:pt x="67" y="166"/>
                </a:moveTo>
                <a:cubicBezTo>
                  <a:pt x="65" y="167"/>
                  <a:pt x="65" y="169"/>
                  <a:pt x="63" y="170"/>
                </a:cubicBezTo>
                <a:cubicBezTo>
                  <a:pt x="64" y="175"/>
                  <a:pt x="65" y="182"/>
                  <a:pt x="66" y="186"/>
                </a:cubicBezTo>
                <a:cubicBezTo>
                  <a:pt x="68" y="181"/>
                  <a:pt x="67" y="172"/>
                  <a:pt x="67" y="166"/>
                </a:cubicBezTo>
                <a:close/>
                <a:moveTo>
                  <a:pt x="71" y="175"/>
                </a:moveTo>
                <a:cubicBezTo>
                  <a:pt x="69" y="177"/>
                  <a:pt x="71" y="181"/>
                  <a:pt x="71" y="184"/>
                </a:cubicBezTo>
                <a:cubicBezTo>
                  <a:pt x="71" y="182"/>
                  <a:pt x="71" y="178"/>
                  <a:pt x="71" y="175"/>
                </a:cubicBezTo>
                <a:close/>
                <a:moveTo>
                  <a:pt x="62" y="182"/>
                </a:moveTo>
                <a:cubicBezTo>
                  <a:pt x="60" y="184"/>
                  <a:pt x="61" y="189"/>
                  <a:pt x="62" y="191"/>
                </a:cubicBezTo>
                <a:cubicBezTo>
                  <a:pt x="64" y="189"/>
                  <a:pt x="62" y="185"/>
                  <a:pt x="62" y="182"/>
                </a:cubicBezTo>
                <a:close/>
                <a:moveTo>
                  <a:pt x="75" y="184"/>
                </a:moveTo>
                <a:cubicBezTo>
                  <a:pt x="73" y="184"/>
                  <a:pt x="74" y="187"/>
                  <a:pt x="73" y="189"/>
                </a:cubicBezTo>
                <a:cubicBezTo>
                  <a:pt x="74" y="188"/>
                  <a:pt x="75" y="186"/>
                  <a:pt x="75" y="184"/>
                </a:cubicBezTo>
                <a:close/>
                <a:moveTo>
                  <a:pt x="68" y="190"/>
                </a:moveTo>
                <a:cubicBezTo>
                  <a:pt x="66" y="192"/>
                  <a:pt x="68" y="195"/>
                  <a:pt x="68" y="198"/>
                </a:cubicBezTo>
                <a:cubicBezTo>
                  <a:pt x="69" y="195"/>
                  <a:pt x="69" y="193"/>
                  <a:pt x="68" y="190"/>
                </a:cubicBezTo>
                <a:close/>
                <a:moveTo>
                  <a:pt x="73" y="193"/>
                </a:moveTo>
                <a:cubicBezTo>
                  <a:pt x="70" y="199"/>
                  <a:pt x="72" y="203"/>
                  <a:pt x="72" y="210"/>
                </a:cubicBezTo>
                <a:cubicBezTo>
                  <a:pt x="73" y="206"/>
                  <a:pt x="72" y="199"/>
                  <a:pt x="73" y="193"/>
                </a:cubicBezTo>
                <a:close/>
                <a:moveTo>
                  <a:pt x="59" y="196"/>
                </a:moveTo>
                <a:cubicBezTo>
                  <a:pt x="58" y="196"/>
                  <a:pt x="58" y="197"/>
                  <a:pt x="57" y="197"/>
                </a:cubicBezTo>
                <a:cubicBezTo>
                  <a:pt x="61" y="203"/>
                  <a:pt x="63" y="210"/>
                  <a:pt x="68" y="215"/>
                </a:cubicBezTo>
                <a:cubicBezTo>
                  <a:pt x="66" y="207"/>
                  <a:pt x="59" y="205"/>
                  <a:pt x="59" y="196"/>
                </a:cubicBezTo>
                <a:close/>
                <a:moveTo>
                  <a:pt x="73" y="210"/>
                </a:moveTo>
                <a:cubicBezTo>
                  <a:pt x="71" y="213"/>
                  <a:pt x="75" y="219"/>
                  <a:pt x="74" y="222"/>
                </a:cubicBezTo>
                <a:cubicBezTo>
                  <a:pt x="75" y="223"/>
                  <a:pt x="75" y="224"/>
                  <a:pt x="77" y="224"/>
                </a:cubicBezTo>
                <a:cubicBezTo>
                  <a:pt x="74" y="221"/>
                  <a:pt x="74" y="215"/>
                  <a:pt x="73" y="210"/>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1" name="文本框 4"/>
          <p:cNvSpPr txBox="1"/>
          <p:nvPr/>
        </p:nvSpPr>
        <p:spPr>
          <a:xfrm>
            <a:off x="2113500" y="3478929"/>
            <a:ext cx="1340317" cy="1246495"/>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sp>
        <p:nvSpPr>
          <p:cNvPr id="12" name="文本框 5"/>
          <p:cNvSpPr txBox="1"/>
          <p:nvPr/>
        </p:nvSpPr>
        <p:spPr>
          <a:xfrm>
            <a:off x="5194157" y="3478929"/>
            <a:ext cx="1340317" cy="1246495"/>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sp>
        <p:nvSpPr>
          <p:cNvPr id="13" name="文本框 6"/>
          <p:cNvSpPr txBox="1"/>
          <p:nvPr/>
        </p:nvSpPr>
        <p:spPr>
          <a:xfrm>
            <a:off x="8230487" y="3478929"/>
            <a:ext cx="1340317" cy="1246495"/>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a:t>
            </a:r>
          </a:p>
        </p:txBody>
      </p:sp>
    </p:spTree>
    <p:extLst>
      <p:ext uri="{BB962C8B-B14F-4D97-AF65-F5344CB8AC3E}">
        <p14:creationId xmlns:p14="http://schemas.microsoft.com/office/powerpoint/2010/main" xmlns="" val="1405289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
                                        <p:tgtEl>
                                          <p:spTgt spid="8"/>
                                        </p:tgtEl>
                                      </p:cBhvr>
                                    </p:animEffect>
                                    <p:anim calcmode="lin" valueType="num">
                                      <p:cBhvr>
                                        <p:cTn id="8" dur="400" fill="hold"/>
                                        <p:tgtEl>
                                          <p:spTgt spid="8"/>
                                        </p:tgtEl>
                                        <p:attrNameLst>
                                          <p:attrName>ppt_x</p:attrName>
                                        </p:attrNameLst>
                                      </p:cBhvr>
                                      <p:tavLst>
                                        <p:tav tm="0">
                                          <p:val>
                                            <p:strVal val="#ppt_x"/>
                                          </p:val>
                                        </p:tav>
                                        <p:tav tm="100000">
                                          <p:val>
                                            <p:strVal val="#ppt_x"/>
                                          </p:val>
                                        </p:tav>
                                      </p:tavLst>
                                    </p:anim>
                                    <p:anim calcmode="lin" valueType="num">
                                      <p:cBhvr>
                                        <p:cTn id="9" dur="400" fill="hold"/>
                                        <p:tgtEl>
                                          <p:spTgt spid="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0" fill="hold">
                            <p:stCondLst>
                              <p:cond delay="2000"/>
                            </p:stCondLst>
                            <p:childTnLst>
                              <p:par>
                                <p:cTn id="21" presetID="43"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100"/>
                                        <p:tgtEl>
                                          <p:spTgt spid="10"/>
                                        </p:tgtEl>
                                      </p:cBhvr>
                                    </p:animEffect>
                                    <p:anim calcmode="lin" valueType="num">
                                      <p:cBhvr>
                                        <p:cTn id="24" dur="400" fill="hold"/>
                                        <p:tgtEl>
                                          <p:spTgt spid="10"/>
                                        </p:tgtEl>
                                        <p:attrNameLst>
                                          <p:attrName>ppt_x</p:attrName>
                                        </p:attrNameLst>
                                      </p:cBhvr>
                                      <p:tavLst>
                                        <p:tav tm="0">
                                          <p:val>
                                            <p:strVal val="#ppt_x"/>
                                          </p:val>
                                        </p:tav>
                                        <p:tav tm="100000">
                                          <p:val>
                                            <p:strVal val="#ppt_x"/>
                                          </p:val>
                                        </p:tav>
                                      </p:tavLst>
                                    </p:anim>
                                    <p:anim calcmode="lin" valueType="num">
                                      <p:cBhvr>
                                        <p:cTn id="25" dur="400" fill="hold"/>
                                        <p:tgtEl>
                                          <p:spTgt spid="10"/>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8" fill="hold">
                            <p:stCondLst>
                              <p:cond delay="3000"/>
                            </p:stCondLst>
                            <p:childTnLst>
                              <p:par>
                                <p:cTn id="29" presetID="42" presetClass="entr" presetSubtype="0"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1000"/>
                                        <p:tgtEl>
                                          <p:spTgt spid="11"/>
                                        </p:tgtEl>
                                      </p:cBhvr>
                                    </p:animEffect>
                                    <p:anim calcmode="lin" valueType="num">
                                      <p:cBhvr>
                                        <p:cTn id="32" dur="1000" fill="hold"/>
                                        <p:tgtEl>
                                          <p:spTgt spid="11"/>
                                        </p:tgtEl>
                                        <p:attrNameLst>
                                          <p:attrName>ppt_x</p:attrName>
                                        </p:attrNameLst>
                                      </p:cBhvr>
                                      <p:tavLst>
                                        <p:tav tm="0">
                                          <p:val>
                                            <p:strVal val="#ppt_x"/>
                                          </p:val>
                                        </p:tav>
                                        <p:tav tm="100000">
                                          <p:val>
                                            <p:strVal val="#ppt_x"/>
                                          </p:val>
                                        </p:tav>
                                      </p:tavLst>
                                    </p:anim>
                                    <p:anim calcmode="lin" valueType="num">
                                      <p:cBhvr>
                                        <p:cTn id="33" dur="1000" fill="hold"/>
                                        <p:tgtEl>
                                          <p:spTgt spid="11"/>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1000"/>
                                        <p:tgtEl>
                                          <p:spTgt spid="13"/>
                                        </p:tgtEl>
                                      </p:cBhvr>
                                    </p:animEffect>
                                    <p:anim calcmode="lin" valueType="num">
                                      <p:cBhvr>
                                        <p:cTn id="44" dur="1000" fill="hold"/>
                                        <p:tgtEl>
                                          <p:spTgt spid="13"/>
                                        </p:tgtEl>
                                        <p:attrNameLst>
                                          <p:attrName>ppt_x</p:attrName>
                                        </p:attrNameLst>
                                      </p:cBhvr>
                                      <p:tavLst>
                                        <p:tav tm="0">
                                          <p:val>
                                            <p:strVal val="#ppt_x"/>
                                          </p:val>
                                        </p:tav>
                                        <p:tav tm="100000">
                                          <p:val>
                                            <p:strVal val="#ppt_x"/>
                                          </p:val>
                                        </p:tav>
                                      </p:tavLst>
                                    </p:anim>
                                    <p:anim calcmode="lin" valueType="num">
                                      <p:cBhvr>
                                        <p:cTn id="4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p:bldP spid="12" grpId="0"/>
      <p:bldP spid="1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组合 71"/>
          <p:cNvGrpSpPr/>
          <p:nvPr/>
        </p:nvGrpSpPr>
        <p:grpSpPr>
          <a:xfrm>
            <a:off x="1533697" y="2193575"/>
            <a:ext cx="376824" cy="1199855"/>
            <a:chOff x="2022476" y="5602288"/>
            <a:chExt cx="500062" cy="1592263"/>
          </a:xfrm>
          <a:solidFill>
            <a:sysClr val="windowText" lastClr="000000"/>
          </a:solidFill>
        </p:grpSpPr>
        <p:sp>
          <p:nvSpPr>
            <p:cNvPr id="73"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4"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5"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6"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7"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8"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79" name="文本框 121"/>
          <p:cNvSpPr txBox="1"/>
          <p:nvPr/>
        </p:nvSpPr>
        <p:spPr>
          <a:xfrm>
            <a:off x="2383842" y="2771030"/>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80" name="组合 79"/>
          <p:cNvGrpSpPr/>
          <p:nvPr/>
        </p:nvGrpSpPr>
        <p:grpSpPr>
          <a:xfrm>
            <a:off x="6623359" y="2185809"/>
            <a:ext cx="728526" cy="1222583"/>
            <a:chOff x="4699001" y="5565775"/>
            <a:chExt cx="966788" cy="1622425"/>
          </a:xfrm>
          <a:solidFill>
            <a:sysClr val="windowText" lastClr="000000"/>
          </a:solidFill>
        </p:grpSpPr>
        <p:sp>
          <p:nvSpPr>
            <p:cNvPr id="81"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2"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3"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84" name="组合 83"/>
            <p:cNvGrpSpPr/>
            <p:nvPr/>
          </p:nvGrpSpPr>
          <p:grpSpPr>
            <a:xfrm>
              <a:off x="4732338" y="5618163"/>
              <a:ext cx="912813" cy="1498600"/>
              <a:chOff x="4732338" y="5618163"/>
              <a:chExt cx="912813" cy="1498600"/>
            </a:xfrm>
            <a:grpFill/>
          </p:grpSpPr>
          <p:sp>
            <p:nvSpPr>
              <p:cNvPr id="85"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6"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7"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8"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9"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0"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1"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2"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3"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sp>
        <p:nvSpPr>
          <p:cNvPr id="94" name="文本框 122"/>
          <p:cNvSpPr txBox="1"/>
          <p:nvPr/>
        </p:nvSpPr>
        <p:spPr>
          <a:xfrm>
            <a:off x="7755788" y="2771030"/>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95" name="组合 94"/>
          <p:cNvGrpSpPr/>
          <p:nvPr/>
        </p:nvGrpSpPr>
        <p:grpSpPr>
          <a:xfrm>
            <a:off x="1325096" y="3625599"/>
            <a:ext cx="668714" cy="1232155"/>
            <a:chOff x="2665413" y="5559425"/>
            <a:chExt cx="887413" cy="1635125"/>
          </a:xfrm>
          <a:solidFill>
            <a:sysClr val="windowText" lastClr="000000"/>
          </a:solidFill>
        </p:grpSpPr>
        <p:sp>
          <p:nvSpPr>
            <p:cNvPr id="96"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7"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8"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9"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0"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1"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2"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3"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4"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5"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06" name="文本框 123"/>
          <p:cNvSpPr txBox="1"/>
          <p:nvPr/>
        </p:nvSpPr>
        <p:spPr>
          <a:xfrm>
            <a:off x="2383842" y="4256110"/>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07" name="组合 106"/>
          <p:cNvGrpSpPr/>
          <p:nvPr/>
        </p:nvGrpSpPr>
        <p:grpSpPr>
          <a:xfrm>
            <a:off x="1320824" y="5216493"/>
            <a:ext cx="674694" cy="1138846"/>
            <a:chOff x="3675063" y="5611813"/>
            <a:chExt cx="895350" cy="1511300"/>
          </a:xfrm>
          <a:solidFill>
            <a:sysClr val="windowText" lastClr="000000"/>
          </a:solidFill>
        </p:grpSpPr>
        <p:sp>
          <p:nvSpPr>
            <p:cNvPr id="10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16" name="文本框 124"/>
          <p:cNvSpPr txBox="1"/>
          <p:nvPr/>
        </p:nvSpPr>
        <p:spPr>
          <a:xfrm>
            <a:off x="2383842" y="5741188"/>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17" name="组合 116"/>
          <p:cNvGrpSpPr/>
          <p:nvPr/>
        </p:nvGrpSpPr>
        <p:grpSpPr>
          <a:xfrm>
            <a:off x="6646440" y="3697547"/>
            <a:ext cx="696227" cy="1196266"/>
            <a:chOff x="5772151" y="5565775"/>
            <a:chExt cx="923925" cy="1587500"/>
          </a:xfrm>
          <a:solidFill>
            <a:sysClr val="windowText" lastClr="000000"/>
          </a:solidFill>
        </p:grpSpPr>
        <p:sp>
          <p:nvSpPr>
            <p:cNvPr id="118"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9" name="Freeform 308"/>
            <p:cNvSpPr>
              <a:spLocks/>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0" name="Freeform 309"/>
            <p:cNvSpPr>
              <a:spLocks/>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1" name="Freeform 310"/>
            <p:cNvSpPr>
              <a:spLocks/>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2"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3"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4"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5"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26" name="文本框 125"/>
          <p:cNvSpPr txBox="1"/>
          <p:nvPr/>
        </p:nvSpPr>
        <p:spPr>
          <a:xfrm>
            <a:off x="7755788" y="4256109"/>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27" name="组合 126"/>
          <p:cNvGrpSpPr/>
          <p:nvPr/>
        </p:nvGrpSpPr>
        <p:grpSpPr>
          <a:xfrm>
            <a:off x="6655844" y="5200942"/>
            <a:ext cx="683068" cy="1154397"/>
            <a:chOff x="6777038" y="5591175"/>
            <a:chExt cx="906463" cy="1531938"/>
          </a:xfrm>
          <a:solidFill>
            <a:sysClr val="windowText" lastClr="000000"/>
          </a:solidFill>
        </p:grpSpPr>
        <p:sp>
          <p:nvSpPr>
            <p:cNvPr id="128" name="Freeform 315"/>
            <p:cNvSpPr>
              <a:spLocks/>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9" name="Freeform 316"/>
            <p:cNvSpPr>
              <a:spLocks/>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0" name="Freeform 317"/>
            <p:cNvSpPr>
              <a:spLocks/>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1" name="Freeform 318"/>
            <p:cNvSpPr>
              <a:spLocks/>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2"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3"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4"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5"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6"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7"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8"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9"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40" name="文本框 126"/>
          <p:cNvSpPr txBox="1"/>
          <p:nvPr/>
        </p:nvSpPr>
        <p:spPr>
          <a:xfrm>
            <a:off x="7755788" y="5741188"/>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141" name="Freeform 376"/>
          <p:cNvSpPr>
            <a:spLocks noEditPoints="1"/>
          </p:cNvSpPr>
          <p:nvPr/>
        </p:nvSpPr>
        <p:spPr bwMode="auto">
          <a:xfrm rot="18448416">
            <a:off x="5903073" y="5182016"/>
            <a:ext cx="2174586" cy="1258094"/>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2485285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down)">
                                      <p:cBhvr>
                                        <p:cTn id="7" dur="145">
                                          <p:stCondLst>
                                            <p:cond delay="0"/>
                                          </p:stCondLst>
                                        </p:cTn>
                                        <p:tgtEl>
                                          <p:spTgt spid="72"/>
                                        </p:tgtEl>
                                      </p:cBhvr>
                                    </p:animEffect>
                                    <p:anim calcmode="lin" valueType="num">
                                      <p:cBhvr>
                                        <p:cTn id="8" dur="456" tmFilter="0,0; 0.14,0.36; 0.43,0.73; 0.71,0.91; 1.0,1.0">
                                          <p:stCondLst>
                                            <p:cond delay="0"/>
                                          </p:stCondLst>
                                        </p:cTn>
                                        <p:tgtEl>
                                          <p:spTgt spid="72"/>
                                        </p:tgtEl>
                                        <p:attrNameLst>
                                          <p:attrName>ppt_x</p:attrName>
                                        </p:attrNameLst>
                                      </p:cBhvr>
                                      <p:tavLst>
                                        <p:tav tm="0">
                                          <p:val>
                                            <p:strVal val="#ppt_x-0.25"/>
                                          </p:val>
                                        </p:tav>
                                        <p:tav tm="100000">
                                          <p:val>
                                            <p:strVal val="#ppt_x"/>
                                          </p:val>
                                        </p:tav>
                                      </p:tavLst>
                                    </p:anim>
                                    <p:anim calcmode="lin" valueType="num">
                                      <p:cBhvr>
                                        <p:cTn id="9" dur="166" tmFilter="0.0,0.0; 0.25,0.07; 0.50,0.2; 0.75,0.467; 1.0,1.0">
                                          <p:stCondLst>
                                            <p:cond delay="0"/>
                                          </p:stCondLst>
                                        </p:cTn>
                                        <p:tgtEl>
                                          <p:spTgt spid="72"/>
                                        </p:tgtEl>
                                        <p:attrNameLst>
                                          <p:attrName>ppt_y</p:attrName>
                                        </p:attrNameLst>
                                      </p:cBhvr>
                                      <p:tavLst>
                                        <p:tav tm="0" fmla="#ppt_y-sin(pi*$)/3">
                                          <p:val>
                                            <p:fltVal val="0.5"/>
                                          </p:val>
                                        </p:tav>
                                        <p:tav tm="100000">
                                          <p:val>
                                            <p:fltVal val="1"/>
                                          </p:val>
                                        </p:tav>
                                      </p:tavLst>
                                    </p:anim>
                                    <p:anim calcmode="lin" valueType="num">
                                      <p:cBhvr>
                                        <p:cTn id="10" dur="166" tmFilter="0, 0; 0.125,0.2665; 0.25,0.4; 0.375,0.465; 0.5,0.5;  0.625,0.535; 0.75,0.6; 0.875,0.7335; 1,1">
                                          <p:stCondLst>
                                            <p:cond delay="166"/>
                                          </p:stCondLst>
                                        </p:cTn>
                                        <p:tgtEl>
                                          <p:spTgt spid="72"/>
                                        </p:tgtEl>
                                        <p:attrNameLst>
                                          <p:attrName>ppt_y</p:attrName>
                                        </p:attrNameLst>
                                      </p:cBhvr>
                                      <p:tavLst>
                                        <p:tav tm="0" fmla="#ppt_y-sin(pi*$)/9">
                                          <p:val>
                                            <p:fltVal val="0"/>
                                          </p:val>
                                        </p:tav>
                                        <p:tav tm="100000">
                                          <p:val>
                                            <p:fltVal val="1"/>
                                          </p:val>
                                        </p:tav>
                                      </p:tavLst>
                                    </p:anim>
                                    <p:anim calcmode="lin" valueType="num">
                                      <p:cBhvr>
                                        <p:cTn id="11" dur="83" tmFilter="0, 0; 0.125,0.2665; 0.25,0.4; 0.375,0.465; 0.5,0.5;  0.625,0.535; 0.75,0.6; 0.875,0.7335; 1,1">
                                          <p:stCondLst>
                                            <p:cond delay="331"/>
                                          </p:stCondLst>
                                        </p:cTn>
                                        <p:tgtEl>
                                          <p:spTgt spid="72"/>
                                        </p:tgtEl>
                                        <p:attrNameLst>
                                          <p:attrName>ppt_y</p:attrName>
                                        </p:attrNameLst>
                                      </p:cBhvr>
                                      <p:tavLst>
                                        <p:tav tm="0" fmla="#ppt_y-sin(pi*$)/27">
                                          <p:val>
                                            <p:fltVal val="0"/>
                                          </p:val>
                                        </p:tav>
                                        <p:tav tm="100000">
                                          <p:val>
                                            <p:fltVal val="1"/>
                                          </p:val>
                                        </p:tav>
                                      </p:tavLst>
                                    </p:anim>
                                    <p:anim calcmode="lin" valueType="num">
                                      <p:cBhvr>
                                        <p:cTn id="12" dur="41" tmFilter="0, 0; 0.125,0.2665; 0.25,0.4; 0.375,0.465; 0.5,0.5;  0.625,0.535; 0.75,0.6; 0.875,0.7335; 1,1">
                                          <p:stCondLst>
                                            <p:cond delay="414"/>
                                          </p:stCondLst>
                                        </p:cTn>
                                        <p:tgtEl>
                                          <p:spTgt spid="72"/>
                                        </p:tgtEl>
                                        <p:attrNameLst>
                                          <p:attrName>ppt_y</p:attrName>
                                        </p:attrNameLst>
                                      </p:cBhvr>
                                      <p:tavLst>
                                        <p:tav tm="0" fmla="#ppt_y-sin(pi*$)/81">
                                          <p:val>
                                            <p:fltVal val="0"/>
                                          </p:val>
                                        </p:tav>
                                        <p:tav tm="100000">
                                          <p:val>
                                            <p:fltVal val="1"/>
                                          </p:val>
                                        </p:tav>
                                      </p:tavLst>
                                    </p:anim>
                                    <p:animScale>
                                      <p:cBhvr>
                                        <p:cTn id="13" dur="7">
                                          <p:stCondLst>
                                            <p:cond delay="162"/>
                                          </p:stCondLst>
                                        </p:cTn>
                                        <p:tgtEl>
                                          <p:spTgt spid="72"/>
                                        </p:tgtEl>
                                      </p:cBhvr>
                                      <p:to x="100000" y="60000"/>
                                    </p:animScale>
                                    <p:animScale>
                                      <p:cBhvr>
                                        <p:cTn id="14" dur="41" decel="50000">
                                          <p:stCondLst>
                                            <p:cond delay="169"/>
                                          </p:stCondLst>
                                        </p:cTn>
                                        <p:tgtEl>
                                          <p:spTgt spid="72"/>
                                        </p:tgtEl>
                                      </p:cBhvr>
                                      <p:to x="100000" y="100000"/>
                                    </p:animScale>
                                    <p:animScale>
                                      <p:cBhvr>
                                        <p:cTn id="15" dur="7">
                                          <p:stCondLst>
                                            <p:cond delay="328"/>
                                          </p:stCondLst>
                                        </p:cTn>
                                        <p:tgtEl>
                                          <p:spTgt spid="72"/>
                                        </p:tgtEl>
                                      </p:cBhvr>
                                      <p:to x="100000" y="80000"/>
                                    </p:animScale>
                                    <p:animScale>
                                      <p:cBhvr>
                                        <p:cTn id="16" dur="41" decel="50000">
                                          <p:stCondLst>
                                            <p:cond delay="335"/>
                                          </p:stCondLst>
                                        </p:cTn>
                                        <p:tgtEl>
                                          <p:spTgt spid="72"/>
                                        </p:tgtEl>
                                      </p:cBhvr>
                                      <p:to x="100000" y="100000"/>
                                    </p:animScale>
                                    <p:animScale>
                                      <p:cBhvr>
                                        <p:cTn id="17" dur="7">
                                          <p:stCondLst>
                                            <p:cond delay="410"/>
                                          </p:stCondLst>
                                        </p:cTn>
                                        <p:tgtEl>
                                          <p:spTgt spid="72"/>
                                        </p:tgtEl>
                                      </p:cBhvr>
                                      <p:to x="100000" y="90000"/>
                                    </p:animScale>
                                    <p:animScale>
                                      <p:cBhvr>
                                        <p:cTn id="18" dur="41" decel="50000">
                                          <p:stCondLst>
                                            <p:cond delay="417"/>
                                          </p:stCondLst>
                                        </p:cTn>
                                        <p:tgtEl>
                                          <p:spTgt spid="72"/>
                                        </p:tgtEl>
                                      </p:cBhvr>
                                      <p:to x="100000" y="100000"/>
                                    </p:animScale>
                                    <p:animScale>
                                      <p:cBhvr>
                                        <p:cTn id="19" dur="7">
                                          <p:stCondLst>
                                            <p:cond delay="452"/>
                                          </p:stCondLst>
                                        </p:cTn>
                                        <p:tgtEl>
                                          <p:spTgt spid="72"/>
                                        </p:tgtEl>
                                      </p:cBhvr>
                                      <p:to x="100000" y="95000"/>
                                    </p:animScale>
                                    <p:animScale>
                                      <p:cBhvr>
                                        <p:cTn id="20" dur="41" decel="50000">
                                          <p:stCondLst>
                                            <p:cond delay="459"/>
                                          </p:stCondLst>
                                        </p:cTn>
                                        <p:tgtEl>
                                          <p:spTgt spid="72"/>
                                        </p:tgtEl>
                                      </p:cBhvr>
                                      <p:to x="100000" y="100000"/>
                                    </p:animScale>
                                  </p:childTnLst>
                                </p:cTn>
                              </p:par>
                            </p:childTnLst>
                          </p:cTn>
                        </p:par>
                        <p:par>
                          <p:cTn id="21" fill="hold">
                            <p:stCondLst>
                              <p:cond delay="500"/>
                            </p:stCondLst>
                            <p:childTnLst>
                              <p:par>
                                <p:cTn id="22" presetID="26" presetClass="entr" presetSubtype="0" fill="hold" nodeType="afterEffect">
                                  <p:stCondLst>
                                    <p:cond delay="0"/>
                                  </p:stCondLst>
                                  <p:childTnLst>
                                    <p:set>
                                      <p:cBhvr>
                                        <p:cTn id="23" dur="1" fill="hold">
                                          <p:stCondLst>
                                            <p:cond delay="0"/>
                                          </p:stCondLst>
                                        </p:cTn>
                                        <p:tgtEl>
                                          <p:spTgt spid="95"/>
                                        </p:tgtEl>
                                        <p:attrNameLst>
                                          <p:attrName>style.visibility</p:attrName>
                                        </p:attrNameLst>
                                      </p:cBhvr>
                                      <p:to>
                                        <p:strVal val="visible"/>
                                      </p:to>
                                    </p:set>
                                    <p:animEffect transition="in" filter="wipe(down)">
                                      <p:cBhvr>
                                        <p:cTn id="24" dur="145">
                                          <p:stCondLst>
                                            <p:cond delay="0"/>
                                          </p:stCondLst>
                                        </p:cTn>
                                        <p:tgtEl>
                                          <p:spTgt spid="95"/>
                                        </p:tgtEl>
                                      </p:cBhvr>
                                    </p:animEffect>
                                    <p:anim calcmode="lin" valueType="num">
                                      <p:cBhvr>
                                        <p:cTn id="25" dur="456" tmFilter="0,0; 0.14,0.36; 0.43,0.73; 0.71,0.91; 1.0,1.0">
                                          <p:stCondLst>
                                            <p:cond delay="0"/>
                                          </p:stCondLst>
                                        </p:cTn>
                                        <p:tgtEl>
                                          <p:spTgt spid="95"/>
                                        </p:tgtEl>
                                        <p:attrNameLst>
                                          <p:attrName>ppt_x</p:attrName>
                                        </p:attrNameLst>
                                      </p:cBhvr>
                                      <p:tavLst>
                                        <p:tav tm="0">
                                          <p:val>
                                            <p:strVal val="#ppt_x-0.25"/>
                                          </p:val>
                                        </p:tav>
                                        <p:tav tm="100000">
                                          <p:val>
                                            <p:strVal val="#ppt_x"/>
                                          </p:val>
                                        </p:tav>
                                      </p:tavLst>
                                    </p:anim>
                                    <p:anim calcmode="lin" valueType="num">
                                      <p:cBhvr>
                                        <p:cTn id="26" dur="166" tmFilter="0.0,0.0; 0.25,0.07; 0.50,0.2; 0.75,0.467; 1.0,1.0">
                                          <p:stCondLst>
                                            <p:cond delay="0"/>
                                          </p:stCondLst>
                                        </p:cTn>
                                        <p:tgtEl>
                                          <p:spTgt spid="95"/>
                                        </p:tgtEl>
                                        <p:attrNameLst>
                                          <p:attrName>ppt_y</p:attrName>
                                        </p:attrNameLst>
                                      </p:cBhvr>
                                      <p:tavLst>
                                        <p:tav tm="0" fmla="#ppt_y-sin(pi*$)/3">
                                          <p:val>
                                            <p:fltVal val="0.5"/>
                                          </p:val>
                                        </p:tav>
                                        <p:tav tm="100000">
                                          <p:val>
                                            <p:fltVal val="1"/>
                                          </p:val>
                                        </p:tav>
                                      </p:tavLst>
                                    </p:anim>
                                    <p:anim calcmode="lin" valueType="num">
                                      <p:cBhvr>
                                        <p:cTn id="27" dur="166" tmFilter="0, 0; 0.125,0.2665; 0.25,0.4; 0.375,0.465; 0.5,0.5;  0.625,0.535; 0.75,0.6; 0.875,0.7335; 1,1">
                                          <p:stCondLst>
                                            <p:cond delay="166"/>
                                          </p:stCondLst>
                                        </p:cTn>
                                        <p:tgtEl>
                                          <p:spTgt spid="95"/>
                                        </p:tgtEl>
                                        <p:attrNameLst>
                                          <p:attrName>ppt_y</p:attrName>
                                        </p:attrNameLst>
                                      </p:cBhvr>
                                      <p:tavLst>
                                        <p:tav tm="0" fmla="#ppt_y-sin(pi*$)/9">
                                          <p:val>
                                            <p:fltVal val="0"/>
                                          </p:val>
                                        </p:tav>
                                        <p:tav tm="100000">
                                          <p:val>
                                            <p:fltVal val="1"/>
                                          </p:val>
                                        </p:tav>
                                      </p:tavLst>
                                    </p:anim>
                                    <p:anim calcmode="lin" valueType="num">
                                      <p:cBhvr>
                                        <p:cTn id="28" dur="83" tmFilter="0, 0; 0.125,0.2665; 0.25,0.4; 0.375,0.465; 0.5,0.5;  0.625,0.535; 0.75,0.6; 0.875,0.7335; 1,1">
                                          <p:stCondLst>
                                            <p:cond delay="331"/>
                                          </p:stCondLst>
                                        </p:cTn>
                                        <p:tgtEl>
                                          <p:spTgt spid="95"/>
                                        </p:tgtEl>
                                        <p:attrNameLst>
                                          <p:attrName>ppt_y</p:attrName>
                                        </p:attrNameLst>
                                      </p:cBhvr>
                                      <p:tavLst>
                                        <p:tav tm="0" fmla="#ppt_y-sin(pi*$)/27">
                                          <p:val>
                                            <p:fltVal val="0"/>
                                          </p:val>
                                        </p:tav>
                                        <p:tav tm="100000">
                                          <p:val>
                                            <p:fltVal val="1"/>
                                          </p:val>
                                        </p:tav>
                                      </p:tavLst>
                                    </p:anim>
                                    <p:anim calcmode="lin" valueType="num">
                                      <p:cBhvr>
                                        <p:cTn id="29" dur="41" tmFilter="0, 0; 0.125,0.2665; 0.25,0.4; 0.375,0.465; 0.5,0.5;  0.625,0.535; 0.75,0.6; 0.875,0.7335; 1,1">
                                          <p:stCondLst>
                                            <p:cond delay="414"/>
                                          </p:stCondLst>
                                        </p:cTn>
                                        <p:tgtEl>
                                          <p:spTgt spid="95"/>
                                        </p:tgtEl>
                                        <p:attrNameLst>
                                          <p:attrName>ppt_y</p:attrName>
                                        </p:attrNameLst>
                                      </p:cBhvr>
                                      <p:tavLst>
                                        <p:tav tm="0" fmla="#ppt_y-sin(pi*$)/81">
                                          <p:val>
                                            <p:fltVal val="0"/>
                                          </p:val>
                                        </p:tav>
                                        <p:tav tm="100000">
                                          <p:val>
                                            <p:fltVal val="1"/>
                                          </p:val>
                                        </p:tav>
                                      </p:tavLst>
                                    </p:anim>
                                    <p:animScale>
                                      <p:cBhvr>
                                        <p:cTn id="30" dur="7">
                                          <p:stCondLst>
                                            <p:cond delay="162"/>
                                          </p:stCondLst>
                                        </p:cTn>
                                        <p:tgtEl>
                                          <p:spTgt spid="95"/>
                                        </p:tgtEl>
                                      </p:cBhvr>
                                      <p:to x="100000" y="60000"/>
                                    </p:animScale>
                                    <p:animScale>
                                      <p:cBhvr>
                                        <p:cTn id="31" dur="41" decel="50000">
                                          <p:stCondLst>
                                            <p:cond delay="169"/>
                                          </p:stCondLst>
                                        </p:cTn>
                                        <p:tgtEl>
                                          <p:spTgt spid="95"/>
                                        </p:tgtEl>
                                      </p:cBhvr>
                                      <p:to x="100000" y="100000"/>
                                    </p:animScale>
                                    <p:animScale>
                                      <p:cBhvr>
                                        <p:cTn id="32" dur="7">
                                          <p:stCondLst>
                                            <p:cond delay="328"/>
                                          </p:stCondLst>
                                        </p:cTn>
                                        <p:tgtEl>
                                          <p:spTgt spid="95"/>
                                        </p:tgtEl>
                                      </p:cBhvr>
                                      <p:to x="100000" y="80000"/>
                                    </p:animScale>
                                    <p:animScale>
                                      <p:cBhvr>
                                        <p:cTn id="33" dur="41" decel="50000">
                                          <p:stCondLst>
                                            <p:cond delay="335"/>
                                          </p:stCondLst>
                                        </p:cTn>
                                        <p:tgtEl>
                                          <p:spTgt spid="95"/>
                                        </p:tgtEl>
                                      </p:cBhvr>
                                      <p:to x="100000" y="100000"/>
                                    </p:animScale>
                                    <p:animScale>
                                      <p:cBhvr>
                                        <p:cTn id="34" dur="7">
                                          <p:stCondLst>
                                            <p:cond delay="410"/>
                                          </p:stCondLst>
                                        </p:cTn>
                                        <p:tgtEl>
                                          <p:spTgt spid="95"/>
                                        </p:tgtEl>
                                      </p:cBhvr>
                                      <p:to x="100000" y="90000"/>
                                    </p:animScale>
                                    <p:animScale>
                                      <p:cBhvr>
                                        <p:cTn id="35" dur="41" decel="50000">
                                          <p:stCondLst>
                                            <p:cond delay="417"/>
                                          </p:stCondLst>
                                        </p:cTn>
                                        <p:tgtEl>
                                          <p:spTgt spid="95"/>
                                        </p:tgtEl>
                                      </p:cBhvr>
                                      <p:to x="100000" y="100000"/>
                                    </p:animScale>
                                    <p:animScale>
                                      <p:cBhvr>
                                        <p:cTn id="36" dur="7">
                                          <p:stCondLst>
                                            <p:cond delay="452"/>
                                          </p:stCondLst>
                                        </p:cTn>
                                        <p:tgtEl>
                                          <p:spTgt spid="95"/>
                                        </p:tgtEl>
                                      </p:cBhvr>
                                      <p:to x="100000" y="95000"/>
                                    </p:animScale>
                                    <p:animScale>
                                      <p:cBhvr>
                                        <p:cTn id="37" dur="41" decel="50000">
                                          <p:stCondLst>
                                            <p:cond delay="459"/>
                                          </p:stCondLst>
                                        </p:cTn>
                                        <p:tgtEl>
                                          <p:spTgt spid="95"/>
                                        </p:tgtEl>
                                      </p:cBhvr>
                                      <p:to x="100000" y="100000"/>
                                    </p:animScale>
                                  </p:childTnLst>
                                </p:cTn>
                              </p:par>
                            </p:childTnLst>
                          </p:cTn>
                        </p:par>
                        <p:par>
                          <p:cTn id="38" fill="hold">
                            <p:stCondLst>
                              <p:cond delay="1000"/>
                            </p:stCondLst>
                            <p:childTnLst>
                              <p:par>
                                <p:cTn id="39" presetID="26" presetClass="entr" presetSubtype="0" fill="hold" nodeType="afterEffect">
                                  <p:stCondLst>
                                    <p:cond delay="0"/>
                                  </p:stCondLst>
                                  <p:childTnLst>
                                    <p:set>
                                      <p:cBhvr>
                                        <p:cTn id="40" dur="1" fill="hold">
                                          <p:stCondLst>
                                            <p:cond delay="0"/>
                                          </p:stCondLst>
                                        </p:cTn>
                                        <p:tgtEl>
                                          <p:spTgt spid="107"/>
                                        </p:tgtEl>
                                        <p:attrNameLst>
                                          <p:attrName>style.visibility</p:attrName>
                                        </p:attrNameLst>
                                      </p:cBhvr>
                                      <p:to>
                                        <p:strVal val="visible"/>
                                      </p:to>
                                    </p:set>
                                    <p:animEffect transition="in" filter="wipe(down)">
                                      <p:cBhvr>
                                        <p:cTn id="41" dur="145">
                                          <p:stCondLst>
                                            <p:cond delay="0"/>
                                          </p:stCondLst>
                                        </p:cTn>
                                        <p:tgtEl>
                                          <p:spTgt spid="107"/>
                                        </p:tgtEl>
                                      </p:cBhvr>
                                    </p:animEffect>
                                    <p:anim calcmode="lin" valueType="num">
                                      <p:cBhvr>
                                        <p:cTn id="42" dur="456" tmFilter="0,0; 0.14,0.36; 0.43,0.73; 0.71,0.91; 1.0,1.0">
                                          <p:stCondLst>
                                            <p:cond delay="0"/>
                                          </p:stCondLst>
                                        </p:cTn>
                                        <p:tgtEl>
                                          <p:spTgt spid="107"/>
                                        </p:tgtEl>
                                        <p:attrNameLst>
                                          <p:attrName>ppt_x</p:attrName>
                                        </p:attrNameLst>
                                      </p:cBhvr>
                                      <p:tavLst>
                                        <p:tav tm="0">
                                          <p:val>
                                            <p:strVal val="#ppt_x-0.25"/>
                                          </p:val>
                                        </p:tav>
                                        <p:tav tm="100000">
                                          <p:val>
                                            <p:strVal val="#ppt_x"/>
                                          </p:val>
                                        </p:tav>
                                      </p:tavLst>
                                    </p:anim>
                                    <p:anim calcmode="lin" valueType="num">
                                      <p:cBhvr>
                                        <p:cTn id="43" dur="166" tmFilter="0.0,0.0; 0.25,0.07; 0.50,0.2; 0.75,0.467; 1.0,1.0">
                                          <p:stCondLst>
                                            <p:cond delay="0"/>
                                          </p:stCondLst>
                                        </p:cTn>
                                        <p:tgtEl>
                                          <p:spTgt spid="107"/>
                                        </p:tgtEl>
                                        <p:attrNameLst>
                                          <p:attrName>ppt_y</p:attrName>
                                        </p:attrNameLst>
                                      </p:cBhvr>
                                      <p:tavLst>
                                        <p:tav tm="0" fmla="#ppt_y-sin(pi*$)/3">
                                          <p:val>
                                            <p:fltVal val="0.5"/>
                                          </p:val>
                                        </p:tav>
                                        <p:tav tm="100000">
                                          <p:val>
                                            <p:fltVal val="1"/>
                                          </p:val>
                                        </p:tav>
                                      </p:tavLst>
                                    </p:anim>
                                    <p:anim calcmode="lin" valueType="num">
                                      <p:cBhvr>
                                        <p:cTn id="44" dur="166" tmFilter="0, 0; 0.125,0.2665; 0.25,0.4; 0.375,0.465; 0.5,0.5;  0.625,0.535; 0.75,0.6; 0.875,0.7335; 1,1">
                                          <p:stCondLst>
                                            <p:cond delay="166"/>
                                          </p:stCondLst>
                                        </p:cTn>
                                        <p:tgtEl>
                                          <p:spTgt spid="107"/>
                                        </p:tgtEl>
                                        <p:attrNameLst>
                                          <p:attrName>ppt_y</p:attrName>
                                        </p:attrNameLst>
                                      </p:cBhvr>
                                      <p:tavLst>
                                        <p:tav tm="0" fmla="#ppt_y-sin(pi*$)/9">
                                          <p:val>
                                            <p:fltVal val="0"/>
                                          </p:val>
                                        </p:tav>
                                        <p:tav tm="100000">
                                          <p:val>
                                            <p:fltVal val="1"/>
                                          </p:val>
                                        </p:tav>
                                      </p:tavLst>
                                    </p:anim>
                                    <p:anim calcmode="lin" valueType="num">
                                      <p:cBhvr>
                                        <p:cTn id="45" dur="83" tmFilter="0, 0; 0.125,0.2665; 0.25,0.4; 0.375,0.465; 0.5,0.5;  0.625,0.535; 0.75,0.6; 0.875,0.7335; 1,1">
                                          <p:stCondLst>
                                            <p:cond delay="331"/>
                                          </p:stCondLst>
                                        </p:cTn>
                                        <p:tgtEl>
                                          <p:spTgt spid="107"/>
                                        </p:tgtEl>
                                        <p:attrNameLst>
                                          <p:attrName>ppt_y</p:attrName>
                                        </p:attrNameLst>
                                      </p:cBhvr>
                                      <p:tavLst>
                                        <p:tav tm="0" fmla="#ppt_y-sin(pi*$)/27">
                                          <p:val>
                                            <p:fltVal val="0"/>
                                          </p:val>
                                        </p:tav>
                                        <p:tav tm="100000">
                                          <p:val>
                                            <p:fltVal val="1"/>
                                          </p:val>
                                        </p:tav>
                                      </p:tavLst>
                                    </p:anim>
                                    <p:anim calcmode="lin" valueType="num">
                                      <p:cBhvr>
                                        <p:cTn id="46" dur="41" tmFilter="0, 0; 0.125,0.2665; 0.25,0.4; 0.375,0.465; 0.5,0.5;  0.625,0.535; 0.75,0.6; 0.875,0.7335; 1,1">
                                          <p:stCondLst>
                                            <p:cond delay="414"/>
                                          </p:stCondLst>
                                        </p:cTn>
                                        <p:tgtEl>
                                          <p:spTgt spid="107"/>
                                        </p:tgtEl>
                                        <p:attrNameLst>
                                          <p:attrName>ppt_y</p:attrName>
                                        </p:attrNameLst>
                                      </p:cBhvr>
                                      <p:tavLst>
                                        <p:tav tm="0" fmla="#ppt_y-sin(pi*$)/81">
                                          <p:val>
                                            <p:fltVal val="0"/>
                                          </p:val>
                                        </p:tav>
                                        <p:tav tm="100000">
                                          <p:val>
                                            <p:fltVal val="1"/>
                                          </p:val>
                                        </p:tav>
                                      </p:tavLst>
                                    </p:anim>
                                    <p:animScale>
                                      <p:cBhvr>
                                        <p:cTn id="47" dur="7">
                                          <p:stCondLst>
                                            <p:cond delay="162"/>
                                          </p:stCondLst>
                                        </p:cTn>
                                        <p:tgtEl>
                                          <p:spTgt spid="107"/>
                                        </p:tgtEl>
                                      </p:cBhvr>
                                      <p:to x="100000" y="60000"/>
                                    </p:animScale>
                                    <p:animScale>
                                      <p:cBhvr>
                                        <p:cTn id="48" dur="41" decel="50000">
                                          <p:stCondLst>
                                            <p:cond delay="169"/>
                                          </p:stCondLst>
                                        </p:cTn>
                                        <p:tgtEl>
                                          <p:spTgt spid="107"/>
                                        </p:tgtEl>
                                      </p:cBhvr>
                                      <p:to x="100000" y="100000"/>
                                    </p:animScale>
                                    <p:animScale>
                                      <p:cBhvr>
                                        <p:cTn id="49" dur="7">
                                          <p:stCondLst>
                                            <p:cond delay="328"/>
                                          </p:stCondLst>
                                        </p:cTn>
                                        <p:tgtEl>
                                          <p:spTgt spid="107"/>
                                        </p:tgtEl>
                                      </p:cBhvr>
                                      <p:to x="100000" y="80000"/>
                                    </p:animScale>
                                    <p:animScale>
                                      <p:cBhvr>
                                        <p:cTn id="50" dur="41" decel="50000">
                                          <p:stCondLst>
                                            <p:cond delay="335"/>
                                          </p:stCondLst>
                                        </p:cTn>
                                        <p:tgtEl>
                                          <p:spTgt spid="107"/>
                                        </p:tgtEl>
                                      </p:cBhvr>
                                      <p:to x="100000" y="100000"/>
                                    </p:animScale>
                                    <p:animScale>
                                      <p:cBhvr>
                                        <p:cTn id="51" dur="7">
                                          <p:stCondLst>
                                            <p:cond delay="410"/>
                                          </p:stCondLst>
                                        </p:cTn>
                                        <p:tgtEl>
                                          <p:spTgt spid="107"/>
                                        </p:tgtEl>
                                      </p:cBhvr>
                                      <p:to x="100000" y="90000"/>
                                    </p:animScale>
                                    <p:animScale>
                                      <p:cBhvr>
                                        <p:cTn id="52" dur="41" decel="50000">
                                          <p:stCondLst>
                                            <p:cond delay="417"/>
                                          </p:stCondLst>
                                        </p:cTn>
                                        <p:tgtEl>
                                          <p:spTgt spid="107"/>
                                        </p:tgtEl>
                                      </p:cBhvr>
                                      <p:to x="100000" y="100000"/>
                                    </p:animScale>
                                    <p:animScale>
                                      <p:cBhvr>
                                        <p:cTn id="53" dur="7">
                                          <p:stCondLst>
                                            <p:cond delay="452"/>
                                          </p:stCondLst>
                                        </p:cTn>
                                        <p:tgtEl>
                                          <p:spTgt spid="107"/>
                                        </p:tgtEl>
                                      </p:cBhvr>
                                      <p:to x="100000" y="95000"/>
                                    </p:animScale>
                                    <p:animScale>
                                      <p:cBhvr>
                                        <p:cTn id="54" dur="41" decel="50000">
                                          <p:stCondLst>
                                            <p:cond delay="459"/>
                                          </p:stCondLst>
                                        </p:cTn>
                                        <p:tgtEl>
                                          <p:spTgt spid="107"/>
                                        </p:tgtEl>
                                      </p:cBhvr>
                                      <p:to x="100000" y="100000"/>
                                    </p:animScale>
                                  </p:childTnLst>
                                </p:cTn>
                              </p:par>
                            </p:childTnLst>
                          </p:cTn>
                        </p:par>
                        <p:par>
                          <p:cTn id="55" fill="hold">
                            <p:stCondLst>
                              <p:cond delay="1500"/>
                            </p:stCondLst>
                            <p:childTnLst>
                              <p:par>
                                <p:cTn id="56" presetID="26" presetClass="entr" presetSubtype="0" fill="hold" nodeType="afterEffect">
                                  <p:stCondLst>
                                    <p:cond delay="0"/>
                                  </p:stCondLst>
                                  <p:childTnLst>
                                    <p:set>
                                      <p:cBhvr>
                                        <p:cTn id="57" dur="1" fill="hold">
                                          <p:stCondLst>
                                            <p:cond delay="0"/>
                                          </p:stCondLst>
                                        </p:cTn>
                                        <p:tgtEl>
                                          <p:spTgt spid="80"/>
                                        </p:tgtEl>
                                        <p:attrNameLst>
                                          <p:attrName>style.visibility</p:attrName>
                                        </p:attrNameLst>
                                      </p:cBhvr>
                                      <p:to>
                                        <p:strVal val="visible"/>
                                      </p:to>
                                    </p:set>
                                    <p:animEffect transition="in" filter="wipe(down)">
                                      <p:cBhvr>
                                        <p:cTn id="58" dur="145">
                                          <p:stCondLst>
                                            <p:cond delay="0"/>
                                          </p:stCondLst>
                                        </p:cTn>
                                        <p:tgtEl>
                                          <p:spTgt spid="80"/>
                                        </p:tgtEl>
                                      </p:cBhvr>
                                    </p:animEffect>
                                    <p:anim calcmode="lin" valueType="num">
                                      <p:cBhvr>
                                        <p:cTn id="59" dur="456" tmFilter="0,0; 0.14,0.36; 0.43,0.73; 0.71,0.91; 1.0,1.0">
                                          <p:stCondLst>
                                            <p:cond delay="0"/>
                                          </p:stCondLst>
                                        </p:cTn>
                                        <p:tgtEl>
                                          <p:spTgt spid="80"/>
                                        </p:tgtEl>
                                        <p:attrNameLst>
                                          <p:attrName>ppt_x</p:attrName>
                                        </p:attrNameLst>
                                      </p:cBhvr>
                                      <p:tavLst>
                                        <p:tav tm="0">
                                          <p:val>
                                            <p:strVal val="#ppt_x-0.25"/>
                                          </p:val>
                                        </p:tav>
                                        <p:tav tm="100000">
                                          <p:val>
                                            <p:strVal val="#ppt_x"/>
                                          </p:val>
                                        </p:tav>
                                      </p:tavLst>
                                    </p:anim>
                                    <p:anim calcmode="lin" valueType="num">
                                      <p:cBhvr>
                                        <p:cTn id="60" dur="166" tmFilter="0.0,0.0; 0.25,0.07; 0.50,0.2; 0.75,0.467; 1.0,1.0">
                                          <p:stCondLst>
                                            <p:cond delay="0"/>
                                          </p:stCondLst>
                                        </p:cTn>
                                        <p:tgtEl>
                                          <p:spTgt spid="80"/>
                                        </p:tgtEl>
                                        <p:attrNameLst>
                                          <p:attrName>ppt_y</p:attrName>
                                        </p:attrNameLst>
                                      </p:cBhvr>
                                      <p:tavLst>
                                        <p:tav tm="0" fmla="#ppt_y-sin(pi*$)/3">
                                          <p:val>
                                            <p:fltVal val="0.5"/>
                                          </p:val>
                                        </p:tav>
                                        <p:tav tm="100000">
                                          <p:val>
                                            <p:fltVal val="1"/>
                                          </p:val>
                                        </p:tav>
                                      </p:tavLst>
                                    </p:anim>
                                    <p:anim calcmode="lin" valueType="num">
                                      <p:cBhvr>
                                        <p:cTn id="61" dur="166" tmFilter="0, 0; 0.125,0.2665; 0.25,0.4; 0.375,0.465; 0.5,0.5;  0.625,0.535; 0.75,0.6; 0.875,0.7335; 1,1">
                                          <p:stCondLst>
                                            <p:cond delay="166"/>
                                          </p:stCondLst>
                                        </p:cTn>
                                        <p:tgtEl>
                                          <p:spTgt spid="80"/>
                                        </p:tgtEl>
                                        <p:attrNameLst>
                                          <p:attrName>ppt_y</p:attrName>
                                        </p:attrNameLst>
                                      </p:cBhvr>
                                      <p:tavLst>
                                        <p:tav tm="0" fmla="#ppt_y-sin(pi*$)/9">
                                          <p:val>
                                            <p:fltVal val="0"/>
                                          </p:val>
                                        </p:tav>
                                        <p:tav tm="100000">
                                          <p:val>
                                            <p:fltVal val="1"/>
                                          </p:val>
                                        </p:tav>
                                      </p:tavLst>
                                    </p:anim>
                                    <p:anim calcmode="lin" valueType="num">
                                      <p:cBhvr>
                                        <p:cTn id="62" dur="83" tmFilter="0, 0; 0.125,0.2665; 0.25,0.4; 0.375,0.465; 0.5,0.5;  0.625,0.535; 0.75,0.6; 0.875,0.7335; 1,1">
                                          <p:stCondLst>
                                            <p:cond delay="331"/>
                                          </p:stCondLst>
                                        </p:cTn>
                                        <p:tgtEl>
                                          <p:spTgt spid="80"/>
                                        </p:tgtEl>
                                        <p:attrNameLst>
                                          <p:attrName>ppt_y</p:attrName>
                                        </p:attrNameLst>
                                      </p:cBhvr>
                                      <p:tavLst>
                                        <p:tav tm="0" fmla="#ppt_y-sin(pi*$)/27">
                                          <p:val>
                                            <p:fltVal val="0"/>
                                          </p:val>
                                        </p:tav>
                                        <p:tav tm="100000">
                                          <p:val>
                                            <p:fltVal val="1"/>
                                          </p:val>
                                        </p:tav>
                                      </p:tavLst>
                                    </p:anim>
                                    <p:anim calcmode="lin" valueType="num">
                                      <p:cBhvr>
                                        <p:cTn id="63" dur="41" tmFilter="0, 0; 0.125,0.2665; 0.25,0.4; 0.375,0.465; 0.5,0.5;  0.625,0.535; 0.75,0.6; 0.875,0.7335; 1,1">
                                          <p:stCondLst>
                                            <p:cond delay="414"/>
                                          </p:stCondLst>
                                        </p:cTn>
                                        <p:tgtEl>
                                          <p:spTgt spid="80"/>
                                        </p:tgtEl>
                                        <p:attrNameLst>
                                          <p:attrName>ppt_y</p:attrName>
                                        </p:attrNameLst>
                                      </p:cBhvr>
                                      <p:tavLst>
                                        <p:tav tm="0" fmla="#ppt_y-sin(pi*$)/81">
                                          <p:val>
                                            <p:fltVal val="0"/>
                                          </p:val>
                                        </p:tav>
                                        <p:tav tm="100000">
                                          <p:val>
                                            <p:fltVal val="1"/>
                                          </p:val>
                                        </p:tav>
                                      </p:tavLst>
                                    </p:anim>
                                    <p:animScale>
                                      <p:cBhvr>
                                        <p:cTn id="64" dur="7">
                                          <p:stCondLst>
                                            <p:cond delay="162"/>
                                          </p:stCondLst>
                                        </p:cTn>
                                        <p:tgtEl>
                                          <p:spTgt spid="80"/>
                                        </p:tgtEl>
                                      </p:cBhvr>
                                      <p:to x="100000" y="60000"/>
                                    </p:animScale>
                                    <p:animScale>
                                      <p:cBhvr>
                                        <p:cTn id="65" dur="41" decel="50000">
                                          <p:stCondLst>
                                            <p:cond delay="169"/>
                                          </p:stCondLst>
                                        </p:cTn>
                                        <p:tgtEl>
                                          <p:spTgt spid="80"/>
                                        </p:tgtEl>
                                      </p:cBhvr>
                                      <p:to x="100000" y="100000"/>
                                    </p:animScale>
                                    <p:animScale>
                                      <p:cBhvr>
                                        <p:cTn id="66" dur="7">
                                          <p:stCondLst>
                                            <p:cond delay="328"/>
                                          </p:stCondLst>
                                        </p:cTn>
                                        <p:tgtEl>
                                          <p:spTgt spid="80"/>
                                        </p:tgtEl>
                                      </p:cBhvr>
                                      <p:to x="100000" y="80000"/>
                                    </p:animScale>
                                    <p:animScale>
                                      <p:cBhvr>
                                        <p:cTn id="67" dur="41" decel="50000">
                                          <p:stCondLst>
                                            <p:cond delay="335"/>
                                          </p:stCondLst>
                                        </p:cTn>
                                        <p:tgtEl>
                                          <p:spTgt spid="80"/>
                                        </p:tgtEl>
                                      </p:cBhvr>
                                      <p:to x="100000" y="100000"/>
                                    </p:animScale>
                                    <p:animScale>
                                      <p:cBhvr>
                                        <p:cTn id="68" dur="7">
                                          <p:stCondLst>
                                            <p:cond delay="410"/>
                                          </p:stCondLst>
                                        </p:cTn>
                                        <p:tgtEl>
                                          <p:spTgt spid="80"/>
                                        </p:tgtEl>
                                      </p:cBhvr>
                                      <p:to x="100000" y="90000"/>
                                    </p:animScale>
                                    <p:animScale>
                                      <p:cBhvr>
                                        <p:cTn id="69" dur="41" decel="50000">
                                          <p:stCondLst>
                                            <p:cond delay="417"/>
                                          </p:stCondLst>
                                        </p:cTn>
                                        <p:tgtEl>
                                          <p:spTgt spid="80"/>
                                        </p:tgtEl>
                                      </p:cBhvr>
                                      <p:to x="100000" y="100000"/>
                                    </p:animScale>
                                    <p:animScale>
                                      <p:cBhvr>
                                        <p:cTn id="70" dur="7">
                                          <p:stCondLst>
                                            <p:cond delay="452"/>
                                          </p:stCondLst>
                                        </p:cTn>
                                        <p:tgtEl>
                                          <p:spTgt spid="80"/>
                                        </p:tgtEl>
                                      </p:cBhvr>
                                      <p:to x="100000" y="95000"/>
                                    </p:animScale>
                                    <p:animScale>
                                      <p:cBhvr>
                                        <p:cTn id="71" dur="41" decel="50000">
                                          <p:stCondLst>
                                            <p:cond delay="459"/>
                                          </p:stCondLst>
                                        </p:cTn>
                                        <p:tgtEl>
                                          <p:spTgt spid="80"/>
                                        </p:tgtEl>
                                      </p:cBhvr>
                                      <p:to x="100000" y="100000"/>
                                    </p:animScale>
                                  </p:childTnLst>
                                </p:cTn>
                              </p:par>
                            </p:childTnLst>
                          </p:cTn>
                        </p:par>
                        <p:par>
                          <p:cTn id="72" fill="hold">
                            <p:stCondLst>
                              <p:cond delay="2000"/>
                            </p:stCondLst>
                            <p:childTnLst>
                              <p:par>
                                <p:cTn id="73" presetID="26" presetClass="entr" presetSubtype="0" fill="hold" nodeType="afterEffect">
                                  <p:stCondLst>
                                    <p:cond delay="0"/>
                                  </p:stCondLst>
                                  <p:childTnLst>
                                    <p:set>
                                      <p:cBhvr>
                                        <p:cTn id="74" dur="1" fill="hold">
                                          <p:stCondLst>
                                            <p:cond delay="0"/>
                                          </p:stCondLst>
                                        </p:cTn>
                                        <p:tgtEl>
                                          <p:spTgt spid="117"/>
                                        </p:tgtEl>
                                        <p:attrNameLst>
                                          <p:attrName>style.visibility</p:attrName>
                                        </p:attrNameLst>
                                      </p:cBhvr>
                                      <p:to>
                                        <p:strVal val="visible"/>
                                      </p:to>
                                    </p:set>
                                    <p:animEffect transition="in" filter="wipe(down)">
                                      <p:cBhvr>
                                        <p:cTn id="75" dur="145">
                                          <p:stCondLst>
                                            <p:cond delay="0"/>
                                          </p:stCondLst>
                                        </p:cTn>
                                        <p:tgtEl>
                                          <p:spTgt spid="117"/>
                                        </p:tgtEl>
                                      </p:cBhvr>
                                    </p:animEffect>
                                    <p:anim calcmode="lin" valueType="num">
                                      <p:cBhvr>
                                        <p:cTn id="76" dur="456" tmFilter="0,0; 0.14,0.36; 0.43,0.73; 0.71,0.91; 1.0,1.0">
                                          <p:stCondLst>
                                            <p:cond delay="0"/>
                                          </p:stCondLst>
                                        </p:cTn>
                                        <p:tgtEl>
                                          <p:spTgt spid="117"/>
                                        </p:tgtEl>
                                        <p:attrNameLst>
                                          <p:attrName>ppt_x</p:attrName>
                                        </p:attrNameLst>
                                      </p:cBhvr>
                                      <p:tavLst>
                                        <p:tav tm="0">
                                          <p:val>
                                            <p:strVal val="#ppt_x-0.25"/>
                                          </p:val>
                                        </p:tav>
                                        <p:tav tm="100000">
                                          <p:val>
                                            <p:strVal val="#ppt_x"/>
                                          </p:val>
                                        </p:tav>
                                      </p:tavLst>
                                    </p:anim>
                                    <p:anim calcmode="lin" valueType="num">
                                      <p:cBhvr>
                                        <p:cTn id="77" dur="166" tmFilter="0.0,0.0; 0.25,0.07; 0.50,0.2; 0.75,0.467; 1.0,1.0">
                                          <p:stCondLst>
                                            <p:cond delay="0"/>
                                          </p:stCondLst>
                                        </p:cTn>
                                        <p:tgtEl>
                                          <p:spTgt spid="117"/>
                                        </p:tgtEl>
                                        <p:attrNameLst>
                                          <p:attrName>ppt_y</p:attrName>
                                        </p:attrNameLst>
                                      </p:cBhvr>
                                      <p:tavLst>
                                        <p:tav tm="0" fmla="#ppt_y-sin(pi*$)/3">
                                          <p:val>
                                            <p:fltVal val="0.5"/>
                                          </p:val>
                                        </p:tav>
                                        <p:tav tm="100000">
                                          <p:val>
                                            <p:fltVal val="1"/>
                                          </p:val>
                                        </p:tav>
                                      </p:tavLst>
                                    </p:anim>
                                    <p:anim calcmode="lin" valueType="num">
                                      <p:cBhvr>
                                        <p:cTn id="78" dur="166" tmFilter="0, 0; 0.125,0.2665; 0.25,0.4; 0.375,0.465; 0.5,0.5;  0.625,0.535; 0.75,0.6; 0.875,0.7335; 1,1">
                                          <p:stCondLst>
                                            <p:cond delay="166"/>
                                          </p:stCondLst>
                                        </p:cTn>
                                        <p:tgtEl>
                                          <p:spTgt spid="117"/>
                                        </p:tgtEl>
                                        <p:attrNameLst>
                                          <p:attrName>ppt_y</p:attrName>
                                        </p:attrNameLst>
                                      </p:cBhvr>
                                      <p:tavLst>
                                        <p:tav tm="0" fmla="#ppt_y-sin(pi*$)/9">
                                          <p:val>
                                            <p:fltVal val="0"/>
                                          </p:val>
                                        </p:tav>
                                        <p:tav tm="100000">
                                          <p:val>
                                            <p:fltVal val="1"/>
                                          </p:val>
                                        </p:tav>
                                      </p:tavLst>
                                    </p:anim>
                                    <p:anim calcmode="lin" valueType="num">
                                      <p:cBhvr>
                                        <p:cTn id="79" dur="83" tmFilter="0, 0; 0.125,0.2665; 0.25,0.4; 0.375,0.465; 0.5,0.5;  0.625,0.535; 0.75,0.6; 0.875,0.7335; 1,1">
                                          <p:stCondLst>
                                            <p:cond delay="331"/>
                                          </p:stCondLst>
                                        </p:cTn>
                                        <p:tgtEl>
                                          <p:spTgt spid="117"/>
                                        </p:tgtEl>
                                        <p:attrNameLst>
                                          <p:attrName>ppt_y</p:attrName>
                                        </p:attrNameLst>
                                      </p:cBhvr>
                                      <p:tavLst>
                                        <p:tav tm="0" fmla="#ppt_y-sin(pi*$)/27">
                                          <p:val>
                                            <p:fltVal val="0"/>
                                          </p:val>
                                        </p:tav>
                                        <p:tav tm="100000">
                                          <p:val>
                                            <p:fltVal val="1"/>
                                          </p:val>
                                        </p:tav>
                                      </p:tavLst>
                                    </p:anim>
                                    <p:anim calcmode="lin" valueType="num">
                                      <p:cBhvr>
                                        <p:cTn id="80" dur="41" tmFilter="0, 0; 0.125,0.2665; 0.25,0.4; 0.375,0.465; 0.5,0.5;  0.625,0.535; 0.75,0.6; 0.875,0.7335; 1,1">
                                          <p:stCondLst>
                                            <p:cond delay="414"/>
                                          </p:stCondLst>
                                        </p:cTn>
                                        <p:tgtEl>
                                          <p:spTgt spid="117"/>
                                        </p:tgtEl>
                                        <p:attrNameLst>
                                          <p:attrName>ppt_y</p:attrName>
                                        </p:attrNameLst>
                                      </p:cBhvr>
                                      <p:tavLst>
                                        <p:tav tm="0" fmla="#ppt_y-sin(pi*$)/81">
                                          <p:val>
                                            <p:fltVal val="0"/>
                                          </p:val>
                                        </p:tav>
                                        <p:tav tm="100000">
                                          <p:val>
                                            <p:fltVal val="1"/>
                                          </p:val>
                                        </p:tav>
                                      </p:tavLst>
                                    </p:anim>
                                    <p:animScale>
                                      <p:cBhvr>
                                        <p:cTn id="81" dur="7">
                                          <p:stCondLst>
                                            <p:cond delay="162"/>
                                          </p:stCondLst>
                                        </p:cTn>
                                        <p:tgtEl>
                                          <p:spTgt spid="117"/>
                                        </p:tgtEl>
                                      </p:cBhvr>
                                      <p:to x="100000" y="60000"/>
                                    </p:animScale>
                                    <p:animScale>
                                      <p:cBhvr>
                                        <p:cTn id="82" dur="41" decel="50000">
                                          <p:stCondLst>
                                            <p:cond delay="169"/>
                                          </p:stCondLst>
                                        </p:cTn>
                                        <p:tgtEl>
                                          <p:spTgt spid="117"/>
                                        </p:tgtEl>
                                      </p:cBhvr>
                                      <p:to x="100000" y="100000"/>
                                    </p:animScale>
                                    <p:animScale>
                                      <p:cBhvr>
                                        <p:cTn id="83" dur="7">
                                          <p:stCondLst>
                                            <p:cond delay="328"/>
                                          </p:stCondLst>
                                        </p:cTn>
                                        <p:tgtEl>
                                          <p:spTgt spid="117"/>
                                        </p:tgtEl>
                                      </p:cBhvr>
                                      <p:to x="100000" y="80000"/>
                                    </p:animScale>
                                    <p:animScale>
                                      <p:cBhvr>
                                        <p:cTn id="84" dur="41" decel="50000">
                                          <p:stCondLst>
                                            <p:cond delay="335"/>
                                          </p:stCondLst>
                                        </p:cTn>
                                        <p:tgtEl>
                                          <p:spTgt spid="117"/>
                                        </p:tgtEl>
                                      </p:cBhvr>
                                      <p:to x="100000" y="100000"/>
                                    </p:animScale>
                                    <p:animScale>
                                      <p:cBhvr>
                                        <p:cTn id="85" dur="7">
                                          <p:stCondLst>
                                            <p:cond delay="410"/>
                                          </p:stCondLst>
                                        </p:cTn>
                                        <p:tgtEl>
                                          <p:spTgt spid="117"/>
                                        </p:tgtEl>
                                      </p:cBhvr>
                                      <p:to x="100000" y="90000"/>
                                    </p:animScale>
                                    <p:animScale>
                                      <p:cBhvr>
                                        <p:cTn id="86" dur="41" decel="50000">
                                          <p:stCondLst>
                                            <p:cond delay="417"/>
                                          </p:stCondLst>
                                        </p:cTn>
                                        <p:tgtEl>
                                          <p:spTgt spid="117"/>
                                        </p:tgtEl>
                                      </p:cBhvr>
                                      <p:to x="100000" y="100000"/>
                                    </p:animScale>
                                    <p:animScale>
                                      <p:cBhvr>
                                        <p:cTn id="87" dur="7">
                                          <p:stCondLst>
                                            <p:cond delay="452"/>
                                          </p:stCondLst>
                                        </p:cTn>
                                        <p:tgtEl>
                                          <p:spTgt spid="117"/>
                                        </p:tgtEl>
                                      </p:cBhvr>
                                      <p:to x="100000" y="95000"/>
                                    </p:animScale>
                                    <p:animScale>
                                      <p:cBhvr>
                                        <p:cTn id="88" dur="41" decel="50000">
                                          <p:stCondLst>
                                            <p:cond delay="459"/>
                                          </p:stCondLst>
                                        </p:cTn>
                                        <p:tgtEl>
                                          <p:spTgt spid="117"/>
                                        </p:tgtEl>
                                      </p:cBhvr>
                                      <p:to x="100000" y="100000"/>
                                    </p:animScale>
                                  </p:childTnLst>
                                </p:cTn>
                              </p:par>
                            </p:childTnLst>
                          </p:cTn>
                        </p:par>
                        <p:par>
                          <p:cTn id="89" fill="hold">
                            <p:stCondLst>
                              <p:cond delay="2500"/>
                            </p:stCondLst>
                            <p:childTnLst>
                              <p:par>
                                <p:cTn id="90" presetID="26" presetClass="entr" presetSubtype="0" fill="hold" nodeType="afterEffect">
                                  <p:stCondLst>
                                    <p:cond delay="0"/>
                                  </p:stCondLst>
                                  <p:childTnLst>
                                    <p:set>
                                      <p:cBhvr>
                                        <p:cTn id="91" dur="1" fill="hold">
                                          <p:stCondLst>
                                            <p:cond delay="0"/>
                                          </p:stCondLst>
                                        </p:cTn>
                                        <p:tgtEl>
                                          <p:spTgt spid="127"/>
                                        </p:tgtEl>
                                        <p:attrNameLst>
                                          <p:attrName>style.visibility</p:attrName>
                                        </p:attrNameLst>
                                      </p:cBhvr>
                                      <p:to>
                                        <p:strVal val="visible"/>
                                      </p:to>
                                    </p:set>
                                    <p:animEffect transition="in" filter="wipe(down)">
                                      <p:cBhvr>
                                        <p:cTn id="92" dur="145">
                                          <p:stCondLst>
                                            <p:cond delay="0"/>
                                          </p:stCondLst>
                                        </p:cTn>
                                        <p:tgtEl>
                                          <p:spTgt spid="127"/>
                                        </p:tgtEl>
                                      </p:cBhvr>
                                    </p:animEffect>
                                    <p:anim calcmode="lin" valueType="num">
                                      <p:cBhvr>
                                        <p:cTn id="93" dur="456" tmFilter="0,0; 0.14,0.36; 0.43,0.73; 0.71,0.91; 1.0,1.0">
                                          <p:stCondLst>
                                            <p:cond delay="0"/>
                                          </p:stCondLst>
                                        </p:cTn>
                                        <p:tgtEl>
                                          <p:spTgt spid="127"/>
                                        </p:tgtEl>
                                        <p:attrNameLst>
                                          <p:attrName>ppt_x</p:attrName>
                                        </p:attrNameLst>
                                      </p:cBhvr>
                                      <p:tavLst>
                                        <p:tav tm="0">
                                          <p:val>
                                            <p:strVal val="#ppt_x-0.25"/>
                                          </p:val>
                                        </p:tav>
                                        <p:tav tm="100000">
                                          <p:val>
                                            <p:strVal val="#ppt_x"/>
                                          </p:val>
                                        </p:tav>
                                      </p:tavLst>
                                    </p:anim>
                                    <p:anim calcmode="lin" valueType="num">
                                      <p:cBhvr>
                                        <p:cTn id="94" dur="166" tmFilter="0.0,0.0; 0.25,0.07; 0.50,0.2; 0.75,0.467; 1.0,1.0">
                                          <p:stCondLst>
                                            <p:cond delay="0"/>
                                          </p:stCondLst>
                                        </p:cTn>
                                        <p:tgtEl>
                                          <p:spTgt spid="127"/>
                                        </p:tgtEl>
                                        <p:attrNameLst>
                                          <p:attrName>ppt_y</p:attrName>
                                        </p:attrNameLst>
                                      </p:cBhvr>
                                      <p:tavLst>
                                        <p:tav tm="0" fmla="#ppt_y-sin(pi*$)/3">
                                          <p:val>
                                            <p:fltVal val="0.5"/>
                                          </p:val>
                                        </p:tav>
                                        <p:tav tm="100000">
                                          <p:val>
                                            <p:fltVal val="1"/>
                                          </p:val>
                                        </p:tav>
                                      </p:tavLst>
                                    </p:anim>
                                    <p:anim calcmode="lin" valueType="num">
                                      <p:cBhvr>
                                        <p:cTn id="95" dur="166" tmFilter="0, 0; 0.125,0.2665; 0.25,0.4; 0.375,0.465; 0.5,0.5;  0.625,0.535; 0.75,0.6; 0.875,0.7335; 1,1">
                                          <p:stCondLst>
                                            <p:cond delay="166"/>
                                          </p:stCondLst>
                                        </p:cTn>
                                        <p:tgtEl>
                                          <p:spTgt spid="127"/>
                                        </p:tgtEl>
                                        <p:attrNameLst>
                                          <p:attrName>ppt_y</p:attrName>
                                        </p:attrNameLst>
                                      </p:cBhvr>
                                      <p:tavLst>
                                        <p:tav tm="0" fmla="#ppt_y-sin(pi*$)/9">
                                          <p:val>
                                            <p:fltVal val="0"/>
                                          </p:val>
                                        </p:tav>
                                        <p:tav tm="100000">
                                          <p:val>
                                            <p:fltVal val="1"/>
                                          </p:val>
                                        </p:tav>
                                      </p:tavLst>
                                    </p:anim>
                                    <p:anim calcmode="lin" valueType="num">
                                      <p:cBhvr>
                                        <p:cTn id="96" dur="83" tmFilter="0, 0; 0.125,0.2665; 0.25,0.4; 0.375,0.465; 0.5,0.5;  0.625,0.535; 0.75,0.6; 0.875,0.7335; 1,1">
                                          <p:stCondLst>
                                            <p:cond delay="331"/>
                                          </p:stCondLst>
                                        </p:cTn>
                                        <p:tgtEl>
                                          <p:spTgt spid="127"/>
                                        </p:tgtEl>
                                        <p:attrNameLst>
                                          <p:attrName>ppt_y</p:attrName>
                                        </p:attrNameLst>
                                      </p:cBhvr>
                                      <p:tavLst>
                                        <p:tav tm="0" fmla="#ppt_y-sin(pi*$)/27">
                                          <p:val>
                                            <p:fltVal val="0"/>
                                          </p:val>
                                        </p:tav>
                                        <p:tav tm="100000">
                                          <p:val>
                                            <p:fltVal val="1"/>
                                          </p:val>
                                        </p:tav>
                                      </p:tavLst>
                                    </p:anim>
                                    <p:anim calcmode="lin" valueType="num">
                                      <p:cBhvr>
                                        <p:cTn id="97" dur="41" tmFilter="0, 0; 0.125,0.2665; 0.25,0.4; 0.375,0.465; 0.5,0.5;  0.625,0.535; 0.75,0.6; 0.875,0.7335; 1,1">
                                          <p:stCondLst>
                                            <p:cond delay="414"/>
                                          </p:stCondLst>
                                        </p:cTn>
                                        <p:tgtEl>
                                          <p:spTgt spid="127"/>
                                        </p:tgtEl>
                                        <p:attrNameLst>
                                          <p:attrName>ppt_y</p:attrName>
                                        </p:attrNameLst>
                                      </p:cBhvr>
                                      <p:tavLst>
                                        <p:tav tm="0" fmla="#ppt_y-sin(pi*$)/81">
                                          <p:val>
                                            <p:fltVal val="0"/>
                                          </p:val>
                                        </p:tav>
                                        <p:tav tm="100000">
                                          <p:val>
                                            <p:fltVal val="1"/>
                                          </p:val>
                                        </p:tav>
                                      </p:tavLst>
                                    </p:anim>
                                    <p:animScale>
                                      <p:cBhvr>
                                        <p:cTn id="98" dur="7">
                                          <p:stCondLst>
                                            <p:cond delay="162"/>
                                          </p:stCondLst>
                                        </p:cTn>
                                        <p:tgtEl>
                                          <p:spTgt spid="127"/>
                                        </p:tgtEl>
                                      </p:cBhvr>
                                      <p:to x="100000" y="60000"/>
                                    </p:animScale>
                                    <p:animScale>
                                      <p:cBhvr>
                                        <p:cTn id="99" dur="41" decel="50000">
                                          <p:stCondLst>
                                            <p:cond delay="169"/>
                                          </p:stCondLst>
                                        </p:cTn>
                                        <p:tgtEl>
                                          <p:spTgt spid="127"/>
                                        </p:tgtEl>
                                      </p:cBhvr>
                                      <p:to x="100000" y="100000"/>
                                    </p:animScale>
                                    <p:animScale>
                                      <p:cBhvr>
                                        <p:cTn id="100" dur="7">
                                          <p:stCondLst>
                                            <p:cond delay="328"/>
                                          </p:stCondLst>
                                        </p:cTn>
                                        <p:tgtEl>
                                          <p:spTgt spid="127"/>
                                        </p:tgtEl>
                                      </p:cBhvr>
                                      <p:to x="100000" y="80000"/>
                                    </p:animScale>
                                    <p:animScale>
                                      <p:cBhvr>
                                        <p:cTn id="101" dur="41" decel="50000">
                                          <p:stCondLst>
                                            <p:cond delay="335"/>
                                          </p:stCondLst>
                                        </p:cTn>
                                        <p:tgtEl>
                                          <p:spTgt spid="127"/>
                                        </p:tgtEl>
                                      </p:cBhvr>
                                      <p:to x="100000" y="100000"/>
                                    </p:animScale>
                                    <p:animScale>
                                      <p:cBhvr>
                                        <p:cTn id="102" dur="7">
                                          <p:stCondLst>
                                            <p:cond delay="410"/>
                                          </p:stCondLst>
                                        </p:cTn>
                                        <p:tgtEl>
                                          <p:spTgt spid="127"/>
                                        </p:tgtEl>
                                      </p:cBhvr>
                                      <p:to x="100000" y="90000"/>
                                    </p:animScale>
                                    <p:animScale>
                                      <p:cBhvr>
                                        <p:cTn id="103" dur="41" decel="50000">
                                          <p:stCondLst>
                                            <p:cond delay="417"/>
                                          </p:stCondLst>
                                        </p:cTn>
                                        <p:tgtEl>
                                          <p:spTgt spid="127"/>
                                        </p:tgtEl>
                                      </p:cBhvr>
                                      <p:to x="100000" y="100000"/>
                                    </p:animScale>
                                    <p:animScale>
                                      <p:cBhvr>
                                        <p:cTn id="104" dur="7">
                                          <p:stCondLst>
                                            <p:cond delay="452"/>
                                          </p:stCondLst>
                                        </p:cTn>
                                        <p:tgtEl>
                                          <p:spTgt spid="127"/>
                                        </p:tgtEl>
                                      </p:cBhvr>
                                      <p:to x="100000" y="95000"/>
                                    </p:animScale>
                                    <p:animScale>
                                      <p:cBhvr>
                                        <p:cTn id="105" dur="41" decel="50000">
                                          <p:stCondLst>
                                            <p:cond delay="459"/>
                                          </p:stCondLst>
                                        </p:cTn>
                                        <p:tgtEl>
                                          <p:spTgt spid="127"/>
                                        </p:tgtEl>
                                      </p:cBhvr>
                                      <p:to x="100000" y="100000"/>
                                    </p:animScale>
                                  </p:childTnLst>
                                </p:cTn>
                              </p:par>
                            </p:childTnLst>
                          </p:cTn>
                        </p:par>
                        <p:par>
                          <p:cTn id="106" fill="hold">
                            <p:stCondLst>
                              <p:cond delay="3000"/>
                            </p:stCondLst>
                            <p:childTnLst>
                              <p:par>
                                <p:cTn id="107" presetID="42" presetClass="entr" presetSubtype="0" fill="hold" grpId="0" nodeType="afterEffect">
                                  <p:stCondLst>
                                    <p:cond delay="0"/>
                                  </p:stCondLst>
                                  <p:childTnLst>
                                    <p:set>
                                      <p:cBhvr>
                                        <p:cTn id="108" dur="1" fill="hold">
                                          <p:stCondLst>
                                            <p:cond delay="0"/>
                                          </p:stCondLst>
                                        </p:cTn>
                                        <p:tgtEl>
                                          <p:spTgt spid="79"/>
                                        </p:tgtEl>
                                        <p:attrNameLst>
                                          <p:attrName>style.visibility</p:attrName>
                                        </p:attrNameLst>
                                      </p:cBhvr>
                                      <p:to>
                                        <p:strVal val="visible"/>
                                      </p:to>
                                    </p:set>
                                    <p:animEffect transition="in" filter="fade">
                                      <p:cBhvr>
                                        <p:cTn id="109" dur="1000"/>
                                        <p:tgtEl>
                                          <p:spTgt spid="79"/>
                                        </p:tgtEl>
                                      </p:cBhvr>
                                    </p:animEffect>
                                    <p:anim calcmode="lin" valueType="num">
                                      <p:cBhvr>
                                        <p:cTn id="110" dur="1000" fill="hold"/>
                                        <p:tgtEl>
                                          <p:spTgt spid="79"/>
                                        </p:tgtEl>
                                        <p:attrNameLst>
                                          <p:attrName>ppt_x</p:attrName>
                                        </p:attrNameLst>
                                      </p:cBhvr>
                                      <p:tavLst>
                                        <p:tav tm="0">
                                          <p:val>
                                            <p:strVal val="#ppt_x"/>
                                          </p:val>
                                        </p:tav>
                                        <p:tav tm="100000">
                                          <p:val>
                                            <p:strVal val="#ppt_x"/>
                                          </p:val>
                                        </p:tav>
                                      </p:tavLst>
                                    </p:anim>
                                    <p:anim calcmode="lin" valueType="num">
                                      <p:cBhvr>
                                        <p:cTn id="111" dur="1000" fill="hold"/>
                                        <p:tgtEl>
                                          <p:spTgt spid="79"/>
                                        </p:tgtEl>
                                        <p:attrNameLst>
                                          <p:attrName>ppt_y</p:attrName>
                                        </p:attrNameLst>
                                      </p:cBhvr>
                                      <p:tavLst>
                                        <p:tav tm="0">
                                          <p:val>
                                            <p:strVal val="#ppt_y+.1"/>
                                          </p:val>
                                        </p:tav>
                                        <p:tav tm="100000">
                                          <p:val>
                                            <p:strVal val="#ppt_y"/>
                                          </p:val>
                                        </p:tav>
                                      </p:tavLst>
                                    </p:anim>
                                  </p:childTnLst>
                                </p:cTn>
                              </p:par>
                            </p:childTnLst>
                          </p:cTn>
                        </p:par>
                        <p:par>
                          <p:cTn id="112" fill="hold">
                            <p:stCondLst>
                              <p:cond delay="4000"/>
                            </p:stCondLst>
                            <p:childTnLst>
                              <p:par>
                                <p:cTn id="113" presetID="42" presetClass="entr" presetSubtype="0" fill="hold" grpId="0" nodeType="afterEffect">
                                  <p:stCondLst>
                                    <p:cond delay="0"/>
                                  </p:stCondLst>
                                  <p:childTnLst>
                                    <p:set>
                                      <p:cBhvr>
                                        <p:cTn id="114" dur="1" fill="hold">
                                          <p:stCondLst>
                                            <p:cond delay="0"/>
                                          </p:stCondLst>
                                        </p:cTn>
                                        <p:tgtEl>
                                          <p:spTgt spid="106"/>
                                        </p:tgtEl>
                                        <p:attrNameLst>
                                          <p:attrName>style.visibility</p:attrName>
                                        </p:attrNameLst>
                                      </p:cBhvr>
                                      <p:to>
                                        <p:strVal val="visible"/>
                                      </p:to>
                                    </p:set>
                                    <p:animEffect transition="in" filter="fade">
                                      <p:cBhvr>
                                        <p:cTn id="115" dur="1000"/>
                                        <p:tgtEl>
                                          <p:spTgt spid="106"/>
                                        </p:tgtEl>
                                      </p:cBhvr>
                                    </p:animEffect>
                                    <p:anim calcmode="lin" valueType="num">
                                      <p:cBhvr>
                                        <p:cTn id="116" dur="1000" fill="hold"/>
                                        <p:tgtEl>
                                          <p:spTgt spid="106"/>
                                        </p:tgtEl>
                                        <p:attrNameLst>
                                          <p:attrName>ppt_x</p:attrName>
                                        </p:attrNameLst>
                                      </p:cBhvr>
                                      <p:tavLst>
                                        <p:tav tm="0">
                                          <p:val>
                                            <p:strVal val="#ppt_x"/>
                                          </p:val>
                                        </p:tav>
                                        <p:tav tm="100000">
                                          <p:val>
                                            <p:strVal val="#ppt_x"/>
                                          </p:val>
                                        </p:tav>
                                      </p:tavLst>
                                    </p:anim>
                                    <p:anim calcmode="lin" valueType="num">
                                      <p:cBhvr>
                                        <p:cTn id="117" dur="1000" fill="hold"/>
                                        <p:tgtEl>
                                          <p:spTgt spid="106"/>
                                        </p:tgtEl>
                                        <p:attrNameLst>
                                          <p:attrName>ppt_y</p:attrName>
                                        </p:attrNameLst>
                                      </p:cBhvr>
                                      <p:tavLst>
                                        <p:tav tm="0">
                                          <p:val>
                                            <p:strVal val="#ppt_y+.1"/>
                                          </p:val>
                                        </p:tav>
                                        <p:tav tm="100000">
                                          <p:val>
                                            <p:strVal val="#ppt_y"/>
                                          </p:val>
                                        </p:tav>
                                      </p:tavLst>
                                    </p:anim>
                                  </p:childTnLst>
                                </p:cTn>
                              </p:par>
                            </p:childTnLst>
                          </p:cTn>
                        </p:par>
                        <p:par>
                          <p:cTn id="118" fill="hold">
                            <p:stCondLst>
                              <p:cond delay="5000"/>
                            </p:stCondLst>
                            <p:childTnLst>
                              <p:par>
                                <p:cTn id="119" presetID="42" presetClass="entr" presetSubtype="0" fill="hold" grpId="0" nodeType="afterEffect">
                                  <p:stCondLst>
                                    <p:cond delay="0"/>
                                  </p:stCondLst>
                                  <p:childTnLst>
                                    <p:set>
                                      <p:cBhvr>
                                        <p:cTn id="120" dur="1" fill="hold">
                                          <p:stCondLst>
                                            <p:cond delay="0"/>
                                          </p:stCondLst>
                                        </p:cTn>
                                        <p:tgtEl>
                                          <p:spTgt spid="116"/>
                                        </p:tgtEl>
                                        <p:attrNameLst>
                                          <p:attrName>style.visibility</p:attrName>
                                        </p:attrNameLst>
                                      </p:cBhvr>
                                      <p:to>
                                        <p:strVal val="visible"/>
                                      </p:to>
                                    </p:set>
                                    <p:animEffect transition="in" filter="fade">
                                      <p:cBhvr>
                                        <p:cTn id="121" dur="1000"/>
                                        <p:tgtEl>
                                          <p:spTgt spid="116"/>
                                        </p:tgtEl>
                                      </p:cBhvr>
                                    </p:animEffect>
                                    <p:anim calcmode="lin" valueType="num">
                                      <p:cBhvr>
                                        <p:cTn id="122" dur="1000" fill="hold"/>
                                        <p:tgtEl>
                                          <p:spTgt spid="116"/>
                                        </p:tgtEl>
                                        <p:attrNameLst>
                                          <p:attrName>ppt_x</p:attrName>
                                        </p:attrNameLst>
                                      </p:cBhvr>
                                      <p:tavLst>
                                        <p:tav tm="0">
                                          <p:val>
                                            <p:strVal val="#ppt_x"/>
                                          </p:val>
                                        </p:tav>
                                        <p:tav tm="100000">
                                          <p:val>
                                            <p:strVal val="#ppt_x"/>
                                          </p:val>
                                        </p:tav>
                                      </p:tavLst>
                                    </p:anim>
                                    <p:anim calcmode="lin" valueType="num">
                                      <p:cBhvr>
                                        <p:cTn id="123" dur="1000" fill="hold"/>
                                        <p:tgtEl>
                                          <p:spTgt spid="116"/>
                                        </p:tgtEl>
                                        <p:attrNameLst>
                                          <p:attrName>ppt_y</p:attrName>
                                        </p:attrNameLst>
                                      </p:cBhvr>
                                      <p:tavLst>
                                        <p:tav tm="0">
                                          <p:val>
                                            <p:strVal val="#ppt_y+.1"/>
                                          </p:val>
                                        </p:tav>
                                        <p:tav tm="100000">
                                          <p:val>
                                            <p:strVal val="#ppt_y"/>
                                          </p:val>
                                        </p:tav>
                                      </p:tavLst>
                                    </p:anim>
                                  </p:childTnLst>
                                </p:cTn>
                              </p:par>
                            </p:childTnLst>
                          </p:cTn>
                        </p:par>
                        <p:par>
                          <p:cTn id="124" fill="hold">
                            <p:stCondLst>
                              <p:cond delay="6000"/>
                            </p:stCondLst>
                            <p:childTnLst>
                              <p:par>
                                <p:cTn id="125" presetID="42" presetClass="entr" presetSubtype="0" fill="hold" grpId="0" nodeType="afterEffect">
                                  <p:stCondLst>
                                    <p:cond delay="0"/>
                                  </p:stCondLst>
                                  <p:childTnLst>
                                    <p:set>
                                      <p:cBhvr>
                                        <p:cTn id="126" dur="1" fill="hold">
                                          <p:stCondLst>
                                            <p:cond delay="0"/>
                                          </p:stCondLst>
                                        </p:cTn>
                                        <p:tgtEl>
                                          <p:spTgt spid="94"/>
                                        </p:tgtEl>
                                        <p:attrNameLst>
                                          <p:attrName>style.visibility</p:attrName>
                                        </p:attrNameLst>
                                      </p:cBhvr>
                                      <p:to>
                                        <p:strVal val="visible"/>
                                      </p:to>
                                    </p:set>
                                    <p:animEffect transition="in" filter="fade">
                                      <p:cBhvr>
                                        <p:cTn id="127" dur="1000"/>
                                        <p:tgtEl>
                                          <p:spTgt spid="94"/>
                                        </p:tgtEl>
                                      </p:cBhvr>
                                    </p:animEffect>
                                    <p:anim calcmode="lin" valueType="num">
                                      <p:cBhvr>
                                        <p:cTn id="128" dur="1000" fill="hold"/>
                                        <p:tgtEl>
                                          <p:spTgt spid="94"/>
                                        </p:tgtEl>
                                        <p:attrNameLst>
                                          <p:attrName>ppt_x</p:attrName>
                                        </p:attrNameLst>
                                      </p:cBhvr>
                                      <p:tavLst>
                                        <p:tav tm="0">
                                          <p:val>
                                            <p:strVal val="#ppt_x"/>
                                          </p:val>
                                        </p:tav>
                                        <p:tav tm="100000">
                                          <p:val>
                                            <p:strVal val="#ppt_x"/>
                                          </p:val>
                                        </p:tav>
                                      </p:tavLst>
                                    </p:anim>
                                    <p:anim calcmode="lin" valueType="num">
                                      <p:cBhvr>
                                        <p:cTn id="129" dur="1000" fill="hold"/>
                                        <p:tgtEl>
                                          <p:spTgt spid="94"/>
                                        </p:tgtEl>
                                        <p:attrNameLst>
                                          <p:attrName>ppt_y</p:attrName>
                                        </p:attrNameLst>
                                      </p:cBhvr>
                                      <p:tavLst>
                                        <p:tav tm="0">
                                          <p:val>
                                            <p:strVal val="#ppt_y+.1"/>
                                          </p:val>
                                        </p:tav>
                                        <p:tav tm="100000">
                                          <p:val>
                                            <p:strVal val="#ppt_y"/>
                                          </p:val>
                                        </p:tav>
                                      </p:tavLst>
                                    </p:anim>
                                  </p:childTnLst>
                                </p:cTn>
                              </p:par>
                            </p:childTnLst>
                          </p:cTn>
                        </p:par>
                        <p:par>
                          <p:cTn id="130" fill="hold">
                            <p:stCondLst>
                              <p:cond delay="7000"/>
                            </p:stCondLst>
                            <p:childTnLst>
                              <p:par>
                                <p:cTn id="131" presetID="42" presetClass="entr" presetSubtype="0" fill="hold" grpId="0" nodeType="afterEffect">
                                  <p:stCondLst>
                                    <p:cond delay="0"/>
                                  </p:stCondLst>
                                  <p:childTnLst>
                                    <p:set>
                                      <p:cBhvr>
                                        <p:cTn id="132" dur="1" fill="hold">
                                          <p:stCondLst>
                                            <p:cond delay="0"/>
                                          </p:stCondLst>
                                        </p:cTn>
                                        <p:tgtEl>
                                          <p:spTgt spid="126"/>
                                        </p:tgtEl>
                                        <p:attrNameLst>
                                          <p:attrName>style.visibility</p:attrName>
                                        </p:attrNameLst>
                                      </p:cBhvr>
                                      <p:to>
                                        <p:strVal val="visible"/>
                                      </p:to>
                                    </p:set>
                                    <p:animEffect transition="in" filter="fade">
                                      <p:cBhvr>
                                        <p:cTn id="133" dur="1000"/>
                                        <p:tgtEl>
                                          <p:spTgt spid="126"/>
                                        </p:tgtEl>
                                      </p:cBhvr>
                                    </p:animEffect>
                                    <p:anim calcmode="lin" valueType="num">
                                      <p:cBhvr>
                                        <p:cTn id="134" dur="1000" fill="hold"/>
                                        <p:tgtEl>
                                          <p:spTgt spid="126"/>
                                        </p:tgtEl>
                                        <p:attrNameLst>
                                          <p:attrName>ppt_x</p:attrName>
                                        </p:attrNameLst>
                                      </p:cBhvr>
                                      <p:tavLst>
                                        <p:tav tm="0">
                                          <p:val>
                                            <p:strVal val="#ppt_x"/>
                                          </p:val>
                                        </p:tav>
                                        <p:tav tm="100000">
                                          <p:val>
                                            <p:strVal val="#ppt_x"/>
                                          </p:val>
                                        </p:tav>
                                      </p:tavLst>
                                    </p:anim>
                                    <p:anim calcmode="lin" valueType="num">
                                      <p:cBhvr>
                                        <p:cTn id="135" dur="1000" fill="hold"/>
                                        <p:tgtEl>
                                          <p:spTgt spid="126"/>
                                        </p:tgtEl>
                                        <p:attrNameLst>
                                          <p:attrName>ppt_y</p:attrName>
                                        </p:attrNameLst>
                                      </p:cBhvr>
                                      <p:tavLst>
                                        <p:tav tm="0">
                                          <p:val>
                                            <p:strVal val="#ppt_y+.1"/>
                                          </p:val>
                                        </p:tav>
                                        <p:tav tm="100000">
                                          <p:val>
                                            <p:strVal val="#ppt_y"/>
                                          </p:val>
                                        </p:tav>
                                      </p:tavLst>
                                    </p:anim>
                                  </p:childTnLst>
                                </p:cTn>
                              </p:par>
                            </p:childTnLst>
                          </p:cTn>
                        </p:par>
                        <p:par>
                          <p:cTn id="136" fill="hold">
                            <p:stCondLst>
                              <p:cond delay="8000"/>
                            </p:stCondLst>
                            <p:childTnLst>
                              <p:par>
                                <p:cTn id="137" presetID="42" presetClass="entr" presetSubtype="0" fill="hold" grpId="0" nodeType="afterEffect">
                                  <p:stCondLst>
                                    <p:cond delay="0"/>
                                  </p:stCondLst>
                                  <p:childTnLst>
                                    <p:set>
                                      <p:cBhvr>
                                        <p:cTn id="138" dur="1" fill="hold">
                                          <p:stCondLst>
                                            <p:cond delay="0"/>
                                          </p:stCondLst>
                                        </p:cTn>
                                        <p:tgtEl>
                                          <p:spTgt spid="140"/>
                                        </p:tgtEl>
                                        <p:attrNameLst>
                                          <p:attrName>style.visibility</p:attrName>
                                        </p:attrNameLst>
                                      </p:cBhvr>
                                      <p:to>
                                        <p:strVal val="visible"/>
                                      </p:to>
                                    </p:set>
                                    <p:animEffect transition="in" filter="fade">
                                      <p:cBhvr>
                                        <p:cTn id="139" dur="1000"/>
                                        <p:tgtEl>
                                          <p:spTgt spid="140"/>
                                        </p:tgtEl>
                                      </p:cBhvr>
                                    </p:animEffect>
                                    <p:anim calcmode="lin" valueType="num">
                                      <p:cBhvr>
                                        <p:cTn id="140" dur="1000" fill="hold"/>
                                        <p:tgtEl>
                                          <p:spTgt spid="140"/>
                                        </p:tgtEl>
                                        <p:attrNameLst>
                                          <p:attrName>ppt_x</p:attrName>
                                        </p:attrNameLst>
                                      </p:cBhvr>
                                      <p:tavLst>
                                        <p:tav tm="0">
                                          <p:val>
                                            <p:strVal val="#ppt_x"/>
                                          </p:val>
                                        </p:tav>
                                        <p:tav tm="100000">
                                          <p:val>
                                            <p:strVal val="#ppt_x"/>
                                          </p:val>
                                        </p:tav>
                                      </p:tavLst>
                                    </p:anim>
                                    <p:anim calcmode="lin" valueType="num">
                                      <p:cBhvr>
                                        <p:cTn id="141" dur="1000" fill="hold"/>
                                        <p:tgtEl>
                                          <p:spTgt spid="140"/>
                                        </p:tgtEl>
                                        <p:attrNameLst>
                                          <p:attrName>ppt_y</p:attrName>
                                        </p:attrNameLst>
                                      </p:cBhvr>
                                      <p:tavLst>
                                        <p:tav tm="0">
                                          <p:val>
                                            <p:strVal val="#ppt_y+.1"/>
                                          </p:val>
                                        </p:tav>
                                        <p:tav tm="100000">
                                          <p:val>
                                            <p:strVal val="#ppt_y"/>
                                          </p:val>
                                        </p:tav>
                                      </p:tavLst>
                                    </p:anim>
                                  </p:childTnLst>
                                </p:cTn>
                              </p:par>
                            </p:childTnLst>
                          </p:cTn>
                        </p:par>
                        <p:par>
                          <p:cTn id="142" fill="hold">
                            <p:stCondLst>
                              <p:cond delay="9000"/>
                            </p:stCondLst>
                            <p:childTnLst>
                              <p:par>
                                <p:cTn id="143" presetID="21" presetClass="entr" presetSubtype="1" fill="hold" grpId="0" nodeType="afterEffect">
                                  <p:stCondLst>
                                    <p:cond delay="0"/>
                                  </p:stCondLst>
                                  <p:childTnLst>
                                    <p:set>
                                      <p:cBhvr>
                                        <p:cTn id="144" dur="1" fill="hold">
                                          <p:stCondLst>
                                            <p:cond delay="0"/>
                                          </p:stCondLst>
                                        </p:cTn>
                                        <p:tgtEl>
                                          <p:spTgt spid="141"/>
                                        </p:tgtEl>
                                        <p:attrNameLst>
                                          <p:attrName>style.visibility</p:attrName>
                                        </p:attrNameLst>
                                      </p:cBhvr>
                                      <p:to>
                                        <p:strVal val="visible"/>
                                      </p:to>
                                    </p:set>
                                    <p:animEffect transition="in" filter="wheel(1)">
                                      <p:cBhvr>
                                        <p:cTn id="145" dur="2000"/>
                                        <p:tgtEl>
                                          <p:spTgt spid="141"/>
                                        </p:tgtEl>
                                      </p:cBhvr>
                                    </p:animEffect>
                                  </p:childTnLst>
                                  <p:subTnLst>
                                    <p:audio>
                                      <p:cMediaNode>
                                        <p:cTn display="0" masterRel="sameClick">
                                          <p:stCondLst>
                                            <p:cond evt="begin" delay="0">
                                              <p:tn val="143"/>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p:bldP spid="106" grpId="0"/>
      <p:bldP spid="116" grpId="0"/>
      <p:bldP spid="126" grpId="0"/>
      <p:bldP spid="140" grpId="0"/>
      <p:bldP spid="141"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47"/>
          <p:cNvSpPr>
            <a:spLocks noEditPoints="1"/>
          </p:cNvSpPr>
          <p:nvPr/>
        </p:nvSpPr>
        <p:spPr bwMode="auto">
          <a:xfrm>
            <a:off x="2572651" y="2113759"/>
            <a:ext cx="4498913" cy="4582886"/>
          </a:xfrm>
          <a:custGeom>
            <a:avLst/>
            <a:gdLst>
              <a:gd name="T0" fmla="*/ 35 w 52"/>
              <a:gd name="T1" fmla="*/ 48 h 53"/>
              <a:gd name="T2" fmla="*/ 22 w 52"/>
              <a:gd name="T3" fmla="*/ 51 h 53"/>
              <a:gd name="T4" fmla="*/ 28 w 52"/>
              <a:gd name="T5" fmla="*/ 51 h 53"/>
              <a:gd name="T6" fmla="*/ 32 w 52"/>
              <a:gd name="T7" fmla="*/ 46 h 53"/>
              <a:gd name="T8" fmla="*/ 14 w 52"/>
              <a:gd name="T9" fmla="*/ 49 h 53"/>
              <a:gd name="T10" fmla="*/ 35 w 52"/>
              <a:gd name="T11" fmla="*/ 45 h 53"/>
              <a:gd name="T12" fmla="*/ 38 w 52"/>
              <a:gd name="T13" fmla="*/ 44 h 53"/>
              <a:gd name="T14" fmla="*/ 13 w 52"/>
              <a:gd name="T15" fmla="*/ 48 h 53"/>
              <a:gd name="T16" fmla="*/ 10 w 52"/>
              <a:gd name="T17" fmla="*/ 47 h 53"/>
              <a:gd name="T18" fmla="*/ 42 w 52"/>
              <a:gd name="T19" fmla="*/ 41 h 53"/>
              <a:gd name="T20" fmla="*/ 34 w 52"/>
              <a:gd name="T21" fmla="*/ 41 h 53"/>
              <a:gd name="T22" fmla="*/ 7 w 52"/>
              <a:gd name="T23" fmla="*/ 44 h 53"/>
              <a:gd name="T24" fmla="*/ 43 w 52"/>
              <a:gd name="T25" fmla="*/ 45 h 53"/>
              <a:gd name="T26" fmla="*/ 32 w 52"/>
              <a:gd name="T27" fmla="*/ 43 h 53"/>
              <a:gd name="T28" fmla="*/ 5 w 52"/>
              <a:gd name="T29" fmla="*/ 37 h 53"/>
              <a:gd name="T30" fmla="*/ 45 w 52"/>
              <a:gd name="T31" fmla="*/ 43 h 53"/>
              <a:gd name="T32" fmla="*/ 4 w 52"/>
              <a:gd name="T33" fmla="*/ 35 h 53"/>
              <a:gd name="T34" fmla="*/ 31 w 52"/>
              <a:gd name="T35" fmla="*/ 35 h 53"/>
              <a:gd name="T36" fmla="*/ 47 w 52"/>
              <a:gd name="T37" fmla="*/ 34 h 53"/>
              <a:gd name="T38" fmla="*/ 29 w 52"/>
              <a:gd name="T39" fmla="*/ 33 h 53"/>
              <a:gd name="T40" fmla="*/ 45 w 52"/>
              <a:gd name="T41" fmla="*/ 32 h 53"/>
              <a:gd name="T42" fmla="*/ 44 w 52"/>
              <a:gd name="T43" fmla="*/ 33 h 53"/>
              <a:gd name="T44" fmla="*/ 40 w 52"/>
              <a:gd name="T45" fmla="*/ 30 h 53"/>
              <a:gd name="T46" fmla="*/ 37 w 52"/>
              <a:gd name="T47" fmla="*/ 30 h 53"/>
              <a:gd name="T48" fmla="*/ 49 w 52"/>
              <a:gd name="T49" fmla="*/ 37 h 53"/>
              <a:gd name="T50" fmla="*/ 28 w 52"/>
              <a:gd name="T51" fmla="*/ 30 h 53"/>
              <a:gd name="T52" fmla="*/ 36 w 52"/>
              <a:gd name="T53" fmla="*/ 43 h 53"/>
              <a:gd name="T54" fmla="*/ 39 w 52"/>
              <a:gd name="T55" fmla="*/ 32 h 53"/>
              <a:gd name="T56" fmla="*/ 47 w 52"/>
              <a:gd name="T57" fmla="*/ 35 h 53"/>
              <a:gd name="T58" fmla="*/ 31 w 52"/>
              <a:gd name="T59" fmla="*/ 27 h 53"/>
              <a:gd name="T60" fmla="*/ 30 w 52"/>
              <a:gd name="T61" fmla="*/ 26 h 53"/>
              <a:gd name="T62" fmla="*/ 28 w 52"/>
              <a:gd name="T63" fmla="*/ 24 h 53"/>
              <a:gd name="T64" fmla="*/ 31 w 52"/>
              <a:gd name="T65" fmla="*/ 23 h 53"/>
              <a:gd name="T66" fmla="*/ 49 w 52"/>
              <a:gd name="T67" fmla="*/ 32 h 53"/>
              <a:gd name="T68" fmla="*/ 31 w 52"/>
              <a:gd name="T69" fmla="*/ 26 h 53"/>
              <a:gd name="T70" fmla="*/ 34 w 52"/>
              <a:gd name="T71" fmla="*/ 19 h 53"/>
              <a:gd name="T72" fmla="*/ 37 w 52"/>
              <a:gd name="T73" fmla="*/ 21 h 53"/>
              <a:gd name="T74" fmla="*/ 42 w 52"/>
              <a:gd name="T75" fmla="*/ 18 h 53"/>
              <a:gd name="T76" fmla="*/ 47 w 52"/>
              <a:gd name="T77" fmla="*/ 12 h 53"/>
              <a:gd name="T78" fmla="*/ 47 w 52"/>
              <a:gd name="T79" fmla="*/ 16 h 53"/>
              <a:gd name="T80" fmla="*/ 2 w 52"/>
              <a:gd name="T81" fmla="*/ 25 h 53"/>
              <a:gd name="T82" fmla="*/ 27 w 52"/>
              <a:gd name="T83" fmla="*/ 31 h 53"/>
              <a:gd name="T84" fmla="*/ 31 w 52"/>
              <a:gd name="T85" fmla="*/ 45 h 53"/>
              <a:gd name="T86" fmla="*/ 28 w 52"/>
              <a:gd name="T87" fmla="*/ 21 h 53"/>
              <a:gd name="T88" fmla="*/ 30 w 52"/>
              <a:gd name="T89" fmla="*/ 20 h 53"/>
              <a:gd name="T90" fmla="*/ 26 w 52"/>
              <a:gd name="T91" fmla="*/ 24 h 53"/>
              <a:gd name="T92" fmla="*/ 26 w 52"/>
              <a:gd name="T93" fmla="*/ 2 h 53"/>
              <a:gd name="T94" fmla="*/ 1 w 52"/>
              <a:gd name="T95" fmla="*/ 34 h 53"/>
              <a:gd name="T96" fmla="*/ 3 w 52"/>
              <a:gd name="T97" fmla="*/ 40 h 53"/>
              <a:gd name="T98" fmla="*/ 6 w 52"/>
              <a:gd name="T99" fmla="*/ 44 h 53"/>
              <a:gd name="T100" fmla="*/ 17 w 52"/>
              <a:gd name="T101" fmla="*/ 52 h 53"/>
              <a:gd name="T102" fmla="*/ 22 w 52"/>
              <a:gd name="T103" fmla="*/ 52 h 53"/>
              <a:gd name="T104" fmla="*/ 29 w 52"/>
              <a:gd name="T105" fmla="*/ 52 h 53"/>
              <a:gd name="T106" fmla="*/ 35 w 52"/>
              <a:gd name="T107" fmla="*/ 51 h 53"/>
              <a:gd name="T108" fmla="*/ 42 w 52"/>
              <a:gd name="T109" fmla="*/ 48 h 53"/>
              <a:gd name="T110" fmla="*/ 52 w 52"/>
              <a:gd name="T111" fmla="*/ 28 h 53"/>
              <a:gd name="T112" fmla="*/ 49 w 52"/>
              <a:gd name="T113" fmla="*/ 1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53">
                <a:moveTo>
                  <a:pt x="31" y="51"/>
                </a:moveTo>
                <a:cubicBezTo>
                  <a:pt x="31" y="50"/>
                  <a:pt x="31" y="50"/>
                  <a:pt x="31" y="50"/>
                </a:cubicBezTo>
                <a:cubicBezTo>
                  <a:pt x="31" y="51"/>
                  <a:pt x="31" y="51"/>
                  <a:pt x="31" y="51"/>
                </a:cubicBezTo>
                <a:cubicBezTo>
                  <a:pt x="31" y="51"/>
                  <a:pt x="31" y="51"/>
                  <a:pt x="31" y="51"/>
                </a:cubicBezTo>
                <a:cubicBezTo>
                  <a:pt x="31" y="51"/>
                  <a:pt x="31" y="51"/>
                  <a:pt x="31" y="51"/>
                </a:cubicBezTo>
                <a:moveTo>
                  <a:pt x="35" y="49"/>
                </a:moveTo>
                <a:cubicBezTo>
                  <a:pt x="34" y="49"/>
                  <a:pt x="34" y="49"/>
                  <a:pt x="34" y="49"/>
                </a:cubicBezTo>
                <a:cubicBezTo>
                  <a:pt x="35" y="48"/>
                  <a:pt x="35" y="48"/>
                  <a:pt x="35" y="48"/>
                </a:cubicBezTo>
                <a:cubicBezTo>
                  <a:pt x="35" y="48"/>
                  <a:pt x="35" y="49"/>
                  <a:pt x="35" y="49"/>
                </a:cubicBezTo>
                <a:moveTo>
                  <a:pt x="26" y="46"/>
                </a:moveTo>
                <a:cubicBezTo>
                  <a:pt x="26" y="46"/>
                  <a:pt x="27" y="46"/>
                  <a:pt x="27" y="46"/>
                </a:cubicBezTo>
                <a:cubicBezTo>
                  <a:pt x="25" y="51"/>
                  <a:pt x="25" y="51"/>
                  <a:pt x="25" y="51"/>
                </a:cubicBezTo>
                <a:cubicBezTo>
                  <a:pt x="25" y="51"/>
                  <a:pt x="24" y="51"/>
                  <a:pt x="23" y="51"/>
                </a:cubicBezTo>
                <a:cubicBezTo>
                  <a:pt x="25" y="46"/>
                  <a:pt x="25" y="46"/>
                  <a:pt x="25" y="46"/>
                </a:cubicBezTo>
                <a:cubicBezTo>
                  <a:pt x="26" y="46"/>
                  <a:pt x="26" y="46"/>
                  <a:pt x="26" y="46"/>
                </a:cubicBezTo>
                <a:moveTo>
                  <a:pt x="22" y="51"/>
                </a:moveTo>
                <a:cubicBezTo>
                  <a:pt x="22" y="51"/>
                  <a:pt x="21" y="51"/>
                  <a:pt x="21" y="51"/>
                </a:cubicBezTo>
                <a:cubicBezTo>
                  <a:pt x="21" y="49"/>
                  <a:pt x="22" y="48"/>
                  <a:pt x="22" y="46"/>
                </a:cubicBezTo>
                <a:cubicBezTo>
                  <a:pt x="23" y="46"/>
                  <a:pt x="24" y="46"/>
                  <a:pt x="24" y="46"/>
                </a:cubicBezTo>
                <a:cubicBezTo>
                  <a:pt x="22" y="51"/>
                  <a:pt x="22" y="51"/>
                  <a:pt x="22" y="51"/>
                </a:cubicBezTo>
                <a:moveTo>
                  <a:pt x="26" y="51"/>
                </a:moveTo>
                <a:cubicBezTo>
                  <a:pt x="29" y="46"/>
                  <a:pt x="29" y="46"/>
                  <a:pt x="29" y="46"/>
                </a:cubicBezTo>
                <a:cubicBezTo>
                  <a:pt x="29" y="46"/>
                  <a:pt x="30" y="46"/>
                  <a:pt x="30" y="46"/>
                </a:cubicBezTo>
                <a:cubicBezTo>
                  <a:pt x="30" y="48"/>
                  <a:pt x="29" y="49"/>
                  <a:pt x="28" y="51"/>
                </a:cubicBezTo>
                <a:cubicBezTo>
                  <a:pt x="28" y="51"/>
                  <a:pt x="27" y="51"/>
                  <a:pt x="26" y="51"/>
                </a:cubicBezTo>
                <a:moveTo>
                  <a:pt x="19" y="51"/>
                </a:moveTo>
                <a:cubicBezTo>
                  <a:pt x="19" y="51"/>
                  <a:pt x="18" y="50"/>
                  <a:pt x="18" y="50"/>
                </a:cubicBezTo>
                <a:cubicBezTo>
                  <a:pt x="18" y="49"/>
                  <a:pt x="19" y="47"/>
                  <a:pt x="20" y="46"/>
                </a:cubicBezTo>
                <a:cubicBezTo>
                  <a:pt x="20" y="46"/>
                  <a:pt x="21" y="46"/>
                  <a:pt x="21" y="46"/>
                </a:cubicBezTo>
                <a:cubicBezTo>
                  <a:pt x="21" y="47"/>
                  <a:pt x="20" y="49"/>
                  <a:pt x="19" y="51"/>
                </a:cubicBezTo>
                <a:moveTo>
                  <a:pt x="29" y="51"/>
                </a:moveTo>
                <a:cubicBezTo>
                  <a:pt x="30" y="49"/>
                  <a:pt x="31" y="47"/>
                  <a:pt x="32" y="46"/>
                </a:cubicBezTo>
                <a:cubicBezTo>
                  <a:pt x="32" y="46"/>
                  <a:pt x="32" y="46"/>
                  <a:pt x="32" y="46"/>
                </a:cubicBezTo>
                <a:cubicBezTo>
                  <a:pt x="32" y="46"/>
                  <a:pt x="32" y="47"/>
                  <a:pt x="32" y="47"/>
                </a:cubicBezTo>
                <a:cubicBezTo>
                  <a:pt x="32" y="47"/>
                  <a:pt x="32" y="47"/>
                  <a:pt x="32" y="47"/>
                </a:cubicBezTo>
                <a:cubicBezTo>
                  <a:pt x="30" y="51"/>
                  <a:pt x="30" y="51"/>
                  <a:pt x="30" y="51"/>
                </a:cubicBezTo>
                <a:cubicBezTo>
                  <a:pt x="29" y="51"/>
                  <a:pt x="29" y="51"/>
                  <a:pt x="29" y="51"/>
                </a:cubicBezTo>
                <a:moveTo>
                  <a:pt x="17" y="50"/>
                </a:moveTo>
                <a:cubicBezTo>
                  <a:pt x="16" y="50"/>
                  <a:pt x="15" y="49"/>
                  <a:pt x="14" y="49"/>
                </a:cubicBezTo>
                <a:cubicBezTo>
                  <a:pt x="14" y="49"/>
                  <a:pt x="14" y="49"/>
                  <a:pt x="14" y="49"/>
                </a:cubicBezTo>
                <a:cubicBezTo>
                  <a:pt x="16" y="45"/>
                  <a:pt x="16" y="45"/>
                  <a:pt x="16" y="45"/>
                </a:cubicBezTo>
                <a:cubicBezTo>
                  <a:pt x="17" y="45"/>
                  <a:pt x="18" y="45"/>
                  <a:pt x="19" y="45"/>
                </a:cubicBezTo>
                <a:cubicBezTo>
                  <a:pt x="18" y="47"/>
                  <a:pt x="17" y="48"/>
                  <a:pt x="17" y="50"/>
                </a:cubicBezTo>
                <a:moveTo>
                  <a:pt x="34" y="48"/>
                </a:moveTo>
                <a:cubicBezTo>
                  <a:pt x="33" y="47"/>
                  <a:pt x="33" y="47"/>
                  <a:pt x="33" y="47"/>
                </a:cubicBezTo>
                <a:cubicBezTo>
                  <a:pt x="34" y="47"/>
                  <a:pt x="34" y="47"/>
                  <a:pt x="34" y="47"/>
                </a:cubicBezTo>
                <a:cubicBezTo>
                  <a:pt x="34" y="46"/>
                  <a:pt x="34" y="46"/>
                  <a:pt x="35" y="45"/>
                </a:cubicBezTo>
                <a:cubicBezTo>
                  <a:pt x="35" y="45"/>
                  <a:pt x="35" y="45"/>
                  <a:pt x="35" y="45"/>
                </a:cubicBezTo>
                <a:cubicBezTo>
                  <a:pt x="35" y="44"/>
                  <a:pt x="35" y="44"/>
                  <a:pt x="35" y="44"/>
                </a:cubicBezTo>
                <a:cubicBezTo>
                  <a:pt x="35" y="44"/>
                  <a:pt x="35" y="45"/>
                  <a:pt x="35" y="46"/>
                </a:cubicBezTo>
                <a:cubicBezTo>
                  <a:pt x="35" y="46"/>
                  <a:pt x="35" y="46"/>
                  <a:pt x="35" y="46"/>
                </a:cubicBezTo>
                <a:cubicBezTo>
                  <a:pt x="34" y="48"/>
                  <a:pt x="34" y="48"/>
                  <a:pt x="34" y="48"/>
                </a:cubicBezTo>
                <a:moveTo>
                  <a:pt x="36" y="50"/>
                </a:moveTo>
                <a:cubicBezTo>
                  <a:pt x="36" y="49"/>
                  <a:pt x="36" y="49"/>
                  <a:pt x="36" y="48"/>
                </a:cubicBezTo>
                <a:cubicBezTo>
                  <a:pt x="36" y="46"/>
                  <a:pt x="36" y="45"/>
                  <a:pt x="36" y="45"/>
                </a:cubicBezTo>
                <a:cubicBezTo>
                  <a:pt x="37" y="44"/>
                  <a:pt x="37" y="44"/>
                  <a:pt x="38" y="44"/>
                </a:cubicBezTo>
                <a:cubicBezTo>
                  <a:pt x="36" y="49"/>
                  <a:pt x="36" y="49"/>
                  <a:pt x="36" y="49"/>
                </a:cubicBezTo>
                <a:cubicBezTo>
                  <a:pt x="36" y="49"/>
                  <a:pt x="36" y="49"/>
                  <a:pt x="36" y="49"/>
                </a:cubicBezTo>
                <a:cubicBezTo>
                  <a:pt x="36" y="50"/>
                  <a:pt x="36" y="50"/>
                  <a:pt x="36" y="50"/>
                </a:cubicBezTo>
                <a:moveTo>
                  <a:pt x="13" y="48"/>
                </a:moveTo>
                <a:cubicBezTo>
                  <a:pt x="12" y="48"/>
                  <a:pt x="12" y="48"/>
                  <a:pt x="11" y="47"/>
                </a:cubicBezTo>
                <a:cubicBezTo>
                  <a:pt x="12" y="46"/>
                  <a:pt x="13" y="45"/>
                  <a:pt x="13" y="43"/>
                </a:cubicBezTo>
                <a:cubicBezTo>
                  <a:pt x="14" y="44"/>
                  <a:pt x="15" y="44"/>
                  <a:pt x="15" y="44"/>
                </a:cubicBezTo>
                <a:cubicBezTo>
                  <a:pt x="13" y="48"/>
                  <a:pt x="13" y="48"/>
                  <a:pt x="13" y="48"/>
                </a:cubicBezTo>
                <a:cubicBezTo>
                  <a:pt x="13" y="48"/>
                  <a:pt x="13" y="48"/>
                  <a:pt x="13" y="48"/>
                </a:cubicBezTo>
                <a:moveTo>
                  <a:pt x="38" y="49"/>
                </a:moveTo>
                <a:cubicBezTo>
                  <a:pt x="39" y="43"/>
                  <a:pt x="39" y="43"/>
                  <a:pt x="39" y="43"/>
                </a:cubicBezTo>
                <a:cubicBezTo>
                  <a:pt x="39" y="43"/>
                  <a:pt x="39" y="43"/>
                  <a:pt x="39" y="43"/>
                </a:cubicBezTo>
                <a:cubicBezTo>
                  <a:pt x="40" y="43"/>
                  <a:pt x="40" y="43"/>
                  <a:pt x="40" y="43"/>
                </a:cubicBezTo>
                <a:cubicBezTo>
                  <a:pt x="39" y="45"/>
                  <a:pt x="39" y="47"/>
                  <a:pt x="38" y="49"/>
                </a:cubicBezTo>
                <a:cubicBezTo>
                  <a:pt x="38" y="49"/>
                  <a:pt x="38" y="49"/>
                  <a:pt x="38" y="49"/>
                </a:cubicBezTo>
                <a:moveTo>
                  <a:pt x="10" y="47"/>
                </a:moveTo>
                <a:cubicBezTo>
                  <a:pt x="10" y="46"/>
                  <a:pt x="9" y="46"/>
                  <a:pt x="9" y="45"/>
                </a:cubicBezTo>
                <a:cubicBezTo>
                  <a:pt x="9" y="44"/>
                  <a:pt x="10" y="43"/>
                  <a:pt x="11" y="42"/>
                </a:cubicBezTo>
                <a:cubicBezTo>
                  <a:pt x="11" y="42"/>
                  <a:pt x="12" y="43"/>
                  <a:pt x="12" y="43"/>
                </a:cubicBezTo>
                <a:cubicBezTo>
                  <a:pt x="12" y="44"/>
                  <a:pt x="11" y="45"/>
                  <a:pt x="10" y="47"/>
                </a:cubicBezTo>
                <a:moveTo>
                  <a:pt x="40" y="48"/>
                </a:moveTo>
                <a:cubicBezTo>
                  <a:pt x="40" y="46"/>
                  <a:pt x="41" y="44"/>
                  <a:pt x="41" y="42"/>
                </a:cubicBezTo>
                <a:cubicBezTo>
                  <a:pt x="41" y="42"/>
                  <a:pt x="41" y="42"/>
                  <a:pt x="41" y="42"/>
                </a:cubicBezTo>
                <a:cubicBezTo>
                  <a:pt x="42" y="41"/>
                  <a:pt x="42" y="41"/>
                  <a:pt x="42" y="41"/>
                </a:cubicBezTo>
                <a:cubicBezTo>
                  <a:pt x="42" y="43"/>
                  <a:pt x="41" y="45"/>
                  <a:pt x="41" y="47"/>
                </a:cubicBezTo>
                <a:cubicBezTo>
                  <a:pt x="40" y="48"/>
                  <a:pt x="40" y="48"/>
                  <a:pt x="40" y="48"/>
                </a:cubicBezTo>
                <a:moveTo>
                  <a:pt x="33" y="46"/>
                </a:moveTo>
                <a:cubicBezTo>
                  <a:pt x="33" y="45"/>
                  <a:pt x="33" y="45"/>
                  <a:pt x="33" y="45"/>
                </a:cubicBezTo>
                <a:cubicBezTo>
                  <a:pt x="33" y="44"/>
                  <a:pt x="33" y="44"/>
                  <a:pt x="33" y="44"/>
                </a:cubicBezTo>
                <a:cubicBezTo>
                  <a:pt x="33" y="44"/>
                  <a:pt x="33" y="44"/>
                  <a:pt x="33" y="44"/>
                </a:cubicBezTo>
                <a:cubicBezTo>
                  <a:pt x="33" y="44"/>
                  <a:pt x="33" y="44"/>
                  <a:pt x="33" y="44"/>
                </a:cubicBezTo>
                <a:cubicBezTo>
                  <a:pt x="33" y="43"/>
                  <a:pt x="33" y="42"/>
                  <a:pt x="34" y="41"/>
                </a:cubicBezTo>
                <a:cubicBezTo>
                  <a:pt x="34" y="42"/>
                  <a:pt x="34" y="42"/>
                  <a:pt x="34" y="42"/>
                </a:cubicBezTo>
                <a:cubicBezTo>
                  <a:pt x="34" y="43"/>
                  <a:pt x="34" y="43"/>
                  <a:pt x="34" y="43"/>
                </a:cubicBezTo>
                <a:cubicBezTo>
                  <a:pt x="34" y="43"/>
                  <a:pt x="34" y="43"/>
                  <a:pt x="34" y="44"/>
                </a:cubicBezTo>
                <a:cubicBezTo>
                  <a:pt x="34" y="44"/>
                  <a:pt x="34" y="44"/>
                  <a:pt x="34" y="44"/>
                </a:cubicBezTo>
                <a:cubicBezTo>
                  <a:pt x="33" y="45"/>
                  <a:pt x="33" y="45"/>
                  <a:pt x="33" y="46"/>
                </a:cubicBezTo>
                <a:moveTo>
                  <a:pt x="8" y="45"/>
                </a:moveTo>
                <a:cubicBezTo>
                  <a:pt x="8" y="44"/>
                  <a:pt x="8" y="44"/>
                  <a:pt x="8" y="44"/>
                </a:cubicBezTo>
                <a:cubicBezTo>
                  <a:pt x="7" y="44"/>
                  <a:pt x="7" y="44"/>
                  <a:pt x="7" y="44"/>
                </a:cubicBezTo>
                <a:cubicBezTo>
                  <a:pt x="9" y="40"/>
                  <a:pt x="9" y="40"/>
                  <a:pt x="9" y="40"/>
                </a:cubicBezTo>
                <a:cubicBezTo>
                  <a:pt x="9" y="41"/>
                  <a:pt x="9" y="41"/>
                  <a:pt x="10" y="41"/>
                </a:cubicBezTo>
                <a:cubicBezTo>
                  <a:pt x="9" y="42"/>
                  <a:pt x="9" y="43"/>
                  <a:pt x="8" y="45"/>
                </a:cubicBezTo>
                <a:moveTo>
                  <a:pt x="42" y="46"/>
                </a:moveTo>
                <a:cubicBezTo>
                  <a:pt x="43" y="44"/>
                  <a:pt x="43" y="42"/>
                  <a:pt x="44" y="41"/>
                </a:cubicBezTo>
                <a:cubicBezTo>
                  <a:pt x="44" y="41"/>
                  <a:pt x="44" y="41"/>
                  <a:pt x="44" y="41"/>
                </a:cubicBezTo>
                <a:cubicBezTo>
                  <a:pt x="44" y="40"/>
                  <a:pt x="44" y="40"/>
                  <a:pt x="45" y="40"/>
                </a:cubicBezTo>
                <a:cubicBezTo>
                  <a:pt x="44" y="42"/>
                  <a:pt x="44" y="43"/>
                  <a:pt x="43" y="45"/>
                </a:cubicBezTo>
                <a:cubicBezTo>
                  <a:pt x="43" y="45"/>
                  <a:pt x="43" y="45"/>
                  <a:pt x="43" y="45"/>
                </a:cubicBezTo>
                <a:cubicBezTo>
                  <a:pt x="43" y="45"/>
                  <a:pt x="42" y="46"/>
                  <a:pt x="42" y="46"/>
                </a:cubicBezTo>
                <a:moveTo>
                  <a:pt x="32" y="43"/>
                </a:moveTo>
                <a:cubicBezTo>
                  <a:pt x="32" y="42"/>
                  <a:pt x="32" y="42"/>
                  <a:pt x="31" y="41"/>
                </a:cubicBezTo>
                <a:cubicBezTo>
                  <a:pt x="32" y="41"/>
                  <a:pt x="32" y="41"/>
                  <a:pt x="32" y="41"/>
                </a:cubicBezTo>
                <a:cubicBezTo>
                  <a:pt x="32" y="41"/>
                  <a:pt x="32" y="40"/>
                  <a:pt x="33" y="39"/>
                </a:cubicBezTo>
                <a:cubicBezTo>
                  <a:pt x="33" y="39"/>
                  <a:pt x="33" y="40"/>
                  <a:pt x="33" y="40"/>
                </a:cubicBezTo>
                <a:cubicBezTo>
                  <a:pt x="33" y="41"/>
                  <a:pt x="32" y="42"/>
                  <a:pt x="32" y="43"/>
                </a:cubicBezTo>
                <a:moveTo>
                  <a:pt x="6" y="43"/>
                </a:moveTo>
                <a:cubicBezTo>
                  <a:pt x="6" y="42"/>
                  <a:pt x="6" y="42"/>
                  <a:pt x="5" y="41"/>
                </a:cubicBezTo>
                <a:cubicBezTo>
                  <a:pt x="6" y="40"/>
                  <a:pt x="6" y="40"/>
                  <a:pt x="7" y="39"/>
                </a:cubicBezTo>
                <a:cubicBezTo>
                  <a:pt x="8" y="40"/>
                  <a:pt x="8" y="40"/>
                  <a:pt x="8" y="40"/>
                </a:cubicBezTo>
                <a:cubicBezTo>
                  <a:pt x="6" y="43"/>
                  <a:pt x="6" y="43"/>
                  <a:pt x="6" y="43"/>
                </a:cubicBezTo>
                <a:moveTo>
                  <a:pt x="5" y="40"/>
                </a:moveTo>
                <a:cubicBezTo>
                  <a:pt x="4" y="39"/>
                  <a:pt x="4" y="39"/>
                  <a:pt x="4" y="39"/>
                </a:cubicBezTo>
                <a:cubicBezTo>
                  <a:pt x="5" y="37"/>
                  <a:pt x="5" y="37"/>
                  <a:pt x="5" y="37"/>
                </a:cubicBezTo>
                <a:cubicBezTo>
                  <a:pt x="6" y="38"/>
                  <a:pt x="6" y="38"/>
                  <a:pt x="6" y="38"/>
                </a:cubicBezTo>
                <a:cubicBezTo>
                  <a:pt x="5" y="39"/>
                  <a:pt x="5" y="39"/>
                  <a:pt x="5" y="40"/>
                </a:cubicBezTo>
                <a:moveTo>
                  <a:pt x="45" y="43"/>
                </a:moveTo>
                <a:cubicBezTo>
                  <a:pt x="45" y="42"/>
                  <a:pt x="46" y="40"/>
                  <a:pt x="46" y="38"/>
                </a:cubicBezTo>
                <a:cubicBezTo>
                  <a:pt x="47" y="38"/>
                  <a:pt x="47" y="38"/>
                  <a:pt x="47" y="37"/>
                </a:cubicBezTo>
                <a:cubicBezTo>
                  <a:pt x="47" y="38"/>
                  <a:pt x="47" y="40"/>
                  <a:pt x="47" y="40"/>
                </a:cubicBezTo>
                <a:cubicBezTo>
                  <a:pt x="47" y="40"/>
                  <a:pt x="47" y="40"/>
                  <a:pt x="47" y="40"/>
                </a:cubicBezTo>
                <a:cubicBezTo>
                  <a:pt x="46" y="41"/>
                  <a:pt x="46" y="42"/>
                  <a:pt x="45" y="43"/>
                </a:cubicBezTo>
                <a:moveTo>
                  <a:pt x="31" y="40"/>
                </a:moveTo>
                <a:cubicBezTo>
                  <a:pt x="31" y="40"/>
                  <a:pt x="31" y="39"/>
                  <a:pt x="30" y="39"/>
                </a:cubicBezTo>
                <a:cubicBezTo>
                  <a:pt x="31" y="37"/>
                  <a:pt x="31" y="37"/>
                  <a:pt x="31" y="37"/>
                </a:cubicBezTo>
                <a:cubicBezTo>
                  <a:pt x="32" y="37"/>
                  <a:pt x="32" y="38"/>
                  <a:pt x="32" y="38"/>
                </a:cubicBezTo>
                <a:cubicBezTo>
                  <a:pt x="32" y="39"/>
                  <a:pt x="31" y="39"/>
                  <a:pt x="31" y="40"/>
                </a:cubicBezTo>
                <a:moveTo>
                  <a:pt x="4" y="38"/>
                </a:moveTo>
                <a:cubicBezTo>
                  <a:pt x="3" y="38"/>
                  <a:pt x="3" y="37"/>
                  <a:pt x="3" y="37"/>
                </a:cubicBezTo>
                <a:cubicBezTo>
                  <a:pt x="3" y="36"/>
                  <a:pt x="4" y="36"/>
                  <a:pt x="4" y="35"/>
                </a:cubicBezTo>
                <a:cubicBezTo>
                  <a:pt x="5" y="36"/>
                  <a:pt x="5" y="36"/>
                  <a:pt x="5" y="36"/>
                </a:cubicBezTo>
                <a:cubicBezTo>
                  <a:pt x="5" y="37"/>
                  <a:pt x="5" y="37"/>
                  <a:pt x="5" y="37"/>
                </a:cubicBezTo>
                <a:cubicBezTo>
                  <a:pt x="4" y="38"/>
                  <a:pt x="4" y="38"/>
                  <a:pt x="4" y="38"/>
                </a:cubicBezTo>
                <a:moveTo>
                  <a:pt x="30" y="37"/>
                </a:moveTo>
                <a:cubicBezTo>
                  <a:pt x="30" y="37"/>
                  <a:pt x="30" y="36"/>
                  <a:pt x="29" y="36"/>
                </a:cubicBezTo>
                <a:cubicBezTo>
                  <a:pt x="29" y="36"/>
                  <a:pt x="29" y="36"/>
                  <a:pt x="29" y="36"/>
                </a:cubicBezTo>
                <a:cubicBezTo>
                  <a:pt x="30" y="34"/>
                  <a:pt x="30" y="34"/>
                  <a:pt x="30" y="34"/>
                </a:cubicBezTo>
                <a:cubicBezTo>
                  <a:pt x="31" y="35"/>
                  <a:pt x="31" y="35"/>
                  <a:pt x="31" y="35"/>
                </a:cubicBezTo>
                <a:cubicBezTo>
                  <a:pt x="30" y="37"/>
                  <a:pt x="30" y="37"/>
                  <a:pt x="30" y="37"/>
                </a:cubicBezTo>
                <a:moveTo>
                  <a:pt x="3" y="36"/>
                </a:moveTo>
                <a:cubicBezTo>
                  <a:pt x="2" y="35"/>
                  <a:pt x="2" y="35"/>
                  <a:pt x="2" y="34"/>
                </a:cubicBezTo>
                <a:cubicBezTo>
                  <a:pt x="3" y="33"/>
                  <a:pt x="3" y="33"/>
                  <a:pt x="3" y="33"/>
                </a:cubicBezTo>
                <a:cubicBezTo>
                  <a:pt x="3" y="34"/>
                  <a:pt x="3" y="34"/>
                  <a:pt x="3" y="34"/>
                </a:cubicBezTo>
                <a:cubicBezTo>
                  <a:pt x="3" y="34"/>
                  <a:pt x="3" y="34"/>
                  <a:pt x="3" y="34"/>
                </a:cubicBezTo>
                <a:cubicBezTo>
                  <a:pt x="3" y="35"/>
                  <a:pt x="3" y="35"/>
                  <a:pt x="3" y="36"/>
                </a:cubicBezTo>
                <a:moveTo>
                  <a:pt x="47" y="34"/>
                </a:moveTo>
                <a:cubicBezTo>
                  <a:pt x="47" y="34"/>
                  <a:pt x="47" y="34"/>
                  <a:pt x="47" y="34"/>
                </a:cubicBezTo>
                <a:cubicBezTo>
                  <a:pt x="47" y="34"/>
                  <a:pt x="47" y="33"/>
                  <a:pt x="48" y="33"/>
                </a:cubicBezTo>
                <a:cubicBezTo>
                  <a:pt x="49" y="33"/>
                  <a:pt x="49" y="33"/>
                  <a:pt x="49" y="33"/>
                </a:cubicBezTo>
                <a:cubicBezTo>
                  <a:pt x="49" y="33"/>
                  <a:pt x="49" y="33"/>
                  <a:pt x="49" y="33"/>
                </a:cubicBezTo>
                <a:cubicBezTo>
                  <a:pt x="49" y="33"/>
                  <a:pt x="49" y="33"/>
                  <a:pt x="49" y="33"/>
                </a:cubicBezTo>
                <a:cubicBezTo>
                  <a:pt x="48" y="34"/>
                  <a:pt x="48" y="34"/>
                  <a:pt x="47" y="34"/>
                </a:cubicBezTo>
                <a:moveTo>
                  <a:pt x="29" y="34"/>
                </a:moveTo>
                <a:cubicBezTo>
                  <a:pt x="29" y="33"/>
                  <a:pt x="29" y="33"/>
                  <a:pt x="29" y="33"/>
                </a:cubicBezTo>
                <a:cubicBezTo>
                  <a:pt x="29" y="33"/>
                  <a:pt x="29" y="33"/>
                  <a:pt x="29" y="33"/>
                </a:cubicBezTo>
                <a:cubicBezTo>
                  <a:pt x="29" y="32"/>
                  <a:pt x="29" y="32"/>
                  <a:pt x="29" y="32"/>
                </a:cubicBezTo>
                <a:cubicBezTo>
                  <a:pt x="30" y="33"/>
                  <a:pt x="30" y="33"/>
                  <a:pt x="30" y="33"/>
                </a:cubicBezTo>
                <a:cubicBezTo>
                  <a:pt x="29" y="34"/>
                  <a:pt x="29" y="34"/>
                  <a:pt x="29" y="34"/>
                </a:cubicBezTo>
                <a:moveTo>
                  <a:pt x="46" y="34"/>
                </a:moveTo>
                <a:cubicBezTo>
                  <a:pt x="45" y="33"/>
                  <a:pt x="45" y="33"/>
                  <a:pt x="45" y="33"/>
                </a:cubicBezTo>
                <a:cubicBezTo>
                  <a:pt x="45" y="33"/>
                  <a:pt x="45" y="32"/>
                  <a:pt x="45" y="32"/>
                </a:cubicBezTo>
                <a:cubicBezTo>
                  <a:pt x="45" y="32"/>
                  <a:pt x="45" y="32"/>
                  <a:pt x="45" y="32"/>
                </a:cubicBezTo>
                <a:cubicBezTo>
                  <a:pt x="46" y="32"/>
                  <a:pt x="46" y="32"/>
                  <a:pt x="47" y="32"/>
                </a:cubicBezTo>
                <a:cubicBezTo>
                  <a:pt x="46" y="33"/>
                  <a:pt x="46" y="33"/>
                  <a:pt x="46" y="34"/>
                </a:cubicBezTo>
                <a:moveTo>
                  <a:pt x="28" y="32"/>
                </a:moveTo>
                <a:cubicBezTo>
                  <a:pt x="28" y="31"/>
                  <a:pt x="28" y="31"/>
                  <a:pt x="28" y="31"/>
                </a:cubicBezTo>
                <a:cubicBezTo>
                  <a:pt x="28" y="31"/>
                  <a:pt x="28" y="31"/>
                  <a:pt x="28" y="31"/>
                </a:cubicBezTo>
                <a:cubicBezTo>
                  <a:pt x="28" y="31"/>
                  <a:pt x="28" y="31"/>
                  <a:pt x="28" y="31"/>
                </a:cubicBezTo>
                <a:cubicBezTo>
                  <a:pt x="28" y="32"/>
                  <a:pt x="28" y="32"/>
                  <a:pt x="28" y="32"/>
                </a:cubicBezTo>
                <a:moveTo>
                  <a:pt x="44" y="33"/>
                </a:moveTo>
                <a:cubicBezTo>
                  <a:pt x="43" y="32"/>
                  <a:pt x="42" y="32"/>
                  <a:pt x="42" y="32"/>
                </a:cubicBezTo>
                <a:cubicBezTo>
                  <a:pt x="42" y="31"/>
                  <a:pt x="42" y="31"/>
                  <a:pt x="42" y="31"/>
                </a:cubicBezTo>
                <a:cubicBezTo>
                  <a:pt x="43" y="31"/>
                  <a:pt x="43" y="31"/>
                  <a:pt x="44" y="31"/>
                </a:cubicBezTo>
                <a:cubicBezTo>
                  <a:pt x="44" y="31"/>
                  <a:pt x="44" y="31"/>
                  <a:pt x="44" y="31"/>
                </a:cubicBezTo>
                <a:cubicBezTo>
                  <a:pt x="44" y="32"/>
                  <a:pt x="44" y="32"/>
                  <a:pt x="44" y="33"/>
                </a:cubicBezTo>
                <a:moveTo>
                  <a:pt x="41" y="31"/>
                </a:moveTo>
                <a:cubicBezTo>
                  <a:pt x="40" y="31"/>
                  <a:pt x="40" y="31"/>
                  <a:pt x="40" y="31"/>
                </a:cubicBezTo>
                <a:cubicBezTo>
                  <a:pt x="40" y="30"/>
                  <a:pt x="40" y="30"/>
                  <a:pt x="40" y="30"/>
                </a:cubicBezTo>
                <a:cubicBezTo>
                  <a:pt x="41" y="30"/>
                  <a:pt x="41" y="30"/>
                  <a:pt x="41" y="30"/>
                </a:cubicBezTo>
                <a:cubicBezTo>
                  <a:pt x="41" y="31"/>
                  <a:pt x="41" y="31"/>
                  <a:pt x="41" y="31"/>
                </a:cubicBezTo>
                <a:moveTo>
                  <a:pt x="2" y="32"/>
                </a:moveTo>
                <a:cubicBezTo>
                  <a:pt x="2" y="32"/>
                  <a:pt x="2" y="31"/>
                  <a:pt x="2" y="30"/>
                </a:cubicBezTo>
                <a:cubicBezTo>
                  <a:pt x="2" y="31"/>
                  <a:pt x="2" y="31"/>
                  <a:pt x="2" y="32"/>
                </a:cubicBezTo>
                <a:cubicBezTo>
                  <a:pt x="2" y="32"/>
                  <a:pt x="2" y="32"/>
                  <a:pt x="2" y="32"/>
                </a:cubicBezTo>
                <a:moveTo>
                  <a:pt x="39" y="31"/>
                </a:moveTo>
                <a:cubicBezTo>
                  <a:pt x="38" y="30"/>
                  <a:pt x="38" y="30"/>
                  <a:pt x="37" y="30"/>
                </a:cubicBezTo>
                <a:cubicBezTo>
                  <a:pt x="38" y="29"/>
                  <a:pt x="38" y="29"/>
                  <a:pt x="38" y="29"/>
                </a:cubicBezTo>
                <a:cubicBezTo>
                  <a:pt x="38" y="29"/>
                  <a:pt x="39" y="30"/>
                  <a:pt x="39" y="30"/>
                </a:cubicBezTo>
                <a:cubicBezTo>
                  <a:pt x="39" y="31"/>
                  <a:pt x="39" y="31"/>
                  <a:pt x="39" y="31"/>
                </a:cubicBezTo>
                <a:moveTo>
                  <a:pt x="49" y="37"/>
                </a:moveTo>
                <a:cubicBezTo>
                  <a:pt x="50" y="33"/>
                  <a:pt x="50" y="33"/>
                  <a:pt x="50" y="33"/>
                </a:cubicBezTo>
                <a:cubicBezTo>
                  <a:pt x="50" y="33"/>
                  <a:pt x="50" y="33"/>
                  <a:pt x="50" y="33"/>
                </a:cubicBezTo>
                <a:cubicBezTo>
                  <a:pt x="50" y="31"/>
                  <a:pt x="51" y="30"/>
                  <a:pt x="51" y="29"/>
                </a:cubicBezTo>
                <a:cubicBezTo>
                  <a:pt x="51" y="32"/>
                  <a:pt x="50" y="35"/>
                  <a:pt x="49" y="37"/>
                </a:cubicBezTo>
                <a:moveTo>
                  <a:pt x="36" y="29"/>
                </a:moveTo>
                <a:cubicBezTo>
                  <a:pt x="36" y="29"/>
                  <a:pt x="35" y="29"/>
                  <a:pt x="35" y="29"/>
                </a:cubicBezTo>
                <a:cubicBezTo>
                  <a:pt x="35" y="28"/>
                  <a:pt x="35" y="28"/>
                  <a:pt x="35" y="28"/>
                </a:cubicBezTo>
                <a:cubicBezTo>
                  <a:pt x="36" y="28"/>
                  <a:pt x="36" y="29"/>
                  <a:pt x="37" y="29"/>
                </a:cubicBezTo>
                <a:cubicBezTo>
                  <a:pt x="36" y="29"/>
                  <a:pt x="36" y="29"/>
                  <a:pt x="36" y="29"/>
                </a:cubicBezTo>
                <a:moveTo>
                  <a:pt x="27" y="30"/>
                </a:moveTo>
                <a:cubicBezTo>
                  <a:pt x="27" y="29"/>
                  <a:pt x="27" y="29"/>
                  <a:pt x="27" y="28"/>
                </a:cubicBezTo>
                <a:cubicBezTo>
                  <a:pt x="27" y="29"/>
                  <a:pt x="27" y="29"/>
                  <a:pt x="28" y="30"/>
                </a:cubicBezTo>
                <a:cubicBezTo>
                  <a:pt x="28" y="30"/>
                  <a:pt x="28" y="30"/>
                  <a:pt x="28" y="30"/>
                </a:cubicBezTo>
                <a:cubicBezTo>
                  <a:pt x="27" y="30"/>
                  <a:pt x="27" y="30"/>
                  <a:pt x="27" y="30"/>
                </a:cubicBezTo>
                <a:moveTo>
                  <a:pt x="34" y="29"/>
                </a:moveTo>
                <a:cubicBezTo>
                  <a:pt x="34" y="28"/>
                  <a:pt x="33" y="28"/>
                  <a:pt x="33" y="28"/>
                </a:cubicBezTo>
                <a:cubicBezTo>
                  <a:pt x="33" y="27"/>
                  <a:pt x="33" y="27"/>
                  <a:pt x="33" y="27"/>
                </a:cubicBezTo>
                <a:cubicBezTo>
                  <a:pt x="33" y="28"/>
                  <a:pt x="34" y="28"/>
                  <a:pt x="34" y="28"/>
                </a:cubicBezTo>
                <a:cubicBezTo>
                  <a:pt x="34" y="29"/>
                  <a:pt x="34" y="29"/>
                  <a:pt x="34" y="29"/>
                </a:cubicBezTo>
                <a:moveTo>
                  <a:pt x="36" y="43"/>
                </a:moveTo>
                <a:cubicBezTo>
                  <a:pt x="36" y="43"/>
                  <a:pt x="35" y="42"/>
                  <a:pt x="35" y="40"/>
                </a:cubicBezTo>
                <a:cubicBezTo>
                  <a:pt x="35" y="40"/>
                  <a:pt x="35" y="40"/>
                  <a:pt x="35" y="40"/>
                </a:cubicBezTo>
                <a:cubicBezTo>
                  <a:pt x="34" y="39"/>
                  <a:pt x="33" y="37"/>
                  <a:pt x="32" y="36"/>
                </a:cubicBezTo>
                <a:cubicBezTo>
                  <a:pt x="31" y="34"/>
                  <a:pt x="30" y="32"/>
                  <a:pt x="29" y="31"/>
                </a:cubicBezTo>
                <a:cubicBezTo>
                  <a:pt x="29" y="31"/>
                  <a:pt x="29" y="31"/>
                  <a:pt x="29" y="31"/>
                </a:cubicBezTo>
                <a:cubicBezTo>
                  <a:pt x="29" y="29"/>
                  <a:pt x="28" y="28"/>
                  <a:pt x="28" y="27"/>
                </a:cubicBezTo>
                <a:cubicBezTo>
                  <a:pt x="30" y="28"/>
                  <a:pt x="35" y="30"/>
                  <a:pt x="39" y="32"/>
                </a:cubicBezTo>
                <a:cubicBezTo>
                  <a:pt x="39" y="32"/>
                  <a:pt x="39" y="32"/>
                  <a:pt x="39" y="32"/>
                </a:cubicBezTo>
                <a:cubicBezTo>
                  <a:pt x="39" y="32"/>
                  <a:pt x="39" y="32"/>
                  <a:pt x="39" y="32"/>
                </a:cubicBezTo>
                <a:cubicBezTo>
                  <a:pt x="39" y="32"/>
                  <a:pt x="39" y="32"/>
                  <a:pt x="39" y="32"/>
                </a:cubicBezTo>
                <a:cubicBezTo>
                  <a:pt x="41" y="33"/>
                  <a:pt x="43" y="33"/>
                  <a:pt x="44" y="34"/>
                </a:cubicBezTo>
                <a:cubicBezTo>
                  <a:pt x="45" y="34"/>
                  <a:pt x="45" y="35"/>
                  <a:pt x="46" y="35"/>
                </a:cubicBezTo>
                <a:cubicBezTo>
                  <a:pt x="46" y="35"/>
                  <a:pt x="46" y="35"/>
                  <a:pt x="46" y="35"/>
                </a:cubicBezTo>
                <a:cubicBezTo>
                  <a:pt x="46" y="35"/>
                  <a:pt x="46" y="35"/>
                  <a:pt x="46" y="35"/>
                </a:cubicBezTo>
                <a:cubicBezTo>
                  <a:pt x="46" y="35"/>
                  <a:pt x="46" y="35"/>
                  <a:pt x="46" y="35"/>
                </a:cubicBezTo>
                <a:cubicBezTo>
                  <a:pt x="47" y="35"/>
                  <a:pt x="47" y="35"/>
                  <a:pt x="47" y="35"/>
                </a:cubicBezTo>
                <a:cubicBezTo>
                  <a:pt x="47" y="35"/>
                  <a:pt x="47" y="35"/>
                  <a:pt x="47" y="35"/>
                </a:cubicBezTo>
                <a:cubicBezTo>
                  <a:pt x="47" y="36"/>
                  <a:pt x="47" y="36"/>
                  <a:pt x="47" y="36"/>
                </a:cubicBezTo>
                <a:cubicBezTo>
                  <a:pt x="47" y="36"/>
                  <a:pt x="46" y="37"/>
                  <a:pt x="45" y="38"/>
                </a:cubicBezTo>
                <a:cubicBezTo>
                  <a:pt x="45" y="38"/>
                  <a:pt x="45" y="38"/>
                  <a:pt x="45" y="38"/>
                </a:cubicBezTo>
                <a:cubicBezTo>
                  <a:pt x="43" y="40"/>
                  <a:pt x="40" y="42"/>
                  <a:pt x="36" y="43"/>
                </a:cubicBezTo>
                <a:moveTo>
                  <a:pt x="32" y="28"/>
                </a:moveTo>
                <a:cubicBezTo>
                  <a:pt x="31" y="27"/>
                  <a:pt x="31" y="27"/>
                  <a:pt x="31" y="27"/>
                </a:cubicBezTo>
                <a:cubicBezTo>
                  <a:pt x="31" y="27"/>
                  <a:pt x="31" y="27"/>
                  <a:pt x="31" y="27"/>
                </a:cubicBezTo>
                <a:cubicBezTo>
                  <a:pt x="31" y="27"/>
                  <a:pt x="31" y="27"/>
                  <a:pt x="31" y="27"/>
                </a:cubicBezTo>
                <a:cubicBezTo>
                  <a:pt x="32" y="27"/>
                  <a:pt x="32" y="27"/>
                  <a:pt x="32" y="27"/>
                </a:cubicBezTo>
                <a:cubicBezTo>
                  <a:pt x="32" y="28"/>
                  <a:pt x="32" y="28"/>
                  <a:pt x="32" y="28"/>
                </a:cubicBezTo>
                <a:moveTo>
                  <a:pt x="30" y="27"/>
                </a:moveTo>
                <a:cubicBezTo>
                  <a:pt x="29" y="26"/>
                  <a:pt x="28" y="26"/>
                  <a:pt x="27" y="26"/>
                </a:cubicBezTo>
                <a:cubicBezTo>
                  <a:pt x="27" y="25"/>
                  <a:pt x="27" y="25"/>
                  <a:pt x="27" y="25"/>
                </a:cubicBezTo>
                <a:cubicBezTo>
                  <a:pt x="27" y="25"/>
                  <a:pt x="27" y="25"/>
                  <a:pt x="27" y="25"/>
                </a:cubicBezTo>
                <a:cubicBezTo>
                  <a:pt x="28" y="26"/>
                  <a:pt x="29" y="26"/>
                  <a:pt x="30" y="26"/>
                </a:cubicBezTo>
                <a:cubicBezTo>
                  <a:pt x="30" y="27"/>
                  <a:pt x="30" y="27"/>
                  <a:pt x="30" y="27"/>
                </a:cubicBezTo>
                <a:moveTo>
                  <a:pt x="27" y="24"/>
                </a:moveTo>
                <a:cubicBezTo>
                  <a:pt x="27" y="24"/>
                  <a:pt x="27" y="24"/>
                  <a:pt x="27" y="24"/>
                </a:cubicBezTo>
                <a:cubicBezTo>
                  <a:pt x="27" y="23"/>
                  <a:pt x="27" y="23"/>
                  <a:pt x="27" y="23"/>
                </a:cubicBezTo>
                <a:cubicBezTo>
                  <a:pt x="28" y="23"/>
                  <a:pt x="28" y="22"/>
                  <a:pt x="30" y="22"/>
                </a:cubicBezTo>
                <a:cubicBezTo>
                  <a:pt x="29" y="22"/>
                  <a:pt x="29" y="23"/>
                  <a:pt x="29" y="24"/>
                </a:cubicBezTo>
                <a:cubicBezTo>
                  <a:pt x="28" y="24"/>
                  <a:pt x="28" y="24"/>
                  <a:pt x="28" y="24"/>
                </a:cubicBezTo>
                <a:cubicBezTo>
                  <a:pt x="28" y="24"/>
                  <a:pt x="28" y="24"/>
                  <a:pt x="28" y="24"/>
                </a:cubicBezTo>
                <a:cubicBezTo>
                  <a:pt x="28" y="24"/>
                  <a:pt x="28" y="24"/>
                  <a:pt x="28" y="24"/>
                </a:cubicBezTo>
                <a:cubicBezTo>
                  <a:pt x="27" y="24"/>
                  <a:pt x="27" y="24"/>
                  <a:pt x="27" y="24"/>
                </a:cubicBezTo>
                <a:moveTo>
                  <a:pt x="30" y="24"/>
                </a:moveTo>
                <a:cubicBezTo>
                  <a:pt x="30" y="23"/>
                  <a:pt x="31" y="22"/>
                  <a:pt x="31" y="21"/>
                </a:cubicBezTo>
                <a:cubicBezTo>
                  <a:pt x="31" y="21"/>
                  <a:pt x="31" y="21"/>
                  <a:pt x="31" y="21"/>
                </a:cubicBezTo>
                <a:cubicBezTo>
                  <a:pt x="32" y="20"/>
                  <a:pt x="32" y="20"/>
                  <a:pt x="33" y="20"/>
                </a:cubicBezTo>
                <a:cubicBezTo>
                  <a:pt x="33" y="21"/>
                  <a:pt x="32" y="22"/>
                  <a:pt x="32" y="23"/>
                </a:cubicBezTo>
                <a:cubicBezTo>
                  <a:pt x="31" y="23"/>
                  <a:pt x="31" y="23"/>
                  <a:pt x="31" y="23"/>
                </a:cubicBezTo>
                <a:cubicBezTo>
                  <a:pt x="31" y="24"/>
                  <a:pt x="31" y="24"/>
                  <a:pt x="31" y="24"/>
                </a:cubicBezTo>
                <a:cubicBezTo>
                  <a:pt x="30" y="24"/>
                  <a:pt x="30" y="24"/>
                  <a:pt x="30" y="24"/>
                </a:cubicBezTo>
                <a:moveTo>
                  <a:pt x="34" y="23"/>
                </a:moveTo>
                <a:cubicBezTo>
                  <a:pt x="35" y="23"/>
                  <a:pt x="35" y="23"/>
                  <a:pt x="35" y="23"/>
                </a:cubicBezTo>
                <a:cubicBezTo>
                  <a:pt x="35" y="23"/>
                  <a:pt x="36" y="23"/>
                  <a:pt x="37" y="22"/>
                </a:cubicBezTo>
                <a:cubicBezTo>
                  <a:pt x="41" y="21"/>
                  <a:pt x="46" y="19"/>
                  <a:pt x="50" y="18"/>
                </a:cubicBezTo>
                <a:cubicBezTo>
                  <a:pt x="50" y="23"/>
                  <a:pt x="50" y="28"/>
                  <a:pt x="49" y="32"/>
                </a:cubicBezTo>
                <a:cubicBezTo>
                  <a:pt x="49" y="32"/>
                  <a:pt x="49" y="32"/>
                  <a:pt x="49" y="32"/>
                </a:cubicBezTo>
                <a:cubicBezTo>
                  <a:pt x="48" y="31"/>
                  <a:pt x="46" y="31"/>
                  <a:pt x="44" y="30"/>
                </a:cubicBezTo>
                <a:cubicBezTo>
                  <a:pt x="43" y="30"/>
                  <a:pt x="43" y="30"/>
                  <a:pt x="42" y="30"/>
                </a:cubicBezTo>
                <a:cubicBezTo>
                  <a:pt x="42" y="29"/>
                  <a:pt x="42" y="29"/>
                  <a:pt x="42" y="29"/>
                </a:cubicBezTo>
                <a:cubicBezTo>
                  <a:pt x="42" y="29"/>
                  <a:pt x="42" y="29"/>
                  <a:pt x="42" y="29"/>
                </a:cubicBezTo>
                <a:cubicBezTo>
                  <a:pt x="39" y="28"/>
                  <a:pt x="36" y="27"/>
                  <a:pt x="33" y="26"/>
                </a:cubicBezTo>
                <a:cubicBezTo>
                  <a:pt x="33" y="26"/>
                  <a:pt x="33" y="26"/>
                  <a:pt x="33" y="26"/>
                </a:cubicBezTo>
                <a:cubicBezTo>
                  <a:pt x="32" y="26"/>
                  <a:pt x="32" y="26"/>
                  <a:pt x="32" y="26"/>
                </a:cubicBezTo>
                <a:cubicBezTo>
                  <a:pt x="32" y="26"/>
                  <a:pt x="32" y="26"/>
                  <a:pt x="31" y="26"/>
                </a:cubicBezTo>
                <a:cubicBezTo>
                  <a:pt x="31" y="26"/>
                  <a:pt x="31" y="26"/>
                  <a:pt x="31" y="26"/>
                </a:cubicBezTo>
                <a:cubicBezTo>
                  <a:pt x="31" y="25"/>
                  <a:pt x="31" y="25"/>
                  <a:pt x="31" y="25"/>
                </a:cubicBezTo>
                <a:cubicBezTo>
                  <a:pt x="30" y="25"/>
                  <a:pt x="30" y="25"/>
                  <a:pt x="29" y="25"/>
                </a:cubicBezTo>
                <a:cubicBezTo>
                  <a:pt x="31" y="25"/>
                  <a:pt x="32" y="24"/>
                  <a:pt x="34" y="23"/>
                </a:cubicBezTo>
                <a:cubicBezTo>
                  <a:pt x="34" y="23"/>
                  <a:pt x="34" y="23"/>
                  <a:pt x="34" y="23"/>
                </a:cubicBezTo>
                <a:moveTo>
                  <a:pt x="33" y="22"/>
                </a:moveTo>
                <a:cubicBezTo>
                  <a:pt x="34" y="21"/>
                  <a:pt x="34" y="20"/>
                  <a:pt x="34" y="19"/>
                </a:cubicBezTo>
                <a:cubicBezTo>
                  <a:pt x="34" y="19"/>
                  <a:pt x="34" y="19"/>
                  <a:pt x="34" y="19"/>
                </a:cubicBezTo>
                <a:cubicBezTo>
                  <a:pt x="35" y="18"/>
                  <a:pt x="35" y="18"/>
                  <a:pt x="36" y="18"/>
                </a:cubicBezTo>
                <a:cubicBezTo>
                  <a:pt x="35" y="19"/>
                  <a:pt x="35" y="20"/>
                  <a:pt x="34" y="22"/>
                </a:cubicBezTo>
                <a:cubicBezTo>
                  <a:pt x="33" y="22"/>
                  <a:pt x="33" y="22"/>
                  <a:pt x="33" y="22"/>
                </a:cubicBezTo>
                <a:moveTo>
                  <a:pt x="36" y="21"/>
                </a:moveTo>
                <a:cubicBezTo>
                  <a:pt x="36" y="20"/>
                  <a:pt x="37" y="19"/>
                  <a:pt x="37" y="18"/>
                </a:cubicBezTo>
                <a:cubicBezTo>
                  <a:pt x="37" y="17"/>
                  <a:pt x="37" y="17"/>
                  <a:pt x="37" y="17"/>
                </a:cubicBezTo>
                <a:cubicBezTo>
                  <a:pt x="38" y="17"/>
                  <a:pt x="38" y="17"/>
                  <a:pt x="39" y="16"/>
                </a:cubicBezTo>
                <a:cubicBezTo>
                  <a:pt x="37" y="21"/>
                  <a:pt x="37" y="21"/>
                  <a:pt x="37" y="21"/>
                </a:cubicBezTo>
                <a:cubicBezTo>
                  <a:pt x="36" y="21"/>
                  <a:pt x="36" y="21"/>
                  <a:pt x="36" y="21"/>
                </a:cubicBezTo>
                <a:moveTo>
                  <a:pt x="38" y="20"/>
                </a:moveTo>
                <a:cubicBezTo>
                  <a:pt x="40" y="16"/>
                  <a:pt x="40" y="16"/>
                  <a:pt x="40" y="16"/>
                </a:cubicBezTo>
                <a:cubicBezTo>
                  <a:pt x="40" y="15"/>
                  <a:pt x="40" y="15"/>
                  <a:pt x="40" y="15"/>
                </a:cubicBezTo>
                <a:cubicBezTo>
                  <a:pt x="41" y="15"/>
                  <a:pt x="41" y="15"/>
                  <a:pt x="42" y="14"/>
                </a:cubicBezTo>
                <a:cubicBezTo>
                  <a:pt x="42" y="16"/>
                  <a:pt x="41" y="17"/>
                  <a:pt x="41" y="19"/>
                </a:cubicBezTo>
                <a:cubicBezTo>
                  <a:pt x="40" y="19"/>
                  <a:pt x="39" y="20"/>
                  <a:pt x="38" y="20"/>
                </a:cubicBezTo>
                <a:moveTo>
                  <a:pt x="42" y="18"/>
                </a:moveTo>
                <a:cubicBezTo>
                  <a:pt x="43" y="17"/>
                  <a:pt x="43" y="15"/>
                  <a:pt x="43" y="14"/>
                </a:cubicBezTo>
                <a:cubicBezTo>
                  <a:pt x="44" y="13"/>
                  <a:pt x="45" y="13"/>
                  <a:pt x="45" y="13"/>
                </a:cubicBezTo>
                <a:cubicBezTo>
                  <a:pt x="44" y="14"/>
                  <a:pt x="44" y="16"/>
                  <a:pt x="43" y="17"/>
                </a:cubicBezTo>
                <a:cubicBezTo>
                  <a:pt x="43" y="18"/>
                  <a:pt x="43" y="18"/>
                  <a:pt x="43" y="18"/>
                </a:cubicBezTo>
                <a:cubicBezTo>
                  <a:pt x="43" y="18"/>
                  <a:pt x="42" y="18"/>
                  <a:pt x="42" y="18"/>
                </a:cubicBezTo>
                <a:moveTo>
                  <a:pt x="45" y="17"/>
                </a:moveTo>
                <a:cubicBezTo>
                  <a:pt x="45" y="15"/>
                  <a:pt x="46" y="14"/>
                  <a:pt x="46" y="12"/>
                </a:cubicBezTo>
                <a:cubicBezTo>
                  <a:pt x="47" y="12"/>
                  <a:pt x="47" y="12"/>
                  <a:pt x="47" y="12"/>
                </a:cubicBezTo>
                <a:cubicBezTo>
                  <a:pt x="47" y="13"/>
                  <a:pt x="46" y="15"/>
                  <a:pt x="46" y="16"/>
                </a:cubicBezTo>
                <a:cubicBezTo>
                  <a:pt x="45" y="17"/>
                  <a:pt x="45" y="17"/>
                  <a:pt x="45" y="17"/>
                </a:cubicBezTo>
                <a:cubicBezTo>
                  <a:pt x="45" y="17"/>
                  <a:pt x="45" y="17"/>
                  <a:pt x="45" y="17"/>
                </a:cubicBezTo>
                <a:moveTo>
                  <a:pt x="47" y="16"/>
                </a:moveTo>
                <a:cubicBezTo>
                  <a:pt x="48" y="14"/>
                  <a:pt x="48" y="13"/>
                  <a:pt x="48" y="12"/>
                </a:cubicBezTo>
                <a:cubicBezTo>
                  <a:pt x="48" y="12"/>
                  <a:pt x="48" y="12"/>
                  <a:pt x="48" y="12"/>
                </a:cubicBezTo>
                <a:cubicBezTo>
                  <a:pt x="48" y="13"/>
                  <a:pt x="48" y="14"/>
                  <a:pt x="48" y="16"/>
                </a:cubicBezTo>
                <a:cubicBezTo>
                  <a:pt x="47" y="16"/>
                  <a:pt x="47" y="16"/>
                  <a:pt x="47" y="16"/>
                </a:cubicBezTo>
                <a:moveTo>
                  <a:pt x="19" y="44"/>
                </a:moveTo>
                <a:cubicBezTo>
                  <a:pt x="18" y="44"/>
                  <a:pt x="16" y="43"/>
                  <a:pt x="14" y="42"/>
                </a:cubicBezTo>
                <a:cubicBezTo>
                  <a:pt x="14" y="42"/>
                  <a:pt x="14" y="42"/>
                  <a:pt x="14" y="42"/>
                </a:cubicBezTo>
                <a:cubicBezTo>
                  <a:pt x="13" y="42"/>
                  <a:pt x="13" y="42"/>
                  <a:pt x="13" y="42"/>
                </a:cubicBezTo>
                <a:cubicBezTo>
                  <a:pt x="12" y="41"/>
                  <a:pt x="10" y="40"/>
                  <a:pt x="8" y="39"/>
                </a:cubicBezTo>
                <a:cubicBezTo>
                  <a:pt x="6" y="37"/>
                  <a:pt x="4" y="35"/>
                  <a:pt x="3" y="32"/>
                </a:cubicBezTo>
                <a:cubicBezTo>
                  <a:pt x="3" y="31"/>
                  <a:pt x="3" y="31"/>
                  <a:pt x="3" y="31"/>
                </a:cubicBezTo>
                <a:cubicBezTo>
                  <a:pt x="2" y="29"/>
                  <a:pt x="2" y="27"/>
                  <a:pt x="2" y="25"/>
                </a:cubicBezTo>
                <a:cubicBezTo>
                  <a:pt x="2" y="24"/>
                  <a:pt x="2" y="24"/>
                  <a:pt x="2" y="24"/>
                </a:cubicBezTo>
                <a:cubicBezTo>
                  <a:pt x="2" y="24"/>
                  <a:pt x="2" y="24"/>
                  <a:pt x="2" y="24"/>
                </a:cubicBezTo>
                <a:cubicBezTo>
                  <a:pt x="2" y="20"/>
                  <a:pt x="3" y="17"/>
                  <a:pt x="5" y="13"/>
                </a:cubicBezTo>
                <a:cubicBezTo>
                  <a:pt x="9" y="7"/>
                  <a:pt x="17" y="3"/>
                  <a:pt x="25" y="3"/>
                </a:cubicBezTo>
                <a:cubicBezTo>
                  <a:pt x="25" y="7"/>
                  <a:pt x="25" y="22"/>
                  <a:pt x="25" y="25"/>
                </a:cubicBezTo>
                <a:cubicBezTo>
                  <a:pt x="25" y="25"/>
                  <a:pt x="25" y="25"/>
                  <a:pt x="25" y="25"/>
                </a:cubicBezTo>
                <a:cubicBezTo>
                  <a:pt x="25" y="26"/>
                  <a:pt x="25" y="26"/>
                  <a:pt x="25" y="26"/>
                </a:cubicBezTo>
                <a:cubicBezTo>
                  <a:pt x="25" y="26"/>
                  <a:pt x="26" y="29"/>
                  <a:pt x="27" y="31"/>
                </a:cubicBezTo>
                <a:cubicBezTo>
                  <a:pt x="27" y="32"/>
                  <a:pt x="27" y="32"/>
                  <a:pt x="27" y="32"/>
                </a:cubicBezTo>
                <a:cubicBezTo>
                  <a:pt x="27" y="32"/>
                  <a:pt x="27" y="32"/>
                  <a:pt x="27" y="32"/>
                </a:cubicBezTo>
                <a:cubicBezTo>
                  <a:pt x="27" y="32"/>
                  <a:pt x="27" y="32"/>
                  <a:pt x="27" y="32"/>
                </a:cubicBezTo>
                <a:cubicBezTo>
                  <a:pt x="28" y="34"/>
                  <a:pt x="29" y="37"/>
                  <a:pt x="29" y="39"/>
                </a:cubicBezTo>
                <a:cubicBezTo>
                  <a:pt x="29" y="39"/>
                  <a:pt x="29" y="39"/>
                  <a:pt x="29" y="39"/>
                </a:cubicBezTo>
                <a:cubicBezTo>
                  <a:pt x="30" y="41"/>
                  <a:pt x="31" y="43"/>
                  <a:pt x="32" y="45"/>
                </a:cubicBezTo>
                <a:cubicBezTo>
                  <a:pt x="31" y="45"/>
                  <a:pt x="31" y="45"/>
                  <a:pt x="31" y="45"/>
                </a:cubicBezTo>
                <a:cubicBezTo>
                  <a:pt x="31" y="45"/>
                  <a:pt x="31" y="45"/>
                  <a:pt x="31" y="45"/>
                </a:cubicBezTo>
                <a:cubicBezTo>
                  <a:pt x="29" y="45"/>
                  <a:pt x="28" y="45"/>
                  <a:pt x="26" y="45"/>
                </a:cubicBezTo>
                <a:cubicBezTo>
                  <a:pt x="26" y="45"/>
                  <a:pt x="26" y="45"/>
                  <a:pt x="25" y="45"/>
                </a:cubicBezTo>
                <a:cubicBezTo>
                  <a:pt x="25" y="45"/>
                  <a:pt x="25" y="45"/>
                  <a:pt x="25" y="45"/>
                </a:cubicBezTo>
                <a:cubicBezTo>
                  <a:pt x="25" y="45"/>
                  <a:pt x="25" y="45"/>
                  <a:pt x="25" y="45"/>
                </a:cubicBezTo>
                <a:cubicBezTo>
                  <a:pt x="23" y="45"/>
                  <a:pt x="22" y="45"/>
                  <a:pt x="20" y="44"/>
                </a:cubicBezTo>
                <a:cubicBezTo>
                  <a:pt x="20" y="44"/>
                  <a:pt x="20" y="44"/>
                  <a:pt x="20" y="44"/>
                </a:cubicBezTo>
                <a:cubicBezTo>
                  <a:pt x="19" y="44"/>
                  <a:pt x="19" y="44"/>
                  <a:pt x="19" y="44"/>
                </a:cubicBezTo>
                <a:moveTo>
                  <a:pt x="28" y="21"/>
                </a:moveTo>
                <a:cubicBezTo>
                  <a:pt x="28" y="16"/>
                  <a:pt x="29" y="13"/>
                  <a:pt x="29" y="8"/>
                </a:cubicBezTo>
                <a:cubicBezTo>
                  <a:pt x="30" y="6"/>
                  <a:pt x="30" y="4"/>
                  <a:pt x="30" y="1"/>
                </a:cubicBezTo>
                <a:cubicBezTo>
                  <a:pt x="31" y="1"/>
                  <a:pt x="32" y="1"/>
                  <a:pt x="33" y="1"/>
                </a:cubicBezTo>
                <a:cubicBezTo>
                  <a:pt x="39" y="2"/>
                  <a:pt x="45" y="4"/>
                  <a:pt x="47" y="8"/>
                </a:cubicBezTo>
                <a:cubicBezTo>
                  <a:pt x="48" y="8"/>
                  <a:pt x="48" y="9"/>
                  <a:pt x="49" y="10"/>
                </a:cubicBezTo>
                <a:cubicBezTo>
                  <a:pt x="48" y="10"/>
                  <a:pt x="47" y="11"/>
                  <a:pt x="46" y="11"/>
                </a:cubicBezTo>
                <a:cubicBezTo>
                  <a:pt x="46" y="11"/>
                  <a:pt x="46" y="11"/>
                  <a:pt x="46" y="11"/>
                </a:cubicBezTo>
                <a:cubicBezTo>
                  <a:pt x="40" y="14"/>
                  <a:pt x="33" y="18"/>
                  <a:pt x="30" y="20"/>
                </a:cubicBezTo>
                <a:cubicBezTo>
                  <a:pt x="29" y="21"/>
                  <a:pt x="28" y="21"/>
                  <a:pt x="28" y="21"/>
                </a:cubicBezTo>
                <a:moveTo>
                  <a:pt x="30" y="0"/>
                </a:moveTo>
                <a:cubicBezTo>
                  <a:pt x="30" y="0"/>
                  <a:pt x="30" y="0"/>
                  <a:pt x="30" y="0"/>
                </a:cubicBezTo>
                <a:cubicBezTo>
                  <a:pt x="29" y="0"/>
                  <a:pt x="29" y="0"/>
                  <a:pt x="29" y="0"/>
                </a:cubicBezTo>
                <a:cubicBezTo>
                  <a:pt x="29" y="3"/>
                  <a:pt x="28" y="6"/>
                  <a:pt x="28" y="8"/>
                </a:cubicBezTo>
                <a:cubicBezTo>
                  <a:pt x="28" y="12"/>
                  <a:pt x="27" y="16"/>
                  <a:pt x="27" y="22"/>
                </a:cubicBezTo>
                <a:cubicBezTo>
                  <a:pt x="26" y="22"/>
                  <a:pt x="26" y="22"/>
                  <a:pt x="26" y="22"/>
                </a:cubicBezTo>
                <a:cubicBezTo>
                  <a:pt x="26" y="22"/>
                  <a:pt x="26" y="23"/>
                  <a:pt x="26" y="24"/>
                </a:cubicBezTo>
                <a:cubicBezTo>
                  <a:pt x="26" y="24"/>
                  <a:pt x="26" y="25"/>
                  <a:pt x="26" y="25"/>
                </a:cubicBezTo>
                <a:cubicBezTo>
                  <a:pt x="26" y="25"/>
                  <a:pt x="26" y="25"/>
                  <a:pt x="26" y="25"/>
                </a:cubicBezTo>
                <a:cubicBezTo>
                  <a:pt x="26" y="25"/>
                  <a:pt x="26" y="25"/>
                  <a:pt x="26" y="25"/>
                </a:cubicBezTo>
                <a:cubicBezTo>
                  <a:pt x="26" y="22"/>
                  <a:pt x="26" y="4"/>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17" y="2"/>
                  <a:pt x="9" y="6"/>
                  <a:pt x="4" y="13"/>
                </a:cubicBezTo>
                <a:cubicBezTo>
                  <a:pt x="2" y="16"/>
                  <a:pt x="1" y="21"/>
                  <a:pt x="1" y="25"/>
                </a:cubicBezTo>
                <a:cubicBezTo>
                  <a:pt x="0" y="28"/>
                  <a:pt x="0" y="31"/>
                  <a:pt x="1" y="34"/>
                </a:cubicBezTo>
                <a:cubicBezTo>
                  <a:pt x="1" y="34"/>
                  <a:pt x="1" y="34"/>
                  <a:pt x="1" y="34"/>
                </a:cubicBezTo>
                <a:cubicBezTo>
                  <a:pt x="1" y="35"/>
                  <a:pt x="1" y="35"/>
                  <a:pt x="1" y="35"/>
                </a:cubicBezTo>
                <a:cubicBezTo>
                  <a:pt x="1" y="35"/>
                  <a:pt x="1" y="35"/>
                  <a:pt x="1" y="35"/>
                </a:cubicBezTo>
                <a:cubicBezTo>
                  <a:pt x="1" y="35"/>
                  <a:pt x="2" y="36"/>
                  <a:pt x="2" y="37"/>
                </a:cubicBezTo>
                <a:cubicBezTo>
                  <a:pt x="2" y="37"/>
                  <a:pt x="2" y="37"/>
                  <a:pt x="2" y="37"/>
                </a:cubicBezTo>
                <a:cubicBezTo>
                  <a:pt x="2" y="37"/>
                  <a:pt x="2" y="37"/>
                  <a:pt x="2" y="37"/>
                </a:cubicBezTo>
                <a:cubicBezTo>
                  <a:pt x="2" y="38"/>
                  <a:pt x="3" y="39"/>
                  <a:pt x="3" y="39"/>
                </a:cubicBezTo>
                <a:cubicBezTo>
                  <a:pt x="3" y="39"/>
                  <a:pt x="3" y="39"/>
                  <a:pt x="3" y="39"/>
                </a:cubicBezTo>
                <a:cubicBezTo>
                  <a:pt x="3" y="40"/>
                  <a:pt x="3" y="40"/>
                  <a:pt x="3" y="40"/>
                </a:cubicBezTo>
                <a:cubicBezTo>
                  <a:pt x="3" y="40"/>
                  <a:pt x="3" y="40"/>
                  <a:pt x="3" y="40"/>
                </a:cubicBezTo>
                <a:cubicBezTo>
                  <a:pt x="4" y="41"/>
                  <a:pt x="4" y="41"/>
                  <a:pt x="4" y="41"/>
                </a:cubicBezTo>
                <a:cubicBezTo>
                  <a:pt x="4" y="42"/>
                  <a:pt x="4" y="42"/>
                  <a:pt x="4" y="42"/>
                </a:cubicBezTo>
                <a:cubicBezTo>
                  <a:pt x="5" y="42"/>
                  <a:pt x="5" y="42"/>
                  <a:pt x="5" y="42"/>
                </a:cubicBezTo>
                <a:cubicBezTo>
                  <a:pt x="5" y="43"/>
                  <a:pt x="5" y="43"/>
                  <a:pt x="6" y="44"/>
                </a:cubicBezTo>
                <a:cubicBezTo>
                  <a:pt x="6" y="44"/>
                  <a:pt x="6" y="44"/>
                  <a:pt x="6" y="44"/>
                </a:cubicBezTo>
                <a:cubicBezTo>
                  <a:pt x="6" y="44"/>
                  <a:pt x="6" y="44"/>
                  <a:pt x="6" y="44"/>
                </a:cubicBezTo>
                <a:cubicBezTo>
                  <a:pt x="6" y="44"/>
                  <a:pt x="6" y="44"/>
                  <a:pt x="6" y="44"/>
                </a:cubicBezTo>
                <a:cubicBezTo>
                  <a:pt x="7" y="45"/>
                  <a:pt x="7" y="45"/>
                  <a:pt x="7" y="45"/>
                </a:cubicBezTo>
                <a:cubicBezTo>
                  <a:pt x="9" y="47"/>
                  <a:pt x="11" y="48"/>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5" y="50"/>
                  <a:pt x="15" y="51"/>
                  <a:pt x="16" y="51"/>
                </a:cubicBezTo>
                <a:cubicBezTo>
                  <a:pt x="17" y="52"/>
                  <a:pt x="17" y="52"/>
                  <a:pt x="17" y="52"/>
                </a:cubicBezTo>
                <a:cubicBezTo>
                  <a:pt x="17" y="52"/>
                  <a:pt x="17" y="52"/>
                  <a:pt x="17" y="52"/>
                </a:cubicBezTo>
                <a:cubicBezTo>
                  <a:pt x="17" y="51"/>
                  <a:pt x="17" y="51"/>
                  <a:pt x="17" y="51"/>
                </a:cubicBezTo>
                <a:cubicBezTo>
                  <a:pt x="18" y="51"/>
                  <a:pt x="18"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1" y="52"/>
                  <a:pt x="21" y="52"/>
                  <a:pt x="22" y="52"/>
                </a:cubicBezTo>
                <a:cubicBezTo>
                  <a:pt x="22" y="53"/>
                  <a:pt x="22" y="53"/>
                  <a:pt x="22" y="53"/>
                </a:cubicBezTo>
                <a:cubicBezTo>
                  <a:pt x="23" y="53"/>
                  <a:pt x="23" y="53"/>
                  <a:pt x="23" y="53"/>
                </a:cubicBezTo>
                <a:cubicBezTo>
                  <a:pt x="23" y="52"/>
                  <a:pt x="23" y="52"/>
                  <a:pt x="23" y="52"/>
                </a:cubicBezTo>
                <a:cubicBezTo>
                  <a:pt x="24" y="52"/>
                  <a:pt x="24" y="52"/>
                  <a:pt x="25" y="52"/>
                </a:cubicBezTo>
                <a:cubicBezTo>
                  <a:pt x="26" y="52"/>
                  <a:pt x="27" y="52"/>
                  <a:pt x="28" y="52"/>
                </a:cubicBezTo>
                <a:cubicBezTo>
                  <a:pt x="28" y="53"/>
                  <a:pt x="28" y="53"/>
                  <a:pt x="28" y="53"/>
                </a:cubicBezTo>
                <a:cubicBezTo>
                  <a:pt x="29" y="53"/>
                  <a:pt x="29" y="53"/>
                  <a:pt x="29" y="53"/>
                </a:cubicBezTo>
                <a:cubicBezTo>
                  <a:pt x="29" y="52"/>
                  <a:pt x="29" y="52"/>
                  <a:pt x="29" y="52"/>
                </a:cubicBezTo>
                <a:cubicBezTo>
                  <a:pt x="29" y="52"/>
                  <a:pt x="29" y="52"/>
                  <a:pt x="29" y="52"/>
                </a:cubicBezTo>
                <a:cubicBezTo>
                  <a:pt x="30" y="52"/>
                  <a:pt x="31" y="52"/>
                  <a:pt x="32" y="52"/>
                </a:cubicBezTo>
                <a:cubicBezTo>
                  <a:pt x="33" y="51"/>
                  <a:pt x="33" y="51"/>
                  <a:pt x="33" y="51"/>
                </a:cubicBezTo>
                <a:cubicBezTo>
                  <a:pt x="33" y="51"/>
                  <a:pt x="33" y="51"/>
                  <a:pt x="33" y="51"/>
                </a:cubicBezTo>
                <a:cubicBezTo>
                  <a:pt x="33" y="50"/>
                  <a:pt x="33" y="49"/>
                  <a:pt x="33" y="48"/>
                </a:cubicBezTo>
                <a:cubicBezTo>
                  <a:pt x="33" y="49"/>
                  <a:pt x="33" y="49"/>
                  <a:pt x="33" y="49"/>
                </a:cubicBezTo>
                <a:cubicBezTo>
                  <a:pt x="34" y="50"/>
                  <a:pt x="34" y="50"/>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7" y="50"/>
                  <a:pt x="39" y="49"/>
                  <a:pt x="41" y="48"/>
                </a:cubicBezTo>
                <a:cubicBezTo>
                  <a:pt x="41" y="48"/>
                  <a:pt x="41" y="48"/>
                  <a:pt x="41" y="48"/>
                </a:cubicBezTo>
                <a:cubicBezTo>
                  <a:pt x="42" y="48"/>
                  <a:pt x="42" y="48"/>
                  <a:pt x="42" y="48"/>
                </a:cubicBezTo>
                <a:cubicBezTo>
                  <a:pt x="42" y="48"/>
                  <a:pt x="42" y="48"/>
                  <a:pt x="42" y="48"/>
                </a:cubicBezTo>
                <a:cubicBezTo>
                  <a:pt x="44" y="46"/>
                  <a:pt x="46" y="44"/>
                  <a:pt x="48" y="41"/>
                </a:cubicBezTo>
                <a:cubicBezTo>
                  <a:pt x="48" y="41"/>
                  <a:pt x="48" y="41"/>
                  <a:pt x="48" y="38"/>
                </a:cubicBezTo>
                <a:cubicBezTo>
                  <a:pt x="48" y="38"/>
                  <a:pt x="48" y="38"/>
                  <a:pt x="48" y="38"/>
                </a:cubicBezTo>
                <a:cubicBezTo>
                  <a:pt x="49" y="39"/>
                  <a:pt x="49" y="39"/>
                  <a:pt x="49" y="39"/>
                </a:cubicBezTo>
                <a:cubicBezTo>
                  <a:pt x="49" y="39"/>
                  <a:pt x="49" y="39"/>
                  <a:pt x="49" y="39"/>
                </a:cubicBezTo>
                <a:cubicBezTo>
                  <a:pt x="50" y="39"/>
                  <a:pt x="50" y="39"/>
                  <a:pt x="50" y="39"/>
                </a:cubicBezTo>
                <a:cubicBezTo>
                  <a:pt x="51" y="36"/>
                  <a:pt x="52" y="32"/>
                  <a:pt x="52" y="28"/>
                </a:cubicBezTo>
                <a:cubicBezTo>
                  <a:pt x="52" y="24"/>
                  <a:pt x="51" y="21"/>
                  <a:pt x="51" y="17"/>
                </a:cubicBezTo>
                <a:cubicBezTo>
                  <a:pt x="50" y="17"/>
                  <a:pt x="50" y="17"/>
                  <a:pt x="50" y="17"/>
                </a:cubicBezTo>
                <a:cubicBezTo>
                  <a:pt x="50" y="17"/>
                  <a:pt x="50" y="17"/>
                  <a:pt x="50" y="17"/>
                </a:cubicBezTo>
                <a:cubicBezTo>
                  <a:pt x="50" y="17"/>
                  <a:pt x="50" y="17"/>
                  <a:pt x="50" y="17"/>
                </a:cubicBezTo>
                <a:cubicBezTo>
                  <a:pt x="48" y="17"/>
                  <a:pt x="45" y="18"/>
                  <a:pt x="43" y="19"/>
                </a:cubicBezTo>
                <a:cubicBezTo>
                  <a:pt x="43" y="19"/>
                  <a:pt x="44" y="18"/>
                  <a:pt x="45" y="18"/>
                </a:cubicBezTo>
                <a:cubicBezTo>
                  <a:pt x="48" y="16"/>
                  <a:pt x="48" y="16"/>
                  <a:pt x="48" y="16"/>
                </a:cubicBezTo>
                <a:cubicBezTo>
                  <a:pt x="49" y="16"/>
                  <a:pt x="49" y="16"/>
                  <a:pt x="49" y="16"/>
                </a:cubicBezTo>
                <a:cubicBezTo>
                  <a:pt x="49" y="15"/>
                  <a:pt x="49" y="13"/>
                  <a:pt x="50" y="12"/>
                </a:cubicBezTo>
                <a:cubicBezTo>
                  <a:pt x="50" y="12"/>
                  <a:pt x="50" y="11"/>
                  <a:pt x="50" y="11"/>
                </a:cubicBezTo>
                <a:cubicBezTo>
                  <a:pt x="50" y="10"/>
                  <a:pt x="50" y="10"/>
                  <a:pt x="50" y="10"/>
                </a:cubicBezTo>
                <a:cubicBezTo>
                  <a:pt x="50" y="9"/>
                  <a:pt x="49" y="8"/>
                  <a:pt x="48" y="7"/>
                </a:cubicBezTo>
                <a:cubicBezTo>
                  <a:pt x="45" y="3"/>
                  <a:pt x="40" y="1"/>
                  <a:pt x="33" y="0"/>
                </a:cubicBezTo>
                <a:cubicBezTo>
                  <a:pt x="32" y="0"/>
                  <a:pt x="31" y="0"/>
                  <a:pt x="30" y="0"/>
                </a:cubicBezTo>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nvGrpSpPr>
          <p:cNvPr id="29" name="组合 28"/>
          <p:cNvGrpSpPr/>
          <p:nvPr/>
        </p:nvGrpSpPr>
        <p:grpSpPr>
          <a:xfrm>
            <a:off x="5706966" y="2545107"/>
            <a:ext cx="323531" cy="354841"/>
            <a:chOff x="8018970" y="1375319"/>
            <a:chExt cx="506921" cy="555978"/>
          </a:xfrm>
          <a:solidFill>
            <a:sysClr val="windowText" lastClr="000000"/>
          </a:solidFill>
        </p:grpSpPr>
        <p:sp>
          <p:nvSpPr>
            <p:cNvPr id="30"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1"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2"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3"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4"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35" name="组合 34"/>
          <p:cNvGrpSpPr/>
          <p:nvPr/>
        </p:nvGrpSpPr>
        <p:grpSpPr>
          <a:xfrm>
            <a:off x="6410908" y="4044294"/>
            <a:ext cx="323531" cy="354841"/>
            <a:chOff x="8018970" y="1375319"/>
            <a:chExt cx="506921" cy="555978"/>
          </a:xfrm>
          <a:solidFill>
            <a:sysClr val="windowText" lastClr="000000"/>
          </a:solidFill>
        </p:grpSpPr>
        <p:sp>
          <p:nvSpPr>
            <p:cNvPr id="36"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7"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8"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9"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0"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41" name="组合 40"/>
          <p:cNvGrpSpPr/>
          <p:nvPr/>
        </p:nvGrpSpPr>
        <p:grpSpPr>
          <a:xfrm>
            <a:off x="5825517" y="5118667"/>
            <a:ext cx="323531" cy="354841"/>
            <a:chOff x="8018970" y="1375319"/>
            <a:chExt cx="506921" cy="555978"/>
          </a:xfrm>
          <a:solidFill>
            <a:sysClr val="windowText" lastClr="000000"/>
          </a:solidFill>
        </p:grpSpPr>
        <p:sp>
          <p:nvSpPr>
            <p:cNvPr id="42"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3"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4"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5"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6"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47" name="组合 46"/>
          <p:cNvGrpSpPr/>
          <p:nvPr/>
        </p:nvGrpSpPr>
        <p:grpSpPr>
          <a:xfrm>
            <a:off x="4028102" y="4120331"/>
            <a:ext cx="323531" cy="354841"/>
            <a:chOff x="8018970" y="1375319"/>
            <a:chExt cx="506921" cy="555978"/>
          </a:xfrm>
          <a:solidFill>
            <a:sysClr val="windowText" lastClr="000000"/>
          </a:solidFill>
        </p:grpSpPr>
        <p:sp>
          <p:nvSpPr>
            <p:cNvPr id="48" name="Freeform 5"/>
            <p:cNvSpPr>
              <a:spLocks noEditPoints="1"/>
            </p:cNvSpPr>
            <p:nvPr/>
          </p:nvSpPr>
          <p:spPr bwMode="auto">
            <a:xfrm>
              <a:off x="8018970" y="1375319"/>
              <a:ext cx="203236" cy="287333"/>
            </a:xfrm>
            <a:custGeom>
              <a:avLst/>
              <a:gdLst>
                <a:gd name="T0" fmla="*/ 4 w 12"/>
                <a:gd name="T1" fmla="*/ 16 h 17"/>
                <a:gd name="T2" fmla="*/ 6 w 12"/>
                <a:gd name="T3" fmla="*/ 15 h 17"/>
                <a:gd name="T4" fmla="*/ 6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3 w 12"/>
                <a:gd name="T23" fmla="*/ 15 h 17"/>
                <a:gd name="T24" fmla="*/ 2 w 12"/>
                <a:gd name="T25" fmla="*/ 13 h 17"/>
                <a:gd name="T26" fmla="*/ 3 w 12"/>
                <a:gd name="T27" fmla="*/ 15 h 17"/>
                <a:gd name="T28" fmla="*/ 9 w 12"/>
                <a:gd name="T29" fmla="*/ 14 h 17"/>
                <a:gd name="T30" fmla="*/ 9 w 12"/>
                <a:gd name="T31" fmla="*/ 14 h 17"/>
                <a:gd name="T32" fmla="*/ 8 w 12"/>
                <a:gd name="T33" fmla="*/ 15 h 17"/>
                <a:gd name="T34" fmla="*/ 1 w 12"/>
                <a:gd name="T35" fmla="*/ 13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1 w 12"/>
                <a:gd name="T65" fmla="*/ 14 h 17"/>
                <a:gd name="T66" fmla="*/ 5 w 12"/>
                <a:gd name="T67" fmla="*/ 17 h 17"/>
                <a:gd name="T68" fmla="*/ 6 w 12"/>
                <a:gd name="T69" fmla="*/ 17 h 17"/>
                <a:gd name="T70" fmla="*/ 6 w 12"/>
                <a:gd name="T71" fmla="*/ 17 h 17"/>
                <a:gd name="T72" fmla="*/ 11 w 12"/>
                <a:gd name="T73" fmla="*/ 13 h 17"/>
                <a:gd name="T74" fmla="*/ 12 w 12"/>
                <a:gd name="T75" fmla="*/ 6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5" y="15"/>
                    <a:pt x="5" y="15"/>
                    <a:pt x="5" y="14"/>
                  </a:cubicBezTo>
                  <a:cubicBezTo>
                    <a:pt x="6" y="15"/>
                    <a:pt x="6" y="15"/>
                    <a:pt x="6" y="15"/>
                  </a:cubicBezTo>
                  <a:cubicBezTo>
                    <a:pt x="6" y="15"/>
                    <a:pt x="6" y="15"/>
                    <a:pt x="6" y="15"/>
                  </a:cubicBezTo>
                  <a:cubicBezTo>
                    <a:pt x="6" y="16"/>
                    <a:pt x="6" y="16"/>
                    <a:pt x="6" y="16"/>
                  </a:cubicBezTo>
                  <a:cubicBezTo>
                    <a:pt x="5" y="16"/>
                    <a:pt x="5" y="16"/>
                    <a:pt x="5" y="16"/>
                  </a:cubicBezTo>
                  <a:moveTo>
                    <a:pt x="4" y="16"/>
                  </a:moveTo>
                  <a:cubicBezTo>
                    <a:pt x="3" y="15"/>
                    <a:pt x="3" y="15"/>
                    <a:pt x="3" y="15"/>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3" y="15"/>
                  </a:moveTo>
                  <a:cubicBezTo>
                    <a:pt x="2" y="15"/>
                    <a:pt x="2" y="15"/>
                    <a:pt x="2" y="15"/>
                  </a:cubicBezTo>
                  <a:cubicBezTo>
                    <a:pt x="2" y="13"/>
                    <a:pt x="2" y="13"/>
                    <a:pt x="2" y="13"/>
                  </a:cubicBezTo>
                  <a:cubicBezTo>
                    <a:pt x="3" y="14"/>
                    <a:pt x="3" y="14"/>
                    <a:pt x="3" y="14"/>
                  </a:cubicBezTo>
                  <a:cubicBezTo>
                    <a:pt x="3" y="15"/>
                    <a:pt x="3" y="15"/>
                    <a:pt x="3" y="15"/>
                  </a:cubicBezTo>
                  <a:moveTo>
                    <a:pt x="8" y="15"/>
                  </a:moveTo>
                  <a:cubicBezTo>
                    <a:pt x="9" y="14"/>
                    <a:pt x="9" y="14"/>
                    <a:pt x="9" y="14"/>
                  </a:cubicBezTo>
                  <a:cubicBezTo>
                    <a:pt x="9" y="13"/>
                    <a:pt x="9" y="13"/>
                    <a:pt x="9" y="13"/>
                  </a:cubicBezTo>
                  <a:cubicBezTo>
                    <a:pt x="9" y="14"/>
                    <a:pt x="9" y="14"/>
                    <a:pt x="9" y="14"/>
                  </a:cubicBezTo>
                  <a:cubicBezTo>
                    <a:pt x="9" y="14"/>
                    <a:pt x="9" y="14"/>
                    <a:pt x="9" y="14"/>
                  </a:cubicBezTo>
                  <a:cubicBezTo>
                    <a:pt x="8" y="15"/>
                    <a:pt x="8" y="15"/>
                    <a:pt x="8" y="15"/>
                  </a:cubicBezTo>
                  <a:moveTo>
                    <a:pt x="2" y="14"/>
                  </a:moveTo>
                  <a:cubicBezTo>
                    <a:pt x="1" y="13"/>
                    <a:pt x="1" y="13"/>
                    <a:pt x="1" y="13"/>
                  </a:cubicBezTo>
                  <a:cubicBezTo>
                    <a:pt x="2" y="13"/>
                    <a:pt x="2" y="13"/>
                    <a:pt x="2" y="13"/>
                  </a:cubicBezTo>
                  <a:cubicBezTo>
                    <a:pt x="2" y="13"/>
                    <a:pt x="2" y="13"/>
                    <a:pt x="2" y="13"/>
                  </a:cubicBezTo>
                  <a:cubicBezTo>
                    <a:pt x="2" y="14"/>
                    <a:pt x="2" y="14"/>
                    <a:pt x="2" y="14"/>
                  </a:cubicBezTo>
                  <a:moveTo>
                    <a:pt x="10" y="13"/>
                  </a:moveTo>
                  <a:cubicBezTo>
                    <a:pt x="10" y="12"/>
                    <a:pt x="10" y="12"/>
                    <a:pt x="10" y="12"/>
                  </a:cubicBezTo>
                  <a:cubicBezTo>
                    <a:pt x="10" y="12"/>
                    <a:pt x="10" y="12"/>
                    <a:pt x="10" y="12"/>
                  </a:cubicBezTo>
                  <a:cubicBezTo>
                    <a:pt x="11" y="12"/>
                    <a:pt x="11" y="12"/>
                    <a:pt x="11"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5"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5"/>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2"/>
                    <a:pt x="0" y="14"/>
                  </a:cubicBezTo>
                  <a:cubicBezTo>
                    <a:pt x="1" y="14"/>
                    <a:pt x="1" y="14"/>
                    <a:pt x="1" y="14"/>
                  </a:cubicBezTo>
                  <a:cubicBezTo>
                    <a:pt x="1" y="15"/>
                    <a:pt x="1" y="15"/>
                    <a:pt x="1" y="15"/>
                  </a:cubicBezTo>
                  <a:cubicBezTo>
                    <a:pt x="2" y="16"/>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1" y="15"/>
                    <a:pt x="11" y="13"/>
                  </a:cubicBezTo>
                  <a:cubicBezTo>
                    <a:pt x="12" y="11"/>
                    <a:pt x="12" y="9"/>
                    <a:pt x="12" y="7"/>
                  </a:cubicBezTo>
                  <a:cubicBezTo>
                    <a:pt x="12" y="6"/>
                    <a:pt x="12" y="6"/>
                    <a:pt x="12" y="6"/>
                  </a:cubicBezTo>
                  <a:cubicBezTo>
                    <a:pt x="12" y="5"/>
                    <a:pt x="12"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49" name="Freeform 48"/>
            <p:cNvSpPr>
              <a:spLocks noEditPoints="1"/>
            </p:cNvSpPr>
            <p:nvPr/>
          </p:nvSpPr>
          <p:spPr bwMode="auto">
            <a:xfrm>
              <a:off x="8086716" y="1391672"/>
              <a:ext cx="355078" cy="539625"/>
            </a:xfrm>
            <a:custGeom>
              <a:avLst/>
              <a:gdLst>
                <a:gd name="T0" fmla="*/ 4 w 21"/>
                <a:gd name="T1" fmla="*/ 30 h 32"/>
                <a:gd name="T2" fmla="*/ 4 w 21"/>
                <a:gd name="T3" fmla="*/ 29 h 32"/>
                <a:gd name="T4" fmla="*/ 4 w 21"/>
                <a:gd name="T5" fmla="*/ 30 h 32"/>
                <a:gd name="T6" fmla="*/ 2 w 21"/>
                <a:gd name="T7" fmla="*/ 29 h 32"/>
                <a:gd name="T8" fmla="*/ 4 w 21"/>
                <a:gd name="T9" fmla="*/ 27 h 32"/>
                <a:gd name="T10" fmla="*/ 2 w 21"/>
                <a:gd name="T11" fmla="*/ 28 h 32"/>
                <a:gd name="T12" fmla="*/ 2 w 21"/>
                <a:gd name="T13" fmla="*/ 28 h 32"/>
                <a:gd name="T14" fmla="*/ 3 w 21"/>
                <a:gd name="T15" fmla="*/ 26 h 32"/>
                <a:gd name="T16" fmla="*/ 2 w 21"/>
                <a:gd name="T17" fmla="*/ 26 h 32"/>
                <a:gd name="T18" fmla="*/ 2 w 21"/>
                <a:gd name="T19" fmla="*/ 26 h 32"/>
                <a:gd name="T20" fmla="*/ 5 w 21"/>
                <a:gd name="T21" fmla="*/ 30 h 32"/>
                <a:gd name="T22" fmla="*/ 20 w 21"/>
                <a:gd name="T23" fmla="*/ 4 h 32"/>
                <a:gd name="T24" fmla="*/ 20 w 21"/>
                <a:gd name="T25" fmla="*/ 6 h 32"/>
                <a:gd name="T26" fmla="*/ 5 w 21"/>
                <a:gd name="T27" fmla="*/ 27 h 32"/>
                <a:gd name="T28" fmla="*/ 10 w 21"/>
                <a:gd name="T29" fmla="*/ 13 h 32"/>
                <a:gd name="T30" fmla="*/ 19 w 21"/>
                <a:gd name="T31" fmla="*/ 2 h 32"/>
                <a:gd name="T32" fmla="*/ 5 w 21"/>
                <a:gd name="T33" fmla="*/ 27 h 32"/>
                <a:gd name="T34" fmla="*/ 17 w 21"/>
                <a:gd name="T35" fmla="*/ 0 h 32"/>
                <a:gd name="T36" fmla="*/ 1 w 21"/>
                <a:gd name="T37" fmla="*/ 24 h 32"/>
                <a:gd name="T38" fmla="*/ 1 w 21"/>
                <a:gd name="T39" fmla="*/ 24 h 32"/>
                <a:gd name="T40" fmla="*/ 1 w 21"/>
                <a:gd name="T41" fmla="*/ 24 h 32"/>
                <a:gd name="T42" fmla="*/ 0 w 21"/>
                <a:gd name="T43" fmla="*/ 28 h 32"/>
                <a:gd name="T44" fmla="*/ 1 w 21"/>
                <a:gd name="T45" fmla="*/ 28 h 32"/>
                <a:gd name="T46" fmla="*/ 1 w 21"/>
                <a:gd name="T47" fmla="*/ 29 h 32"/>
                <a:gd name="T48" fmla="*/ 5 w 21"/>
                <a:gd name="T49" fmla="*/ 32 h 32"/>
                <a:gd name="T50" fmla="*/ 5 w 21"/>
                <a:gd name="T51" fmla="*/ 32 h 32"/>
                <a:gd name="T52" fmla="*/ 5 w 21"/>
                <a:gd name="T53" fmla="*/ 32 h 32"/>
                <a:gd name="T54" fmla="*/ 5 w 21"/>
                <a:gd name="T55" fmla="*/ 32 h 32"/>
                <a:gd name="T56" fmla="*/ 21 w 21"/>
                <a:gd name="T57" fmla="*/ 6 h 32"/>
                <a:gd name="T58" fmla="*/ 21 w 21"/>
                <a:gd name="T59" fmla="*/ 2 h 32"/>
                <a:gd name="T60" fmla="*/ 21 w 21"/>
                <a:gd name="T61" fmla="*/ 2 h 32"/>
                <a:gd name="T62" fmla="*/ 21 w 21"/>
                <a:gd name="T63" fmla="*/ 2 h 32"/>
                <a:gd name="T64" fmla="*/ 17 w 2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2">
                  <a:moveTo>
                    <a:pt x="4" y="30"/>
                  </a:moveTo>
                  <a:cubicBezTo>
                    <a:pt x="4" y="30"/>
                    <a:pt x="4" y="30"/>
                    <a:pt x="4" y="30"/>
                  </a:cubicBezTo>
                  <a:cubicBezTo>
                    <a:pt x="4" y="30"/>
                    <a:pt x="4" y="30"/>
                    <a:pt x="4" y="30"/>
                  </a:cubicBezTo>
                  <a:cubicBezTo>
                    <a:pt x="4" y="29"/>
                    <a:pt x="4" y="29"/>
                    <a:pt x="4" y="29"/>
                  </a:cubicBezTo>
                  <a:cubicBezTo>
                    <a:pt x="4" y="28"/>
                    <a:pt x="4" y="28"/>
                    <a:pt x="4" y="28"/>
                  </a:cubicBezTo>
                  <a:cubicBezTo>
                    <a:pt x="4" y="30"/>
                    <a:pt x="4" y="30"/>
                    <a:pt x="4" y="30"/>
                  </a:cubicBezTo>
                  <a:moveTo>
                    <a:pt x="3" y="29"/>
                  </a:moveTo>
                  <a:cubicBezTo>
                    <a:pt x="2" y="29"/>
                    <a:pt x="2" y="29"/>
                    <a:pt x="2" y="29"/>
                  </a:cubicBezTo>
                  <a:cubicBezTo>
                    <a:pt x="3" y="27"/>
                    <a:pt x="3" y="27"/>
                    <a:pt x="3" y="27"/>
                  </a:cubicBezTo>
                  <a:cubicBezTo>
                    <a:pt x="4" y="27"/>
                    <a:pt x="4" y="27"/>
                    <a:pt x="4" y="27"/>
                  </a:cubicBezTo>
                  <a:cubicBezTo>
                    <a:pt x="3" y="29"/>
                    <a:pt x="3" y="29"/>
                    <a:pt x="3" y="29"/>
                  </a:cubicBezTo>
                  <a:moveTo>
                    <a:pt x="2" y="28"/>
                  </a:moveTo>
                  <a:cubicBezTo>
                    <a:pt x="2" y="28"/>
                    <a:pt x="2" y="28"/>
                    <a:pt x="2" y="28"/>
                  </a:cubicBezTo>
                  <a:cubicBezTo>
                    <a:pt x="2" y="28"/>
                    <a:pt x="2" y="28"/>
                    <a:pt x="2" y="28"/>
                  </a:cubicBezTo>
                  <a:cubicBezTo>
                    <a:pt x="2" y="26"/>
                    <a:pt x="2" y="26"/>
                    <a:pt x="2" y="26"/>
                  </a:cubicBezTo>
                  <a:cubicBezTo>
                    <a:pt x="3" y="26"/>
                    <a:pt x="3" y="26"/>
                    <a:pt x="3" y="26"/>
                  </a:cubicBezTo>
                  <a:cubicBezTo>
                    <a:pt x="2" y="28"/>
                    <a:pt x="2" y="28"/>
                    <a:pt x="2" y="28"/>
                  </a:cubicBezTo>
                  <a:moveTo>
                    <a:pt x="2" y="26"/>
                  </a:moveTo>
                  <a:cubicBezTo>
                    <a:pt x="2" y="26"/>
                    <a:pt x="2" y="26"/>
                    <a:pt x="2" y="25"/>
                  </a:cubicBezTo>
                  <a:cubicBezTo>
                    <a:pt x="2" y="26"/>
                    <a:pt x="2" y="26"/>
                    <a:pt x="2" y="26"/>
                  </a:cubicBezTo>
                  <a:cubicBezTo>
                    <a:pt x="2" y="26"/>
                    <a:pt x="2" y="26"/>
                    <a:pt x="2" y="26"/>
                  </a:cubicBezTo>
                  <a:moveTo>
                    <a:pt x="5" y="30"/>
                  </a:moveTo>
                  <a:cubicBezTo>
                    <a:pt x="5" y="28"/>
                    <a:pt x="5" y="28"/>
                    <a:pt x="5" y="28"/>
                  </a:cubicBezTo>
                  <a:cubicBezTo>
                    <a:pt x="10" y="21"/>
                    <a:pt x="15" y="12"/>
                    <a:pt x="20" y="4"/>
                  </a:cubicBezTo>
                  <a:cubicBezTo>
                    <a:pt x="20" y="4"/>
                    <a:pt x="20" y="4"/>
                    <a:pt x="20" y="4"/>
                  </a:cubicBezTo>
                  <a:cubicBezTo>
                    <a:pt x="20" y="5"/>
                    <a:pt x="20" y="5"/>
                    <a:pt x="20" y="6"/>
                  </a:cubicBezTo>
                  <a:cubicBezTo>
                    <a:pt x="15" y="14"/>
                    <a:pt x="10" y="23"/>
                    <a:pt x="5" y="30"/>
                  </a:cubicBezTo>
                  <a:moveTo>
                    <a:pt x="5" y="27"/>
                  </a:moveTo>
                  <a:cubicBezTo>
                    <a:pt x="4" y="26"/>
                    <a:pt x="3" y="25"/>
                    <a:pt x="2" y="24"/>
                  </a:cubicBezTo>
                  <a:cubicBezTo>
                    <a:pt x="5" y="21"/>
                    <a:pt x="7" y="17"/>
                    <a:pt x="10" y="13"/>
                  </a:cubicBezTo>
                  <a:cubicBezTo>
                    <a:pt x="17" y="1"/>
                    <a:pt x="17" y="1"/>
                    <a:pt x="17" y="1"/>
                  </a:cubicBezTo>
                  <a:cubicBezTo>
                    <a:pt x="18" y="1"/>
                    <a:pt x="18" y="1"/>
                    <a:pt x="19" y="2"/>
                  </a:cubicBezTo>
                  <a:cubicBezTo>
                    <a:pt x="19" y="2"/>
                    <a:pt x="20" y="2"/>
                    <a:pt x="20" y="2"/>
                  </a:cubicBezTo>
                  <a:cubicBezTo>
                    <a:pt x="15" y="11"/>
                    <a:pt x="9" y="20"/>
                    <a:pt x="5" y="27"/>
                  </a:cubicBezTo>
                  <a:moveTo>
                    <a:pt x="17" y="0"/>
                  </a:moveTo>
                  <a:cubicBezTo>
                    <a:pt x="17" y="0"/>
                    <a:pt x="17" y="0"/>
                    <a:pt x="17" y="0"/>
                  </a:cubicBezTo>
                  <a:cubicBezTo>
                    <a:pt x="9" y="12"/>
                    <a:pt x="9" y="12"/>
                    <a:pt x="9" y="12"/>
                  </a:cubicBezTo>
                  <a:cubicBezTo>
                    <a:pt x="6" y="16"/>
                    <a:pt x="4" y="20"/>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1" y="25"/>
                    <a:pt x="1" y="26"/>
                    <a:pt x="0"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2" y="30"/>
                    <a:pt x="3" y="31"/>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10" y="24"/>
                    <a:pt x="16" y="15"/>
                    <a:pt x="21" y="6"/>
                  </a:cubicBezTo>
                  <a:cubicBezTo>
                    <a:pt x="21" y="6"/>
                    <a:pt x="21" y="6"/>
                    <a:pt x="21" y="6"/>
                  </a:cubicBezTo>
                  <a:cubicBezTo>
                    <a:pt x="21" y="5"/>
                    <a:pt x="21" y="5"/>
                    <a:pt x="21" y="4"/>
                  </a:cubicBezTo>
                  <a:cubicBezTo>
                    <a:pt x="21" y="4"/>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0" y="1"/>
                    <a:pt x="20" y="1"/>
                    <a:pt x="20" y="1"/>
                  </a:cubicBezTo>
                  <a:cubicBezTo>
                    <a:pt x="19" y="0"/>
                    <a:pt x="18" y="0"/>
                    <a:pt x="1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0" name="Freeform 49"/>
            <p:cNvSpPr>
              <a:spLocks noEditPoints="1"/>
            </p:cNvSpPr>
            <p:nvPr/>
          </p:nvSpPr>
          <p:spPr bwMode="auto">
            <a:xfrm>
              <a:off x="8070363" y="1443065"/>
              <a:ext cx="100450" cy="119139"/>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3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2 w 6"/>
                <a:gd name="T33" fmla="*/ 3 h 7"/>
                <a:gd name="T34" fmla="*/ 2 w 6"/>
                <a:gd name="T35" fmla="*/ 3 h 7"/>
                <a:gd name="T36" fmla="*/ 2 w 6"/>
                <a:gd name="T37" fmla="*/ 2 h 7"/>
                <a:gd name="T38" fmla="*/ 2 w 6"/>
                <a:gd name="T39" fmla="*/ 3 h 7"/>
                <a:gd name="T40" fmla="*/ 2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5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4"/>
                    <a:pt x="2" y="4"/>
                    <a:pt x="3" y="3"/>
                  </a:cubicBezTo>
                  <a:cubicBezTo>
                    <a:pt x="3" y="3"/>
                    <a:pt x="3" y="3"/>
                    <a:pt x="4" y="3"/>
                  </a:cubicBezTo>
                  <a:cubicBezTo>
                    <a:pt x="4" y="3"/>
                    <a:pt x="4" y="3"/>
                    <a:pt x="4" y="3"/>
                  </a:cubicBezTo>
                  <a:cubicBezTo>
                    <a:pt x="5" y="3"/>
                    <a:pt x="5" y="3"/>
                    <a:pt x="5" y="3"/>
                  </a:cubicBezTo>
                  <a:cubicBezTo>
                    <a:pt x="5" y="4"/>
                    <a:pt x="5" y="4"/>
                    <a:pt x="5" y="4"/>
                  </a:cubicBezTo>
                  <a:cubicBezTo>
                    <a:pt x="5" y="4"/>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2" y="3"/>
                  </a:moveTo>
                  <a:cubicBezTo>
                    <a:pt x="2" y="3"/>
                    <a:pt x="2" y="3"/>
                    <a:pt x="2" y="3"/>
                  </a:cubicBezTo>
                  <a:cubicBezTo>
                    <a:pt x="2" y="3"/>
                    <a:pt x="2" y="2"/>
                    <a:pt x="2" y="2"/>
                  </a:cubicBezTo>
                  <a:cubicBezTo>
                    <a:pt x="2" y="3"/>
                    <a:pt x="2" y="3"/>
                    <a:pt x="2" y="3"/>
                  </a:cubicBezTo>
                  <a:cubicBezTo>
                    <a:pt x="2" y="3"/>
                    <a:pt x="2" y="3"/>
                    <a:pt x="2"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5" y="1"/>
                    <a:pt x="5" y="1"/>
                    <a:pt x="5"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4"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1" name="Freeform 50"/>
            <p:cNvSpPr>
              <a:spLocks noEditPoints="1"/>
            </p:cNvSpPr>
            <p:nvPr/>
          </p:nvSpPr>
          <p:spPr bwMode="auto">
            <a:xfrm>
              <a:off x="8374048" y="1714045"/>
              <a:ext cx="100450" cy="116802"/>
            </a:xfrm>
            <a:custGeom>
              <a:avLst/>
              <a:gdLst>
                <a:gd name="T0" fmla="*/ 3 w 6"/>
                <a:gd name="T1" fmla="*/ 6 h 7"/>
                <a:gd name="T2" fmla="*/ 2 w 6"/>
                <a:gd name="T3" fmla="*/ 6 h 7"/>
                <a:gd name="T4" fmla="*/ 1 w 6"/>
                <a:gd name="T5" fmla="*/ 5 h 7"/>
                <a:gd name="T6" fmla="*/ 1 w 6"/>
                <a:gd name="T7" fmla="*/ 5 h 7"/>
                <a:gd name="T8" fmla="*/ 3 w 6"/>
                <a:gd name="T9" fmla="*/ 3 h 7"/>
                <a:gd name="T10" fmla="*/ 4 w 6"/>
                <a:gd name="T11" fmla="*/ 3 h 7"/>
                <a:gd name="T12" fmla="*/ 4 w 6"/>
                <a:gd name="T13" fmla="*/ 3 h 7"/>
                <a:gd name="T14" fmla="*/ 5 w 6"/>
                <a:gd name="T15" fmla="*/ 4 h 7"/>
                <a:gd name="T16" fmla="*/ 5 w 6"/>
                <a:gd name="T17" fmla="*/ 4 h 7"/>
                <a:gd name="T18" fmla="*/ 4 w 6"/>
                <a:gd name="T19" fmla="*/ 5 h 7"/>
                <a:gd name="T20" fmla="*/ 3 w 6"/>
                <a:gd name="T21" fmla="*/ 6 h 7"/>
                <a:gd name="T22" fmla="*/ 5 w 6"/>
                <a:gd name="T23" fmla="*/ 2 h 7"/>
                <a:gd name="T24" fmla="*/ 5 w 6"/>
                <a:gd name="T25" fmla="*/ 2 h 7"/>
                <a:gd name="T26" fmla="*/ 5 w 6"/>
                <a:gd name="T27" fmla="*/ 2 h 7"/>
                <a:gd name="T28" fmla="*/ 5 w 6"/>
                <a:gd name="T29" fmla="*/ 2 h 7"/>
                <a:gd name="T30" fmla="*/ 5 w 6"/>
                <a:gd name="T31" fmla="*/ 2 h 7"/>
                <a:gd name="T32" fmla="*/ 1 w 6"/>
                <a:gd name="T33" fmla="*/ 3 h 7"/>
                <a:gd name="T34" fmla="*/ 2 w 6"/>
                <a:gd name="T35" fmla="*/ 3 h 7"/>
                <a:gd name="T36" fmla="*/ 2 w 6"/>
                <a:gd name="T37" fmla="*/ 2 h 7"/>
                <a:gd name="T38" fmla="*/ 2 w 6"/>
                <a:gd name="T39" fmla="*/ 3 h 7"/>
                <a:gd name="T40" fmla="*/ 1 w 6"/>
                <a:gd name="T41" fmla="*/ 3 h 7"/>
                <a:gd name="T42" fmla="*/ 3 w 6"/>
                <a:gd name="T43" fmla="*/ 2 h 7"/>
                <a:gd name="T44" fmla="*/ 3 w 6"/>
                <a:gd name="T45" fmla="*/ 1 h 7"/>
                <a:gd name="T46" fmla="*/ 3 w 6"/>
                <a:gd name="T47" fmla="*/ 1 h 7"/>
                <a:gd name="T48" fmla="*/ 3 w 6"/>
                <a:gd name="T49" fmla="*/ 2 h 7"/>
                <a:gd name="T50" fmla="*/ 3 w 6"/>
                <a:gd name="T51" fmla="*/ 2 h 7"/>
                <a:gd name="T52" fmla="*/ 4 w 6"/>
                <a:gd name="T53" fmla="*/ 2 h 7"/>
                <a:gd name="T54" fmla="*/ 4 w 6"/>
                <a:gd name="T55" fmla="*/ 2 h 7"/>
                <a:gd name="T56" fmla="*/ 4 w 6"/>
                <a:gd name="T57" fmla="*/ 1 h 7"/>
                <a:gd name="T58" fmla="*/ 4 w 6"/>
                <a:gd name="T59" fmla="*/ 1 h 7"/>
                <a:gd name="T60" fmla="*/ 4 w 6"/>
                <a:gd name="T61" fmla="*/ 2 h 7"/>
                <a:gd name="T62" fmla="*/ 4 w 6"/>
                <a:gd name="T63" fmla="*/ 0 h 7"/>
                <a:gd name="T64" fmla="*/ 2 w 6"/>
                <a:gd name="T65" fmla="*/ 0 h 7"/>
                <a:gd name="T66" fmla="*/ 1 w 6"/>
                <a:gd name="T67" fmla="*/ 3 h 7"/>
                <a:gd name="T68" fmla="*/ 1 w 6"/>
                <a:gd name="T69" fmla="*/ 7 h 7"/>
                <a:gd name="T70" fmla="*/ 3 w 6"/>
                <a:gd name="T71" fmla="*/ 7 h 7"/>
                <a:gd name="T72" fmla="*/ 5 w 6"/>
                <a:gd name="T73" fmla="*/ 6 h 7"/>
                <a:gd name="T74" fmla="*/ 6 w 6"/>
                <a:gd name="T75" fmla="*/ 2 h 7"/>
                <a:gd name="T76" fmla="*/ 6 w 6"/>
                <a:gd name="T77" fmla="*/ 1 h 7"/>
                <a:gd name="T78" fmla="*/ 4 w 6"/>
                <a:gd name="T7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7">
                  <a:moveTo>
                    <a:pt x="3" y="6"/>
                  </a:moveTo>
                  <a:cubicBezTo>
                    <a:pt x="2" y="6"/>
                    <a:pt x="2" y="6"/>
                    <a:pt x="2" y="6"/>
                  </a:cubicBezTo>
                  <a:cubicBezTo>
                    <a:pt x="1" y="5"/>
                    <a:pt x="1" y="5"/>
                    <a:pt x="1" y="5"/>
                  </a:cubicBezTo>
                  <a:cubicBezTo>
                    <a:pt x="1" y="5"/>
                    <a:pt x="1" y="5"/>
                    <a:pt x="1" y="5"/>
                  </a:cubicBezTo>
                  <a:cubicBezTo>
                    <a:pt x="2" y="5"/>
                    <a:pt x="2" y="4"/>
                    <a:pt x="3" y="3"/>
                  </a:cubicBezTo>
                  <a:cubicBezTo>
                    <a:pt x="3" y="3"/>
                    <a:pt x="3" y="3"/>
                    <a:pt x="4" y="3"/>
                  </a:cubicBezTo>
                  <a:cubicBezTo>
                    <a:pt x="4" y="3"/>
                    <a:pt x="4" y="3"/>
                    <a:pt x="4" y="3"/>
                  </a:cubicBezTo>
                  <a:cubicBezTo>
                    <a:pt x="5" y="4"/>
                    <a:pt x="5" y="4"/>
                    <a:pt x="5" y="4"/>
                  </a:cubicBezTo>
                  <a:cubicBezTo>
                    <a:pt x="5" y="4"/>
                    <a:pt x="5" y="4"/>
                    <a:pt x="5" y="4"/>
                  </a:cubicBezTo>
                  <a:cubicBezTo>
                    <a:pt x="5" y="5"/>
                    <a:pt x="5" y="5"/>
                    <a:pt x="4" y="5"/>
                  </a:cubicBezTo>
                  <a:cubicBezTo>
                    <a:pt x="4" y="6"/>
                    <a:pt x="3" y="6"/>
                    <a:pt x="3" y="6"/>
                  </a:cubicBezTo>
                  <a:moveTo>
                    <a:pt x="5" y="2"/>
                  </a:moveTo>
                  <a:cubicBezTo>
                    <a:pt x="5" y="2"/>
                    <a:pt x="5" y="2"/>
                    <a:pt x="5" y="2"/>
                  </a:cubicBezTo>
                  <a:cubicBezTo>
                    <a:pt x="5" y="2"/>
                    <a:pt x="5" y="2"/>
                    <a:pt x="5" y="2"/>
                  </a:cubicBezTo>
                  <a:cubicBezTo>
                    <a:pt x="5" y="2"/>
                    <a:pt x="5" y="2"/>
                    <a:pt x="5" y="2"/>
                  </a:cubicBezTo>
                  <a:cubicBezTo>
                    <a:pt x="5" y="2"/>
                    <a:pt x="5" y="2"/>
                    <a:pt x="5" y="2"/>
                  </a:cubicBezTo>
                  <a:moveTo>
                    <a:pt x="1" y="3"/>
                  </a:moveTo>
                  <a:cubicBezTo>
                    <a:pt x="2" y="3"/>
                    <a:pt x="2" y="3"/>
                    <a:pt x="2" y="3"/>
                  </a:cubicBezTo>
                  <a:cubicBezTo>
                    <a:pt x="2" y="3"/>
                    <a:pt x="2" y="2"/>
                    <a:pt x="2" y="2"/>
                  </a:cubicBezTo>
                  <a:cubicBezTo>
                    <a:pt x="2" y="3"/>
                    <a:pt x="2" y="3"/>
                    <a:pt x="2" y="3"/>
                  </a:cubicBezTo>
                  <a:cubicBezTo>
                    <a:pt x="1" y="3"/>
                    <a:pt x="1" y="3"/>
                    <a:pt x="1" y="3"/>
                  </a:cubicBezTo>
                  <a:moveTo>
                    <a:pt x="3" y="2"/>
                  </a:moveTo>
                  <a:cubicBezTo>
                    <a:pt x="3" y="2"/>
                    <a:pt x="3" y="1"/>
                    <a:pt x="3" y="1"/>
                  </a:cubicBezTo>
                  <a:cubicBezTo>
                    <a:pt x="3" y="1"/>
                    <a:pt x="3" y="1"/>
                    <a:pt x="3" y="1"/>
                  </a:cubicBezTo>
                  <a:cubicBezTo>
                    <a:pt x="3" y="2"/>
                    <a:pt x="3" y="2"/>
                    <a:pt x="3" y="2"/>
                  </a:cubicBezTo>
                  <a:cubicBezTo>
                    <a:pt x="3" y="2"/>
                    <a:pt x="3" y="2"/>
                    <a:pt x="3" y="2"/>
                  </a:cubicBezTo>
                  <a:moveTo>
                    <a:pt x="4" y="2"/>
                  </a:moveTo>
                  <a:cubicBezTo>
                    <a:pt x="4" y="2"/>
                    <a:pt x="4" y="2"/>
                    <a:pt x="4" y="2"/>
                  </a:cubicBezTo>
                  <a:cubicBezTo>
                    <a:pt x="4" y="2"/>
                    <a:pt x="4" y="1"/>
                    <a:pt x="4" y="1"/>
                  </a:cubicBezTo>
                  <a:cubicBezTo>
                    <a:pt x="4" y="1"/>
                    <a:pt x="4" y="1"/>
                    <a:pt x="4" y="1"/>
                  </a:cubicBezTo>
                  <a:cubicBezTo>
                    <a:pt x="4" y="2"/>
                    <a:pt x="4" y="2"/>
                    <a:pt x="4" y="2"/>
                  </a:cubicBezTo>
                  <a:moveTo>
                    <a:pt x="4" y="0"/>
                  </a:moveTo>
                  <a:cubicBezTo>
                    <a:pt x="3" y="0"/>
                    <a:pt x="3" y="0"/>
                    <a:pt x="2" y="0"/>
                  </a:cubicBezTo>
                  <a:cubicBezTo>
                    <a:pt x="1" y="1"/>
                    <a:pt x="1" y="2"/>
                    <a:pt x="1" y="3"/>
                  </a:cubicBezTo>
                  <a:cubicBezTo>
                    <a:pt x="0" y="4"/>
                    <a:pt x="0" y="6"/>
                    <a:pt x="1" y="7"/>
                  </a:cubicBezTo>
                  <a:cubicBezTo>
                    <a:pt x="2" y="7"/>
                    <a:pt x="2" y="7"/>
                    <a:pt x="3" y="7"/>
                  </a:cubicBezTo>
                  <a:cubicBezTo>
                    <a:pt x="3" y="7"/>
                    <a:pt x="5" y="7"/>
                    <a:pt x="5" y="6"/>
                  </a:cubicBezTo>
                  <a:cubicBezTo>
                    <a:pt x="6" y="5"/>
                    <a:pt x="6" y="4"/>
                    <a:pt x="6" y="2"/>
                  </a:cubicBezTo>
                  <a:cubicBezTo>
                    <a:pt x="6" y="2"/>
                    <a:pt x="6" y="1"/>
                    <a:pt x="6" y="1"/>
                  </a:cubicBezTo>
                  <a:cubicBezTo>
                    <a:pt x="5" y="0"/>
                    <a:pt x="5" y="0"/>
                    <a:pt x="4"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2" name="Freeform 51"/>
            <p:cNvSpPr>
              <a:spLocks noEditPoints="1"/>
            </p:cNvSpPr>
            <p:nvPr/>
          </p:nvSpPr>
          <p:spPr bwMode="auto">
            <a:xfrm>
              <a:off x="8322655" y="1646300"/>
              <a:ext cx="203236" cy="284997"/>
            </a:xfrm>
            <a:custGeom>
              <a:avLst/>
              <a:gdLst>
                <a:gd name="T0" fmla="*/ 4 w 12"/>
                <a:gd name="T1" fmla="*/ 16 h 17"/>
                <a:gd name="T2" fmla="*/ 6 w 12"/>
                <a:gd name="T3" fmla="*/ 15 h 17"/>
                <a:gd name="T4" fmla="*/ 5 w 12"/>
                <a:gd name="T5" fmla="*/ 16 h 17"/>
                <a:gd name="T6" fmla="*/ 4 w 12"/>
                <a:gd name="T7" fmla="*/ 16 h 17"/>
                <a:gd name="T8" fmla="*/ 3 w 12"/>
                <a:gd name="T9" fmla="*/ 15 h 17"/>
                <a:gd name="T10" fmla="*/ 4 w 12"/>
                <a:gd name="T11" fmla="*/ 14 h 17"/>
                <a:gd name="T12" fmla="*/ 4 w 12"/>
                <a:gd name="T13" fmla="*/ 16 h 17"/>
                <a:gd name="T14" fmla="*/ 7 w 12"/>
                <a:gd name="T15" fmla="*/ 15 h 17"/>
                <a:gd name="T16" fmla="*/ 7 w 12"/>
                <a:gd name="T17" fmla="*/ 14 h 17"/>
                <a:gd name="T18" fmla="*/ 7 w 12"/>
                <a:gd name="T19" fmla="*/ 16 h 17"/>
                <a:gd name="T20" fmla="*/ 7 w 12"/>
                <a:gd name="T21" fmla="*/ 16 h 17"/>
                <a:gd name="T22" fmla="*/ 2 w 12"/>
                <a:gd name="T23" fmla="*/ 15 h 17"/>
                <a:gd name="T24" fmla="*/ 2 w 12"/>
                <a:gd name="T25" fmla="*/ 13 h 17"/>
                <a:gd name="T26" fmla="*/ 2 w 12"/>
                <a:gd name="T27" fmla="*/ 15 h 17"/>
                <a:gd name="T28" fmla="*/ 9 w 12"/>
                <a:gd name="T29" fmla="*/ 14 h 17"/>
                <a:gd name="T30" fmla="*/ 9 w 12"/>
                <a:gd name="T31" fmla="*/ 14 h 17"/>
                <a:gd name="T32" fmla="*/ 8 w 12"/>
                <a:gd name="T33" fmla="*/ 15 h 17"/>
                <a:gd name="T34" fmla="*/ 1 w 12"/>
                <a:gd name="T35" fmla="*/ 14 h 17"/>
                <a:gd name="T36" fmla="*/ 2 w 12"/>
                <a:gd name="T37" fmla="*/ 13 h 17"/>
                <a:gd name="T38" fmla="*/ 10 w 12"/>
                <a:gd name="T39" fmla="*/ 13 h 17"/>
                <a:gd name="T40" fmla="*/ 10 w 12"/>
                <a:gd name="T41" fmla="*/ 12 h 17"/>
                <a:gd name="T42" fmla="*/ 10 w 12"/>
                <a:gd name="T43" fmla="*/ 12 h 17"/>
                <a:gd name="T44" fmla="*/ 1 w 12"/>
                <a:gd name="T45" fmla="*/ 12 h 17"/>
                <a:gd name="T46" fmla="*/ 1 w 12"/>
                <a:gd name="T47" fmla="*/ 12 h 17"/>
                <a:gd name="T48" fmla="*/ 6 w 12"/>
                <a:gd name="T49" fmla="*/ 14 h 17"/>
                <a:gd name="T50" fmla="*/ 2 w 12"/>
                <a:gd name="T51" fmla="*/ 6 h 17"/>
                <a:gd name="T52" fmla="*/ 7 w 12"/>
                <a:gd name="T53" fmla="*/ 1 h 17"/>
                <a:gd name="T54" fmla="*/ 10 w 12"/>
                <a:gd name="T55" fmla="*/ 3 h 17"/>
                <a:gd name="T56" fmla="*/ 7 w 12"/>
                <a:gd name="T57" fmla="*/ 13 h 17"/>
                <a:gd name="T58" fmla="*/ 7 w 12"/>
                <a:gd name="T59" fmla="*/ 0 h 17"/>
                <a:gd name="T60" fmla="*/ 1 w 12"/>
                <a:gd name="T61" fmla="*/ 6 h 17"/>
                <a:gd name="T62" fmla="*/ 0 w 12"/>
                <a:gd name="T63" fmla="*/ 9 h 17"/>
                <a:gd name="T64" fmla="*/ 0 w 12"/>
                <a:gd name="T65" fmla="*/ 14 h 17"/>
                <a:gd name="T66" fmla="*/ 5 w 12"/>
                <a:gd name="T67" fmla="*/ 17 h 17"/>
                <a:gd name="T68" fmla="*/ 6 w 12"/>
                <a:gd name="T69" fmla="*/ 17 h 17"/>
                <a:gd name="T70" fmla="*/ 6 w 12"/>
                <a:gd name="T71" fmla="*/ 17 h 17"/>
                <a:gd name="T72" fmla="*/ 11 w 12"/>
                <a:gd name="T73" fmla="*/ 13 h 17"/>
                <a:gd name="T74" fmla="*/ 12 w 12"/>
                <a:gd name="T75" fmla="*/ 7 h 17"/>
                <a:gd name="T76" fmla="*/ 10 w 12"/>
                <a:gd name="T7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7">
                  <a:moveTo>
                    <a:pt x="5" y="16"/>
                  </a:moveTo>
                  <a:cubicBezTo>
                    <a:pt x="5" y="16"/>
                    <a:pt x="5" y="16"/>
                    <a:pt x="4" y="16"/>
                  </a:cubicBezTo>
                  <a:cubicBezTo>
                    <a:pt x="4" y="15"/>
                    <a:pt x="5" y="15"/>
                    <a:pt x="5" y="15"/>
                  </a:cubicBezTo>
                  <a:cubicBezTo>
                    <a:pt x="6" y="15"/>
                    <a:pt x="6" y="15"/>
                    <a:pt x="6" y="15"/>
                  </a:cubicBezTo>
                  <a:cubicBezTo>
                    <a:pt x="6" y="15"/>
                    <a:pt x="6" y="15"/>
                    <a:pt x="6" y="15"/>
                  </a:cubicBezTo>
                  <a:cubicBezTo>
                    <a:pt x="5" y="16"/>
                    <a:pt x="5" y="16"/>
                    <a:pt x="5" y="16"/>
                  </a:cubicBezTo>
                  <a:cubicBezTo>
                    <a:pt x="5" y="16"/>
                    <a:pt x="5" y="16"/>
                    <a:pt x="5" y="16"/>
                  </a:cubicBezTo>
                  <a:moveTo>
                    <a:pt x="4" y="16"/>
                  </a:moveTo>
                  <a:cubicBezTo>
                    <a:pt x="3" y="16"/>
                    <a:pt x="3" y="16"/>
                    <a:pt x="3" y="16"/>
                  </a:cubicBezTo>
                  <a:cubicBezTo>
                    <a:pt x="3" y="15"/>
                    <a:pt x="3" y="15"/>
                    <a:pt x="3" y="15"/>
                  </a:cubicBezTo>
                  <a:cubicBezTo>
                    <a:pt x="3" y="15"/>
                    <a:pt x="3" y="15"/>
                    <a:pt x="3" y="15"/>
                  </a:cubicBezTo>
                  <a:cubicBezTo>
                    <a:pt x="4" y="14"/>
                    <a:pt x="4" y="14"/>
                    <a:pt x="4" y="14"/>
                  </a:cubicBezTo>
                  <a:cubicBezTo>
                    <a:pt x="4" y="14"/>
                    <a:pt x="4" y="14"/>
                    <a:pt x="4" y="14"/>
                  </a:cubicBezTo>
                  <a:cubicBezTo>
                    <a:pt x="4" y="15"/>
                    <a:pt x="4" y="15"/>
                    <a:pt x="4" y="16"/>
                  </a:cubicBezTo>
                  <a:moveTo>
                    <a:pt x="6" y="16"/>
                  </a:moveTo>
                  <a:cubicBezTo>
                    <a:pt x="7" y="15"/>
                    <a:pt x="7" y="15"/>
                    <a:pt x="7" y="15"/>
                  </a:cubicBezTo>
                  <a:cubicBezTo>
                    <a:pt x="7" y="14"/>
                    <a:pt x="7" y="14"/>
                    <a:pt x="7" y="14"/>
                  </a:cubicBezTo>
                  <a:cubicBezTo>
                    <a:pt x="7" y="14"/>
                    <a:pt x="7" y="14"/>
                    <a:pt x="7" y="14"/>
                  </a:cubicBezTo>
                  <a:cubicBezTo>
                    <a:pt x="8" y="14"/>
                    <a:pt x="8" y="14"/>
                    <a:pt x="8" y="14"/>
                  </a:cubicBezTo>
                  <a:cubicBezTo>
                    <a:pt x="7" y="16"/>
                    <a:pt x="7" y="16"/>
                    <a:pt x="7" y="16"/>
                  </a:cubicBezTo>
                  <a:cubicBezTo>
                    <a:pt x="7" y="16"/>
                    <a:pt x="7" y="16"/>
                    <a:pt x="7" y="16"/>
                  </a:cubicBezTo>
                  <a:cubicBezTo>
                    <a:pt x="7" y="16"/>
                    <a:pt x="7" y="16"/>
                    <a:pt x="7" y="16"/>
                  </a:cubicBezTo>
                  <a:cubicBezTo>
                    <a:pt x="6" y="16"/>
                    <a:pt x="6" y="16"/>
                    <a:pt x="6" y="16"/>
                  </a:cubicBezTo>
                  <a:moveTo>
                    <a:pt x="2" y="15"/>
                  </a:moveTo>
                  <a:cubicBezTo>
                    <a:pt x="2" y="15"/>
                    <a:pt x="2" y="15"/>
                    <a:pt x="2" y="15"/>
                  </a:cubicBezTo>
                  <a:cubicBezTo>
                    <a:pt x="2" y="13"/>
                    <a:pt x="2" y="13"/>
                    <a:pt x="2" y="13"/>
                  </a:cubicBezTo>
                  <a:cubicBezTo>
                    <a:pt x="3" y="14"/>
                    <a:pt x="3" y="14"/>
                    <a:pt x="3" y="14"/>
                  </a:cubicBezTo>
                  <a:cubicBezTo>
                    <a:pt x="2" y="15"/>
                    <a:pt x="2" y="15"/>
                    <a:pt x="2" y="15"/>
                  </a:cubicBezTo>
                  <a:moveTo>
                    <a:pt x="8" y="15"/>
                  </a:moveTo>
                  <a:cubicBezTo>
                    <a:pt x="9" y="14"/>
                    <a:pt x="9" y="14"/>
                    <a:pt x="9" y="14"/>
                  </a:cubicBezTo>
                  <a:cubicBezTo>
                    <a:pt x="9" y="13"/>
                    <a:pt x="9" y="13"/>
                    <a:pt x="9" y="13"/>
                  </a:cubicBezTo>
                  <a:cubicBezTo>
                    <a:pt x="9" y="14"/>
                    <a:pt x="9" y="14"/>
                    <a:pt x="9" y="14"/>
                  </a:cubicBezTo>
                  <a:cubicBezTo>
                    <a:pt x="9" y="15"/>
                    <a:pt x="9" y="15"/>
                    <a:pt x="9" y="15"/>
                  </a:cubicBezTo>
                  <a:cubicBezTo>
                    <a:pt x="8" y="15"/>
                    <a:pt x="8" y="15"/>
                    <a:pt x="8" y="15"/>
                  </a:cubicBezTo>
                  <a:moveTo>
                    <a:pt x="1" y="14"/>
                  </a:moveTo>
                  <a:cubicBezTo>
                    <a:pt x="1" y="14"/>
                    <a:pt x="1" y="14"/>
                    <a:pt x="1" y="14"/>
                  </a:cubicBezTo>
                  <a:cubicBezTo>
                    <a:pt x="1" y="13"/>
                    <a:pt x="1" y="13"/>
                    <a:pt x="1" y="13"/>
                  </a:cubicBezTo>
                  <a:cubicBezTo>
                    <a:pt x="2" y="13"/>
                    <a:pt x="2" y="13"/>
                    <a:pt x="2" y="13"/>
                  </a:cubicBezTo>
                  <a:cubicBezTo>
                    <a:pt x="1" y="14"/>
                    <a:pt x="1" y="14"/>
                    <a:pt x="1" y="14"/>
                  </a:cubicBezTo>
                  <a:moveTo>
                    <a:pt x="10" y="13"/>
                  </a:move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moveTo>
                    <a:pt x="1" y="12"/>
                  </a:moveTo>
                  <a:cubicBezTo>
                    <a:pt x="1" y="12"/>
                    <a:pt x="1" y="12"/>
                    <a:pt x="1" y="12"/>
                  </a:cubicBezTo>
                  <a:cubicBezTo>
                    <a:pt x="1" y="12"/>
                    <a:pt x="1" y="12"/>
                    <a:pt x="1" y="12"/>
                  </a:cubicBezTo>
                  <a:cubicBezTo>
                    <a:pt x="1" y="12"/>
                    <a:pt x="1" y="12"/>
                    <a:pt x="1" y="12"/>
                  </a:cubicBezTo>
                  <a:moveTo>
                    <a:pt x="6" y="14"/>
                  </a:moveTo>
                  <a:cubicBezTo>
                    <a:pt x="4" y="14"/>
                    <a:pt x="3" y="13"/>
                    <a:pt x="3" y="12"/>
                  </a:cubicBezTo>
                  <a:cubicBezTo>
                    <a:pt x="1" y="11"/>
                    <a:pt x="1" y="8"/>
                    <a:pt x="2" y="6"/>
                  </a:cubicBezTo>
                  <a:cubicBezTo>
                    <a:pt x="2" y="5"/>
                    <a:pt x="3" y="3"/>
                    <a:pt x="5" y="2"/>
                  </a:cubicBezTo>
                  <a:cubicBezTo>
                    <a:pt x="5" y="2"/>
                    <a:pt x="6" y="1"/>
                    <a:pt x="7" y="1"/>
                  </a:cubicBezTo>
                  <a:cubicBezTo>
                    <a:pt x="8" y="1"/>
                    <a:pt x="9" y="2"/>
                    <a:pt x="9" y="2"/>
                  </a:cubicBezTo>
                  <a:cubicBezTo>
                    <a:pt x="10" y="3"/>
                    <a:pt x="10" y="3"/>
                    <a:pt x="10" y="3"/>
                  </a:cubicBezTo>
                  <a:cubicBezTo>
                    <a:pt x="11" y="6"/>
                    <a:pt x="11" y="8"/>
                    <a:pt x="10" y="10"/>
                  </a:cubicBezTo>
                  <a:cubicBezTo>
                    <a:pt x="10" y="12"/>
                    <a:pt x="8" y="13"/>
                    <a:pt x="7" y="13"/>
                  </a:cubicBezTo>
                  <a:cubicBezTo>
                    <a:pt x="7" y="14"/>
                    <a:pt x="6" y="14"/>
                    <a:pt x="6" y="14"/>
                  </a:cubicBezTo>
                  <a:moveTo>
                    <a:pt x="7" y="0"/>
                  </a:moveTo>
                  <a:cubicBezTo>
                    <a:pt x="6" y="0"/>
                    <a:pt x="5" y="1"/>
                    <a:pt x="4" y="1"/>
                  </a:cubicBezTo>
                  <a:cubicBezTo>
                    <a:pt x="2" y="2"/>
                    <a:pt x="1" y="4"/>
                    <a:pt x="1" y="6"/>
                  </a:cubicBezTo>
                  <a:cubicBezTo>
                    <a:pt x="0" y="6"/>
                    <a:pt x="0" y="7"/>
                    <a:pt x="0" y="8"/>
                  </a:cubicBezTo>
                  <a:cubicBezTo>
                    <a:pt x="0" y="9"/>
                    <a:pt x="0" y="9"/>
                    <a:pt x="0" y="9"/>
                  </a:cubicBezTo>
                  <a:cubicBezTo>
                    <a:pt x="0" y="10"/>
                    <a:pt x="0" y="13"/>
                    <a:pt x="0" y="14"/>
                  </a:cubicBezTo>
                  <a:cubicBezTo>
                    <a:pt x="0" y="14"/>
                    <a:pt x="0" y="14"/>
                    <a:pt x="0" y="14"/>
                  </a:cubicBezTo>
                  <a:cubicBezTo>
                    <a:pt x="1" y="15"/>
                    <a:pt x="1" y="15"/>
                    <a:pt x="1" y="15"/>
                  </a:cubicBezTo>
                  <a:cubicBezTo>
                    <a:pt x="2" y="17"/>
                    <a:pt x="4"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9" y="16"/>
                    <a:pt x="10" y="15"/>
                    <a:pt x="11" y="13"/>
                  </a:cubicBezTo>
                  <a:cubicBezTo>
                    <a:pt x="12" y="11"/>
                    <a:pt x="12" y="10"/>
                    <a:pt x="12" y="7"/>
                  </a:cubicBezTo>
                  <a:cubicBezTo>
                    <a:pt x="12" y="7"/>
                    <a:pt x="12" y="7"/>
                    <a:pt x="12" y="7"/>
                  </a:cubicBezTo>
                  <a:cubicBezTo>
                    <a:pt x="12" y="5"/>
                    <a:pt x="11" y="4"/>
                    <a:pt x="11" y="3"/>
                  </a:cubicBezTo>
                  <a:cubicBezTo>
                    <a:pt x="11" y="2"/>
                    <a:pt x="10" y="2"/>
                    <a:pt x="10" y="2"/>
                  </a:cubicBezTo>
                  <a:cubicBezTo>
                    <a:pt x="9" y="1"/>
                    <a:pt x="8" y="0"/>
                    <a:pt x="7" y="0"/>
                  </a:cubicBezTo>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53" name="文本框 26"/>
          <p:cNvSpPr txBox="1"/>
          <p:nvPr/>
        </p:nvSpPr>
        <p:spPr>
          <a:xfrm>
            <a:off x="7953574" y="3687506"/>
            <a:ext cx="1839911" cy="2862322"/>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输入描述性文字输入描述性文字输入描述性文字输入描述性文字输入描述性文字输入描述性文字输入描述性文字输入描述性文字输入描述性文字输入描述性文字输入描述性文字输入描述性文字</a:t>
            </a:r>
          </a:p>
          <a:p>
            <a:pPr fontAlgn="auto">
              <a:spcBef>
                <a:spcPts val="0"/>
              </a:spcBef>
              <a:spcAft>
                <a:spcPts val="0"/>
              </a:spcAft>
            </a:pPr>
            <a:endParaRPr lang="zh-CN" altLang="en-US" sz="1500" dirty="0">
              <a:solidFill>
                <a:prstClr val="black"/>
              </a:solidFill>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1352602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p:cTn id="13" dur="500" fill="hold"/>
                                        <p:tgtEl>
                                          <p:spTgt spid="29"/>
                                        </p:tgtEl>
                                        <p:attrNameLst>
                                          <p:attrName>ppt_w</p:attrName>
                                        </p:attrNameLst>
                                      </p:cBhvr>
                                      <p:tavLst>
                                        <p:tav tm="0">
                                          <p:val>
                                            <p:fltVal val="0"/>
                                          </p:val>
                                        </p:tav>
                                        <p:tav tm="100000">
                                          <p:val>
                                            <p:strVal val="#ppt_w"/>
                                          </p:val>
                                        </p:tav>
                                      </p:tavLst>
                                    </p:anim>
                                    <p:anim calcmode="lin" valueType="num">
                                      <p:cBhvr>
                                        <p:cTn id="14" dur="500" fill="hold"/>
                                        <p:tgtEl>
                                          <p:spTgt spid="29"/>
                                        </p:tgtEl>
                                        <p:attrNameLst>
                                          <p:attrName>ppt_h</p:attrName>
                                        </p:attrNameLst>
                                      </p:cBhvr>
                                      <p:tavLst>
                                        <p:tav tm="0">
                                          <p:val>
                                            <p:fltVal val="0"/>
                                          </p:val>
                                        </p:tav>
                                        <p:tav tm="100000">
                                          <p:val>
                                            <p:strVal val="#ppt_h"/>
                                          </p:val>
                                        </p:tav>
                                      </p:tavLst>
                                    </p:anim>
                                    <p:animEffect transition="in" filter="fade">
                                      <p:cBhvr>
                                        <p:cTn id="15" dur="500"/>
                                        <p:tgtEl>
                                          <p:spTgt spid="2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500" fill="hold"/>
                                        <p:tgtEl>
                                          <p:spTgt spid="35"/>
                                        </p:tgtEl>
                                        <p:attrNameLst>
                                          <p:attrName>ppt_w</p:attrName>
                                        </p:attrNameLst>
                                      </p:cBhvr>
                                      <p:tavLst>
                                        <p:tav tm="0">
                                          <p:val>
                                            <p:fltVal val="0"/>
                                          </p:val>
                                        </p:tav>
                                        <p:tav tm="100000">
                                          <p:val>
                                            <p:strVal val="#ppt_w"/>
                                          </p:val>
                                        </p:tav>
                                      </p:tavLst>
                                    </p:anim>
                                    <p:anim calcmode="lin" valueType="num">
                                      <p:cBhvr>
                                        <p:cTn id="20" dur="500" fill="hold"/>
                                        <p:tgtEl>
                                          <p:spTgt spid="35"/>
                                        </p:tgtEl>
                                        <p:attrNameLst>
                                          <p:attrName>ppt_h</p:attrName>
                                        </p:attrNameLst>
                                      </p:cBhvr>
                                      <p:tavLst>
                                        <p:tav tm="0">
                                          <p:val>
                                            <p:fltVal val="0"/>
                                          </p:val>
                                        </p:tav>
                                        <p:tav tm="100000">
                                          <p:val>
                                            <p:strVal val="#ppt_h"/>
                                          </p:val>
                                        </p:tav>
                                      </p:tavLst>
                                    </p:anim>
                                    <p:animEffect transition="in" filter="fade">
                                      <p:cBhvr>
                                        <p:cTn id="21" dur="500"/>
                                        <p:tgtEl>
                                          <p:spTgt spid="3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ppt_w</p:attrName>
                                        </p:attrNameLst>
                                      </p:cBhvr>
                                      <p:tavLst>
                                        <p:tav tm="0">
                                          <p:val>
                                            <p:fltVal val="0"/>
                                          </p:val>
                                        </p:tav>
                                        <p:tav tm="100000">
                                          <p:val>
                                            <p:strVal val="#ppt_w"/>
                                          </p:val>
                                        </p:tav>
                                      </p:tavLst>
                                    </p:anim>
                                    <p:anim calcmode="lin" valueType="num">
                                      <p:cBhvr>
                                        <p:cTn id="26" dur="500" fill="hold"/>
                                        <p:tgtEl>
                                          <p:spTgt spid="41"/>
                                        </p:tgtEl>
                                        <p:attrNameLst>
                                          <p:attrName>ppt_h</p:attrName>
                                        </p:attrNameLst>
                                      </p:cBhvr>
                                      <p:tavLst>
                                        <p:tav tm="0">
                                          <p:val>
                                            <p:fltVal val="0"/>
                                          </p:val>
                                        </p:tav>
                                        <p:tav tm="100000">
                                          <p:val>
                                            <p:strVal val="#ppt_h"/>
                                          </p:val>
                                        </p:tav>
                                      </p:tavLst>
                                    </p:anim>
                                    <p:animEffect transition="in" filter="fade">
                                      <p:cBhvr>
                                        <p:cTn id="27" dur="500"/>
                                        <p:tgtEl>
                                          <p:spTgt spid="41"/>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500" fill="hold"/>
                                        <p:tgtEl>
                                          <p:spTgt spid="47"/>
                                        </p:tgtEl>
                                        <p:attrNameLst>
                                          <p:attrName>ppt_w</p:attrName>
                                        </p:attrNameLst>
                                      </p:cBhvr>
                                      <p:tavLst>
                                        <p:tav tm="0">
                                          <p:val>
                                            <p:fltVal val="0"/>
                                          </p:val>
                                        </p:tav>
                                        <p:tav tm="100000">
                                          <p:val>
                                            <p:strVal val="#ppt_w"/>
                                          </p:val>
                                        </p:tav>
                                      </p:tavLst>
                                    </p:anim>
                                    <p:anim calcmode="lin" valueType="num">
                                      <p:cBhvr>
                                        <p:cTn id="32" dur="500" fill="hold"/>
                                        <p:tgtEl>
                                          <p:spTgt spid="47"/>
                                        </p:tgtEl>
                                        <p:attrNameLst>
                                          <p:attrName>ppt_h</p:attrName>
                                        </p:attrNameLst>
                                      </p:cBhvr>
                                      <p:tavLst>
                                        <p:tav tm="0">
                                          <p:val>
                                            <p:fltVal val="0"/>
                                          </p:val>
                                        </p:tav>
                                        <p:tav tm="100000">
                                          <p:val>
                                            <p:strVal val="#ppt_h"/>
                                          </p:val>
                                        </p:tav>
                                      </p:tavLst>
                                    </p:anim>
                                    <p:animEffect transition="in" filter="fade">
                                      <p:cBhvr>
                                        <p:cTn id="33" dur="500"/>
                                        <p:tgtEl>
                                          <p:spTgt spid="47"/>
                                        </p:tgtEl>
                                      </p:cBhvr>
                                    </p:animEffect>
                                  </p:childTnLst>
                                </p:cTn>
                              </p:par>
                            </p:childTnLst>
                          </p:cTn>
                        </p:par>
                        <p:par>
                          <p:cTn id="34" fill="hold">
                            <p:stCondLst>
                              <p:cond delay="2500"/>
                            </p:stCondLst>
                            <p:childTnLst>
                              <p:par>
                                <p:cTn id="35" presetID="41" presetClass="entr" presetSubtype="0" fill="hold" grpId="0" nodeType="afterEffect">
                                  <p:stCondLst>
                                    <p:cond delay="0"/>
                                  </p:stCondLst>
                                  <p:iterate type="lt">
                                    <p:tmPct val="10000"/>
                                  </p:iterate>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ppt_x</p:attrName>
                                        </p:attrNameLst>
                                      </p:cBhvr>
                                      <p:tavLst>
                                        <p:tav tm="0">
                                          <p:val>
                                            <p:strVal val="#ppt_x"/>
                                          </p:val>
                                        </p:tav>
                                        <p:tav tm="50000">
                                          <p:val>
                                            <p:strVal val="#ppt_x+.1"/>
                                          </p:val>
                                        </p:tav>
                                        <p:tav tm="100000">
                                          <p:val>
                                            <p:strVal val="#ppt_x"/>
                                          </p:val>
                                        </p:tav>
                                      </p:tavLst>
                                    </p:anim>
                                    <p:anim calcmode="lin" valueType="num">
                                      <p:cBhvr>
                                        <p:cTn id="38" dur="500" fill="hold"/>
                                        <p:tgtEl>
                                          <p:spTgt spid="53"/>
                                        </p:tgtEl>
                                        <p:attrNameLst>
                                          <p:attrName>ppt_y</p:attrName>
                                        </p:attrNameLst>
                                      </p:cBhvr>
                                      <p:tavLst>
                                        <p:tav tm="0">
                                          <p:val>
                                            <p:strVal val="#ppt_y"/>
                                          </p:val>
                                        </p:tav>
                                        <p:tav tm="100000">
                                          <p:val>
                                            <p:strVal val="#ppt_y"/>
                                          </p:val>
                                        </p:tav>
                                      </p:tavLst>
                                    </p:anim>
                                    <p:anim calcmode="lin" valueType="num">
                                      <p:cBhvr>
                                        <p:cTn id="39" dur="500" fill="hold"/>
                                        <p:tgtEl>
                                          <p:spTgt spid="53"/>
                                        </p:tgtEl>
                                        <p:attrNameLst>
                                          <p:attrName>ppt_h</p:attrName>
                                        </p:attrNameLst>
                                      </p:cBhvr>
                                      <p:tavLst>
                                        <p:tav tm="0">
                                          <p:val>
                                            <p:strVal val="#ppt_h/10"/>
                                          </p:val>
                                        </p:tav>
                                        <p:tav tm="50000">
                                          <p:val>
                                            <p:strVal val="#ppt_h+.01"/>
                                          </p:val>
                                        </p:tav>
                                        <p:tav tm="100000">
                                          <p:val>
                                            <p:strVal val="#ppt_h"/>
                                          </p:val>
                                        </p:tav>
                                      </p:tavLst>
                                    </p:anim>
                                    <p:anim calcmode="lin" valueType="num">
                                      <p:cBhvr>
                                        <p:cTn id="40" dur="500" fill="hold"/>
                                        <p:tgtEl>
                                          <p:spTgt spid="53"/>
                                        </p:tgtEl>
                                        <p:attrNameLst>
                                          <p:attrName>ppt_w</p:attrName>
                                        </p:attrNameLst>
                                      </p:cBhvr>
                                      <p:tavLst>
                                        <p:tav tm="0">
                                          <p:val>
                                            <p:strVal val="#ppt_w/10"/>
                                          </p:val>
                                        </p:tav>
                                        <p:tav tm="50000">
                                          <p:val>
                                            <p:strVal val="#ppt_w+.01"/>
                                          </p:val>
                                        </p:tav>
                                        <p:tav tm="100000">
                                          <p:val>
                                            <p:strVal val="#ppt_w"/>
                                          </p:val>
                                        </p:tav>
                                      </p:tavLst>
                                    </p:anim>
                                    <p:animEffect transition="in" filter="fade">
                                      <p:cBhvr>
                                        <p:cTn id="41" dur="500" tmFilter="0,0; .5, 1; 1, 1"/>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5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347"/>
          <p:cNvSpPr>
            <a:spLocks noEditPoints="1"/>
          </p:cNvSpPr>
          <p:nvPr/>
        </p:nvSpPr>
        <p:spPr bwMode="auto">
          <a:xfrm rot="16200000">
            <a:off x="2505942" y="2899514"/>
            <a:ext cx="3865904" cy="3008277"/>
          </a:xfrm>
          <a:custGeom>
            <a:avLst/>
            <a:gdLst>
              <a:gd name="T0" fmla="*/ 132 w 188"/>
              <a:gd name="T1" fmla="*/ 35 h 146"/>
              <a:gd name="T2" fmla="*/ 141 w 188"/>
              <a:gd name="T3" fmla="*/ 41 h 146"/>
              <a:gd name="T4" fmla="*/ 185 w 188"/>
              <a:gd name="T5" fmla="*/ 62 h 146"/>
              <a:gd name="T6" fmla="*/ 167 w 188"/>
              <a:gd name="T7" fmla="*/ 124 h 146"/>
              <a:gd name="T8" fmla="*/ 123 w 188"/>
              <a:gd name="T9" fmla="*/ 123 h 146"/>
              <a:gd name="T10" fmla="*/ 100 w 188"/>
              <a:gd name="T11" fmla="*/ 135 h 146"/>
              <a:gd name="T12" fmla="*/ 79 w 188"/>
              <a:gd name="T13" fmla="*/ 125 h 146"/>
              <a:gd name="T14" fmla="*/ 29 w 188"/>
              <a:gd name="T15" fmla="*/ 144 h 146"/>
              <a:gd name="T16" fmla="*/ 28 w 188"/>
              <a:gd name="T17" fmla="*/ 77 h 146"/>
              <a:gd name="T18" fmla="*/ 37 w 188"/>
              <a:gd name="T19" fmla="*/ 57 h 146"/>
              <a:gd name="T20" fmla="*/ 40 w 188"/>
              <a:gd name="T21" fmla="*/ 28 h 146"/>
              <a:gd name="T22" fmla="*/ 66 w 188"/>
              <a:gd name="T23" fmla="*/ 24 h 146"/>
              <a:gd name="T24" fmla="*/ 86 w 188"/>
              <a:gd name="T25" fmla="*/ 0 h 146"/>
              <a:gd name="T26" fmla="*/ 111 w 188"/>
              <a:gd name="T27" fmla="*/ 14 h 146"/>
              <a:gd name="T28" fmla="*/ 104 w 188"/>
              <a:gd name="T29" fmla="*/ 24 h 146"/>
              <a:gd name="T30" fmla="*/ 95 w 188"/>
              <a:gd name="T31" fmla="*/ 4 h 146"/>
              <a:gd name="T32" fmla="*/ 71 w 188"/>
              <a:gd name="T33" fmla="*/ 28 h 146"/>
              <a:gd name="T34" fmla="*/ 70 w 188"/>
              <a:gd name="T35" fmla="*/ 34 h 146"/>
              <a:gd name="T36" fmla="*/ 57 w 188"/>
              <a:gd name="T37" fmla="*/ 28 h 146"/>
              <a:gd name="T38" fmla="*/ 45 w 188"/>
              <a:gd name="T39" fmla="*/ 55 h 146"/>
              <a:gd name="T40" fmla="*/ 48 w 188"/>
              <a:gd name="T41" fmla="*/ 60 h 146"/>
              <a:gd name="T42" fmla="*/ 42 w 188"/>
              <a:gd name="T43" fmla="*/ 59 h 146"/>
              <a:gd name="T44" fmla="*/ 35 w 188"/>
              <a:gd name="T45" fmla="*/ 74 h 146"/>
              <a:gd name="T46" fmla="*/ 42 w 188"/>
              <a:gd name="T47" fmla="*/ 77 h 146"/>
              <a:gd name="T48" fmla="*/ 35 w 188"/>
              <a:gd name="T49" fmla="*/ 80 h 146"/>
              <a:gd name="T50" fmla="*/ 9 w 188"/>
              <a:gd name="T51" fmla="*/ 111 h 146"/>
              <a:gd name="T52" fmla="*/ 66 w 188"/>
              <a:gd name="T53" fmla="*/ 132 h 146"/>
              <a:gd name="T54" fmla="*/ 80 w 188"/>
              <a:gd name="T55" fmla="*/ 111 h 146"/>
              <a:gd name="T56" fmla="*/ 85 w 188"/>
              <a:gd name="T57" fmla="*/ 115 h 146"/>
              <a:gd name="T58" fmla="*/ 117 w 188"/>
              <a:gd name="T59" fmla="*/ 124 h 146"/>
              <a:gd name="T60" fmla="*/ 118 w 188"/>
              <a:gd name="T61" fmla="*/ 114 h 146"/>
              <a:gd name="T62" fmla="*/ 153 w 188"/>
              <a:gd name="T63" fmla="*/ 120 h 146"/>
              <a:gd name="T64" fmla="*/ 175 w 188"/>
              <a:gd name="T65" fmla="*/ 58 h 146"/>
              <a:gd name="T66" fmla="*/ 133 w 188"/>
              <a:gd name="T67" fmla="*/ 56 h 146"/>
              <a:gd name="T68" fmla="*/ 124 w 188"/>
              <a:gd name="T69" fmla="*/ 59 h 146"/>
              <a:gd name="T70" fmla="*/ 127 w 188"/>
              <a:gd name="T71" fmla="*/ 36 h 146"/>
              <a:gd name="T72" fmla="*/ 106 w 188"/>
              <a:gd name="T73" fmla="*/ 28 h 146"/>
              <a:gd name="T74" fmla="*/ 103 w 188"/>
              <a:gd name="T75" fmla="*/ 28 h 146"/>
              <a:gd name="T76" fmla="*/ 181 w 188"/>
              <a:gd name="T77" fmla="*/ 100 h 146"/>
              <a:gd name="T78" fmla="*/ 177 w 188"/>
              <a:gd name="T79" fmla="*/ 58 h 146"/>
              <a:gd name="T80" fmla="*/ 157 w 188"/>
              <a:gd name="T81" fmla="*/ 120 h 146"/>
              <a:gd name="T82" fmla="*/ 65 w 188"/>
              <a:gd name="T83" fmla="*/ 137 h 146"/>
              <a:gd name="T84" fmla="*/ 11 w 188"/>
              <a:gd name="T85" fmla="*/ 130 h 146"/>
              <a:gd name="T86" fmla="*/ 52 w 188"/>
              <a:gd name="T87" fmla="*/ 143 h 146"/>
              <a:gd name="T88" fmla="*/ 154 w 188"/>
              <a:gd name="T89" fmla="*/ 44 h 146"/>
              <a:gd name="T90" fmla="*/ 157 w 188"/>
              <a:gd name="T91" fmla="*/ 45 h 146"/>
              <a:gd name="T92" fmla="*/ 14 w 188"/>
              <a:gd name="T93" fmla="*/ 127 h 146"/>
              <a:gd name="T94" fmla="*/ 16 w 188"/>
              <a:gd name="T95" fmla="*/ 128 h 146"/>
              <a:gd name="T96" fmla="*/ 107 w 188"/>
              <a:gd name="T97" fmla="*/ 20 h 146"/>
              <a:gd name="T98" fmla="*/ 105 w 188"/>
              <a:gd name="T99" fmla="*/ 13 h 146"/>
              <a:gd name="T100" fmla="*/ 30 w 188"/>
              <a:gd name="T101" fmla="*/ 75 h 146"/>
              <a:gd name="T102" fmla="*/ 30 w 188"/>
              <a:gd name="T103" fmla="*/ 69 h 146"/>
              <a:gd name="T104" fmla="*/ 159 w 188"/>
              <a:gd name="T105" fmla="*/ 125 h 146"/>
              <a:gd name="T106" fmla="*/ 149 w 188"/>
              <a:gd name="T107" fmla="*/ 128 h 146"/>
              <a:gd name="T108" fmla="*/ 14 w 188"/>
              <a:gd name="T109" fmla="*/ 131 h 146"/>
              <a:gd name="T110" fmla="*/ 5 w 188"/>
              <a:gd name="T111" fmla="*/ 102 h 146"/>
              <a:gd name="T112" fmla="*/ 119 w 188"/>
              <a:gd name="T113" fmla="*/ 119 h 146"/>
              <a:gd name="T114" fmla="*/ 74 w 188"/>
              <a:gd name="T115" fmla="*/ 13 h 146"/>
              <a:gd name="T116" fmla="*/ 86 w 188"/>
              <a:gd name="T117" fmla="*/ 123 h 146"/>
              <a:gd name="T118" fmla="*/ 131 w 188"/>
              <a:gd name="T119" fmla="*/ 38 h 146"/>
              <a:gd name="T120" fmla="*/ 74 w 188"/>
              <a:gd name="T121" fmla="*/ 10 h 146"/>
              <a:gd name="T122" fmla="*/ 171 w 188"/>
              <a:gd name="T123" fmla="*/ 1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 h="146">
                <a:moveTo>
                  <a:pt x="110" y="23"/>
                </a:moveTo>
                <a:cubicBezTo>
                  <a:pt x="111" y="23"/>
                  <a:pt x="112" y="23"/>
                  <a:pt x="112" y="23"/>
                </a:cubicBezTo>
                <a:cubicBezTo>
                  <a:pt x="114" y="22"/>
                  <a:pt x="116" y="23"/>
                  <a:pt x="118" y="23"/>
                </a:cubicBezTo>
                <a:cubicBezTo>
                  <a:pt x="120" y="24"/>
                  <a:pt x="123" y="25"/>
                  <a:pt x="125" y="26"/>
                </a:cubicBezTo>
                <a:cubicBezTo>
                  <a:pt x="128" y="28"/>
                  <a:pt x="131" y="31"/>
                  <a:pt x="132" y="35"/>
                </a:cubicBezTo>
                <a:cubicBezTo>
                  <a:pt x="133" y="37"/>
                  <a:pt x="133" y="39"/>
                  <a:pt x="133" y="41"/>
                </a:cubicBezTo>
                <a:cubicBezTo>
                  <a:pt x="133" y="42"/>
                  <a:pt x="132" y="44"/>
                  <a:pt x="132" y="45"/>
                </a:cubicBezTo>
                <a:cubicBezTo>
                  <a:pt x="132" y="45"/>
                  <a:pt x="132" y="45"/>
                  <a:pt x="132" y="46"/>
                </a:cubicBezTo>
                <a:cubicBezTo>
                  <a:pt x="133" y="46"/>
                  <a:pt x="133" y="45"/>
                  <a:pt x="133" y="45"/>
                </a:cubicBezTo>
                <a:cubicBezTo>
                  <a:pt x="136" y="43"/>
                  <a:pt x="138" y="42"/>
                  <a:pt x="141" y="41"/>
                </a:cubicBezTo>
                <a:cubicBezTo>
                  <a:pt x="143" y="41"/>
                  <a:pt x="145" y="41"/>
                  <a:pt x="146" y="41"/>
                </a:cubicBezTo>
                <a:cubicBezTo>
                  <a:pt x="147" y="41"/>
                  <a:pt x="148" y="41"/>
                  <a:pt x="149" y="41"/>
                </a:cubicBezTo>
                <a:cubicBezTo>
                  <a:pt x="153" y="41"/>
                  <a:pt x="156" y="41"/>
                  <a:pt x="159" y="42"/>
                </a:cubicBezTo>
                <a:cubicBezTo>
                  <a:pt x="164" y="43"/>
                  <a:pt x="168" y="45"/>
                  <a:pt x="172" y="47"/>
                </a:cubicBezTo>
                <a:cubicBezTo>
                  <a:pt x="177" y="51"/>
                  <a:pt x="182" y="56"/>
                  <a:pt x="185" y="62"/>
                </a:cubicBezTo>
                <a:cubicBezTo>
                  <a:pt x="187" y="67"/>
                  <a:pt x="188" y="71"/>
                  <a:pt x="188" y="76"/>
                </a:cubicBezTo>
                <a:cubicBezTo>
                  <a:pt x="188" y="78"/>
                  <a:pt x="188" y="81"/>
                  <a:pt x="188" y="83"/>
                </a:cubicBezTo>
                <a:cubicBezTo>
                  <a:pt x="188" y="87"/>
                  <a:pt x="187" y="92"/>
                  <a:pt x="186" y="96"/>
                </a:cubicBezTo>
                <a:cubicBezTo>
                  <a:pt x="185" y="101"/>
                  <a:pt x="182" y="107"/>
                  <a:pt x="179" y="111"/>
                </a:cubicBezTo>
                <a:cubicBezTo>
                  <a:pt x="176" y="117"/>
                  <a:pt x="172" y="121"/>
                  <a:pt x="167" y="124"/>
                </a:cubicBezTo>
                <a:cubicBezTo>
                  <a:pt x="163" y="127"/>
                  <a:pt x="158" y="129"/>
                  <a:pt x="153" y="130"/>
                </a:cubicBezTo>
                <a:cubicBezTo>
                  <a:pt x="151" y="130"/>
                  <a:pt x="150" y="130"/>
                  <a:pt x="148" y="130"/>
                </a:cubicBezTo>
                <a:cubicBezTo>
                  <a:pt x="145" y="131"/>
                  <a:pt x="142" y="130"/>
                  <a:pt x="138" y="130"/>
                </a:cubicBezTo>
                <a:cubicBezTo>
                  <a:pt x="136" y="129"/>
                  <a:pt x="134" y="129"/>
                  <a:pt x="132" y="128"/>
                </a:cubicBezTo>
                <a:cubicBezTo>
                  <a:pt x="128" y="127"/>
                  <a:pt x="125" y="125"/>
                  <a:pt x="123" y="123"/>
                </a:cubicBezTo>
                <a:cubicBezTo>
                  <a:pt x="123" y="122"/>
                  <a:pt x="122" y="122"/>
                  <a:pt x="122" y="122"/>
                </a:cubicBezTo>
                <a:cubicBezTo>
                  <a:pt x="122" y="122"/>
                  <a:pt x="122" y="122"/>
                  <a:pt x="122" y="122"/>
                </a:cubicBezTo>
                <a:cubicBezTo>
                  <a:pt x="122" y="126"/>
                  <a:pt x="120" y="129"/>
                  <a:pt x="118" y="132"/>
                </a:cubicBezTo>
                <a:cubicBezTo>
                  <a:pt x="116" y="134"/>
                  <a:pt x="113" y="135"/>
                  <a:pt x="110" y="136"/>
                </a:cubicBezTo>
                <a:cubicBezTo>
                  <a:pt x="107" y="136"/>
                  <a:pt x="104" y="136"/>
                  <a:pt x="100" y="135"/>
                </a:cubicBezTo>
                <a:cubicBezTo>
                  <a:pt x="94" y="134"/>
                  <a:pt x="90" y="131"/>
                  <a:pt x="86" y="126"/>
                </a:cubicBezTo>
                <a:cubicBezTo>
                  <a:pt x="85" y="124"/>
                  <a:pt x="84" y="123"/>
                  <a:pt x="83" y="121"/>
                </a:cubicBezTo>
                <a:cubicBezTo>
                  <a:pt x="83" y="121"/>
                  <a:pt x="83" y="121"/>
                  <a:pt x="83" y="121"/>
                </a:cubicBezTo>
                <a:cubicBezTo>
                  <a:pt x="83" y="121"/>
                  <a:pt x="83" y="121"/>
                  <a:pt x="82" y="121"/>
                </a:cubicBezTo>
                <a:cubicBezTo>
                  <a:pt x="82" y="123"/>
                  <a:pt x="80" y="124"/>
                  <a:pt x="79" y="125"/>
                </a:cubicBezTo>
                <a:cubicBezTo>
                  <a:pt x="79" y="126"/>
                  <a:pt x="79" y="126"/>
                  <a:pt x="78" y="126"/>
                </a:cubicBezTo>
                <a:cubicBezTo>
                  <a:pt x="75" y="132"/>
                  <a:pt x="71" y="136"/>
                  <a:pt x="66" y="139"/>
                </a:cubicBezTo>
                <a:cubicBezTo>
                  <a:pt x="61" y="142"/>
                  <a:pt x="57" y="144"/>
                  <a:pt x="52" y="145"/>
                </a:cubicBezTo>
                <a:cubicBezTo>
                  <a:pt x="48" y="146"/>
                  <a:pt x="44" y="146"/>
                  <a:pt x="39" y="146"/>
                </a:cubicBezTo>
                <a:cubicBezTo>
                  <a:pt x="36" y="145"/>
                  <a:pt x="32" y="145"/>
                  <a:pt x="29" y="144"/>
                </a:cubicBezTo>
                <a:cubicBezTo>
                  <a:pt x="20" y="142"/>
                  <a:pt x="13" y="137"/>
                  <a:pt x="7" y="130"/>
                </a:cubicBezTo>
                <a:cubicBezTo>
                  <a:pt x="4" y="126"/>
                  <a:pt x="2" y="121"/>
                  <a:pt x="1" y="116"/>
                </a:cubicBezTo>
                <a:cubicBezTo>
                  <a:pt x="0" y="108"/>
                  <a:pt x="1" y="100"/>
                  <a:pt x="3" y="93"/>
                </a:cubicBezTo>
                <a:cubicBezTo>
                  <a:pt x="6" y="85"/>
                  <a:pt x="12" y="80"/>
                  <a:pt x="20" y="78"/>
                </a:cubicBezTo>
                <a:cubicBezTo>
                  <a:pt x="23" y="77"/>
                  <a:pt x="25" y="77"/>
                  <a:pt x="28" y="77"/>
                </a:cubicBezTo>
                <a:cubicBezTo>
                  <a:pt x="28" y="77"/>
                  <a:pt x="28" y="77"/>
                  <a:pt x="29" y="77"/>
                </a:cubicBezTo>
                <a:cubicBezTo>
                  <a:pt x="29" y="76"/>
                  <a:pt x="29" y="76"/>
                  <a:pt x="29" y="76"/>
                </a:cubicBezTo>
                <a:cubicBezTo>
                  <a:pt x="26" y="73"/>
                  <a:pt x="26" y="70"/>
                  <a:pt x="26" y="67"/>
                </a:cubicBezTo>
                <a:cubicBezTo>
                  <a:pt x="27" y="62"/>
                  <a:pt x="31" y="59"/>
                  <a:pt x="36" y="58"/>
                </a:cubicBezTo>
                <a:cubicBezTo>
                  <a:pt x="36" y="57"/>
                  <a:pt x="37" y="57"/>
                  <a:pt x="37" y="57"/>
                </a:cubicBezTo>
                <a:cubicBezTo>
                  <a:pt x="38" y="57"/>
                  <a:pt x="39" y="56"/>
                  <a:pt x="40" y="56"/>
                </a:cubicBezTo>
                <a:cubicBezTo>
                  <a:pt x="40" y="56"/>
                  <a:pt x="40" y="56"/>
                  <a:pt x="40" y="56"/>
                </a:cubicBezTo>
                <a:cubicBezTo>
                  <a:pt x="37" y="53"/>
                  <a:pt x="36" y="49"/>
                  <a:pt x="35" y="45"/>
                </a:cubicBezTo>
                <a:cubicBezTo>
                  <a:pt x="35" y="41"/>
                  <a:pt x="35" y="36"/>
                  <a:pt x="37" y="32"/>
                </a:cubicBezTo>
                <a:cubicBezTo>
                  <a:pt x="38" y="31"/>
                  <a:pt x="39" y="29"/>
                  <a:pt x="40" y="28"/>
                </a:cubicBezTo>
                <a:cubicBezTo>
                  <a:pt x="43" y="25"/>
                  <a:pt x="47" y="23"/>
                  <a:pt x="51" y="23"/>
                </a:cubicBezTo>
                <a:cubicBezTo>
                  <a:pt x="52" y="23"/>
                  <a:pt x="53" y="23"/>
                  <a:pt x="54" y="22"/>
                </a:cubicBezTo>
                <a:cubicBezTo>
                  <a:pt x="58" y="22"/>
                  <a:pt x="61" y="22"/>
                  <a:pt x="64" y="24"/>
                </a:cubicBezTo>
                <a:cubicBezTo>
                  <a:pt x="65" y="24"/>
                  <a:pt x="65" y="24"/>
                  <a:pt x="65" y="24"/>
                </a:cubicBezTo>
                <a:cubicBezTo>
                  <a:pt x="66" y="24"/>
                  <a:pt x="66" y="24"/>
                  <a:pt x="66" y="24"/>
                </a:cubicBezTo>
                <a:cubicBezTo>
                  <a:pt x="66" y="21"/>
                  <a:pt x="66" y="19"/>
                  <a:pt x="67" y="17"/>
                </a:cubicBezTo>
                <a:cubicBezTo>
                  <a:pt x="68" y="16"/>
                  <a:pt x="68" y="15"/>
                  <a:pt x="68" y="14"/>
                </a:cubicBezTo>
                <a:cubicBezTo>
                  <a:pt x="69" y="10"/>
                  <a:pt x="71" y="6"/>
                  <a:pt x="74" y="4"/>
                </a:cubicBezTo>
                <a:cubicBezTo>
                  <a:pt x="77" y="2"/>
                  <a:pt x="80" y="0"/>
                  <a:pt x="83" y="0"/>
                </a:cubicBezTo>
                <a:cubicBezTo>
                  <a:pt x="84" y="0"/>
                  <a:pt x="85" y="0"/>
                  <a:pt x="86" y="0"/>
                </a:cubicBezTo>
                <a:cubicBezTo>
                  <a:pt x="88" y="0"/>
                  <a:pt x="91" y="0"/>
                  <a:pt x="93" y="0"/>
                </a:cubicBezTo>
                <a:cubicBezTo>
                  <a:pt x="94" y="0"/>
                  <a:pt x="94" y="0"/>
                  <a:pt x="95" y="0"/>
                </a:cubicBezTo>
                <a:cubicBezTo>
                  <a:pt x="99" y="0"/>
                  <a:pt x="102" y="1"/>
                  <a:pt x="105" y="4"/>
                </a:cubicBezTo>
                <a:cubicBezTo>
                  <a:pt x="106" y="5"/>
                  <a:pt x="108" y="7"/>
                  <a:pt x="109" y="8"/>
                </a:cubicBezTo>
                <a:cubicBezTo>
                  <a:pt x="110" y="10"/>
                  <a:pt x="111" y="12"/>
                  <a:pt x="111" y="14"/>
                </a:cubicBezTo>
                <a:cubicBezTo>
                  <a:pt x="111" y="16"/>
                  <a:pt x="111" y="18"/>
                  <a:pt x="110" y="21"/>
                </a:cubicBezTo>
                <a:cubicBezTo>
                  <a:pt x="110" y="21"/>
                  <a:pt x="110" y="22"/>
                  <a:pt x="110" y="23"/>
                </a:cubicBezTo>
                <a:close/>
                <a:moveTo>
                  <a:pt x="103" y="28"/>
                </a:moveTo>
                <a:cubicBezTo>
                  <a:pt x="102" y="27"/>
                  <a:pt x="102" y="26"/>
                  <a:pt x="103" y="26"/>
                </a:cubicBezTo>
                <a:cubicBezTo>
                  <a:pt x="103" y="25"/>
                  <a:pt x="103" y="25"/>
                  <a:pt x="104" y="24"/>
                </a:cubicBezTo>
                <a:cubicBezTo>
                  <a:pt x="105" y="23"/>
                  <a:pt x="105" y="23"/>
                  <a:pt x="105" y="20"/>
                </a:cubicBezTo>
                <a:cubicBezTo>
                  <a:pt x="105" y="20"/>
                  <a:pt x="105" y="20"/>
                  <a:pt x="105" y="20"/>
                </a:cubicBezTo>
                <a:cubicBezTo>
                  <a:pt x="105" y="17"/>
                  <a:pt x="104" y="14"/>
                  <a:pt x="102" y="11"/>
                </a:cubicBezTo>
                <a:cubicBezTo>
                  <a:pt x="101" y="8"/>
                  <a:pt x="99" y="6"/>
                  <a:pt x="97" y="5"/>
                </a:cubicBezTo>
                <a:cubicBezTo>
                  <a:pt x="96" y="4"/>
                  <a:pt x="96" y="4"/>
                  <a:pt x="95" y="4"/>
                </a:cubicBezTo>
                <a:cubicBezTo>
                  <a:pt x="93" y="4"/>
                  <a:pt x="91" y="4"/>
                  <a:pt x="88" y="4"/>
                </a:cubicBezTo>
                <a:cubicBezTo>
                  <a:pt x="83" y="6"/>
                  <a:pt x="79" y="8"/>
                  <a:pt x="77" y="13"/>
                </a:cubicBezTo>
                <a:cubicBezTo>
                  <a:pt x="76" y="14"/>
                  <a:pt x="75" y="16"/>
                  <a:pt x="74" y="17"/>
                </a:cubicBezTo>
                <a:cubicBezTo>
                  <a:pt x="73" y="19"/>
                  <a:pt x="72" y="21"/>
                  <a:pt x="72" y="24"/>
                </a:cubicBezTo>
                <a:cubicBezTo>
                  <a:pt x="72" y="25"/>
                  <a:pt x="72" y="27"/>
                  <a:pt x="71" y="28"/>
                </a:cubicBezTo>
                <a:cubicBezTo>
                  <a:pt x="72" y="29"/>
                  <a:pt x="73" y="29"/>
                  <a:pt x="74" y="30"/>
                </a:cubicBezTo>
                <a:cubicBezTo>
                  <a:pt x="74" y="31"/>
                  <a:pt x="75" y="31"/>
                  <a:pt x="75" y="32"/>
                </a:cubicBezTo>
                <a:cubicBezTo>
                  <a:pt x="76" y="33"/>
                  <a:pt x="75" y="34"/>
                  <a:pt x="74" y="34"/>
                </a:cubicBezTo>
                <a:cubicBezTo>
                  <a:pt x="73" y="34"/>
                  <a:pt x="73" y="34"/>
                  <a:pt x="72" y="34"/>
                </a:cubicBezTo>
                <a:cubicBezTo>
                  <a:pt x="71" y="35"/>
                  <a:pt x="71" y="35"/>
                  <a:pt x="70" y="34"/>
                </a:cubicBezTo>
                <a:cubicBezTo>
                  <a:pt x="69" y="34"/>
                  <a:pt x="68" y="33"/>
                  <a:pt x="68" y="32"/>
                </a:cubicBezTo>
                <a:cubicBezTo>
                  <a:pt x="67" y="32"/>
                  <a:pt x="67" y="32"/>
                  <a:pt x="67" y="32"/>
                </a:cubicBezTo>
                <a:cubicBezTo>
                  <a:pt x="66" y="32"/>
                  <a:pt x="66" y="32"/>
                  <a:pt x="65" y="31"/>
                </a:cubicBezTo>
                <a:cubicBezTo>
                  <a:pt x="65" y="31"/>
                  <a:pt x="65" y="30"/>
                  <a:pt x="65" y="30"/>
                </a:cubicBezTo>
                <a:cubicBezTo>
                  <a:pt x="63" y="29"/>
                  <a:pt x="60" y="28"/>
                  <a:pt x="57" y="28"/>
                </a:cubicBezTo>
                <a:cubicBezTo>
                  <a:pt x="55" y="27"/>
                  <a:pt x="53" y="27"/>
                  <a:pt x="51" y="28"/>
                </a:cubicBezTo>
                <a:cubicBezTo>
                  <a:pt x="45" y="29"/>
                  <a:pt x="41" y="33"/>
                  <a:pt x="40" y="39"/>
                </a:cubicBezTo>
                <a:cubicBezTo>
                  <a:pt x="39" y="41"/>
                  <a:pt x="39" y="43"/>
                  <a:pt x="39" y="45"/>
                </a:cubicBezTo>
                <a:cubicBezTo>
                  <a:pt x="39" y="49"/>
                  <a:pt x="41" y="53"/>
                  <a:pt x="44" y="55"/>
                </a:cubicBezTo>
                <a:cubicBezTo>
                  <a:pt x="44" y="55"/>
                  <a:pt x="45" y="55"/>
                  <a:pt x="45" y="55"/>
                </a:cubicBezTo>
                <a:cubicBezTo>
                  <a:pt x="46" y="55"/>
                  <a:pt x="46" y="55"/>
                  <a:pt x="47" y="56"/>
                </a:cubicBezTo>
                <a:cubicBezTo>
                  <a:pt x="47" y="56"/>
                  <a:pt x="48" y="57"/>
                  <a:pt x="48" y="57"/>
                </a:cubicBezTo>
                <a:cubicBezTo>
                  <a:pt x="48" y="57"/>
                  <a:pt x="48" y="57"/>
                  <a:pt x="49" y="58"/>
                </a:cubicBezTo>
                <a:cubicBezTo>
                  <a:pt x="49" y="58"/>
                  <a:pt x="49" y="59"/>
                  <a:pt x="48" y="60"/>
                </a:cubicBezTo>
                <a:cubicBezTo>
                  <a:pt x="48" y="60"/>
                  <a:pt x="48" y="60"/>
                  <a:pt x="48" y="60"/>
                </a:cubicBezTo>
                <a:cubicBezTo>
                  <a:pt x="48" y="61"/>
                  <a:pt x="47" y="62"/>
                  <a:pt x="47" y="61"/>
                </a:cubicBezTo>
                <a:cubicBezTo>
                  <a:pt x="46" y="61"/>
                  <a:pt x="46" y="61"/>
                  <a:pt x="46" y="61"/>
                </a:cubicBezTo>
                <a:cubicBezTo>
                  <a:pt x="45" y="60"/>
                  <a:pt x="44" y="60"/>
                  <a:pt x="43" y="59"/>
                </a:cubicBezTo>
                <a:cubicBezTo>
                  <a:pt x="43" y="59"/>
                  <a:pt x="43" y="59"/>
                  <a:pt x="42" y="59"/>
                </a:cubicBezTo>
                <a:cubicBezTo>
                  <a:pt x="42" y="59"/>
                  <a:pt x="42" y="59"/>
                  <a:pt x="42" y="59"/>
                </a:cubicBezTo>
                <a:cubicBezTo>
                  <a:pt x="43" y="61"/>
                  <a:pt x="42" y="62"/>
                  <a:pt x="40" y="62"/>
                </a:cubicBezTo>
                <a:cubicBezTo>
                  <a:pt x="39" y="63"/>
                  <a:pt x="38" y="63"/>
                  <a:pt x="37" y="63"/>
                </a:cubicBezTo>
                <a:cubicBezTo>
                  <a:pt x="36" y="63"/>
                  <a:pt x="35" y="64"/>
                  <a:pt x="34" y="65"/>
                </a:cubicBezTo>
                <a:cubicBezTo>
                  <a:pt x="33" y="66"/>
                  <a:pt x="33" y="67"/>
                  <a:pt x="33" y="68"/>
                </a:cubicBezTo>
                <a:cubicBezTo>
                  <a:pt x="33" y="70"/>
                  <a:pt x="34" y="72"/>
                  <a:pt x="35" y="74"/>
                </a:cubicBezTo>
                <a:cubicBezTo>
                  <a:pt x="35" y="75"/>
                  <a:pt x="36" y="75"/>
                  <a:pt x="37" y="75"/>
                </a:cubicBezTo>
                <a:cubicBezTo>
                  <a:pt x="38" y="75"/>
                  <a:pt x="38" y="75"/>
                  <a:pt x="39" y="75"/>
                </a:cubicBezTo>
                <a:cubicBezTo>
                  <a:pt x="40" y="75"/>
                  <a:pt x="40" y="76"/>
                  <a:pt x="41" y="77"/>
                </a:cubicBezTo>
                <a:cubicBezTo>
                  <a:pt x="41" y="77"/>
                  <a:pt x="41" y="77"/>
                  <a:pt x="41" y="77"/>
                </a:cubicBezTo>
                <a:cubicBezTo>
                  <a:pt x="41" y="77"/>
                  <a:pt x="42" y="77"/>
                  <a:pt x="42" y="77"/>
                </a:cubicBezTo>
                <a:cubicBezTo>
                  <a:pt x="43" y="77"/>
                  <a:pt x="44" y="78"/>
                  <a:pt x="44" y="78"/>
                </a:cubicBezTo>
                <a:cubicBezTo>
                  <a:pt x="45" y="79"/>
                  <a:pt x="44" y="80"/>
                  <a:pt x="44" y="81"/>
                </a:cubicBezTo>
                <a:cubicBezTo>
                  <a:pt x="43" y="81"/>
                  <a:pt x="42" y="81"/>
                  <a:pt x="42" y="81"/>
                </a:cubicBezTo>
                <a:cubicBezTo>
                  <a:pt x="41" y="81"/>
                  <a:pt x="41" y="81"/>
                  <a:pt x="41" y="81"/>
                </a:cubicBezTo>
                <a:cubicBezTo>
                  <a:pt x="39" y="81"/>
                  <a:pt x="37" y="81"/>
                  <a:pt x="35" y="80"/>
                </a:cubicBezTo>
                <a:cubicBezTo>
                  <a:pt x="34" y="80"/>
                  <a:pt x="33" y="80"/>
                  <a:pt x="32" y="80"/>
                </a:cubicBezTo>
                <a:cubicBezTo>
                  <a:pt x="29" y="80"/>
                  <a:pt x="26" y="81"/>
                  <a:pt x="24" y="82"/>
                </a:cubicBezTo>
                <a:cubicBezTo>
                  <a:pt x="23" y="82"/>
                  <a:pt x="23" y="82"/>
                  <a:pt x="22" y="83"/>
                </a:cubicBezTo>
                <a:cubicBezTo>
                  <a:pt x="20" y="84"/>
                  <a:pt x="18" y="86"/>
                  <a:pt x="16" y="88"/>
                </a:cubicBezTo>
                <a:cubicBezTo>
                  <a:pt x="10" y="94"/>
                  <a:pt x="7" y="102"/>
                  <a:pt x="9" y="111"/>
                </a:cubicBezTo>
                <a:cubicBezTo>
                  <a:pt x="10" y="117"/>
                  <a:pt x="13" y="122"/>
                  <a:pt x="18" y="127"/>
                </a:cubicBezTo>
                <a:cubicBezTo>
                  <a:pt x="22" y="131"/>
                  <a:pt x="26" y="133"/>
                  <a:pt x="32" y="135"/>
                </a:cubicBezTo>
                <a:cubicBezTo>
                  <a:pt x="37" y="137"/>
                  <a:pt x="36" y="137"/>
                  <a:pt x="43" y="137"/>
                </a:cubicBezTo>
                <a:cubicBezTo>
                  <a:pt x="48" y="137"/>
                  <a:pt x="54" y="137"/>
                  <a:pt x="60" y="135"/>
                </a:cubicBezTo>
                <a:cubicBezTo>
                  <a:pt x="62" y="134"/>
                  <a:pt x="64" y="133"/>
                  <a:pt x="66" y="132"/>
                </a:cubicBezTo>
                <a:cubicBezTo>
                  <a:pt x="71" y="128"/>
                  <a:pt x="75" y="124"/>
                  <a:pt x="78" y="118"/>
                </a:cubicBezTo>
                <a:cubicBezTo>
                  <a:pt x="78" y="118"/>
                  <a:pt x="78" y="118"/>
                  <a:pt x="78" y="118"/>
                </a:cubicBezTo>
                <a:cubicBezTo>
                  <a:pt x="78" y="116"/>
                  <a:pt x="78" y="116"/>
                  <a:pt x="79" y="115"/>
                </a:cubicBezTo>
                <a:cubicBezTo>
                  <a:pt x="80" y="115"/>
                  <a:pt x="80" y="115"/>
                  <a:pt x="80" y="114"/>
                </a:cubicBezTo>
                <a:cubicBezTo>
                  <a:pt x="80" y="113"/>
                  <a:pt x="80" y="112"/>
                  <a:pt x="80" y="111"/>
                </a:cubicBezTo>
                <a:cubicBezTo>
                  <a:pt x="80" y="111"/>
                  <a:pt x="80" y="111"/>
                  <a:pt x="80" y="110"/>
                </a:cubicBezTo>
                <a:cubicBezTo>
                  <a:pt x="80" y="109"/>
                  <a:pt x="81" y="107"/>
                  <a:pt x="82" y="108"/>
                </a:cubicBezTo>
                <a:cubicBezTo>
                  <a:pt x="83" y="108"/>
                  <a:pt x="84" y="109"/>
                  <a:pt x="84" y="110"/>
                </a:cubicBezTo>
                <a:cubicBezTo>
                  <a:pt x="84" y="110"/>
                  <a:pt x="84" y="111"/>
                  <a:pt x="84" y="111"/>
                </a:cubicBezTo>
                <a:cubicBezTo>
                  <a:pt x="84" y="113"/>
                  <a:pt x="85" y="114"/>
                  <a:pt x="85" y="115"/>
                </a:cubicBezTo>
                <a:cubicBezTo>
                  <a:pt x="86" y="117"/>
                  <a:pt x="86" y="118"/>
                  <a:pt x="87" y="120"/>
                </a:cubicBezTo>
                <a:cubicBezTo>
                  <a:pt x="89" y="125"/>
                  <a:pt x="92" y="128"/>
                  <a:pt x="97" y="131"/>
                </a:cubicBezTo>
                <a:cubicBezTo>
                  <a:pt x="100" y="133"/>
                  <a:pt x="103" y="134"/>
                  <a:pt x="107" y="134"/>
                </a:cubicBezTo>
                <a:cubicBezTo>
                  <a:pt x="111" y="134"/>
                  <a:pt x="114" y="132"/>
                  <a:pt x="116" y="128"/>
                </a:cubicBezTo>
                <a:cubicBezTo>
                  <a:pt x="116" y="127"/>
                  <a:pt x="117" y="125"/>
                  <a:pt x="117" y="124"/>
                </a:cubicBezTo>
                <a:cubicBezTo>
                  <a:pt x="117" y="121"/>
                  <a:pt x="117" y="119"/>
                  <a:pt x="117" y="117"/>
                </a:cubicBezTo>
                <a:cubicBezTo>
                  <a:pt x="116" y="116"/>
                  <a:pt x="116" y="115"/>
                  <a:pt x="116" y="114"/>
                </a:cubicBezTo>
                <a:cubicBezTo>
                  <a:pt x="116" y="114"/>
                  <a:pt x="116" y="113"/>
                  <a:pt x="116" y="113"/>
                </a:cubicBezTo>
                <a:cubicBezTo>
                  <a:pt x="117" y="113"/>
                  <a:pt x="117" y="113"/>
                  <a:pt x="118" y="114"/>
                </a:cubicBezTo>
                <a:cubicBezTo>
                  <a:pt x="118" y="114"/>
                  <a:pt x="118" y="114"/>
                  <a:pt x="118" y="114"/>
                </a:cubicBezTo>
                <a:cubicBezTo>
                  <a:pt x="119" y="115"/>
                  <a:pt x="119" y="115"/>
                  <a:pt x="119" y="115"/>
                </a:cubicBezTo>
                <a:cubicBezTo>
                  <a:pt x="121" y="116"/>
                  <a:pt x="123" y="118"/>
                  <a:pt x="125" y="119"/>
                </a:cubicBezTo>
                <a:cubicBezTo>
                  <a:pt x="129" y="121"/>
                  <a:pt x="133" y="123"/>
                  <a:pt x="138" y="124"/>
                </a:cubicBezTo>
                <a:cubicBezTo>
                  <a:pt x="138" y="124"/>
                  <a:pt x="139" y="124"/>
                  <a:pt x="139" y="124"/>
                </a:cubicBezTo>
                <a:cubicBezTo>
                  <a:pt x="144" y="124"/>
                  <a:pt x="149" y="123"/>
                  <a:pt x="153" y="120"/>
                </a:cubicBezTo>
                <a:cubicBezTo>
                  <a:pt x="155" y="119"/>
                  <a:pt x="156" y="118"/>
                  <a:pt x="158" y="117"/>
                </a:cubicBezTo>
                <a:cubicBezTo>
                  <a:pt x="164" y="113"/>
                  <a:pt x="170" y="107"/>
                  <a:pt x="174" y="100"/>
                </a:cubicBezTo>
                <a:cubicBezTo>
                  <a:pt x="177" y="95"/>
                  <a:pt x="178" y="90"/>
                  <a:pt x="179" y="84"/>
                </a:cubicBezTo>
                <a:cubicBezTo>
                  <a:pt x="180" y="80"/>
                  <a:pt x="179" y="76"/>
                  <a:pt x="179" y="72"/>
                </a:cubicBezTo>
                <a:cubicBezTo>
                  <a:pt x="178" y="67"/>
                  <a:pt x="177" y="62"/>
                  <a:pt x="175" y="58"/>
                </a:cubicBezTo>
                <a:cubicBezTo>
                  <a:pt x="173" y="55"/>
                  <a:pt x="171" y="52"/>
                  <a:pt x="168" y="50"/>
                </a:cubicBezTo>
                <a:cubicBezTo>
                  <a:pt x="167" y="50"/>
                  <a:pt x="167" y="49"/>
                  <a:pt x="166" y="49"/>
                </a:cubicBezTo>
                <a:cubicBezTo>
                  <a:pt x="164" y="48"/>
                  <a:pt x="162" y="47"/>
                  <a:pt x="159" y="47"/>
                </a:cubicBezTo>
                <a:cubicBezTo>
                  <a:pt x="157" y="47"/>
                  <a:pt x="155" y="47"/>
                  <a:pt x="153" y="47"/>
                </a:cubicBezTo>
                <a:cubicBezTo>
                  <a:pt x="146" y="48"/>
                  <a:pt x="139" y="51"/>
                  <a:pt x="133" y="56"/>
                </a:cubicBezTo>
                <a:cubicBezTo>
                  <a:pt x="131" y="57"/>
                  <a:pt x="130" y="58"/>
                  <a:pt x="128" y="59"/>
                </a:cubicBezTo>
                <a:cubicBezTo>
                  <a:pt x="128" y="60"/>
                  <a:pt x="128" y="60"/>
                  <a:pt x="128" y="60"/>
                </a:cubicBezTo>
                <a:cubicBezTo>
                  <a:pt x="128" y="61"/>
                  <a:pt x="126" y="61"/>
                  <a:pt x="126" y="62"/>
                </a:cubicBezTo>
                <a:cubicBezTo>
                  <a:pt x="125" y="62"/>
                  <a:pt x="125" y="62"/>
                  <a:pt x="124" y="61"/>
                </a:cubicBezTo>
                <a:cubicBezTo>
                  <a:pt x="124" y="61"/>
                  <a:pt x="124" y="60"/>
                  <a:pt x="124" y="59"/>
                </a:cubicBezTo>
                <a:cubicBezTo>
                  <a:pt x="124" y="59"/>
                  <a:pt x="124" y="59"/>
                  <a:pt x="124" y="58"/>
                </a:cubicBezTo>
                <a:cubicBezTo>
                  <a:pt x="125" y="58"/>
                  <a:pt x="125" y="57"/>
                  <a:pt x="125" y="57"/>
                </a:cubicBezTo>
                <a:cubicBezTo>
                  <a:pt x="125" y="55"/>
                  <a:pt x="125" y="53"/>
                  <a:pt x="125" y="52"/>
                </a:cubicBezTo>
                <a:cubicBezTo>
                  <a:pt x="126" y="49"/>
                  <a:pt x="127" y="45"/>
                  <a:pt x="127" y="42"/>
                </a:cubicBezTo>
                <a:cubicBezTo>
                  <a:pt x="127" y="40"/>
                  <a:pt x="127" y="38"/>
                  <a:pt x="127" y="36"/>
                </a:cubicBezTo>
                <a:cubicBezTo>
                  <a:pt x="127" y="35"/>
                  <a:pt x="127" y="34"/>
                  <a:pt x="126" y="33"/>
                </a:cubicBezTo>
                <a:cubicBezTo>
                  <a:pt x="124" y="30"/>
                  <a:pt x="121" y="27"/>
                  <a:pt x="117" y="27"/>
                </a:cubicBezTo>
                <a:cubicBezTo>
                  <a:pt x="115" y="27"/>
                  <a:pt x="113" y="27"/>
                  <a:pt x="111" y="27"/>
                </a:cubicBezTo>
                <a:cubicBezTo>
                  <a:pt x="110" y="28"/>
                  <a:pt x="109" y="28"/>
                  <a:pt x="108" y="27"/>
                </a:cubicBezTo>
                <a:cubicBezTo>
                  <a:pt x="107" y="28"/>
                  <a:pt x="107" y="29"/>
                  <a:pt x="106" y="28"/>
                </a:cubicBezTo>
                <a:cubicBezTo>
                  <a:pt x="106" y="28"/>
                  <a:pt x="105" y="28"/>
                  <a:pt x="105" y="28"/>
                </a:cubicBezTo>
                <a:cubicBezTo>
                  <a:pt x="105" y="29"/>
                  <a:pt x="105" y="29"/>
                  <a:pt x="104" y="29"/>
                </a:cubicBezTo>
                <a:cubicBezTo>
                  <a:pt x="104" y="30"/>
                  <a:pt x="103" y="30"/>
                  <a:pt x="103" y="29"/>
                </a:cubicBezTo>
                <a:cubicBezTo>
                  <a:pt x="103" y="29"/>
                  <a:pt x="102" y="29"/>
                  <a:pt x="103" y="28"/>
                </a:cubicBezTo>
                <a:cubicBezTo>
                  <a:pt x="103" y="28"/>
                  <a:pt x="103" y="28"/>
                  <a:pt x="103" y="28"/>
                </a:cubicBezTo>
                <a:close/>
                <a:moveTo>
                  <a:pt x="146" y="125"/>
                </a:moveTo>
                <a:cubicBezTo>
                  <a:pt x="146" y="125"/>
                  <a:pt x="146" y="125"/>
                  <a:pt x="146" y="125"/>
                </a:cubicBezTo>
                <a:cubicBezTo>
                  <a:pt x="146" y="125"/>
                  <a:pt x="146" y="125"/>
                  <a:pt x="146" y="125"/>
                </a:cubicBezTo>
                <a:cubicBezTo>
                  <a:pt x="152" y="125"/>
                  <a:pt x="157" y="124"/>
                  <a:pt x="161" y="121"/>
                </a:cubicBezTo>
                <a:cubicBezTo>
                  <a:pt x="170" y="116"/>
                  <a:pt x="176" y="109"/>
                  <a:pt x="181" y="100"/>
                </a:cubicBezTo>
                <a:cubicBezTo>
                  <a:pt x="181" y="99"/>
                  <a:pt x="182" y="98"/>
                  <a:pt x="182" y="96"/>
                </a:cubicBezTo>
                <a:cubicBezTo>
                  <a:pt x="184" y="90"/>
                  <a:pt x="185" y="83"/>
                  <a:pt x="184" y="76"/>
                </a:cubicBezTo>
                <a:cubicBezTo>
                  <a:pt x="184" y="72"/>
                  <a:pt x="183" y="68"/>
                  <a:pt x="181" y="64"/>
                </a:cubicBezTo>
                <a:cubicBezTo>
                  <a:pt x="180" y="62"/>
                  <a:pt x="179" y="60"/>
                  <a:pt x="178" y="58"/>
                </a:cubicBezTo>
                <a:cubicBezTo>
                  <a:pt x="177" y="58"/>
                  <a:pt x="177" y="58"/>
                  <a:pt x="177" y="58"/>
                </a:cubicBezTo>
                <a:cubicBezTo>
                  <a:pt x="177" y="59"/>
                  <a:pt x="178" y="60"/>
                  <a:pt x="178" y="61"/>
                </a:cubicBezTo>
                <a:cubicBezTo>
                  <a:pt x="180" y="66"/>
                  <a:pt x="181" y="70"/>
                  <a:pt x="181" y="75"/>
                </a:cubicBezTo>
                <a:cubicBezTo>
                  <a:pt x="182" y="79"/>
                  <a:pt x="181" y="84"/>
                  <a:pt x="180" y="88"/>
                </a:cubicBezTo>
                <a:cubicBezTo>
                  <a:pt x="179" y="95"/>
                  <a:pt x="176" y="101"/>
                  <a:pt x="172" y="106"/>
                </a:cubicBezTo>
                <a:cubicBezTo>
                  <a:pt x="168" y="112"/>
                  <a:pt x="163" y="116"/>
                  <a:pt x="157" y="120"/>
                </a:cubicBezTo>
                <a:cubicBezTo>
                  <a:pt x="154" y="122"/>
                  <a:pt x="151" y="124"/>
                  <a:pt x="147" y="125"/>
                </a:cubicBezTo>
                <a:cubicBezTo>
                  <a:pt x="147" y="125"/>
                  <a:pt x="146" y="125"/>
                  <a:pt x="146" y="125"/>
                </a:cubicBezTo>
                <a:close/>
                <a:moveTo>
                  <a:pt x="69" y="135"/>
                </a:moveTo>
                <a:cubicBezTo>
                  <a:pt x="69" y="134"/>
                  <a:pt x="69" y="134"/>
                  <a:pt x="69" y="134"/>
                </a:cubicBezTo>
                <a:cubicBezTo>
                  <a:pt x="67" y="135"/>
                  <a:pt x="66" y="136"/>
                  <a:pt x="65" y="137"/>
                </a:cubicBezTo>
                <a:cubicBezTo>
                  <a:pt x="58" y="141"/>
                  <a:pt x="50" y="143"/>
                  <a:pt x="41" y="142"/>
                </a:cubicBezTo>
                <a:cubicBezTo>
                  <a:pt x="36" y="141"/>
                  <a:pt x="31" y="140"/>
                  <a:pt x="27" y="139"/>
                </a:cubicBezTo>
                <a:cubicBezTo>
                  <a:pt x="26" y="138"/>
                  <a:pt x="25" y="138"/>
                  <a:pt x="25" y="138"/>
                </a:cubicBezTo>
                <a:cubicBezTo>
                  <a:pt x="20" y="136"/>
                  <a:pt x="15" y="134"/>
                  <a:pt x="11" y="131"/>
                </a:cubicBezTo>
                <a:cubicBezTo>
                  <a:pt x="11" y="131"/>
                  <a:pt x="11" y="131"/>
                  <a:pt x="11" y="130"/>
                </a:cubicBezTo>
                <a:cubicBezTo>
                  <a:pt x="11" y="131"/>
                  <a:pt x="11" y="131"/>
                  <a:pt x="11" y="131"/>
                </a:cubicBezTo>
                <a:cubicBezTo>
                  <a:pt x="11" y="131"/>
                  <a:pt x="11" y="131"/>
                  <a:pt x="11" y="131"/>
                </a:cubicBezTo>
                <a:cubicBezTo>
                  <a:pt x="16" y="136"/>
                  <a:pt x="22" y="140"/>
                  <a:pt x="29" y="142"/>
                </a:cubicBezTo>
                <a:cubicBezTo>
                  <a:pt x="32" y="143"/>
                  <a:pt x="35" y="143"/>
                  <a:pt x="38" y="144"/>
                </a:cubicBezTo>
                <a:cubicBezTo>
                  <a:pt x="43" y="144"/>
                  <a:pt x="47" y="144"/>
                  <a:pt x="52" y="143"/>
                </a:cubicBezTo>
                <a:cubicBezTo>
                  <a:pt x="58" y="142"/>
                  <a:pt x="63" y="139"/>
                  <a:pt x="68" y="135"/>
                </a:cubicBezTo>
                <a:cubicBezTo>
                  <a:pt x="69" y="135"/>
                  <a:pt x="69" y="135"/>
                  <a:pt x="69" y="135"/>
                </a:cubicBezTo>
                <a:close/>
                <a:moveTo>
                  <a:pt x="157" y="45"/>
                </a:moveTo>
                <a:cubicBezTo>
                  <a:pt x="157" y="45"/>
                  <a:pt x="157" y="45"/>
                  <a:pt x="157" y="45"/>
                </a:cubicBezTo>
                <a:cubicBezTo>
                  <a:pt x="156" y="45"/>
                  <a:pt x="155" y="44"/>
                  <a:pt x="154" y="44"/>
                </a:cubicBezTo>
                <a:cubicBezTo>
                  <a:pt x="153" y="44"/>
                  <a:pt x="151" y="44"/>
                  <a:pt x="149" y="44"/>
                </a:cubicBezTo>
                <a:cubicBezTo>
                  <a:pt x="145" y="45"/>
                  <a:pt x="141" y="47"/>
                  <a:pt x="137" y="50"/>
                </a:cubicBezTo>
                <a:cubicBezTo>
                  <a:pt x="136" y="51"/>
                  <a:pt x="134" y="52"/>
                  <a:pt x="133" y="53"/>
                </a:cubicBezTo>
                <a:cubicBezTo>
                  <a:pt x="133" y="53"/>
                  <a:pt x="133" y="53"/>
                  <a:pt x="133" y="53"/>
                </a:cubicBezTo>
                <a:cubicBezTo>
                  <a:pt x="141" y="48"/>
                  <a:pt x="148" y="45"/>
                  <a:pt x="157" y="45"/>
                </a:cubicBezTo>
                <a:close/>
                <a:moveTo>
                  <a:pt x="13" y="88"/>
                </a:moveTo>
                <a:cubicBezTo>
                  <a:pt x="13" y="88"/>
                  <a:pt x="13" y="88"/>
                  <a:pt x="13" y="88"/>
                </a:cubicBezTo>
                <a:cubicBezTo>
                  <a:pt x="13" y="88"/>
                  <a:pt x="13" y="88"/>
                  <a:pt x="12" y="89"/>
                </a:cubicBezTo>
                <a:cubicBezTo>
                  <a:pt x="8" y="94"/>
                  <a:pt x="6" y="101"/>
                  <a:pt x="6" y="108"/>
                </a:cubicBezTo>
                <a:cubicBezTo>
                  <a:pt x="7" y="115"/>
                  <a:pt x="9" y="121"/>
                  <a:pt x="14" y="127"/>
                </a:cubicBezTo>
                <a:cubicBezTo>
                  <a:pt x="14" y="127"/>
                  <a:pt x="14" y="127"/>
                  <a:pt x="14" y="128"/>
                </a:cubicBezTo>
                <a:cubicBezTo>
                  <a:pt x="17" y="130"/>
                  <a:pt x="20" y="132"/>
                  <a:pt x="23" y="134"/>
                </a:cubicBezTo>
                <a:cubicBezTo>
                  <a:pt x="23" y="134"/>
                  <a:pt x="24" y="134"/>
                  <a:pt x="24" y="134"/>
                </a:cubicBezTo>
                <a:cubicBezTo>
                  <a:pt x="24" y="134"/>
                  <a:pt x="23" y="133"/>
                  <a:pt x="23" y="133"/>
                </a:cubicBezTo>
                <a:cubicBezTo>
                  <a:pt x="21" y="132"/>
                  <a:pt x="18" y="130"/>
                  <a:pt x="16" y="128"/>
                </a:cubicBezTo>
                <a:cubicBezTo>
                  <a:pt x="10" y="122"/>
                  <a:pt x="7" y="115"/>
                  <a:pt x="7" y="106"/>
                </a:cubicBezTo>
                <a:cubicBezTo>
                  <a:pt x="6" y="101"/>
                  <a:pt x="8" y="97"/>
                  <a:pt x="10" y="93"/>
                </a:cubicBezTo>
                <a:cubicBezTo>
                  <a:pt x="11" y="91"/>
                  <a:pt x="12" y="89"/>
                  <a:pt x="13" y="88"/>
                </a:cubicBezTo>
                <a:close/>
                <a:moveTo>
                  <a:pt x="107" y="20"/>
                </a:moveTo>
                <a:cubicBezTo>
                  <a:pt x="107" y="20"/>
                  <a:pt x="107" y="20"/>
                  <a:pt x="107" y="20"/>
                </a:cubicBezTo>
                <a:cubicBezTo>
                  <a:pt x="108" y="19"/>
                  <a:pt x="108" y="19"/>
                  <a:pt x="108" y="18"/>
                </a:cubicBezTo>
                <a:cubicBezTo>
                  <a:pt x="108" y="17"/>
                  <a:pt x="108" y="17"/>
                  <a:pt x="108" y="16"/>
                </a:cubicBezTo>
                <a:cubicBezTo>
                  <a:pt x="108" y="12"/>
                  <a:pt x="106" y="9"/>
                  <a:pt x="102" y="6"/>
                </a:cubicBezTo>
                <a:cubicBezTo>
                  <a:pt x="102" y="6"/>
                  <a:pt x="102" y="6"/>
                  <a:pt x="102" y="6"/>
                </a:cubicBezTo>
                <a:cubicBezTo>
                  <a:pt x="103" y="8"/>
                  <a:pt x="104" y="11"/>
                  <a:pt x="105" y="13"/>
                </a:cubicBezTo>
                <a:cubicBezTo>
                  <a:pt x="106" y="15"/>
                  <a:pt x="106" y="18"/>
                  <a:pt x="107" y="20"/>
                </a:cubicBezTo>
                <a:close/>
                <a:moveTo>
                  <a:pt x="32" y="62"/>
                </a:moveTo>
                <a:cubicBezTo>
                  <a:pt x="30" y="63"/>
                  <a:pt x="29" y="64"/>
                  <a:pt x="29" y="66"/>
                </a:cubicBezTo>
                <a:cubicBezTo>
                  <a:pt x="28" y="67"/>
                  <a:pt x="28" y="68"/>
                  <a:pt x="28" y="68"/>
                </a:cubicBezTo>
                <a:cubicBezTo>
                  <a:pt x="28" y="71"/>
                  <a:pt x="28" y="73"/>
                  <a:pt x="30" y="75"/>
                </a:cubicBezTo>
                <a:cubicBezTo>
                  <a:pt x="31" y="76"/>
                  <a:pt x="31" y="76"/>
                  <a:pt x="32" y="76"/>
                </a:cubicBezTo>
                <a:cubicBezTo>
                  <a:pt x="32" y="76"/>
                  <a:pt x="33" y="76"/>
                  <a:pt x="33" y="76"/>
                </a:cubicBezTo>
                <a:cubicBezTo>
                  <a:pt x="32" y="75"/>
                  <a:pt x="32" y="75"/>
                  <a:pt x="32" y="75"/>
                </a:cubicBezTo>
                <a:cubicBezTo>
                  <a:pt x="32" y="74"/>
                  <a:pt x="31" y="73"/>
                  <a:pt x="30" y="71"/>
                </a:cubicBezTo>
                <a:cubicBezTo>
                  <a:pt x="30" y="71"/>
                  <a:pt x="30" y="70"/>
                  <a:pt x="30" y="69"/>
                </a:cubicBezTo>
                <a:cubicBezTo>
                  <a:pt x="29" y="67"/>
                  <a:pt x="30" y="65"/>
                  <a:pt x="31" y="62"/>
                </a:cubicBezTo>
                <a:cubicBezTo>
                  <a:pt x="32" y="62"/>
                  <a:pt x="32" y="62"/>
                  <a:pt x="32" y="62"/>
                </a:cubicBezTo>
                <a:close/>
                <a:moveTo>
                  <a:pt x="160" y="124"/>
                </a:moveTo>
                <a:cubicBezTo>
                  <a:pt x="160" y="124"/>
                  <a:pt x="160" y="124"/>
                  <a:pt x="160" y="124"/>
                </a:cubicBezTo>
                <a:cubicBezTo>
                  <a:pt x="160" y="124"/>
                  <a:pt x="159" y="125"/>
                  <a:pt x="159" y="125"/>
                </a:cubicBezTo>
                <a:cubicBezTo>
                  <a:pt x="155" y="126"/>
                  <a:pt x="151" y="127"/>
                  <a:pt x="146" y="127"/>
                </a:cubicBezTo>
                <a:cubicBezTo>
                  <a:pt x="144" y="127"/>
                  <a:pt x="142" y="126"/>
                  <a:pt x="139" y="126"/>
                </a:cubicBezTo>
                <a:cubicBezTo>
                  <a:pt x="139" y="126"/>
                  <a:pt x="138" y="126"/>
                  <a:pt x="137" y="126"/>
                </a:cubicBezTo>
                <a:cubicBezTo>
                  <a:pt x="138" y="126"/>
                  <a:pt x="138" y="126"/>
                  <a:pt x="138" y="127"/>
                </a:cubicBezTo>
                <a:cubicBezTo>
                  <a:pt x="142" y="127"/>
                  <a:pt x="146" y="128"/>
                  <a:pt x="149" y="128"/>
                </a:cubicBezTo>
                <a:cubicBezTo>
                  <a:pt x="150" y="128"/>
                  <a:pt x="151" y="128"/>
                  <a:pt x="152" y="128"/>
                </a:cubicBezTo>
                <a:cubicBezTo>
                  <a:pt x="155" y="127"/>
                  <a:pt x="157" y="126"/>
                  <a:pt x="159" y="125"/>
                </a:cubicBezTo>
                <a:cubicBezTo>
                  <a:pt x="160" y="125"/>
                  <a:pt x="160" y="125"/>
                  <a:pt x="160" y="124"/>
                </a:cubicBezTo>
                <a:close/>
                <a:moveTo>
                  <a:pt x="4" y="117"/>
                </a:moveTo>
                <a:cubicBezTo>
                  <a:pt x="6" y="123"/>
                  <a:pt x="9" y="127"/>
                  <a:pt x="14" y="131"/>
                </a:cubicBezTo>
                <a:cubicBezTo>
                  <a:pt x="13" y="129"/>
                  <a:pt x="12" y="128"/>
                  <a:pt x="11" y="127"/>
                </a:cubicBezTo>
                <a:cubicBezTo>
                  <a:pt x="8" y="124"/>
                  <a:pt x="6" y="121"/>
                  <a:pt x="4" y="118"/>
                </a:cubicBezTo>
                <a:cubicBezTo>
                  <a:pt x="4" y="117"/>
                  <a:pt x="4" y="117"/>
                  <a:pt x="4" y="117"/>
                </a:cubicBezTo>
                <a:close/>
                <a:moveTo>
                  <a:pt x="6" y="116"/>
                </a:moveTo>
                <a:cubicBezTo>
                  <a:pt x="5" y="111"/>
                  <a:pt x="4" y="107"/>
                  <a:pt x="5" y="102"/>
                </a:cubicBezTo>
                <a:cubicBezTo>
                  <a:pt x="3" y="107"/>
                  <a:pt x="3" y="111"/>
                  <a:pt x="6" y="116"/>
                </a:cubicBezTo>
                <a:close/>
                <a:moveTo>
                  <a:pt x="118" y="128"/>
                </a:moveTo>
                <a:cubicBezTo>
                  <a:pt x="119" y="127"/>
                  <a:pt x="120" y="125"/>
                  <a:pt x="120" y="123"/>
                </a:cubicBezTo>
                <a:cubicBezTo>
                  <a:pt x="120" y="122"/>
                  <a:pt x="120" y="122"/>
                  <a:pt x="120" y="121"/>
                </a:cubicBezTo>
                <a:cubicBezTo>
                  <a:pt x="120" y="120"/>
                  <a:pt x="120" y="120"/>
                  <a:pt x="119" y="119"/>
                </a:cubicBezTo>
                <a:cubicBezTo>
                  <a:pt x="119" y="122"/>
                  <a:pt x="119" y="125"/>
                  <a:pt x="118" y="128"/>
                </a:cubicBezTo>
                <a:close/>
                <a:moveTo>
                  <a:pt x="70" y="21"/>
                </a:moveTo>
                <a:cubicBezTo>
                  <a:pt x="70" y="21"/>
                  <a:pt x="70" y="21"/>
                  <a:pt x="70" y="20"/>
                </a:cubicBezTo>
                <a:cubicBezTo>
                  <a:pt x="71" y="18"/>
                  <a:pt x="72" y="16"/>
                  <a:pt x="73" y="14"/>
                </a:cubicBezTo>
                <a:cubicBezTo>
                  <a:pt x="73" y="14"/>
                  <a:pt x="74" y="14"/>
                  <a:pt x="74" y="13"/>
                </a:cubicBezTo>
                <a:cubicBezTo>
                  <a:pt x="72" y="16"/>
                  <a:pt x="70" y="19"/>
                  <a:pt x="70" y="21"/>
                </a:cubicBezTo>
                <a:close/>
                <a:moveTo>
                  <a:pt x="84" y="117"/>
                </a:moveTo>
                <a:cubicBezTo>
                  <a:pt x="84" y="117"/>
                  <a:pt x="84" y="117"/>
                  <a:pt x="84" y="117"/>
                </a:cubicBezTo>
                <a:cubicBezTo>
                  <a:pt x="84" y="117"/>
                  <a:pt x="84" y="118"/>
                  <a:pt x="84" y="118"/>
                </a:cubicBezTo>
                <a:cubicBezTo>
                  <a:pt x="84" y="120"/>
                  <a:pt x="85" y="122"/>
                  <a:pt x="86" y="123"/>
                </a:cubicBezTo>
                <a:cubicBezTo>
                  <a:pt x="86" y="123"/>
                  <a:pt x="86" y="123"/>
                  <a:pt x="87" y="124"/>
                </a:cubicBezTo>
                <a:cubicBezTo>
                  <a:pt x="86" y="121"/>
                  <a:pt x="85" y="119"/>
                  <a:pt x="84" y="117"/>
                </a:cubicBezTo>
                <a:close/>
                <a:moveTo>
                  <a:pt x="131" y="42"/>
                </a:moveTo>
                <a:cubicBezTo>
                  <a:pt x="131" y="42"/>
                  <a:pt x="131" y="42"/>
                  <a:pt x="131" y="42"/>
                </a:cubicBezTo>
                <a:cubicBezTo>
                  <a:pt x="131" y="41"/>
                  <a:pt x="131" y="39"/>
                  <a:pt x="131" y="38"/>
                </a:cubicBezTo>
                <a:cubicBezTo>
                  <a:pt x="131" y="39"/>
                  <a:pt x="131" y="41"/>
                  <a:pt x="131" y="42"/>
                </a:cubicBezTo>
                <a:close/>
                <a:moveTo>
                  <a:pt x="74" y="10"/>
                </a:moveTo>
                <a:cubicBezTo>
                  <a:pt x="74" y="10"/>
                  <a:pt x="74" y="10"/>
                  <a:pt x="74" y="10"/>
                </a:cubicBezTo>
                <a:cubicBezTo>
                  <a:pt x="75" y="9"/>
                  <a:pt x="76" y="9"/>
                  <a:pt x="76" y="8"/>
                </a:cubicBezTo>
                <a:cubicBezTo>
                  <a:pt x="75" y="8"/>
                  <a:pt x="75" y="9"/>
                  <a:pt x="74" y="10"/>
                </a:cubicBezTo>
                <a:close/>
                <a:moveTo>
                  <a:pt x="171" y="119"/>
                </a:moveTo>
                <a:cubicBezTo>
                  <a:pt x="171" y="119"/>
                  <a:pt x="171" y="119"/>
                  <a:pt x="171" y="119"/>
                </a:cubicBezTo>
                <a:cubicBezTo>
                  <a:pt x="170" y="119"/>
                  <a:pt x="170" y="119"/>
                  <a:pt x="170" y="119"/>
                </a:cubicBezTo>
                <a:cubicBezTo>
                  <a:pt x="170" y="119"/>
                  <a:pt x="170" y="119"/>
                  <a:pt x="170" y="120"/>
                </a:cubicBezTo>
                <a:cubicBezTo>
                  <a:pt x="170" y="119"/>
                  <a:pt x="170" y="119"/>
                  <a:pt x="171" y="119"/>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9" name="Freeform 348"/>
          <p:cNvSpPr>
            <a:spLocks noEditPoints="1"/>
          </p:cNvSpPr>
          <p:nvPr/>
        </p:nvSpPr>
        <p:spPr bwMode="auto">
          <a:xfrm rot="16200000">
            <a:off x="5817686" y="2714791"/>
            <a:ext cx="3707574" cy="2559674"/>
          </a:xfrm>
          <a:custGeom>
            <a:avLst/>
            <a:gdLst>
              <a:gd name="T0" fmla="*/ 84 w 180"/>
              <a:gd name="T1" fmla="*/ 5 h 125"/>
              <a:gd name="T2" fmla="*/ 98 w 180"/>
              <a:gd name="T3" fmla="*/ 12 h 125"/>
              <a:gd name="T4" fmla="*/ 121 w 180"/>
              <a:gd name="T5" fmla="*/ 0 h 125"/>
              <a:gd name="T6" fmla="*/ 145 w 180"/>
              <a:gd name="T7" fmla="*/ 12 h 125"/>
              <a:gd name="T8" fmla="*/ 148 w 180"/>
              <a:gd name="T9" fmla="*/ 35 h 125"/>
              <a:gd name="T10" fmla="*/ 180 w 180"/>
              <a:gd name="T11" fmla="*/ 66 h 125"/>
              <a:gd name="T12" fmla="*/ 141 w 180"/>
              <a:gd name="T13" fmla="*/ 115 h 125"/>
              <a:gd name="T14" fmla="*/ 119 w 180"/>
              <a:gd name="T15" fmla="*/ 111 h 125"/>
              <a:gd name="T16" fmla="*/ 82 w 180"/>
              <a:gd name="T17" fmla="*/ 121 h 125"/>
              <a:gd name="T18" fmla="*/ 63 w 180"/>
              <a:gd name="T19" fmla="*/ 114 h 125"/>
              <a:gd name="T20" fmla="*/ 28 w 180"/>
              <a:gd name="T21" fmla="*/ 122 h 125"/>
              <a:gd name="T22" fmla="*/ 3 w 180"/>
              <a:gd name="T23" fmla="*/ 106 h 125"/>
              <a:gd name="T24" fmla="*/ 24 w 180"/>
              <a:gd name="T25" fmla="*/ 67 h 125"/>
              <a:gd name="T26" fmla="*/ 27 w 180"/>
              <a:gd name="T27" fmla="*/ 55 h 125"/>
              <a:gd name="T28" fmla="*/ 42 w 180"/>
              <a:gd name="T29" fmla="*/ 34 h 125"/>
              <a:gd name="T30" fmla="*/ 70 w 180"/>
              <a:gd name="T31" fmla="*/ 27 h 125"/>
              <a:gd name="T32" fmla="*/ 74 w 180"/>
              <a:gd name="T33" fmla="*/ 100 h 125"/>
              <a:gd name="T34" fmla="*/ 136 w 180"/>
              <a:gd name="T35" fmla="*/ 112 h 125"/>
              <a:gd name="T36" fmla="*/ 131 w 180"/>
              <a:gd name="T37" fmla="*/ 112 h 125"/>
              <a:gd name="T38" fmla="*/ 101 w 180"/>
              <a:gd name="T39" fmla="*/ 21 h 125"/>
              <a:gd name="T40" fmla="*/ 96 w 180"/>
              <a:gd name="T41" fmla="*/ 24 h 125"/>
              <a:gd name="T42" fmla="*/ 89 w 180"/>
              <a:gd name="T43" fmla="*/ 10 h 125"/>
              <a:gd name="T44" fmla="*/ 77 w 180"/>
              <a:gd name="T45" fmla="*/ 29 h 125"/>
              <a:gd name="T46" fmla="*/ 73 w 180"/>
              <a:gd name="T47" fmla="*/ 42 h 125"/>
              <a:gd name="T48" fmla="*/ 48 w 180"/>
              <a:gd name="T49" fmla="*/ 36 h 125"/>
              <a:gd name="T50" fmla="*/ 46 w 180"/>
              <a:gd name="T51" fmla="*/ 50 h 125"/>
              <a:gd name="T52" fmla="*/ 47 w 180"/>
              <a:gd name="T53" fmla="*/ 56 h 125"/>
              <a:gd name="T54" fmla="*/ 32 w 180"/>
              <a:gd name="T55" fmla="*/ 55 h 125"/>
              <a:gd name="T56" fmla="*/ 34 w 180"/>
              <a:gd name="T57" fmla="*/ 69 h 125"/>
              <a:gd name="T58" fmla="*/ 37 w 180"/>
              <a:gd name="T59" fmla="*/ 75 h 125"/>
              <a:gd name="T60" fmla="*/ 21 w 180"/>
              <a:gd name="T61" fmla="*/ 76 h 125"/>
              <a:gd name="T62" fmla="*/ 6 w 180"/>
              <a:gd name="T63" fmla="*/ 84 h 125"/>
              <a:gd name="T64" fmla="*/ 46 w 180"/>
              <a:gd name="T65" fmla="*/ 116 h 125"/>
              <a:gd name="T66" fmla="*/ 68 w 180"/>
              <a:gd name="T67" fmla="*/ 100 h 125"/>
              <a:gd name="T68" fmla="*/ 77 w 180"/>
              <a:gd name="T69" fmla="*/ 101 h 125"/>
              <a:gd name="T70" fmla="*/ 113 w 180"/>
              <a:gd name="T71" fmla="*/ 114 h 125"/>
              <a:gd name="T72" fmla="*/ 120 w 180"/>
              <a:gd name="T73" fmla="*/ 100 h 125"/>
              <a:gd name="T74" fmla="*/ 154 w 180"/>
              <a:gd name="T75" fmla="*/ 107 h 125"/>
              <a:gd name="T76" fmla="*/ 173 w 180"/>
              <a:gd name="T77" fmla="*/ 55 h 125"/>
              <a:gd name="T78" fmla="*/ 146 w 180"/>
              <a:gd name="T79" fmla="*/ 40 h 125"/>
              <a:gd name="T80" fmla="*/ 142 w 180"/>
              <a:gd name="T81" fmla="*/ 42 h 125"/>
              <a:gd name="T82" fmla="*/ 140 w 180"/>
              <a:gd name="T83" fmla="*/ 39 h 125"/>
              <a:gd name="T84" fmla="*/ 129 w 180"/>
              <a:gd name="T85" fmla="*/ 8 h 125"/>
              <a:gd name="T86" fmla="*/ 49 w 180"/>
              <a:gd name="T87" fmla="*/ 31 h 125"/>
              <a:gd name="T88" fmla="*/ 69 w 180"/>
              <a:gd name="T89" fmla="*/ 34 h 125"/>
              <a:gd name="T90" fmla="*/ 56 w 180"/>
              <a:gd name="T91" fmla="*/ 27 h 125"/>
              <a:gd name="T92" fmla="*/ 76 w 180"/>
              <a:gd name="T93" fmla="*/ 112 h 125"/>
              <a:gd name="T94" fmla="*/ 176 w 180"/>
              <a:gd name="T95" fmla="*/ 75 h 125"/>
              <a:gd name="T96" fmla="*/ 173 w 180"/>
              <a:gd name="T97" fmla="*/ 86 h 125"/>
              <a:gd name="T98" fmla="*/ 168 w 180"/>
              <a:gd name="T99" fmla="*/ 96 h 125"/>
              <a:gd name="T100" fmla="*/ 176 w 180"/>
              <a:gd name="T101" fmla="*/ 71 h 125"/>
              <a:gd name="T102" fmla="*/ 146 w 180"/>
              <a:gd name="T103" fmla="*/ 22 h 125"/>
              <a:gd name="T104" fmla="*/ 145 w 180"/>
              <a:gd name="T105" fmla="*/ 33 h 125"/>
              <a:gd name="T106" fmla="*/ 127 w 180"/>
              <a:gd name="T107" fmla="*/ 106 h 125"/>
              <a:gd name="T108" fmla="*/ 168 w 180"/>
              <a:gd name="T109" fmla="*/ 46 h 125"/>
              <a:gd name="T110" fmla="*/ 102 w 180"/>
              <a:gd name="T111" fmla="*/ 121 h 125"/>
              <a:gd name="T112" fmla="*/ 78 w 180"/>
              <a:gd name="T113" fmla="*/ 13 h 125"/>
              <a:gd name="T114" fmla="*/ 36 w 180"/>
              <a:gd name="T11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0" h="125">
                <a:moveTo>
                  <a:pt x="70" y="27"/>
                </a:moveTo>
                <a:cubicBezTo>
                  <a:pt x="70" y="26"/>
                  <a:pt x="70" y="24"/>
                  <a:pt x="70" y="23"/>
                </a:cubicBezTo>
                <a:cubicBezTo>
                  <a:pt x="71" y="21"/>
                  <a:pt x="71" y="20"/>
                  <a:pt x="71" y="18"/>
                </a:cubicBezTo>
                <a:cubicBezTo>
                  <a:pt x="72" y="14"/>
                  <a:pt x="74" y="10"/>
                  <a:pt x="78" y="8"/>
                </a:cubicBezTo>
                <a:cubicBezTo>
                  <a:pt x="80" y="6"/>
                  <a:pt x="82" y="5"/>
                  <a:pt x="84" y="5"/>
                </a:cubicBezTo>
                <a:cubicBezTo>
                  <a:pt x="86" y="4"/>
                  <a:pt x="87" y="4"/>
                  <a:pt x="88" y="5"/>
                </a:cubicBezTo>
                <a:cubicBezTo>
                  <a:pt x="90" y="5"/>
                  <a:pt x="91" y="5"/>
                  <a:pt x="92" y="6"/>
                </a:cubicBezTo>
                <a:cubicBezTo>
                  <a:pt x="92" y="6"/>
                  <a:pt x="92" y="7"/>
                  <a:pt x="93" y="7"/>
                </a:cubicBezTo>
                <a:cubicBezTo>
                  <a:pt x="95" y="8"/>
                  <a:pt x="97" y="10"/>
                  <a:pt x="98" y="12"/>
                </a:cubicBezTo>
                <a:cubicBezTo>
                  <a:pt x="98" y="12"/>
                  <a:pt x="98" y="12"/>
                  <a:pt x="98" y="12"/>
                </a:cubicBezTo>
                <a:cubicBezTo>
                  <a:pt x="99" y="12"/>
                  <a:pt x="99" y="12"/>
                  <a:pt x="99" y="12"/>
                </a:cubicBezTo>
                <a:cubicBezTo>
                  <a:pt x="102" y="9"/>
                  <a:pt x="104" y="6"/>
                  <a:pt x="108" y="5"/>
                </a:cubicBezTo>
                <a:cubicBezTo>
                  <a:pt x="109" y="4"/>
                  <a:pt x="110" y="4"/>
                  <a:pt x="111" y="3"/>
                </a:cubicBezTo>
                <a:cubicBezTo>
                  <a:pt x="112" y="3"/>
                  <a:pt x="112" y="3"/>
                  <a:pt x="112" y="3"/>
                </a:cubicBezTo>
                <a:cubicBezTo>
                  <a:pt x="115" y="2"/>
                  <a:pt x="118" y="1"/>
                  <a:pt x="121" y="0"/>
                </a:cubicBezTo>
                <a:cubicBezTo>
                  <a:pt x="121" y="0"/>
                  <a:pt x="122" y="0"/>
                  <a:pt x="122" y="0"/>
                </a:cubicBezTo>
                <a:cubicBezTo>
                  <a:pt x="122" y="0"/>
                  <a:pt x="123" y="0"/>
                  <a:pt x="123" y="0"/>
                </a:cubicBezTo>
                <a:cubicBezTo>
                  <a:pt x="124" y="1"/>
                  <a:pt x="124" y="1"/>
                  <a:pt x="125" y="1"/>
                </a:cubicBezTo>
                <a:cubicBezTo>
                  <a:pt x="129" y="0"/>
                  <a:pt x="133" y="1"/>
                  <a:pt x="137" y="4"/>
                </a:cubicBezTo>
                <a:cubicBezTo>
                  <a:pt x="141" y="5"/>
                  <a:pt x="143" y="8"/>
                  <a:pt x="145" y="12"/>
                </a:cubicBezTo>
                <a:cubicBezTo>
                  <a:pt x="146" y="13"/>
                  <a:pt x="146" y="15"/>
                  <a:pt x="147" y="17"/>
                </a:cubicBezTo>
                <a:cubicBezTo>
                  <a:pt x="147" y="17"/>
                  <a:pt x="147" y="18"/>
                  <a:pt x="147" y="18"/>
                </a:cubicBezTo>
                <a:cubicBezTo>
                  <a:pt x="149" y="23"/>
                  <a:pt x="149" y="28"/>
                  <a:pt x="148" y="33"/>
                </a:cubicBezTo>
                <a:cubicBezTo>
                  <a:pt x="148" y="34"/>
                  <a:pt x="148" y="34"/>
                  <a:pt x="148" y="34"/>
                </a:cubicBezTo>
                <a:cubicBezTo>
                  <a:pt x="148" y="34"/>
                  <a:pt x="148" y="35"/>
                  <a:pt x="148" y="35"/>
                </a:cubicBezTo>
                <a:cubicBezTo>
                  <a:pt x="149" y="35"/>
                  <a:pt x="150" y="35"/>
                  <a:pt x="151" y="35"/>
                </a:cubicBezTo>
                <a:cubicBezTo>
                  <a:pt x="155" y="36"/>
                  <a:pt x="159" y="37"/>
                  <a:pt x="163" y="39"/>
                </a:cubicBezTo>
                <a:cubicBezTo>
                  <a:pt x="167" y="40"/>
                  <a:pt x="170" y="43"/>
                  <a:pt x="173" y="46"/>
                </a:cubicBezTo>
                <a:cubicBezTo>
                  <a:pt x="176" y="48"/>
                  <a:pt x="177" y="51"/>
                  <a:pt x="178" y="55"/>
                </a:cubicBezTo>
                <a:cubicBezTo>
                  <a:pt x="179" y="59"/>
                  <a:pt x="180" y="62"/>
                  <a:pt x="180" y="66"/>
                </a:cubicBezTo>
                <a:cubicBezTo>
                  <a:pt x="180" y="69"/>
                  <a:pt x="180" y="73"/>
                  <a:pt x="180" y="76"/>
                </a:cubicBezTo>
                <a:cubicBezTo>
                  <a:pt x="180" y="83"/>
                  <a:pt x="178" y="89"/>
                  <a:pt x="174" y="95"/>
                </a:cubicBezTo>
                <a:cubicBezTo>
                  <a:pt x="171" y="99"/>
                  <a:pt x="167" y="103"/>
                  <a:pt x="163" y="106"/>
                </a:cubicBezTo>
                <a:cubicBezTo>
                  <a:pt x="161" y="108"/>
                  <a:pt x="158" y="110"/>
                  <a:pt x="156" y="111"/>
                </a:cubicBezTo>
                <a:cubicBezTo>
                  <a:pt x="151" y="114"/>
                  <a:pt x="147" y="115"/>
                  <a:pt x="141" y="115"/>
                </a:cubicBezTo>
                <a:cubicBezTo>
                  <a:pt x="137" y="116"/>
                  <a:pt x="133" y="115"/>
                  <a:pt x="129" y="113"/>
                </a:cubicBezTo>
                <a:cubicBezTo>
                  <a:pt x="126" y="111"/>
                  <a:pt x="123" y="109"/>
                  <a:pt x="121" y="106"/>
                </a:cubicBezTo>
                <a:cubicBezTo>
                  <a:pt x="121" y="106"/>
                  <a:pt x="121" y="106"/>
                  <a:pt x="121" y="106"/>
                </a:cubicBezTo>
                <a:cubicBezTo>
                  <a:pt x="120" y="106"/>
                  <a:pt x="120" y="106"/>
                  <a:pt x="120" y="106"/>
                </a:cubicBezTo>
                <a:cubicBezTo>
                  <a:pt x="120" y="108"/>
                  <a:pt x="120" y="110"/>
                  <a:pt x="119" y="111"/>
                </a:cubicBezTo>
                <a:cubicBezTo>
                  <a:pt x="119" y="112"/>
                  <a:pt x="119" y="112"/>
                  <a:pt x="119" y="113"/>
                </a:cubicBezTo>
                <a:cubicBezTo>
                  <a:pt x="116" y="119"/>
                  <a:pt x="111" y="122"/>
                  <a:pt x="105" y="124"/>
                </a:cubicBezTo>
                <a:cubicBezTo>
                  <a:pt x="102" y="125"/>
                  <a:pt x="98" y="125"/>
                  <a:pt x="95" y="125"/>
                </a:cubicBezTo>
                <a:cubicBezTo>
                  <a:pt x="93" y="124"/>
                  <a:pt x="92" y="124"/>
                  <a:pt x="90" y="124"/>
                </a:cubicBezTo>
                <a:cubicBezTo>
                  <a:pt x="87" y="123"/>
                  <a:pt x="85" y="122"/>
                  <a:pt x="82" y="121"/>
                </a:cubicBezTo>
                <a:cubicBezTo>
                  <a:pt x="79" y="119"/>
                  <a:pt x="76" y="116"/>
                  <a:pt x="74" y="112"/>
                </a:cubicBezTo>
                <a:cubicBezTo>
                  <a:pt x="73" y="109"/>
                  <a:pt x="72" y="107"/>
                  <a:pt x="71" y="104"/>
                </a:cubicBezTo>
                <a:cubicBezTo>
                  <a:pt x="71" y="104"/>
                  <a:pt x="71" y="104"/>
                  <a:pt x="71" y="103"/>
                </a:cubicBezTo>
                <a:cubicBezTo>
                  <a:pt x="71" y="104"/>
                  <a:pt x="71" y="104"/>
                  <a:pt x="71" y="104"/>
                </a:cubicBezTo>
                <a:cubicBezTo>
                  <a:pt x="69" y="108"/>
                  <a:pt x="66" y="111"/>
                  <a:pt x="63" y="114"/>
                </a:cubicBezTo>
                <a:cubicBezTo>
                  <a:pt x="62" y="114"/>
                  <a:pt x="62" y="115"/>
                  <a:pt x="61" y="115"/>
                </a:cubicBezTo>
                <a:cubicBezTo>
                  <a:pt x="58" y="120"/>
                  <a:pt x="53" y="122"/>
                  <a:pt x="48" y="122"/>
                </a:cubicBezTo>
                <a:cubicBezTo>
                  <a:pt x="47" y="122"/>
                  <a:pt x="46" y="123"/>
                  <a:pt x="45" y="123"/>
                </a:cubicBezTo>
                <a:cubicBezTo>
                  <a:pt x="43" y="123"/>
                  <a:pt x="41" y="123"/>
                  <a:pt x="39" y="123"/>
                </a:cubicBezTo>
                <a:cubicBezTo>
                  <a:pt x="35" y="123"/>
                  <a:pt x="32" y="122"/>
                  <a:pt x="28" y="122"/>
                </a:cubicBezTo>
                <a:cubicBezTo>
                  <a:pt x="27" y="122"/>
                  <a:pt x="26" y="122"/>
                  <a:pt x="24" y="122"/>
                </a:cubicBezTo>
                <a:cubicBezTo>
                  <a:pt x="23" y="122"/>
                  <a:pt x="22" y="122"/>
                  <a:pt x="21" y="121"/>
                </a:cubicBezTo>
                <a:cubicBezTo>
                  <a:pt x="18" y="120"/>
                  <a:pt x="15" y="119"/>
                  <a:pt x="12" y="117"/>
                </a:cubicBezTo>
                <a:cubicBezTo>
                  <a:pt x="8" y="115"/>
                  <a:pt x="6" y="112"/>
                  <a:pt x="4" y="107"/>
                </a:cubicBezTo>
                <a:cubicBezTo>
                  <a:pt x="4" y="107"/>
                  <a:pt x="3" y="106"/>
                  <a:pt x="3" y="106"/>
                </a:cubicBezTo>
                <a:cubicBezTo>
                  <a:pt x="1" y="102"/>
                  <a:pt x="0" y="98"/>
                  <a:pt x="0" y="94"/>
                </a:cubicBezTo>
                <a:cubicBezTo>
                  <a:pt x="0" y="90"/>
                  <a:pt x="2" y="85"/>
                  <a:pt x="4" y="82"/>
                </a:cubicBezTo>
                <a:cubicBezTo>
                  <a:pt x="4" y="81"/>
                  <a:pt x="5" y="81"/>
                  <a:pt x="5" y="80"/>
                </a:cubicBezTo>
                <a:cubicBezTo>
                  <a:pt x="7" y="76"/>
                  <a:pt x="10" y="73"/>
                  <a:pt x="14" y="71"/>
                </a:cubicBezTo>
                <a:cubicBezTo>
                  <a:pt x="17" y="68"/>
                  <a:pt x="20" y="67"/>
                  <a:pt x="24" y="67"/>
                </a:cubicBezTo>
                <a:cubicBezTo>
                  <a:pt x="24" y="67"/>
                  <a:pt x="24" y="66"/>
                  <a:pt x="25" y="66"/>
                </a:cubicBezTo>
                <a:cubicBezTo>
                  <a:pt x="25" y="66"/>
                  <a:pt x="25" y="65"/>
                  <a:pt x="25" y="64"/>
                </a:cubicBezTo>
                <a:cubicBezTo>
                  <a:pt x="25" y="63"/>
                  <a:pt x="25" y="63"/>
                  <a:pt x="25" y="62"/>
                </a:cubicBezTo>
                <a:cubicBezTo>
                  <a:pt x="25" y="61"/>
                  <a:pt x="25" y="60"/>
                  <a:pt x="25" y="59"/>
                </a:cubicBezTo>
                <a:cubicBezTo>
                  <a:pt x="25" y="58"/>
                  <a:pt x="26" y="56"/>
                  <a:pt x="27" y="55"/>
                </a:cubicBezTo>
                <a:cubicBezTo>
                  <a:pt x="29" y="53"/>
                  <a:pt x="32" y="51"/>
                  <a:pt x="35" y="50"/>
                </a:cubicBezTo>
                <a:cubicBezTo>
                  <a:pt x="37" y="50"/>
                  <a:pt x="38" y="49"/>
                  <a:pt x="40" y="49"/>
                </a:cubicBezTo>
                <a:cubicBezTo>
                  <a:pt x="40" y="49"/>
                  <a:pt x="40" y="49"/>
                  <a:pt x="41" y="49"/>
                </a:cubicBezTo>
                <a:cubicBezTo>
                  <a:pt x="41" y="49"/>
                  <a:pt x="40" y="48"/>
                  <a:pt x="40" y="48"/>
                </a:cubicBezTo>
                <a:cubicBezTo>
                  <a:pt x="39" y="43"/>
                  <a:pt x="40" y="39"/>
                  <a:pt x="42" y="34"/>
                </a:cubicBezTo>
                <a:cubicBezTo>
                  <a:pt x="43" y="33"/>
                  <a:pt x="43" y="32"/>
                  <a:pt x="44" y="31"/>
                </a:cubicBezTo>
                <a:cubicBezTo>
                  <a:pt x="48" y="26"/>
                  <a:pt x="53" y="23"/>
                  <a:pt x="59" y="24"/>
                </a:cubicBezTo>
                <a:cubicBezTo>
                  <a:pt x="61" y="24"/>
                  <a:pt x="63" y="24"/>
                  <a:pt x="65" y="25"/>
                </a:cubicBezTo>
                <a:cubicBezTo>
                  <a:pt x="67" y="25"/>
                  <a:pt x="68" y="26"/>
                  <a:pt x="69" y="26"/>
                </a:cubicBezTo>
                <a:cubicBezTo>
                  <a:pt x="69" y="27"/>
                  <a:pt x="69" y="27"/>
                  <a:pt x="70" y="27"/>
                </a:cubicBezTo>
                <a:close/>
                <a:moveTo>
                  <a:pt x="75" y="102"/>
                </a:moveTo>
                <a:cubicBezTo>
                  <a:pt x="75" y="103"/>
                  <a:pt x="75" y="103"/>
                  <a:pt x="75" y="104"/>
                </a:cubicBezTo>
                <a:cubicBezTo>
                  <a:pt x="75" y="104"/>
                  <a:pt x="75" y="104"/>
                  <a:pt x="75" y="104"/>
                </a:cubicBezTo>
                <a:cubicBezTo>
                  <a:pt x="75" y="103"/>
                  <a:pt x="75" y="103"/>
                  <a:pt x="75" y="103"/>
                </a:cubicBezTo>
                <a:cubicBezTo>
                  <a:pt x="75" y="102"/>
                  <a:pt x="75" y="101"/>
                  <a:pt x="74" y="100"/>
                </a:cubicBezTo>
                <a:cubicBezTo>
                  <a:pt x="74" y="101"/>
                  <a:pt x="75" y="102"/>
                  <a:pt x="75" y="102"/>
                </a:cubicBezTo>
                <a:cubicBezTo>
                  <a:pt x="75" y="102"/>
                  <a:pt x="75" y="102"/>
                  <a:pt x="75" y="102"/>
                </a:cubicBezTo>
                <a:close/>
                <a:moveTo>
                  <a:pt x="135" y="112"/>
                </a:moveTo>
                <a:cubicBezTo>
                  <a:pt x="135" y="112"/>
                  <a:pt x="136" y="112"/>
                  <a:pt x="136" y="112"/>
                </a:cubicBezTo>
                <a:cubicBezTo>
                  <a:pt x="136" y="112"/>
                  <a:pt x="136" y="112"/>
                  <a:pt x="136" y="112"/>
                </a:cubicBezTo>
                <a:cubicBezTo>
                  <a:pt x="136" y="112"/>
                  <a:pt x="135" y="112"/>
                  <a:pt x="135" y="112"/>
                </a:cubicBezTo>
                <a:cubicBezTo>
                  <a:pt x="135" y="112"/>
                  <a:pt x="135" y="112"/>
                  <a:pt x="134" y="112"/>
                </a:cubicBezTo>
                <a:cubicBezTo>
                  <a:pt x="132" y="111"/>
                  <a:pt x="129" y="110"/>
                  <a:pt x="127" y="109"/>
                </a:cubicBezTo>
                <a:cubicBezTo>
                  <a:pt x="127" y="109"/>
                  <a:pt x="127" y="109"/>
                  <a:pt x="127" y="109"/>
                </a:cubicBezTo>
                <a:cubicBezTo>
                  <a:pt x="128" y="110"/>
                  <a:pt x="129" y="111"/>
                  <a:pt x="131" y="112"/>
                </a:cubicBezTo>
                <a:cubicBezTo>
                  <a:pt x="133" y="112"/>
                  <a:pt x="134" y="112"/>
                  <a:pt x="135" y="112"/>
                </a:cubicBezTo>
                <a:close/>
                <a:moveTo>
                  <a:pt x="104" y="16"/>
                </a:moveTo>
                <a:cubicBezTo>
                  <a:pt x="104" y="16"/>
                  <a:pt x="104" y="16"/>
                  <a:pt x="104" y="17"/>
                </a:cubicBezTo>
                <a:cubicBezTo>
                  <a:pt x="103" y="18"/>
                  <a:pt x="102" y="19"/>
                  <a:pt x="101" y="20"/>
                </a:cubicBezTo>
                <a:cubicBezTo>
                  <a:pt x="101" y="20"/>
                  <a:pt x="101" y="21"/>
                  <a:pt x="101" y="21"/>
                </a:cubicBezTo>
                <a:cubicBezTo>
                  <a:pt x="100" y="22"/>
                  <a:pt x="100" y="23"/>
                  <a:pt x="100" y="24"/>
                </a:cubicBezTo>
                <a:cubicBezTo>
                  <a:pt x="100" y="25"/>
                  <a:pt x="99" y="25"/>
                  <a:pt x="99" y="25"/>
                </a:cubicBezTo>
                <a:cubicBezTo>
                  <a:pt x="99" y="26"/>
                  <a:pt x="98" y="26"/>
                  <a:pt x="98" y="25"/>
                </a:cubicBezTo>
                <a:cubicBezTo>
                  <a:pt x="97" y="25"/>
                  <a:pt x="97" y="25"/>
                  <a:pt x="97" y="25"/>
                </a:cubicBezTo>
                <a:cubicBezTo>
                  <a:pt x="97" y="24"/>
                  <a:pt x="96" y="24"/>
                  <a:pt x="96" y="24"/>
                </a:cubicBezTo>
                <a:cubicBezTo>
                  <a:pt x="95" y="23"/>
                  <a:pt x="95" y="22"/>
                  <a:pt x="96" y="22"/>
                </a:cubicBezTo>
                <a:cubicBezTo>
                  <a:pt x="97" y="20"/>
                  <a:pt x="97" y="19"/>
                  <a:pt x="96" y="18"/>
                </a:cubicBezTo>
                <a:cubicBezTo>
                  <a:pt x="96" y="17"/>
                  <a:pt x="95" y="17"/>
                  <a:pt x="95" y="16"/>
                </a:cubicBezTo>
                <a:cubicBezTo>
                  <a:pt x="94" y="15"/>
                  <a:pt x="93" y="14"/>
                  <a:pt x="92" y="13"/>
                </a:cubicBezTo>
                <a:cubicBezTo>
                  <a:pt x="91" y="12"/>
                  <a:pt x="90" y="11"/>
                  <a:pt x="89" y="10"/>
                </a:cubicBezTo>
                <a:cubicBezTo>
                  <a:pt x="88" y="10"/>
                  <a:pt x="88" y="10"/>
                  <a:pt x="87" y="10"/>
                </a:cubicBezTo>
                <a:cubicBezTo>
                  <a:pt x="86" y="10"/>
                  <a:pt x="85" y="10"/>
                  <a:pt x="84" y="11"/>
                </a:cubicBezTo>
                <a:cubicBezTo>
                  <a:pt x="81" y="13"/>
                  <a:pt x="78" y="16"/>
                  <a:pt x="76" y="20"/>
                </a:cubicBezTo>
                <a:cubicBezTo>
                  <a:pt x="76" y="20"/>
                  <a:pt x="76" y="21"/>
                  <a:pt x="76" y="21"/>
                </a:cubicBezTo>
                <a:cubicBezTo>
                  <a:pt x="76" y="24"/>
                  <a:pt x="76" y="26"/>
                  <a:pt x="77" y="29"/>
                </a:cubicBezTo>
                <a:cubicBezTo>
                  <a:pt x="77" y="31"/>
                  <a:pt x="77" y="33"/>
                  <a:pt x="78" y="35"/>
                </a:cubicBezTo>
                <a:cubicBezTo>
                  <a:pt x="78" y="36"/>
                  <a:pt x="78" y="38"/>
                  <a:pt x="77" y="40"/>
                </a:cubicBezTo>
                <a:cubicBezTo>
                  <a:pt x="77" y="41"/>
                  <a:pt x="77" y="41"/>
                  <a:pt x="77" y="42"/>
                </a:cubicBezTo>
                <a:cubicBezTo>
                  <a:pt x="77" y="42"/>
                  <a:pt x="76" y="43"/>
                  <a:pt x="76" y="43"/>
                </a:cubicBezTo>
                <a:cubicBezTo>
                  <a:pt x="75" y="43"/>
                  <a:pt x="74" y="43"/>
                  <a:pt x="73" y="42"/>
                </a:cubicBezTo>
                <a:cubicBezTo>
                  <a:pt x="71" y="40"/>
                  <a:pt x="70" y="39"/>
                  <a:pt x="69" y="37"/>
                </a:cubicBezTo>
                <a:cubicBezTo>
                  <a:pt x="69" y="36"/>
                  <a:pt x="68" y="35"/>
                  <a:pt x="67" y="34"/>
                </a:cubicBezTo>
                <a:cubicBezTo>
                  <a:pt x="65" y="32"/>
                  <a:pt x="63" y="30"/>
                  <a:pt x="60" y="30"/>
                </a:cubicBezTo>
                <a:cubicBezTo>
                  <a:pt x="57" y="30"/>
                  <a:pt x="54" y="31"/>
                  <a:pt x="51" y="32"/>
                </a:cubicBezTo>
                <a:cubicBezTo>
                  <a:pt x="49" y="33"/>
                  <a:pt x="48" y="34"/>
                  <a:pt x="48" y="36"/>
                </a:cubicBezTo>
                <a:cubicBezTo>
                  <a:pt x="48" y="38"/>
                  <a:pt x="47" y="38"/>
                  <a:pt x="46" y="38"/>
                </a:cubicBezTo>
                <a:cubicBezTo>
                  <a:pt x="45" y="38"/>
                  <a:pt x="45" y="38"/>
                  <a:pt x="45" y="38"/>
                </a:cubicBezTo>
                <a:cubicBezTo>
                  <a:pt x="45" y="38"/>
                  <a:pt x="44" y="38"/>
                  <a:pt x="44" y="39"/>
                </a:cubicBezTo>
                <a:cubicBezTo>
                  <a:pt x="44" y="40"/>
                  <a:pt x="44" y="42"/>
                  <a:pt x="44" y="44"/>
                </a:cubicBezTo>
                <a:cubicBezTo>
                  <a:pt x="45" y="46"/>
                  <a:pt x="45" y="48"/>
                  <a:pt x="46" y="50"/>
                </a:cubicBezTo>
                <a:cubicBezTo>
                  <a:pt x="46" y="51"/>
                  <a:pt x="46" y="51"/>
                  <a:pt x="47" y="52"/>
                </a:cubicBezTo>
                <a:cubicBezTo>
                  <a:pt x="47" y="53"/>
                  <a:pt x="48" y="53"/>
                  <a:pt x="48" y="53"/>
                </a:cubicBezTo>
                <a:cubicBezTo>
                  <a:pt x="49" y="53"/>
                  <a:pt x="49" y="53"/>
                  <a:pt x="49" y="53"/>
                </a:cubicBezTo>
                <a:cubicBezTo>
                  <a:pt x="50" y="55"/>
                  <a:pt x="49" y="56"/>
                  <a:pt x="48" y="56"/>
                </a:cubicBezTo>
                <a:cubicBezTo>
                  <a:pt x="47" y="56"/>
                  <a:pt x="47" y="56"/>
                  <a:pt x="47" y="56"/>
                </a:cubicBezTo>
                <a:cubicBezTo>
                  <a:pt x="46" y="56"/>
                  <a:pt x="46" y="55"/>
                  <a:pt x="46" y="55"/>
                </a:cubicBezTo>
                <a:cubicBezTo>
                  <a:pt x="45" y="55"/>
                  <a:pt x="45" y="55"/>
                  <a:pt x="44" y="54"/>
                </a:cubicBezTo>
                <a:cubicBezTo>
                  <a:pt x="42" y="54"/>
                  <a:pt x="39" y="54"/>
                  <a:pt x="37" y="54"/>
                </a:cubicBezTo>
                <a:cubicBezTo>
                  <a:pt x="36" y="54"/>
                  <a:pt x="34" y="54"/>
                  <a:pt x="33" y="55"/>
                </a:cubicBezTo>
                <a:cubicBezTo>
                  <a:pt x="32" y="55"/>
                  <a:pt x="32" y="55"/>
                  <a:pt x="32" y="55"/>
                </a:cubicBezTo>
                <a:cubicBezTo>
                  <a:pt x="30" y="57"/>
                  <a:pt x="29" y="59"/>
                  <a:pt x="29" y="61"/>
                </a:cubicBezTo>
                <a:cubicBezTo>
                  <a:pt x="29" y="62"/>
                  <a:pt x="29" y="63"/>
                  <a:pt x="29" y="64"/>
                </a:cubicBezTo>
                <a:cubicBezTo>
                  <a:pt x="29" y="65"/>
                  <a:pt x="30" y="66"/>
                  <a:pt x="31" y="67"/>
                </a:cubicBezTo>
                <a:cubicBezTo>
                  <a:pt x="31" y="67"/>
                  <a:pt x="31" y="67"/>
                  <a:pt x="32" y="67"/>
                </a:cubicBezTo>
                <a:cubicBezTo>
                  <a:pt x="33" y="68"/>
                  <a:pt x="34" y="68"/>
                  <a:pt x="34" y="69"/>
                </a:cubicBezTo>
                <a:cubicBezTo>
                  <a:pt x="35" y="70"/>
                  <a:pt x="35" y="71"/>
                  <a:pt x="36" y="71"/>
                </a:cubicBezTo>
                <a:cubicBezTo>
                  <a:pt x="36" y="71"/>
                  <a:pt x="36" y="71"/>
                  <a:pt x="36" y="71"/>
                </a:cubicBezTo>
                <a:cubicBezTo>
                  <a:pt x="37" y="71"/>
                  <a:pt x="38" y="71"/>
                  <a:pt x="38" y="72"/>
                </a:cubicBezTo>
                <a:cubicBezTo>
                  <a:pt x="39" y="73"/>
                  <a:pt x="39" y="74"/>
                  <a:pt x="38" y="75"/>
                </a:cubicBezTo>
                <a:cubicBezTo>
                  <a:pt x="38" y="75"/>
                  <a:pt x="38" y="75"/>
                  <a:pt x="37" y="75"/>
                </a:cubicBezTo>
                <a:cubicBezTo>
                  <a:pt x="36" y="76"/>
                  <a:pt x="35" y="76"/>
                  <a:pt x="35" y="75"/>
                </a:cubicBezTo>
                <a:cubicBezTo>
                  <a:pt x="34" y="75"/>
                  <a:pt x="34" y="75"/>
                  <a:pt x="33" y="75"/>
                </a:cubicBezTo>
                <a:cubicBezTo>
                  <a:pt x="32" y="75"/>
                  <a:pt x="31" y="75"/>
                  <a:pt x="30" y="75"/>
                </a:cubicBezTo>
                <a:cubicBezTo>
                  <a:pt x="28" y="75"/>
                  <a:pt x="26" y="75"/>
                  <a:pt x="24" y="75"/>
                </a:cubicBezTo>
                <a:cubicBezTo>
                  <a:pt x="23" y="75"/>
                  <a:pt x="22" y="75"/>
                  <a:pt x="21" y="76"/>
                </a:cubicBezTo>
                <a:cubicBezTo>
                  <a:pt x="19" y="77"/>
                  <a:pt x="18" y="76"/>
                  <a:pt x="17" y="75"/>
                </a:cubicBezTo>
                <a:cubicBezTo>
                  <a:pt x="17" y="75"/>
                  <a:pt x="17" y="75"/>
                  <a:pt x="17" y="75"/>
                </a:cubicBezTo>
                <a:cubicBezTo>
                  <a:pt x="16" y="75"/>
                  <a:pt x="14" y="76"/>
                  <a:pt x="13" y="77"/>
                </a:cubicBezTo>
                <a:cubicBezTo>
                  <a:pt x="11" y="79"/>
                  <a:pt x="9" y="81"/>
                  <a:pt x="7" y="83"/>
                </a:cubicBezTo>
                <a:cubicBezTo>
                  <a:pt x="7" y="83"/>
                  <a:pt x="7" y="84"/>
                  <a:pt x="6" y="84"/>
                </a:cubicBezTo>
                <a:cubicBezTo>
                  <a:pt x="6" y="87"/>
                  <a:pt x="5" y="90"/>
                  <a:pt x="6" y="93"/>
                </a:cubicBezTo>
                <a:cubicBezTo>
                  <a:pt x="6" y="97"/>
                  <a:pt x="8" y="101"/>
                  <a:pt x="10" y="104"/>
                </a:cubicBezTo>
                <a:cubicBezTo>
                  <a:pt x="14" y="109"/>
                  <a:pt x="19" y="113"/>
                  <a:pt x="25" y="115"/>
                </a:cubicBezTo>
                <a:cubicBezTo>
                  <a:pt x="28" y="116"/>
                  <a:pt x="31" y="117"/>
                  <a:pt x="35" y="117"/>
                </a:cubicBezTo>
                <a:cubicBezTo>
                  <a:pt x="38" y="117"/>
                  <a:pt x="42" y="116"/>
                  <a:pt x="46" y="116"/>
                </a:cubicBezTo>
                <a:cubicBezTo>
                  <a:pt x="49" y="115"/>
                  <a:pt x="51" y="114"/>
                  <a:pt x="53" y="113"/>
                </a:cubicBezTo>
                <a:cubicBezTo>
                  <a:pt x="55" y="111"/>
                  <a:pt x="58" y="110"/>
                  <a:pt x="59" y="108"/>
                </a:cubicBezTo>
                <a:cubicBezTo>
                  <a:pt x="62" y="106"/>
                  <a:pt x="64" y="104"/>
                  <a:pt x="66" y="102"/>
                </a:cubicBezTo>
                <a:cubicBezTo>
                  <a:pt x="67" y="102"/>
                  <a:pt x="67" y="101"/>
                  <a:pt x="67" y="101"/>
                </a:cubicBezTo>
                <a:cubicBezTo>
                  <a:pt x="67" y="100"/>
                  <a:pt x="68" y="100"/>
                  <a:pt x="68" y="100"/>
                </a:cubicBezTo>
                <a:cubicBezTo>
                  <a:pt x="69" y="100"/>
                  <a:pt x="69" y="100"/>
                  <a:pt x="69" y="100"/>
                </a:cubicBezTo>
                <a:cubicBezTo>
                  <a:pt x="69" y="99"/>
                  <a:pt x="70" y="99"/>
                  <a:pt x="70" y="98"/>
                </a:cubicBezTo>
                <a:cubicBezTo>
                  <a:pt x="71" y="97"/>
                  <a:pt x="72" y="97"/>
                  <a:pt x="73" y="97"/>
                </a:cubicBezTo>
                <a:cubicBezTo>
                  <a:pt x="74" y="97"/>
                  <a:pt x="75" y="97"/>
                  <a:pt x="76" y="99"/>
                </a:cubicBezTo>
                <a:cubicBezTo>
                  <a:pt x="76" y="99"/>
                  <a:pt x="76" y="100"/>
                  <a:pt x="77" y="101"/>
                </a:cubicBezTo>
                <a:cubicBezTo>
                  <a:pt x="77" y="103"/>
                  <a:pt x="78" y="105"/>
                  <a:pt x="79" y="107"/>
                </a:cubicBezTo>
                <a:cubicBezTo>
                  <a:pt x="81" y="112"/>
                  <a:pt x="84" y="116"/>
                  <a:pt x="89" y="118"/>
                </a:cubicBezTo>
                <a:cubicBezTo>
                  <a:pt x="90" y="119"/>
                  <a:pt x="91" y="119"/>
                  <a:pt x="92" y="119"/>
                </a:cubicBezTo>
                <a:cubicBezTo>
                  <a:pt x="96" y="120"/>
                  <a:pt x="100" y="120"/>
                  <a:pt x="105" y="119"/>
                </a:cubicBezTo>
                <a:cubicBezTo>
                  <a:pt x="108" y="118"/>
                  <a:pt x="110" y="117"/>
                  <a:pt x="113" y="114"/>
                </a:cubicBezTo>
                <a:cubicBezTo>
                  <a:pt x="114" y="112"/>
                  <a:pt x="116" y="111"/>
                  <a:pt x="117" y="109"/>
                </a:cubicBezTo>
                <a:cubicBezTo>
                  <a:pt x="118" y="106"/>
                  <a:pt x="118" y="106"/>
                  <a:pt x="118" y="104"/>
                </a:cubicBezTo>
                <a:cubicBezTo>
                  <a:pt x="118" y="103"/>
                  <a:pt x="118" y="103"/>
                  <a:pt x="118" y="102"/>
                </a:cubicBezTo>
                <a:cubicBezTo>
                  <a:pt x="117" y="101"/>
                  <a:pt x="118" y="100"/>
                  <a:pt x="118" y="100"/>
                </a:cubicBezTo>
                <a:cubicBezTo>
                  <a:pt x="119" y="99"/>
                  <a:pt x="120" y="99"/>
                  <a:pt x="120" y="100"/>
                </a:cubicBezTo>
                <a:cubicBezTo>
                  <a:pt x="120" y="100"/>
                  <a:pt x="121" y="100"/>
                  <a:pt x="121" y="101"/>
                </a:cubicBezTo>
                <a:cubicBezTo>
                  <a:pt x="122" y="101"/>
                  <a:pt x="124" y="102"/>
                  <a:pt x="125" y="103"/>
                </a:cubicBezTo>
                <a:cubicBezTo>
                  <a:pt x="131" y="107"/>
                  <a:pt x="138" y="109"/>
                  <a:pt x="145" y="110"/>
                </a:cubicBezTo>
                <a:cubicBezTo>
                  <a:pt x="146" y="110"/>
                  <a:pt x="147" y="110"/>
                  <a:pt x="148" y="109"/>
                </a:cubicBezTo>
                <a:cubicBezTo>
                  <a:pt x="150" y="109"/>
                  <a:pt x="152" y="108"/>
                  <a:pt x="154" y="107"/>
                </a:cubicBezTo>
                <a:cubicBezTo>
                  <a:pt x="155" y="107"/>
                  <a:pt x="156" y="106"/>
                  <a:pt x="156" y="106"/>
                </a:cubicBezTo>
                <a:cubicBezTo>
                  <a:pt x="163" y="101"/>
                  <a:pt x="168" y="94"/>
                  <a:pt x="171" y="86"/>
                </a:cubicBezTo>
                <a:cubicBezTo>
                  <a:pt x="173" y="79"/>
                  <a:pt x="175" y="72"/>
                  <a:pt x="175" y="65"/>
                </a:cubicBezTo>
                <a:cubicBezTo>
                  <a:pt x="175" y="62"/>
                  <a:pt x="174" y="59"/>
                  <a:pt x="173" y="56"/>
                </a:cubicBezTo>
                <a:cubicBezTo>
                  <a:pt x="173" y="55"/>
                  <a:pt x="173" y="55"/>
                  <a:pt x="173" y="55"/>
                </a:cubicBezTo>
                <a:cubicBezTo>
                  <a:pt x="172" y="53"/>
                  <a:pt x="171" y="52"/>
                  <a:pt x="170" y="50"/>
                </a:cubicBezTo>
                <a:cubicBezTo>
                  <a:pt x="166" y="47"/>
                  <a:pt x="163" y="44"/>
                  <a:pt x="159" y="42"/>
                </a:cubicBezTo>
                <a:cubicBezTo>
                  <a:pt x="157" y="41"/>
                  <a:pt x="155" y="40"/>
                  <a:pt x="153" y="40"/>
                </a:cubicBezTo>
                <a:cubicBezTo>
                  <a:pt x="153" y="40"/>
                  <a:pt x="153" y="40"/>
                  <a:pt x="152" y="40"/>
                </a:cubicBezTo>
                <a:cubicBezTo>
                  <a:pt x="150" y="40"/>
                  <a:pt x="148" y="40"/>
                  <a:pt x="146" y="40"/>
                </a:cubicBezTo>
                <a:cubicBezTo>
                  <a:pt x="146" y="40"/>
                  <a:pt x="145" y="41"/>
                  <a:pt x="145" y="41"/>
                </a:cubicBezTo>
                <a:cubicBezTo>
                  <a:pt x="145" y="41"/>
                  <a:pt x="145" y="42"/>
                  <a:pt x="145" y="42"/>
                </a:cubicBezTo>
                <a:cubicBezTo>
                  <a:pt x="144" y="43"/>
                  <a:pt x="143" y="43"/>
                  <a:pt x="143" y="42"/>
                </a:cubicBezTo>
                <a:cubicBezTo>
                  <a:pt x="143" y="41"/>
                  <a:pt x="142" y="41"/>
                  <a:pt x="142" y="41"/>
                </a:cubicBezTo>
                <a:cubicBezTo>
                  <a:pt x="142" y="41"/>
                  <a:pt x="142" y="41"/>
                  <a:pt x="142" y="42"/>
                </a:cubicBezTo>
                <a:cubicBezTo>
                  <a:pt x="142" y="42"/>
                  <a:pt x="142" y="43"/>
                  <a:pt x="141" y="43"/>
                </a:cubicBezTo>
                <a:cubicBezTo>
                  <a:pt x="141" y="44"/>
                  <a:pt x="140" y="44"/>
                  <a:pt x="140" y="44"/>
                </a:cubicBezTo>
                <a:cubicBezTo>
                  <a:pt x="139" y="44"/>
                  <a:pt x="138" y="43"/>
                  <a:pt x="138" y="42"/>
                </a:cubicBezTo>
                <a:cubicBezTo>
                  <a:pt x="138" y="42"/>
                  <a:pt x="138" y="41"/>
                  <a:pt x="138" y="41"/>
                </a:cubicBezTo>
                <a:cubicBezTo>
                  <a:pt x="139" y="40"/>
                  <a:pt x="140" y="40"/>
                  <a:pt x="140" y="39"/>
                </a:cubicBezTo>
                <a:cubicBezTo>
                  <a:pt x="140" y="38"/>
                  <a:pt x="140" y="38"/>
                  <a:pt x="140" y="37"/>
                </a:cubicBezTo>
                <a:cubicBezTo>
                  <a:pt x="140" y="37"/>
                  <a:pt x="140" y="36"/>
                  <a:pt x="140" y="35"/>
                </a:cubicBezTo>
                <a:cubicBezTo>
                  <a:pt x="141" y="32"/>
                  <a:pt x="141" y="28"/>
                  <a:pt x="141" y="25"/>
                </a:cubicBezTo>
                <a:cubicBezTo>
                  <a:pt x="141" y="23"/>
                  <a:pt x="141" y="21"/>
                  <a:pt x="140" y="19"/>
                </a:cubicBezTo>
                <a:cubicBezTo>
                  <a:pt x="138" y="14"/>
                  <a:pt x="134" y="10"/>
                  <a:pt x="129" y="8"/>
                </a:cubicBezTo>
                <a:cubicBezTo>
                  <a:pt x="126" y="6"/>
                  <a:pt x="123" y="6"/>
                  <a:pt x="119" y="6"/>
                </a:cubicBezTo>
                <a:cubicBezTo>
                  <a:pt x="118" y="5"/>
                  <a:pt x="117" y="6"/>
                  <a:pt x="116" y="7"/>
                </a:cubicBezTo>
                <a:cubicBezTo>
                  <a:pt x="113" y="9"/>
                  <a:pt x="110" y="12"/>
                  <a:pt x="107" y="15"/>
                </a:cubicBezTo>
                <a:cubicBezTo>
                  <a:pt x="106" y="17"/>
                  <a:pt x="105" y="17"/>
                  <a:pt x="104" y="16"/>
                </a:cubicBezTo>
                <a:close/>
                <a:moveTo>
                  <a:pt x="49" y="31"/>
                </a:moveTo>
                <a:cubicBezTo>
                  <a:pt x="50" y="31"/>
                  <a:pt x="50" y="31"/>
                  <a:pt x="50" y="31"/>
                </a:cubicBezTo>
                <a:cubicBezTo>
                  <a:pt x="50" y="31"/>
                  <a:pt x="50" y="31"/>
                  <a:pt x="50" y="31"/>
                </a:cubicBezTo>
                <a:cubicBezTo>
                  <a:pt x="53" y="29"/>
                  <a:pt x="56" y="29"/>
                  <a:pt x="59" y="28"/>
                </a:cubicBezTo>
                <a:cubicBezTo>
                  <a:pt x="61" y="28"/>
                  <a:pt x="63" y="29"/>
                  <a:pt x="64" y="29"/>
                </a:cubicBezTo>
                <a:cubicBezTo>
                  <a:pt x="66" y="30"/>
                  <a:pt x="68" y="32"/>
                  <a:pt x="69" y="34"/>
                </a:cubicBezTo>
                <a:cubicBezTo>
                  <a:pt x="70" y="34"/>
                  <a:pt x="70" y="34"/>
                  <a:pt x="70" y="35"/>
                </a:cubicBezTo>
                <a:cubicBezTo>
                  <a:pt x="70" y="33"/>
                  <a:pt x="70" y="32"/>
                  <a:pt x="69" y="31"/>
                </a:cubicBezTo>
                <a:cubicBezTo>
                  <a:pt x="68" y="31"/>
                  <a:pt x="68" y="30"/>
                  <a:pt x="67" y="30"/>
                </a:cubicBezTo>
                <a:cubicBezTo>
                  <a:pt x="65" y="28"/>
                  <a:pt x="62" y="28"/>
                  <a:pt x="59" y="27"/>
                </a:cubicBezTo>
                <a:cubicBezTo>
                  <a:pt x="58" y="27"/>
                  <a:pt x="57" y="27"/>
                  <a:pt x="56" y="27"/>
                </a:cubicBezTo>
                <a:cubicBezTo>
                  <a:pt x="54" y="28"/>
                  <a:pt x="52" y="29"/>
                  <a:pt x="50" y="30"/>
                </a:cubicBezTo>
                <a:cubicBezTo>
                  <a:pt x="50" y="30"/>
                  <a:pt x="50" y="30"/>
                  <a:pt x="49" y="31"/>
                </a:cubicBezTo>
                <a:close/>
                <a:moveTo>
                  <a:pt x="93" y="122"/>
                </a:moveTo>
                <a:cubicBezTo>
                  <a:pt x="90" y="122"/>
                  <a:pt x="88" y="120"/>
                  <a:pt x="85" y="119"/>
                </a:cubicBezTo>
                <a:cubicBezTo>
                  <a:pt x="82" y="117"/>
                  <a:pt x="79" y="115"/>
                  <a:pt x="76" y="112"/>
                </a:cubicBezTo>
                <a:cubicBezTo>
                  <a:pt x="76" y="111"/>
                  <a:pt x="76" y="111"/>
                  <a:pt x="76" y="111"/>
                </a:cubicBezTo>
                <a:cubicBezTo>
                  <a:pt x="77" y="116"/>
                  <a:pt x="86" y="122"/>
                  <a:pt x="93" y="122"/>
                </a:cubicBezTo>
                <a:close/>
                <a:moveTo>
                  <a:pt x="176" y="71"/>
                </a:moveTo>
                <a:cubicBezTo>
                  <a:pt x="176" y="71"/>
                  <a:pt x="176" y="72"/>
                  <a:pt x="176" y="73"/>
                </a:cubicBezTo>
                <a:cubicBezTo>
                  <a:pt x="176" y="73"/>
                  <a:pt x="176" y="74"/>
                  <a:pt x="176" y="75"/>
                </a:cubicBezTo>
                <a:cubicBezTo>
                  <a:pt x="176" y="76"/>
                  <a:pt x="175" y="76"/>
                  <a:pt x="175" y="77"/>
                </a:cubicBezTo>
                <a:cubicBezTo>
                  <a:pt x="175" y="78"/>
                  <a:pt x="175" y="79"/>
                  <a:pt x="175" y="79"/>
                </a:cubicBezTo>
                <a:cubicBezTo>
                  <a:pt x="175" y="80"/>
                  <a:pt x="174" y="81"/>
                  <a:pt x="174" y="82"/>
                </a:cubicBezTo>
                <a:cubicBezTo>
                  <a:pt x="174" y="82"/>
                  <a:pt x="174" y="83"/>
                  <a:pt x="174" y="84"/>
                </a:cubicBezTo>
                <a:cubicBezTo>
                  <a:pt x="173" y="84"/>
                  <a:pt x="173" y="85"/>
                  <a:pt x="173" y="86"/>
                </a:cubicBezTo>
                <a:cubicBezTo>
                  <a:pt x="173" y="86"/>
                  <a:pt x="172" y="87"/>
                  <a:pt x="172" y="88"/>
                </a:cubicBezTo>
                <a:cubicBezTo>
                  <a:pt x="172" y="89"/>
                  <a:pt x="172" y="89"/>
                  <a:pt x="171" y="90"/>
                </a:cubicBezTo>
                <a:cubicBezTo>
                  <a:pt x="171" y="91"/>
                  <a:pt x="171" y="91"/>
                  <a:pt x="170" y="92"/>
                </a:cubicBezTo>
                <a:cubicBezTo>
                  <a:pt x="170" y="93"/>
                  <a:pt x="170" y="93"/>
                  <a:pt x="169" y="94"/>
                </a:cubicBezTo>
                <a:cubicBezTo>
                  <a:pt x="169" y="95"/>
                  <a:pt x="168" y="95"/>
                  <a:pt x="168" y="96"/>
                </a:cubicBezTo>
                <a:cubicBezTo>
                  <a:pt x="168" y="97"/>
                  <a:pt x="167" y="97"/>
                  <a:pt x="167" y="98"/>
                </a:cubicBezTo>
                <a:cubicBezTo>
                  <a:pt x="166" y="98"/>
                  <a:pt x="166" y="99"/>
                  <a:pt x="166" y="100"/>
                </a:cubicBezTo>
                <a:cubicBezTo>
                  <a:pt x="167" y="99"/>
                  <a:pt x="168" y="98"/>
                  <a:pt x="168" y="96"/>
                </a:cubicBezTo>
                <a:cubicBezTo>
                  <a:pt x="172" y="90"/>
                  <a:pt x="175" y="84"/>
                  <a:pt x="176" y="76"/>
                </a:cubicBezTo>
                <a:cubicBezTo>
                  <a:pt x="176" y="74"/>
                  <a:pt x="177" y="72"/>
                  <a:pt x="176" y="71"/>
                </a:cubicBezTo>
                <a:close/>
                <a:moveTo>
                  <a:pt x="144" y="35"/>
                </a:moveTo>
                <a:cubicBezTo>
                  <a:pt x="145" y="35"/>
                  <a:pt x="145" y="35"/>
                  <a:pt x="145" y="35"/>
                </a:cubicBezTo>
                <a:cubicBezTo>
                  <a:pt x="145" y="35"/>
                  <a:pt x="145" y="34"/>
                  <a:pt x="145" y="34"/>
                </a:cubicBezTo>
                <a:cubicBezTo>
                  <a:pt x="146" y="32"/>
                  <a:pt x="146" y="30"/>
                  <a:pt x="146" y="28"/>
                </a:cubicBezTo>
                <a:cubicBezTo>
                  <a:pt x="146" y="26"/>
                  <a:pt x="146" y="24"/>
                  <a:pt x="146" y="22"/>
                </a:cubicBezTo>
                <a:cubicBezTo>
                  <a:pt x="145" y="20"/>
                  <a:pt x="145" y="18"/>
                  <a:pt x="144" y="16"/>
                </a:cubicBezTo>
                <a:cubicBezTo>
                  <a:pt x="144" y="16"/>
                  <a:pt x="144" y="16"/>
                  <a:pt x="144" y="15"/>
                </a:cubicBezTo>
                <a:cubicBezTo>
                  <a:pt x="144" y="15"/>
                  <a:pt x="143" y="15"/>
                  <a:pt x="143" y="15"/>
                </a:cubicBezTo>
                <a:cubicBezTo>
                  <a:pt x="144" y="18"/>
                  <a:pt x="145" y="21"/>
                  <a:pt x="145" y="24"/>
                </a:cubicBezTo>
                <a:cubicBezTo>
                  <a:pt x="145" y="27"/>
                  <a:pt x="146" y="30"/>
                  <a:pt x="145" y="33"/>
                </a:cubicBezTo>
                <a:cubicBezTo>
                  <a:pt x="145" y="34"/>
                  <a:pt x="145" y="34"/>
                  <a:pt x="144" y="35"/>
                </a:cubicBezTo>
                <a:close/>
                <a:moveTo>
                  <a:pt x="13" y="115"/>
                </a:moveTo>
                <a:cubicBezTo>
                  <a:pt x="15" y="117"/>
                  <a:pt x="21" y="120"/>
                  <a:pt x="23" y="119"/>
                </a:cubicBezTo>
                <a:cubicBezTo>
                  <a:pt x="20" y="118"/>
                  <a:pt x="16" y="116"/>
                  <a:pt x="13" y="115"/>
                </a:cubicBezTo>
                <a:close/>
                <a:moveTo>
                  <a:pt x="127" y="106"/>
                </a:moveTo>
                <a:cubicBezTo>
                  <a:pt x="130" y="109"/>
                  <a:pt x="134" y="110"/>
                  <a:pt x="138" y="111"/>
                </a:cubicBezTo>
                <a:cubicBezTo>
                  <a:pt x="134" y="110"/>
                  <a:pt x="130" y="108"/>
                  <a:pt x="127" y="106"/>
                </a:cubicBezTo>
                <a:close/>
                <a:moveTo>
                  <a:pt x="159" y="40"/>
                </a:moveTo>
                <a:cubicBezTo>
                  <a:pt x="159" y="40"/>
                  <a:pt x="159" y="40"/>
                  <a:pt x="159" y="40"/>
                </a:cubicBezTo>
                <a:cubicBezTo>
                  <a:pt x="162" y="41"/>
                  <a:pt x="165" y="43"/>
                  <a:pt x="168" y="46"/>
                </a:cubicBezTo>
                <a:cubicBezTo>
                  <a:pt x="165" y="43"/>
                  <a:pt x="163" y="41"/>
                  <a:pt x="160" y="40"/>
                </a:cubicBezTo>
                <a:cubicBezTo>
                  <a:pt x="160" y="40"/>
                  <a:pt x="159" y="40"/>
                  <a:pt x="159" y="40"/>
                </a:cubicBezTo>
                <a:close/>
                <a:moveTo>
                  <a:pt x="102" y="121"/>
                </a:moveTo>
                <a:cubicBezTo>
                  <a:pt x="103" y="122"/>
                  <a:pt x="105" y="121"/>
                  <a:pt x="106" y="121"/>
                </a:cubicBezTo>
                <a:cubicBezTo>
                  <a:pt x="105" y="121"/>
                  <a:pt x="103" y="121"/>
                  <a:pt x="102" y="121"/>
                </a:cubicBezTo>
                <a:close/>
                <a:moveTo>
                  <a:pt x="19" y="115"/>
                </a:moveTo>
                <a:cubicBezTo>
                  <a:pt x="20" y="116"/>
                  <a:pt x="21" y="116"/>
                  <a:pt x="22" y="116"/>
                </a:cubicBezTo>
                <a:cubicBezTo>
                  <a:pt x="21" y="116"/>
                  <a:pt x="20" y="116"/>
                  <a:pt x="19" y="115"/>
                </a:cubicBezTo>
                <a:close/>
                <a:moveTo>
                  <a:pt x="78" y="14"/>
                </a:moveTo>
                <a:cubicBezTo>
                  <a:pt x="78" y="14"/>
                  <a:pt x="78" y="13"/>
                  <a:pt x="78" y="13"/>
                </a:cubicBezTo>
                <a:cubicBezTo>
                  <a:pt x="78" y="14"/>
                  <a:pt x="77" y="14"/>
                  <a:pt x="77" y="14"/>
                </a:cubicBezTo>
                <a:cubicBezTo>
                  <a:pt x="77" y="14"/>
                  <a:pt x="77" y="14"/>
                  <a:pt x="77" y="14"/>
                </a:cubicBezTo>
                <a:cubicBezTo>
                  <a:pt x="78" y="14"/>
                  <a:pt x="78" y="14"/>
                  <a:pt x="78" y="14"/>
                </a:cubicBezTo>
                <a:close/>
                <a:moveTo>
                  <a:pt x="36" y="119"/>
                </a:moveTo>
                <a:cubicBezTo>
                  <a:pt x="36" y="119"/>
                  <a:pt x="36" y="119"/>
                  <a:pt x="36" y="119"/>
                </a:cubicBezTo>
                <a:cubicBezTo>
                  <a:pt x="36" y="119"/>
                  <a:pt x="37" y="119"/>
                  <a:pt x="37" y="119"/>
                </a:cubicBezTo>
                <a:cubicBezTo>
                  <a:pt x="37" y="119"/>
                  <a:pt x="37" y="119"/>
                  <a:pt x="37" y="119"/>
                </a:cubicBezTo>
                <a:cubicBezTo>
                  <a:pt x="37" y="119"/>
                  <a:pt x="36" y="119"/>
                  <a:pt x="36" y="119"/>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0" name="Freeform 349"/>
          <p:cNvSpPr>
            <a:spLocks noEditPoints="1"/>
          </p:cNvSpPr>
          <p:nvPr/>
        </p:nvSpPr>
        <p:spPr bwMode="auto">
          <a:xfrm rot="16200000">
            <a:off x="6477395" y="4997391"/>
            <a:ext cx="646520" cy="1979130"/>
          </a:xfrm>
          <a:custGeom>
            <a:avLst/>
            <a:gdLst>
              <a:gd name="T0" fmla="*/ 20 w 32"/>
              <a:gd name="T1" fmla="*/ 85 h 96"/>
              <a:gd name="T2" fmla="*/ 6 w 32"/>
              <a:gd name="T3" fmla="*/ 59 h 96"/>
              <a:gd name="T4" fmla="*/ 4 w 32"/>
              <a:gd name="T5" fmla="*/ 27 h 96"/>
              <a:gd name="T6" fmla="*/ 6 w 32"/>
              <a:gd name="T7" fmla="*/ 6 h 96"/>
              <a:gd name="T8" fmla="*/ 7 w 32"/>
              <a:gd name="T9" fmla="*/ 3 h 96"/>
              <a:gd name="T10" fmla="*/ 6 w 32"/>
              <a:gd name="T11" fmla="*/ 2 h 96"/>
              <a:gd name="T12" fmla="*/ 7 w 32"/>
              <a:gd name="T13" fmla="*/ 0 h 96"/>
              <a:gd name="T14" fmla="*/ 10 w 32"/>
              <a:gd name="T15" fmla="*/ 1 h 96"/>
              <a:gd name="T16" fmla="*/ 14 w 32"/>
              <a:gd name="T17" fmla="*/ 1 h 96"/>
              <a:gd name="T18" fmla="*/ 15 w 32"/>
              <a:gd name="T19" fmla="*/ 3 h 96"/>
              <a:gd name="T20" fmla="*/ 16 w 32"/>
              <a:gd name="T21" fmla="*/ 5 h 96"/>
              <a:gd name="T22" fmla="*/ 14 w 32"/>
              <a:gd name="T23" fmla="*/ 7 h 96"/>
              <a:gd name="T24" fmla="*/ 10 w 32"/>
              <a:gd name="T25" fmla="*/ 17 h 96"/>
              <a:gd name="T26" fmla="*/ 8 w 32"/>
              <a:gd name="T27" fmla="*/ 35 h 96"/>
              <a:gd name="T28" fmla="*/ 10 w 32"/>
              <a:gd name="T29" fmla="*/ 52 h 96"/>
              <a:gd name="T30" fmla="*/ 23 w 32"/>
              <a:gd name="T31" fmla="*/ 81 h 96"/>
              <a:gd name="T32" fmla="*/ 22 w 32"/>
              <a:gd name="T33" fmla="*/ 68 h 96"/>
              <a:gd name="T34" fmla="*/ 20 w 32"/>
              <a:gd name="T35" fmla="*/ 66 h 96"/>
              <a:gd name="T36" fmla="*/ 22 w 32"/>
              <a:gd name="T37" fmla="*/ 64 h 96"/>
              <a:gd name="T38" fmla="*/ 25 w 32"/>
              <a:gd name="T39" fmla="*/ 63 h 96"/>
              <a:gd name="T40" fmla="*/ 26 w 32"/>
              <a:gd name="T41" fmla="*/ 64 h 96"/>
              <a:gd name="T42" fmla="*/ 24 w 32"/>
              <a:gd name="T43" fmla="*/ 66 h 96"/>
              <a:gd name="T44" fmla="*/ 26 w 32"/>
              <a:gd name="T45" fmla="*/ 67 h 96"/>
              <a:gd name="T46" fmla="*/ 29 w 32"/>
              <a:gd name="T47" fmla="*/ 77 h 96"/>
              <a:gd name="T48" fmla="*/ 31 w 32"/>
              <a:gd name="T49" fmla="*/ 94 h 96"/>
              <a:gd name="T50" fmla="*/ 27 w 32"/>
              <a:gd name="T51" fmla="*/ 95 h 96"/>
              <a:gd name="T52" fmla="*/ 9 w 32"/>
              <a:gd name="T53" fmla="*/ 86 h 96"/>
              <a:gd name="T54" fmla="*/ 1 w 32"/>
              <a:gd name="T55" fmla="*/ 79 h 96"/>
              <a:gd name="T56" fmla="*/ 1 w 32"/>
              <a:gd name="T57" fmla="*/ 77 h 96"/>
              <a:gd name="T58" fmla="*/ 2 w 32"/>
              <a:gd name="T59" fmla="*/ 75 h 96"/>
              <a:gd name="T60" fmla="*/ 5 w 32"/>
              <a:gd name="T61" fmla="*/ 73 h 96"/>
              <a:gd name="T62" fmla="*/ 9 w 32"/>
              <a:gd name="T63" fmla="*/ 76 h 96"/>
              <a:gd name="T64" fmla="*/ 15 w 32"/>
              <a:gd name="T65" fmla="*/ 83 h 96"/>
              <a:gd name="T66" fmla="*/ 20 w 32"/>
              <a:gd name="T67" fmla="*/ 86 h 96"/>
              <a:gd name="T68" fmla="*/ 5 w 32"/>
              <a:gd name="T69" fmla="*/ 77 h 96"/>
              <a:gd name="T70" fmla="*/ 7 w 32"/>
              <a:gd name="T71" fmla="*/ 7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96">
                <a:moveTo>
                  <a:pt x="20" y="86"/>
                </a:moveTo>
                <a:cubicBezTo>
                  <a:pt x="20" y="85"/>
                  <a:pt x="20" y="85"/>
                  <a:pt x="20" y="85"/>
                </a:cubicBezTo>
                <a:cubicBezTo>
                  <a:pt x="17" y="81"/>
                  <a:pt x="14" y="77"/>
                  <a:pt x="12" y="73"/>
                </a:cubicBezTo>
                <a:cubicBezTo>
                  <a:pt x="10" y="68"/>
                  <a:pt x="8" y="64"/>
                  <a:pt x="6" y="59"/>
                </a:cubicBezTo>
                <a:cubicBezTo>
                  <a:pt x="4" y="53"/>
                  <a:pt x="3" y="47"/>
                  <a:pt x="4" y="41"/>
                </a:cubicBezTo>
                <a:cubicBezTo>
                  <a:pt x="4" y="36"/>
                  <a:pt x="4" y="31"/>
                  <a:pt x="4" y="27"/>
                </a:cubicBezTo>
                <a:cubicBezTo>
                  <a:pt x="3" y="21"/>
                  <a:pt x="4" y="15"/>
                  <a:pt x="6" y="10"/>
                </a:cubicBezTo>
                <a:cubicBezTo>
                  <a:pt x="6" y="9"/>
                  <a:pt x="6" y="7"/>
                  <a:pt x="6" y="6"/>
                </a:cubicBezTo>
                <a:cubicBezTo>
                  <a:pt x="7" y="5"/>
                  <a:pt x="7" y="5"/>
                  <a:pt x="7" y="4"/>
                </a:cubicBezTo>
                <a:cubicBezTo>
                  <a:pt x="7" y="4"/>
                  <a:pt x="7" y="3"/>
                  <a:pt x="7" y="3"/>
                </a:cubicBezTo>
                <a:cubicBezTo>
                  <a:pt x="7" y="3"/>
                  <a:pt x="7" y="2"/>
                  <a:pt x="7" y="2"/>
                </a:cubicBezTo>
                <a:cubicBezTo>
                  <a:pt x="7" y="2"/>
                  <a:pt x="7" y="2"/>
                  <a:pt x="6" y="2"/>
                </a:cubicBezTo>
                <a:cubicBezTo>
                  <a:pt x="6" y="2"/>
                  <a:pt x="5" y="1"/>
                  <a:pt x="5" y="1"/>
                </a:cubicBezTo>
                <a:cubicBezTo>
                  <a:pt x="5" y="0"/>
                  <a:pt x="6" y="0"/>
                  <a:pt x="7" y="0"/>
                </a:cubicBezTo>
                <a:cubicBezTo>
                  <a:pt x="8" y="0"/>
                  <a:pt x="8" y="0"/>
                  <a:pt x="9" y="0"/>
                </a:cubicBezTo>
                <a:cubicBezTo>
                  <a:pt x="10" y="0"/>
                  <a:pt x="10" y="1"/>
                  <a:pt x="10" y="1"/>
                </a:cubicBezTo>
                <a:cubicBezTo>
                  <a:pt x="11" y="1"/>
                  <a:pt x="11" y="1"/>
                  <a:pt x="12" y="1"/>
                </a:cubicBezTo>
                <a:cubicBezTo>
                  <a:pt x="12" y="0"/>
                  <a:pt x="13" y="0"/>
                  <a:pt x="14" y="1"/>
                </a:cubicBezTo>
                <a:cubicBezTo>
                  <a:pt x="14" y="1"/>
                  <a:pt x="14" y="2"/>
                  <a:pt x="14" y="2"/>
                </a:cubicBezTo>
                <a:cubicBezTo>
                  <a:pt x="14" y="2"/>
                  <a:pt x="14" y="2"/>
                  <a:pt x="15" y="3"/>
                </a:cubicBezTo>
                <a:cubicBezTo>
                  <a:pt x="15" y="3"/>
                  <a:pt x="16" y="3"/>
                  <a:pt x="16" y="4"/>
                </a:cubicBezTo>
                <a:cubicBezTo>
                  <a:pt x="16" y="4"/>
                  <a:pt x="16" y="5"/>
                  <a:pt x="16" y="5"/>
                </a:cubicBezTo>
                <a:cubicBezTo>
                  <a:pt x="16" y="6"/>
                  <a:pt x="16" y="6"/>
                  <a:pt x="15" y="6"/>
                </a:cubicBezTo>
                <a:cubicBezTo>
                  <a:pt x="15" y="6"/>
                  <a:pt x="14" y="6"/>
                  <a:pt x="14" y="7"/>
                </a:cubicBezTo>
                <a:cubicBezTo>
                  <a:pt x="13" y="7"/>
                  <a:pt x="12" y="8"/>
                  <a:pt x="12" y="10"/>
                </a:cubicBezTo>
                <a:cubicBezTo>
                  <a:pt x="11" y="12"/>
                  <a:pt x="10" y="15"/>
                  <a:pt x="10" y="17"/>
                </a:cubicBezTo>
                <a:cubicBezTo>
                  <a:pt x="9" y="21"/>
                  <a:pt x="9" y="25"/>
                  <a:pt x="9" y="30"/>
                </a:cubicBezTo>
                <a:cubicBezTo>
                  <a:pt x="8" y="32"/>
                  <a:pt x="8" y="33"/>
                  <a:pt x="8" y="35"/>
                </a:cubicBezTo>
                <a:cubicBezTo>
                  <a:pt x="8" y="39"/>
                  <a:pt x="9" y="42"/>
                  <a:pt x="9" y="46"/>
                </a:cubicBezTo>
                <a:cubicBezTo>
                  <a:pt x="10" y="48"/>
                  <a:pt x="10" y="50"/>
                  <a:pt x="10" y="52"/>
                </a:cubicBezTo>
                <a:cubicBezTo>
                  <a:pt x="13" y="60"/>
                  <a:pt x="16" y="68"/>
                  <a:pt x="20" y="75"/>
                </a:cubicBezTo>
                <a:cubicBezTo>
                  <a:pt x="21" y="77"/>
                  <a:pt x="22" y="79"/>
                  <a:pt x="23" y="81"/>
                </a:cubicBezTo>
                <a:cubicBezTo>
                  <a:pt x="24" y="81"/>
                  <a:pt x="24" y="82"/>
                  <a:pt x="24" y="82"/>
                </a:cubicBezTo>
                <a:cubicBezTo>
                  <a:pt x="23" y="77"/>
                  <a:pt x="21" y="73"/>
                  <a:pt x="22" y="68"/>
                </a:cubicBezTo>
                <a:cubicBezTo>
                  <a:pt x="21" y="68"/>
                  <a:pt x="21" y="67"/>
                  <a:pt x="21" y="67"/>
                </a:cubicBezTo>
                <a:cubicBezTo>
                  <a:pt x="20" y="67"/>
                  <a:pt x="19" y="67"/>
                  <a:pt x="20" y="66"/>
                </a:cubicBezTo>
                <a:cubicBezTo>
                  <a:pt x="20" y="65"/>
                  <a:pt x="20" y="65"/>
                  <a:pt x="21" y="65"/>
                </a:cubicBezTo>
                <a:cubicBezTo>
                  <a:pt x="21" y="64"/>
                  <a:pt x="22" y="64"/>
                  <a:pt x="22" y="64"/>
                </a:cubicBezTo>
                <a:cubicBezTo>
                  <a:pt x="23" y="64"/>
                  <a:pt x="24" y="63"/>
                  <a:pt x="24" y="63"/>
                </a:cubicBezTo>
                <a:cubicBezTo>
                  <a:pt x="25" y="63"/>
                  <a:pt x="25" y="63"/>
                  <a:pt x="25" y="63"/>
                </a:cubicBezTo>
                <a:cubicBezTo>
                  <a:pt x="26" y="62"/>
                  <a:pt x="26" y="63"/>
                  <a:pt x="27" y="63"/>
                </a:cubicBezTo>
                <a:cubicBezTo>
                  <a:pt x="27" y="64"/>
                  <a:pt x="27" y="64"/>
                  <a:pt x="26" y="64"/>
                </a:cubicBezTo>
                <a:cubicBezTo>
                  <a:pt x="26" y="65"/>
                  <a:pt x="25" y="65"/>
                  <a:pt x="25" y="65"/>
                </a:cubicBezTo>
                <a:cubicBezTo>
                  <a:pt x="24" y="65"/>
                  <a:pt x="24" y="66"/>
                  <a:pt x="24" y="66"/>
                </a:cubicBezTo>
                <a:cubicBezTo>
                  <a:pt x="24" y="67"/>
                  <a:pt x="24" y="67"/>
                  <a:pt x="25" y="67"/>
                </a:cubicBezTo>
                <a:cubicBezTo>
                  <a:pt x="25" y="66"/>
                  <a:pt x="26" y="66"/>
                  <a:pt x="26" y="67"/>
                </a:cubicBezTo>
                <a:cubicBezTo>
                  <a:pt x="26" y="68"/>
                  <a:pt x="27" y="68"/>
                  <a:pt x="27" y="69"/>
                </a:cubicBezTo>
                <a:cubicBezTo>
                  <a:pt x="27" y="72"/>
                  <a:pt x="28" y="74"/>
                  <a:pt x="29" y="77"/>
                </a:cubicBezTo>
                <a:cubicBezTo>
                  <a:pt x="29" y="81"/>
                  <a:pt x="30" y="85"/>
                  <a:pt x="31" y="89"/>
                </a:cubicBezTo>
                <a:cubicBezTo>
                  <a:pt x="32" y="91"/>
                  <a:pt x="32" y="93"/>
                  <a:pt x="31" y="94"/>
                </a:cubicBezTo>
                <a:cubicBezTo>
                  <a:pt x="31" y="95"/>
                  <a:pt x="29" y="96"/>
                  <a:pt x="28" y="96"/>
                </a:cubicBezTo>
                <a:cubicBezTo>
                  <a:pt x="28" y="96"/>
                  <a:pt x="27" y="96"/>
                  <a:pt x="27" y="95"/>
                </a:cubicBezTo>
                <a:cubicBezTo>
                  <a:pt x="25" y="94"/>
                  <a:pt x="22" y="93"/>
                  <a:pt x="20" y="92"/>
                </a:cubicBezTo>
                <a:cubicBezTo>
                  <a:pt x="16" y="90"/>
                  <a:pt x="12" y="88"/>
                  <a:pt x="9" y="86"/>
                </a:cubicBezTo>
                <a:cubicBezTo>
                  <a:pt x="6" y="84"/>
                  <a:pt x="4" y="82"/>
                  <a:pt x="2" y="80"/>
                </a:cubicBezTo>
                <a:cubicBezTo>
                  <a:pt x="2" y="80"/>
                  <a:pt x="1" y="79"/>
                  <a:pt x="1" y="79"/>
                </a:cubicBezTo>
                <a:cubicBezTo>
                  <a:pt x="1" y="79"/>
                  <a:pt x="1" y="79"/>
                  <a:pt x="1" y="78"/>
                </a:cubicBezTo>
                <a:cubicBezTo>
                  <a:pt x="1" y="78"/>
                  <a:pt x="1" y="77"/>
                  <a:pt x="1" y="77"/>
                </a:cubicBezTo>
                <a:cubicBezTo>
                  <a:pt x="1" y="76"/>
                  <a:pt x="0" y="76"/>
                  <a:pt x="1" y="76"/>
                </a:cubicBezTo>
                <a:cubicBezTo>
                  <a:pt x="1" y="75"/>
                  <a:pt x="1" y="75"/>
                  <a:pt x="2" y="75"/>
                </a:cubicBezTo>
                <a:cubicBezTo>
                  <a:pt x="2" y="75"/>
                  <a:pt x="2" y="75"/>
                  <a:pt x="2" y="75"/>
                </a:cubicBezTo>
                <a:cubicBezTo>
                  <a:pt x="3" y="74"/>
                  <a:pt x="4" y="74"/>
                  <a:pt x="5" y="73"/>
                </a:cubicBezTo>
                <a:cubicBezTo>
                  <a:pt x="6" y="73"/>
                  <a:pt x="6" y="73"/>
                  <a:pt x="7" y="73"/>
                </a:cubicBezTo>
                <a:cubicBezTo>
                  <a:pt x="7" y="74"/>
                  <a:pt x="8" y="75"/>
                  <a:pt x="9" y="76"/>
                </a:cubicBezTo>
                <a:cubicBezTo>
                  <a:pt x="10" y="79"/>
                  <a:pt x="12" y="81"/>
                  <a:pt x="14" y="83"/>
                </a:cubicBezTo>
                <a:cubicBezTo>
                  <a:pt x="14" y="83"/>
                  <a:pt x="15" y="83"/>
                  <a:pt x="15" y="83"/>
                </a:cubicBezTo>
                <a:cubicBezTo>
                  <a:pt x="17" y="84"/>
                  <a:pt x="18" y="85"/>
                  <a:pt x="20" y="85"/>
                </a:cubicBezTo>
                <a:cubicBezTo>
                  <a:pt x="20" y="86"/>
                  <a:pt x="20" y="86"/>
                  <a:pt x="20" y="86"/>
                </a:cubicBezTo>
                <a:close/>
                <a:moveTo>
                  <a:pt x="6" y="76"/>
                </a:moveTo>
                <a:cubicBezTo>
                  <a:pt x="5" y="76"/>
                  <a:pt x="5" y="76"/>
                  <a:pt x="5" y="77"/>
                </a:cubicBezTo>
                <a:cubicBezTo>
                  <a:pt x="6" y="77"/>
                  <a:pt x="6" y="78"/>
                  <a:pt x="7" y="78"/>
                </a:cubicBezTo>
                <a:cubicBezTo>
                  <a:pt x="7" y="78"/>
                  <a:pt x="7" y="78"/>
                  <a:pt x="7" y="78"/>
                </a:cubicBezTo>
                <a:cubicBezTo>
                  <a:pt x="7" y="77"/>
                  <a:pt x="6" y="76"/>
                  <a:pt x="6" y="76"/>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1" name="Freeform 350"/>
          <p:cNvSpPr>
            <a:spLocks noEditPoints="1"/>
          </p:cNvSpPr>
          <p:nvPr/>
        </p:nvSpPr>
        <p:spPr bwMode="auto">
          <a:xfrm rot="16200000">
            <a:off x="6002408" y="1843978"/>
            <a:ext cx="633321" cy="1490948"/>
          </a:xfrm>
          <a:custGeom>
            <a:avLst/>
            <a:gdLst>
              <a:gd name="T0" fmla="*/ 9 w 31"/>
              <a:gd name="T1" fmla="*/ 17 h 73"/>
              <a:gd name="T2" fmla="*/ 9 w 31"/>
              <a:gd name="T3" fmla="*/ 32 h 73"/>
              <a:gd name="T4" fmla="*/ 6 w 31"/>
              <a:gd name="T5" fmla="*/ 34 h 73"/>
              <a:gd name="T6" fmla="*/ 5 w 31"/>
              <a:gd name="T7" fmla="*/ 31 h 73"/>
              <a:gd name="T8" fmla="*/ 1 w 31"/>
              <a:gd name="T9" fmla="*/ 16 h 73"/>
              <a:gd name="T10" fmla="*/ 0 w 31"/>
              <a:gd name="T11" fmla="*/ 2 h 73"/>
              <a:gd name="T12" fmla="*/ 6 w 31"/>
              <a:gd name="T13" fmla="*/ 0 h 73"/>
              <a:gd name="T14" fmla="*/ 25 w 31"/>
              <a:gd name="T15" fmla="*/ 19 h 73"/>
              <a:gd name="T16" fmla="*/ 28 w 31"/>
              <a:gd name="T17" fmla="*/ 27 h 73"/>
              <a:gd name="T18" fmla="*/ 31 w 31"/>
              <a:gd name="T19" fmla="*/ 37 h 73"/>
              <a:gd name="T20" fmla="*/ 28 w 31"/>
              <a:gd name="T21" fmla="*/ 38 h 73"/>
              <a:gd name="T22" fmla="*/ 25 w 31"/>
              <a:gd name="T23" fmla="*/ 30 h 73"/>
              <a:gd name="T24" fmla="*/ 20 w 31"/>
              <a:gd name="T25" fmla="*/ 19 h 73"/>
              <a:gd name="T26" fmla="*/ 14 w 31"/>
              <a:gd name="T27" fmla="*/ 14 h 73"/>
              <a:gd name="T28" fmla="*/ 19 w 31"/>
              <a:gd name="T29" fmla="*/ 28 h 73"/>
              <a:gd name="T30" fmla="*/ 21 w 31"/>
              <a:gd name="T31" fmla="*/ 39 h 73"/>
              <a:gd name="T32" fmla="*/ 24 w 31"/>
              <a:gd name="T33" fmla="*/ 65 h 73"/>
              <a:gd name="T34" fmla="*/ 26 w 31"/>
              <a:gd name="T35" fmla="*/ 69 h 73"/>
              <a:gd name="T36" fmla="*/ 27 w 31"/>
              <a:gd name="T37" fmla="*/ 71 h 73"/>
              <a:gd name="T38" fmla="*/ 24 w 31"/>
              <a:gd name="T39" fmla="*/ 73 h 73"/>
              <a:gd name="T40" fmla="*/ 20 w 31"/>
              <a:gd name="T41" fmla="*/ 72 h 73"/>
              <a:gd name="T42" fmla="*/ 19 w 31"/>
              <a:gd name="T43" fmla="*/ 69 h 73"/>
              <a:gd name="T44" fmla="*/ 19 w 31"/>
              <a:gd name="T45" fmla="*/ 66 h 73"/>
              <a:gd name="T46" fmla="*/ 18 w 31"/>
              <a:gd name="T47" fmla="*/ 43 h 73"/>
              <a:gd name="T48" fmla="*/ 9 w 31"/>
              <a:gd name="T49" fmla="*/ 16 h 73"/>
              <a:gd name="T50" fmla="*/ 8 w 31"/>
              <a:gd name="T51" fmla="*/ 15 h 73"/>
              <a:gd name="T52" fmla="*/ 11 w 31"/>
              <a:gd name="T53" fmla="*/ 7 h 73"/>
              <a:gd name="T54" fmla="*/ 16 w 31"/>
              <a:gd name="T55" fmla="*/ 12 h 73"/>
              <a:gd name="T56" fmla="*/ 11 w 31"/>
              <a:gd name="T57" fmla="*/ 7 h 73"/>
              <a:gd name="T58" fmla="*/ 2 w 31"/>
              <a:gd name="T59" fmla="*/ 10 h 73"/>
              <a:gd name="T60" fmla="*/ 4 w 31"/>
              <a:gd name="T61" fmla="*/ 16 h 73"/>
              <a:gd name="T62" fmla="*/ 7 w 31"/>
              <a:gd name="T63" fmla="*/ 23 h 73"/>
              <a:gd name="T64" fmla="*/ 7 w 31"/>
              <a:gd name="T65"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73">
                <a:moveTo>
                  <a:pt x="8" y="15"/>
                </a:moveTo>
                <a:cubicBezTo>
                  <a:pt x="8" y="16"/>
                  <a:pt x="9" y="17"/>
                  <a:pt x="9" y="17"/>
                </a:cubicBezTo>
                <a:cubicBezTo>
                  <a:pt x="9" y="20"/>
                  <a:pt x="10" y="22"/>
                  <a:pt x="9" y="25"/>
                </a:cubicBezTo>
                <a:cubicBezTo>
                  <a:pt x="9" y="27"/>
                  <a:pt x="9" y="29"/>
                  <a:pt x="9" y="32"/>
                </a:cubicBezTo>
                <a:cubicBezTo>
                  <a:pt x="9" y="32"/>
                  <a:pt x="9" y="32"/>
                  <a:pt x="9" y="33"/>
                </a:cubicBezTo>
                <a:cubicBezTo>
                  <a:pt x="8" y="34"/>
                  <a:pt x="7" y="34"/>
                  <a:pt x="6" y="34"/>
                </a:cubicBezTo>
                <a:cubicBezTo>
                  <a:pt x="6" y="34"/>
                  <a:pt x="6" y="34"/>
                  <a:pt x="5" y="33"/>
                </a:cubicBezTo>
                <a:cubicBezTo>
                  <a:pt x="5" y="33"/>
                  <a:pt x="5" y="32"/>
                  <a:pt x="5" y="31"/>
                </a:cubicBezTo>
                <a:cubicBezTo>
                  <a:pt x="5" y="30"/>
                  <a:pt x="4" y="30"/>
                  <a:pt x="4" y="29"/>
                </a:cubicBezTo>
                <a:cubicBezTo>
                  <a:pt x="3" y="25"/>
                  <a:pt x="2" y="20"/>
                  <a:pt x="1" y="16"/>
                </a:cubicBezTo>
                <a:cubicBezTo>
                  <a:pt x="1" y="12"/>
                  <a:pt x="0" y="9"/>
                  <a:pt x="0" y="6"/>
                </a:cubicBezTo>
                <a:cubicBezTo>
                  <a:pt x="0" y="4"/>
                  <a:pt x="0" y="3"/>
                  <a:pt x="0" y="2"/>
                </a:cubicBezTo>
                <a:cubicBezTo>
                  <a:pt x="0" y="1"/>
                  <a:pt x="1" y="0"/>
                  <a:pt x="2" y="0"/>
                </a:cubicBezTo>
                <a:cubicBezTo>
                  <a:pt x="3" y="0"/>
                  <a:pt x="5" y="0"/>
                  <a:pt x="6" y="0"/>
                </a:cubicBezTo>
                <a:cubicBezTo>
                  <a:pt x="9" y="1"/>
                  <a:pt x="12" y="3"/>
                  <a:pt x="14" y="5"/>
                </a:cubicBezTo>
                <a:cubicBezTo>
                  <a:pt x="18" y="9"/>
                  <a:pt x="22" y="14"/>
                  <a:pt x="25" y="19"/>
                </a:cubicBezTo>
                <a:cubicBezTo>
                  <a:pt x="26" y="21"/>
                  <a:pt x="27" y="23"/>
                  <a:pt x="27" y="26"/>
                </a:cubicBezTo>
                <a:cubicBezTo>
                  <a:pt x="28" y="26"/>
                  <a:pt x="28" y="27"/>
                  <a:pt x="28" y="27"/>
                </a:cubicBezTo>
                <a:cubicBezTo>
                  <a:pt x="29" y="30"/>
                  <a:pt x="30" y="32"/>
                  <a:pt x="31" y="35"/>
                </a:cubicBezTo>
                <a:cubicBezTo>
                  <a:pt x="31" y="36"/>
                  <a:pt x="31" y="36"/>
                  <a:pt x="31" y="37"/>
                </a:cubicBezTo>
                <a:cubicBezTo>
                  <a:pt x="31" y="37"/>
                  <a:pt x="30" y="38"/>
                  <a:pt x="30" y="39"/>
                </a:cubicBezTo>
                <a:cubicBezTo>
                  <a:pt x="29" y="39"/>
                  <a:pt x="28" y="39"/>
                  <a:pt x="28" y="38"/>
                </a:cubicBezTo>
                <a:cubicBezTo>
                  <a:pt x="27" y="37"/>
                  <a:pt x="27" y="37"/>
                  <a:pt x="27" y="36"/>
                </a:cubicBezTo>
                <a:cubicBezTo>
                  <a:pt x="26" y="34"/>
                  <a:pt x="26" y="32"/>
                  <a:pt x="25" y="30"/>
                </a:cubicBezTo>
                <a:cubicBezTo>
                  <a:pt x="24" y="26"/>
                  <a:pt x="22" y="23"/>
                  <a:pt x="20" y="20"/>
                </a:cubicBezTo>
                <a:cubicBezTo>
                  <a:pt x="20" y="20"/>
                  <a:pt x="20" y="19"/>
                  <a:pt x="20" y="19"/>
                </a:cubicBezTo>
                <a:cubicBezTo>
                  <a:pt x="18" y="18"/>
                  <a:pt x="17" y="16"/>
                  <a:pt x="15" y="14"/>
                </a:cubicBezTo>
                <a:cubicBezTo>
                  <a:pt x="15" y="14"/>
                  <a:pt x="15" y="14"/>
                  <a:pt x="14" y="14"/>
                </a:cubicBezTo>
                <a:cubicBezTo>
                  <a:pt x="15" y="15"/>
                  <a:pt x="15" y="16"/>
                  <a:pt x="15" y="17"/>
                </a:cubicBezTo>
                <a:cubicBezTo>
                  <a:pt x="17" y="21"/>
                  <a:pt x="18" y="24"/>
                  <a:pt x="19" y="28"/>
                </a:cubicBezTo>
                <a:cubicBezTo>
                  <a:pt x="20" y="30"/>
                  <a:pt x="20" y="33"/>
                  <a:pt x="21" y="36"/>
                </a:cubicBezTo>
                <a:cubicBezTo>
                  <a:pt x="21" y="37"/>
                  <a:pt x="21" y="38"/>
                  <a:pt x="21" y="39"/>
                </a:cubicBezTo>
                <a:cubicBezTo>
                  <a:pt x="23" y="44"/>
                  <a:pt x="23" y="50"/>
                  <a:pt x="24" y="55"/>
                </a:cubicBezTo>
                <a:cubicBezTo>
                  <a:pt x="24" y="58"/>
                  <a:pt x="24" y="62"/>
                  <a:pt x="24" y="65"/>
                </a:cubicBezTo>
                <a:cubicBezTo>
                  <a:pt x="24" y="66"/>
                  <a:pt x="24" y="67"/>
                  <a:pt x="24" y="69"/>
                </a:cubicBezTo>
                <a:cubicBezTo>
                  <a:pt x="25" y="69"/>
                  <a:pt x="25" y="69"/>
                  <a:pt x="26" y="69"/>
                </a:cubicBezTo>
                <a:cubicBezTo>
                  <a:pt x="26" y="69"/>
                  <a:pt x="26" y="69"/>
                  <a:pt x="26" y="69"/>
                </a:cubicBezTo>
                <a:cubicBezTo>
                  <a:pt x="27" y="70"/>
                  <a:pt x="27" y="70"/>
                  <a:pt x="27" y="71"/>
                </a:cubicBezTo>
                <a:cubicBezTo>
                  <a:pt x="26" y="71"/>
                  <a:pt x="26" y="72"/>
                  <a:pt x="26" y="72"/>
                </a:cubicBezTo>
                <a:cubicBezTo>
                  <a:pt x="25" y="72"/>
                  <a:pt x="24" y="73"/>
                  <a:pt x="24" y="73"/>
                </a:cubicBezTo>
                <a:cubicBezTo>
                  <a:pt x="23" y="72"/>
                  <a:pt x="22" y="72"/>
                  <a:pt x="21" y="72"/>
                </a:cubicBezTo>
                <a:cubicBezTo>
                  <a:pt x="20" y="72"/>
                  <a:pt x="20" y="72"/>
                  <a:pt x="20" y="72"/>
                </a:cubicBezTo>
                <a:cubicBezTo>
                  <a:pt x="19" y="71"/>
                  <a:pt x="18" y="71"/>
                  <a:pt x="19" y="69"/>
                </a:cubicBezTo>
                <a:cubicBezTo>
                  <a:pt x="19" y="69"/>
                  <a:pt x="19" y="69"/>
                  <a:pt x="19" y="69"/>
                </a:cubicBezTo>
                <a:cubicBezTo>
                  <a:pt x="18" y="69"/>
                  <a:pt x="18" y="68"/>
                  <a:pt x="18" y="68"/>
                </a:cubicBezTo>
                <a:cubicBezTo>
                  <a:pt x="19" y="67"/>
                  <a:pt x="19" y="67"/>
                  <a:pt x="19" y="66"/>
                </a:cubicBezTo>
                <a:cubicBezTo>
                  <a:pt x="19" y="62"/>
                  <a:pt x="18" y="57"/>
                  <a:pt x="18" y="53"/>
                </a:cubicBezTo>
                <a:cubicBezTo>
                  <a:pt x="18" y="49"/>
                  <a:pt x="18" y="46"/>
                  <a:pt x="18" y="43"/>
                </a:cubicBezTo>
                <a:cubicBezTo>
                  <a:pt x="17" y="38"/>
                  <a:pt x="16" y="32"/>
                  <a:pt x="14" y="27"/>
                </a:cubicBezTo>
                <a:cubicBezTo>
                  <a:pt x="13" y="24"/>
                  <a:pt x="11" y="20"/>
                  <a:pt x="9" y="16"/>
                </a:cubicBezTo>
                <a:cubicBezTo>
                  <a:pt x="9" y="16"/>
                  <a:pt x="9" y="16"/>
                  <a:pt x="9" y="15"/>
                </a:cubicBezTo>
                <a:cubicBezTo>
                  <a:pt x="8" y="15"/>
                  <a:pt x="8" y="15"/>
                  <a:pt x="8" y="15"/>
                </a:cubicBezTo>
                <a:close/>
                <a:moveTo>
                  <a:pt x="11" y="7"/>
                </a:moveTo>
                <a:cubicBezTo>
                  <a:pt x="11" y="7"/>
                  <a:pt x="11" y="7"/>
                  <a:pt x="11" y="7"/>
                </a:cubicBezTo>
                <a:cubicBezTo>
                  <a:pt x="11" y="8"/>
                  <a:pt x="11" y="8"/>
                  <a:pt x="12" y="8"/>
                </a:cubicBezTo>
                <a:cubicBezTo>
                  <a:pt x="13" y="10"/>
                  <a:pt x="14" y="11"/>
                  <a:pt x="16" y="12"/>
                </a:cubicBezTo>
                <a:cubicBezTo>
                  <a:pt x="16" y="13"/>
                  <a:pt x="16" y="13"/>
                  <a:pt x="16" y="13"/>
                </a:cubicBezTo>
                <a:cubicBezTo>
                  <a:pt x="15" y="11"/>
                  <a:pt x="13" y="9"/>
                  <a:pt x="11" y="7"/>
                </a:cubicBezTo>
                <a:close/>
                <a:moveTo>
                  <a:pt x="2" y="10"/>
                </a:moveTo>
                <a:cubicBezTo>
                  <a:pt x="2" y="10"/>
                  <a:pt x="2" y="10"/>
                  <a:pt x="2" y="10"/>
                </a:cubicBezTo>
                <a:cubicBezTo>
                  <a:pt x="3" y="12"/>
                  <a:pt x="3" y="14"/>
                  <a:pt x="3" y="16"/>
                </a:cubicBezTo>
                <a:cubicBezTo>
                  <a:pt x="4" y="16"/>
                  <a:pt x="4" y="16"/>
                  <a:pt x="4" y="16"/>
                </a:cubicBezTo>
                <a:cubicBezTo>
                  <a:pt x="3" y="14"/>
                  <a:pt x="3" y="12"/>
                  <a:pt x="2" y="10"/>
                </a:cubicBezTo>
                <a:close/>
                <a:moveTo>
                  <a:pt x="7" y="23"/>
                </a:moveTo>
                <a:cubicBezTo>
                  <a:pt x="8" y="21"/>
                  <a:pt x="7" y="20"/>
                  <a:pt x="7" y="18"/>
                </a:cubicBezTo>
                <a:cubicBezTo>
                  <a:pt x="7" y="20"/>
                  <a:pt x="7" y="21"/>
                  <a:pt x="7" y="2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2" name="文本框 9"/>
          <p:cNvSpPr txBox="1"/>
          <p:nvPr/>
        </p:nvSpPr>
        <p:spPr>
          <a:xfrm>
            <a:off x="4125250" y="3223613"/>
            <a:ext cx="1170650" cy="2169825"/>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13" name="文本框 10"/>
          <p:cNvSpPr txBox="1"/>
          <p:nvPr/>
        </p:nvSpPr>
        <p:spPr>
          <a:xfrm>
            <a:off x="7297260" y="2606872"/>
            <a:ext cx="1170650" cy="2169825"/>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Tree>
    <p:extLst>
      <p:ext uri="{BB962C8B-B14F-4D97-AF65-F5344CB8AC3E}">
        <p14:creationId xmlns:p14="http://schemas.microsoft.com/office/powerpoint/2010/main" xmlns="" val="2353912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1000" fill="hold"/>
                                        <p:tgtEl>
                                          <p:spTgt spid="9"/>
                                        </p:tgtEl>
                                        <p:attrNameLst>
                                          <p:attrName>ppt_w</p:attrName>
                                        </p:attrNameLst>
                                      </p:cBhvr>
                                      <p:tavLst>
                                        <p:tav tm="0">
                                          <p:val>
                                            <p:fltVal val="0"/>
                                          </p:val>
                                        </p:tav>
                                        <p:tav tm="100000">
                                          <p:val>
                                            <p:strVal val="#ppt_w"/>
                                          </p:val>
                                        </p:tav>
                                      </p:tavLst>
                                    </p:anim>
                                    <p:anim calcmode="lin" valueType="num">
                                      <p:cBhvr>
                                        <p:cTn id="14" dur="1000" fill="hold"/>
                                        <p:tgtEl>
                                          <p:spTgt spid="9"/>
                                        </p:tgtEl>
                                        <p:attrNameLst>
                                          <p:attrName>ppt_h</p:attrName>
                                        </p:attrNameLst>
                                      </p:cBhvr>
                                      <p:tavLst>
                                        <p:tav tm="0">
                                          <p:val>
                                            <p:fltVal val="0"/>
                                          </p:val>
                                        </p:tav>
                                        <p:tav tm="100000">
                                          <p:val>
                                            <p:strVal val="#ppt_h"/>
                                          </p:val>
                                        </p:tav>
                                      </p:tavLst>
                                    </p:anim>
                                    <p:animEffect transition="in" filter="fade">
                                      <p:cBhvr>
                                        <p:cTn id="15" dur="1000"/>
                                        <p:tgtEl>
                                          <p:spTgt spid="9"/>
                                        </p:tgtEl>
                                      </p:cBhvr>
                                    </p:animEffect>
                                  </p:childTnLst>
                                </p:cTn>
                              </p:par>
                            </p:childTnLst>
                          </p:cTn>
                        </p:par>
                        <p:par>
                          <p:cTn id="16" fill="hold">
                            <p:stCondLst>
                              <p:cond delay="2000"/>
                            </p:stCondLst>
                            <p:childTnLst>
                              <p:par>
                                <p:cTn id="17" presetID="22" presetClass="entr" presetSubtype="2"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right)">
                                      <p:cBhvr>
                                        <p:cTn id="19" dur="500"/>
                                        <p:tgtEl>
                                          <p:spTgt spid="11"/>
                                        </p:tgtEl>
                                      </p:cBhvr>
                                    </p:animEffect>
                                  </p:childTnLst>
                                </p:cTn>
                              </p:par>
                            </p:childTnLst>
                          </p:cTn>
                        </p:par>
                        <p:par>
                          <p:cTn id="20" fill="hold">
                            <p:stCondLst>
                              <p:cond delay="2500"/>
                            </p:stCondLst>
                            <p:childTnLst>
                              <p:par>
                                <p:cTn id="21" presetID="22" presetClass="entr" presetSubtype="8"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left)">
                                      <p:cBhvr>
                                        <p:cTn id="23" dur="500"/>
                                        <p:tgtEl>
                                          <p:spTgt spid="10"/>
                                        </p:tgtEl>
                                      </p:cBhvr>
                                    </p:animEffect>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p:bldP spid="1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文本框 221"/>
          <p:cNvSpPr txBox="1"/>
          <p:nvPr/>
        </p:nvSpPr>
        <p:spPr>
          <a:xfrm>
            <a:off x="1259780" y="3364939"/>
            <a:ext cx="3342435" cy="1938992"/>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a:p>
            <a:pPr fontAlgn="auto">
              <a:spcBef>
                <a:spcPts val="0"/>
              </a:spcBef>
              <a:spcAft>
                <a:spcPts val="0"/>
              </a:spcAft>
            </a:pPr>
            <a:endParaRPr lang="zh-CN" altLang="en-US" sz="1500" dirty="0">
              <a:solidFill>
                <a:prstClr val="black"/>
              </a:solidFill>
              <a:latin typeface="微软雅黑" panose="020F0502020204030204"/>
              <a:ea typeface="方正卡通简体"/>
              <a:cs typeface="+mn-ea"/>
              <a:sym typeface="+mn-lt"/>
            </a:endParaRPr>
          </a:p>
        </p:txBody>
      </p:sp>
      <p:grpSp>
        <p:nvGrpSpPr>
          <p:cNvPr id="13" name="组合 12"/>
          <p:cNvGrpSpPr/>
          <p:nvPr/>
        </p:nvGrpSpPr>
        <p:grpSpPr>
          <a:xfrm>
            <a:off x="963426" y="2548289"/>
            <a:ext cx="4234391" cy="3572292"/>
            <a:chOff x="7049029" y="1773238"/>
            <a:chExt cx="3979862" cy="1531938"/>
          </a:xfrm>
          <a:solidFill>
            <a:sysClr val="windowText" lastClr="000000"/>
          </a:solidFill>
        </p:grpSpPr>
        <p:sp>
          <p:nvSpPr>
            <p:cNvPr id="14"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5"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6" name="Freeform 196"/>
            <p:cNvSpPr>
              <a:spLocks/>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7" name="Freeform 690"/>
          <p:cNvSpPr>
            <a:spLocks noEditPoints="1"/>
          </p:cNvSpPr>
          <p:nvPr/>
        </p:nvSpPr>
        <p:spPr bwMode="auto">
          <a:xfrm>
            <a:off x="7029840" y="2674118"/>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8" name="文本框 636"/>
          <p:cNvSpPr txBox="1"/>
          <p:nvPr/>
        </p:nvSpPr>
        <p:spPr>
          <a:xfrm>
            <a:off x="8210497" y="3769187"/>
            <a:ext cx="1626465" cy="553998"/>
          </a:xfrm>
          <a:prstGeom prst="rect">
            <a:avLst/>
          </a:prstGeom>
          <a:noFill/>
        </p:spPr>
        <p:txBody>
          <a:bodyPr wrap="square" rtlCol="0">
            <a:spAutoFit/>
          </a:bodyPr>
          <a:lstStyle/>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p>
        </p:txBody>
      </p:sp>
      <p:sp>
        <p:nvSpPr>
          <p:cNvPr id="19" name="Freeform 21"/>
          <p:cNvSpPr>
            <a:spLocks noEditPoints="1"/>
          </p:cNvSpPr>
          <p:nvPr/>
        </p:nvSpPr>
        <p:spPr bwMode="auto">
          <a:xfrm>
            <a:off x="5818265" y="4237500"/>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0" name="Freeform 22"/>
          <p:cNvSpPr>
            <a:spLocks noEditPoints="1"/>
          </p:cNvSpPr>
          <p:nvPr/>
        </p:nvSpPr>
        <p:spPr bwMode="auto">
          <a:xfrm>
            <a:off x="5778577" y="3769187"/>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1" name="矩形 20"/>
          <p:cNvSpPr/>
          <p:nvPr/>
        </p:nvSpPr>
        <p:spPr>
          <a:xfrm>
            <a:off x="4941794" y="5083682"/>
            <a:ext cx="2537166" cy="400110"/>
          </a:xfrm>
          <a:prstGeom prst="rect">
            <a:avLst/>
          </a:prstGeom>
        </p:spPr>
        <p:txBody>
          <a:bodyPr wrap="square">
            <a:spAutoFit/>
          </a:bodyPr>
          <a:lstStyle/>
          <a:p>
            <a:pPr algn="ctr" fontAlgn="auto">
              <a:spcBef>
                <a:spcPts val="0"/>
              </a:spcBef>
              <a:spcAft>
                <a:spcPts val="0"/>
              </a:spcAft>
            </a:pPr>
            <a:r>
              <a:rPr lang="zh-CN" altLang="en-US" sz="2000" dirty="0">
                <a:solidFill>
                  <a:prstClr val="black"/>
                </a:solidFill>
                <a:latin typeface="微软雅黑" panose="020F0502020204030204"/>
                <a:ea typeface="方正卡通简体"/>
                <a:cs typeface="+mn-ea"/>
                <a:sym typeface="+mn-lt"/>
              </a:rPr>
              <a:t>输入标题</a:t>
            </a:r>
          </a:p>
        </p:txBody>
      </p:sp>
    </p:spTree>
    <p:extLst>
      <p:ext uri="{BB962C8B-B14F-4D97-AF65-F5344CB8AC3E}">
        <p14:creationId xmlns:p14="http://schemas.microsoft.com/office/powerpoint/2010/main" xmlns="" val="328926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1500"/>
                                        <p:tgtEl>
                                          <p:spTgt spid="13"/>
                                        </p:tgtEl>
                                      </p:cBhvr>
                                    </p:animEffect>
                                  </p:childTnLst>
                                </p:cTn>
                              </p:par>
                            </p:childTnLst>
                          </p:cTn>
                        </p:par>
                        <p:par>
                          <p:cTn id="8" fill="hold">
                            <p:stCondLst>
                              <p:cond delay="1500"/>
                            </p:stCondLst>
                            <p:childTnLst>
                              <p:par>
                                <p:cTn id="9" presetID="22" presetClass="entr" presetSubtype="4"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down)">
                                      <p:cBhvr>
                                        <p:cTn id="11" dur="1500"/>
                                        <p:tgtEl>
                                          <p:spTgt spid="17"/>
                                        </p:tgtEl>
                                      </p:cBhvr>
                                    </p:animEffect>
                                  </p:childTnLst>
                                </p:cTn>
                              </p:par>
                            </p:childTnLst>
                          </p:cTn>
                        </p:par>
                        <p:par>
                          <p:cTn id="12" fill="hold">
                            <p:stCondLst>
                              <p:cond delay="3000"/>
                            </p:stCondLst>
                            <p:childTnLst>
                              <p:par>
                                <p:cTn id="13" presetID="22" presetClass="entr" presetSubtype="2"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right)">
                                      <p:cBhvr>
                                        <p:cTn id="15" dur="1000"/>
                                        <p:tgtEl>
                                          <p:spTgt spid="20"/>
                                        </p:tgtEl>
                                      </p:cBhvr>
                                    </p:animEffect>
                                  </p:childTnLst>
                                </p:cTn>
                              </p:par>
                            </p:childTnLst>
                          </p:cTn>
                        </p:par>
                        <p:par>
                          <p:cTn id="16" fill="hold">
                            <p:stCondLst>
                              <p:cond delay="4000"/>
                            </p:stCondLst>
                            <p:childTnLst>
                              <p:par>
                                <p:cTn id="17" presetID="22" presetClass="entr" presetSubtype="8"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left)">
                                      <p:cBhvr>
                                        <p:cTn id="19" dur="1000"/>
                                        <p:tgtEl>
                                          <p:spTgt spid="19"/>
                                        </p:tgtEl>
                                      </p:cBhvr>
                                    </p:animEffect>
                                  </p:childTnLst>
                                </p:cTn>
                              </p:par>
                            </p:childTnLst>
                          </p:cTn>
                        </p:par>
                        <p:par>
                          <p:cTn id="20" fill="hold">
                            <p:stCondLst>
                              <p:cond delay="5000"/>
                            </p:stCondLst>
                            <p:childTnLst>
                              <p:par>
                                <p:cTn id="21" presetID="42"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1000"/>
                                        <p:tgtEl>
                                          <p:spTgt spid="21"/>
                                        </p:tgtEl>
                                      </p:cBhvr>
                                    </p:animEffect>
                                    <p:anim calcmode="lin" valueType="num">
                                      <p:cBhvr>
                                        <p:cTn id="24" dur="1000" fill="hold"/>
                                        <p:tgtEl>
                                          <p:spTgt spid="21"/>
                                        </p:tgtEl>
                                        <p:attrNameLst>
                                          <p:attrName>ppt_x</p:attrName>
                                        </p:attrNameLst>
                                      </p:cBhvr>
                                      <p:tavLst>
                                        <p:tav tm="0">
                                          <p:val>
                                            <p:strVal val="#ppt_x"/>
                                          </p:val>
                                        </p:tav>
                                        <p:tav tm="100000">
                                          <p:val>
                                            <p:strVal val="#ppt_x"/>
                                          </p:val>
                                        </p:tav>
                                      </p:tavLst>
                                    </p:anim>
                                    <p:anim calcmode="lin" valueType="num">
                                      <p:cBhvr>
                                        <p:cTn id="25" dur="1000" fill="hold"/>
                                        <p:tgtEl>
                                          <p:spTgt spid="21"/>
                                        </p:tgtEl>
                                        <p:attrNameLst>
                                          <p:attrName>ppt_y</p:attrName>
                                        </p:attrNameLst>
                                      </p:cBhvr>
                                      <p:tavLst>
                                        <p:tav tm="0">
                                          <p:val>
                                            <p:strVal val="#ppt_y+.1"/>
                                          </p:val>
                                        </p:tav>
                                        <p:tav tm="100000">
                                          <p:val>
                                            <p:strVal val="#ppt_y"/>
                                          </p:val>
                                        </p:tav>
                                      </p:tavLst>
                                    </p:anim>
                                  </p:childTnLst>
                                </p:cTn>
                              </p:par>
                            </p:childTnLst>
                          </p:cTn>
                        </p:par>
                        <p:par>
                          <p:cTn id="26" fill="hold">
                            <p:stCondLst>
                              <p:cond delay="6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7000"/>
                            </p:stCondLst>
                            <p:childTnLst>
                              <p:par>
                                <p:cTn id="33" presetID="41" presetClass="entr" presetSubtype="0" fill="hold" grpId="0" nodeType="afterEffect">
                                  <p:stCondLst>
                                    <p:cond delay="0"/>
                                  </p:stCondLst>
                                  <p:iterate type="lt">
                                    <p:tmPct val="10000"/>
                                  </p:iterate>
                                  <p:childTnLst>
                                    <p:set>
                                      <p:cBhvr>
                                        <p:cTn id="34" dur="1" fill="hold">
                                          <p:stCondLst>
                                            <p:cond delay="0"/>
                                          </p:stCondLst>
                                        </p:cTn>
                                        <p:tgtEl>
                                          <p:spTgt spid="12"/>
                                        </p:tgtEl>
                                        <p:attrNameLst>
                                          <p:attrName>style.visibility</p:attrName>
                                        </p:attrNameLst>
                                      </p:cBhvr>
                                      <p:to>
                                        <p:strVal val="visible"/>
                                      </p:to>
                                    </p:set>
                                    <p:anim calcmode="lin" valueType="num">
                                      <p:cBhvr>
                                        <p:cTn id="35"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12"/>
                                        </p:tgtEl>
                                        <p:attrNameLst>
                                          <p:attrName>ppt_y</p:attrName>
                                        </p:attrNameLst>
                                      </p:cBhvr>
                                      <p:tavLst>
                                        <p:tav tm="0">
                                          <p:val>
                                            <p:strVal val="#ppt_y"/>
                                          </p:val>
                                        </p:tav>
                                        <p:tav tm="100000">
                                          <p:val>
                                            <p:strVal val="#ppt_y"/>
                                          </p:val>
                                        </p:tav>
                                      </p:tavLst>
                                    </p:anim>
                                    <p:anim calcmode="lin" valueType="num">
                                      <p:cBhvr>
                                        <p:cTn id="37"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animBg="1"/>
      <p:bldP spid="18" grpId="0"/>
      <p:bldP spid="19" grpId="0" animBg="1"/>
      <p:bldP spid="20" grpId="0" animBg="1"/>
      <p:bldP spid="2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4"/>
          <p:cNvSpPr>
            <a:spLocks noEditPoints="1"/>
          </p:cNvSpPr>
          <p:nvPr/>
        </p:nvSpPr>
        <p:spPr bwMode="auto">
          <a:xfrm>
            <a:off x="720478" y="2232149"/>
            <a:ext cx="2003100" cy="2756559"/>
          </a:xfrm>
          <a:custGeom>
            <a:avLst/>
            <a:gdLst>
              <a:gd name="T0" fmla="*/ 171 w 218"/>
              <a:gd name="T1" fmla="*/ 206 h 300"/>
              <a:gd name="T2" fmla="*/ 175 w 218"/>
              <a:gd name="T3" fmla="*/ 182 h 300"/>
              <a:gd name="T4" fmla="*/ 147 w 218"/>
              <a:gd name="T5" fmla="*/ 162 h 300"/>
              <a:gd name="T6" fmla="*/ 148 w 218"/>
              <a:gd name="T7" fmla="*/ 161 h 300"/>
              <a:gd name="T8" fmla="*/ 148 w 218"/>
              <a:gd name="T9" fmla="*/ 161 h 300"/>
              <a:gd name="T10" fmla="*/ 148 w 218"/>
              <a:gd name="T11" fmla="*/ 160 h 300"/>
              <a:gd name="T12" fmla="*/ 95 w 218"/>
              <a:gd name="T13" fmla="*/ 142 h 300"/>
              <a:gd name="T14" fmla="*/ 19 w 218"/>
              <a:gd name="T15" fmla="*/ 151 h 300"/>
              <a:gd name="T16" fmla="*/ 1 w 218"/>
              <a:gd name="T17" fmla="*/ 186 h 300"/>
              <a:gd name="T18" fmla="*/ 4 w 218"/>
              <a:gd name="T19" fmla="*/ 188 h 300"/>
              <a:gd name="T20" fmla="*/ 55 w 218"/>
              <a:gd name="T21" fmla="*/ 284 h 300"/>
              <a:gd name="T22" fmla="*/ 208 w 218"/>
              <a:gd name="T23" fmla="*/ 261 h 300"/>
              <a:gd name="T24" fmla="*/ 172 w 218"/>
              <a:gd name="T25" fmla="*/ 233 h 300"/>
              <a:gd name="T26" fmla="*/ 150 w 218"/>
              <a:gd name="T27" fmla="*/ 260 h 300"/>
              <a:gd name="T28" fmla="*/ 158 w 218"/>
              <a:gd name="T29" fmla="*/ 233 h 300"/>
              <a:gd name="T30" fmla="*/ 95 w 218"/>
              <a:gd name="T31" fmla="*/ 157 h 300"/>
              <a:gd name="T32" fmla="*/ 154 w 218"/>
              <a:gd name="T33" fmla="*/ 177 h 300"/>
              <a:gd name="T34" fmla="*/ 161 w 218"/>
              <a:gd name="T35" fmla="*/ 184 h 300"/>
              <a:gd name="T36" fmla="*/ 134 w 218"/>
              <a:gd name="T37" fmla="*/ 191 h 300"/>
              <a:gd name="T38" fmla="*/ 122 w 218"/>
              <a:gd name="T39" fmla="*/ 175 h 300"/>
              <a:gd name="T40" fmla="*/ 62 w 218"/>
              <a:gd name="T41" fmla="*/ 160 h 300"/>
              <a:gd name="T42" fmla="*/ 54 w 218"/>
              <a:gd name="T43" fmla="*/ 166 h 300"/>
              <a:gd name="T44" fmla="*/ 35 w 218"/>
              <a:gd name="T45" fmla="*/ 155 h 300"/>
              <a:gd name="T46" fmla="*/ 60 w 218"/>
              <a:gd name="T47" fmla="*/ 267 h 300"/>
              <a:gd name="T48" fmla="*/ 62 w 218"/>
              <a:gd name="T49" fmla="*/ 261 h 300"/>
              <a:gd name="T50" fmla="*/ 41 w 218"/>
              <a:gd name="T51" fmla="*/ 256 h 300"/>
              <a:gd name="T52" fmla="*/ 80 w 218"/>
              <a:gd name="T53" fmla="*/ 252 h 300"/>
              <a:gd name="T54" fmla="*/ 33 w 218"/>
              <a:gd name="T55" fmla="*/ 247 h 300"/>
              <a:gd name="T56" fmla="*/ 87 w 218"/>
              <a:gd name="T57" fmla="*/ 238 h 300"/>
              <a:gd name="T58" fmla="*/ 22 w 218"/>
              <a:gd name="T59" fmla="*/ 227 h 300"/>
              <a:gd name="T60" fmla="*/ 35 w 218"/>
              <a:gd name="T61" fmla="*/ 220 h 300"/>
              <a:gd name="T62" fmla="*/ 63 w 218"/>
              <a:gd name="T63" fmla="*/ 217 h 300"/>
              <a:gd name="T64" fmla="*/ 18 w 218"/>
              <a:gd name="T65" fmla="*/ 212 h 300"/>
              <a:gd name="T66" fmla="*/ 16 w 218"/>
              <a:gd name="T67" fmla="*/ 203 h 300"/>
              <a:gd name="T68" fmla="*/ 54 w 218"/>
              <a:gd name="T69" fmla="*/ 207 h 300"/>
              <a:gd name="T70" fmla="*/ 16 w 218"/>
              <a:gd name="T71" fmla="*/ 192 h 300"/>
              <a:gd name="T72" fmla="*/ 48 w 218"/>
              <a:gd name="T73" fmla="*/ 197 h 300"/>
              <a:gd name="T74" fmla="*/ 21 w 218"/>
              <a:gd name="T75" fmla="*/ 163 h 300"/>
              <a:gd name="T76" fmla="*/ 85 w 218"/>
              <a:gd name="T77" fmla="*/ 198 h 300"/>
              <a:gd name="T78" fmla="*/ 153 w 218"/>
              <a:gd name="T79" fmla="*/ 203 h 300"/>
              <a:gd name="T80" fmla="*/ 114 w 218"/>
              <a:gd name="T81" fmla="*/ 257 h 300"/>
              <a:gd name="T82" fmla="*/ 188 w 218"/>
              <a:gd name="T83" fmla="*/ 266 h 300"/>
              <a:gd name="T84" fmla="*/ 133 w 218"/>
              <a:gd name="T85" fmla="*/ 263 h 300"/>
              <a:gd name="T86" fmla="*/ 178 w 218"/>
              <a:gd name="T87" fmla="*/ 250 h 300"/>
              <a:gd name="T88" fmla="*/ 162 w 218"/>
              <a:gd name="T89" fmla="*/ 226 h 300"/>
              <a:gd name="T90" fmla="*/ 199 w 218"/>
              <a:gd name="T91" fmla="*/ 221 h 300"/>
              <a:gd name="T92" fmla="*/ 89 w 218"/>
              <a:gd name="T93" fmla="*/ 57 h 300"/>
              <a:gd name="T94" fmla="*/ 105 w 218"/>
              <a:gd name="T95" fmla="*/ 3 h 300"/>
              <a:gd name="T96" fmla="*/ 88 w 218"/>
              <a:gd name="T97" fmla="*/ 120 h 300"/>
              <a:gd name="T98" fmla="*/ 73 w 218"/>
              <a:gd name="T99" fmla="*/ 95 h 300"/>
              <a:gd name="T100" fmla="*/ 109 w 218"/>
              <a:gd name="T101" fmla="*/ 69 h 300"/>
              <a:gd name="T102" fmla="*/ 126 w 218"/>
              <a:gd name="T103" fmla="*/ 26 h 300"/>
              <a:gd name="T104" fmla="*/ 117 w 218"/>
              <a:gd name="T105" fmla="*/ 67 h 300"/>
              <a:gd name="T106" fmla="*/ 107 w 218"/>
              <a:gd name="T107" fmla="*/ 91 h 300"/>
              <a:gd name="T108" fmla="*/ 114 w 218"/>
              <a:gd name="T109" fmla="*/ 129 h 300"/>
              <a:gd name="T110" fmla="*/ 109 w 218"/>
              <a:gd name="T111" fmla="*/ 69 h 300"/>
              <a:gd name="T112" fmla="*/ 127 w 218"/>
              <a:gd name="T113" fmla="*/ 126 h 300"/>
              <a:gd name="T114" fmla="*/ 111 w 218"/>
              <a:gd name="T115" fmla="*/ 107 h 300"/>
              <a:gd name="T116" fmla="*/ 122 w 218"/>
              <a:gd name="T117" fmla="*/ 4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8" h="300">
                <a:moveTo>
                  <a:pt x="203" y="211"/>
                </a:moveTo>
                <a:cubicBezTo>
                  <a:pt x="193" y="204"/>
                  <a:pt x="181" y="203"/>
                  <a:pt x="171" y="206"/>
                </a:cubicBezTo>
                <a:cubicBezTo>
                  <a:pt x="172" y="202"/>
                  <a:pt x="173" y="198"/>
                  <a:pt x="173" y="195"/>
                </a:cubicBezTo>
                <a:cubicBezTo>
                  <a:pt x="177" y="191"/>
                  <a:pt x="179" y="187"/>
                  <a:pt x="175" y="182"/>
                </a:cubicBezTo>
                <a:cubicBezTo>
                  <a:pt x="170" y="173"/>
                  <a:pt x="158" y="166"/>
                  <a:pt x="146" y="162"/>
                </a:cubicBezTo>
                <a:cubicBezTo>
                  <a:pt x="146" y="162"/>
                  <a:pt x="147" y="162"/>
                  <a:pt x="147" y="162"/>
                </a:cubicBezTo>
                <a:cubicBezTo>
                  <a:pt x="147" y="162"/>
                  <a:pt x="147" y="161"/>
                  <a:pt x="148" y="161"/>
                </a:cubicBezTo>
                <a:cubicBezTo>
                  <a:pt x="148" y="161"/>
                  <a:pt x="148" y="161"/>
                  <a:pt x="148" y="161"/>
                </a:cubicBezTo>
                <a:cubicBezTo>
                  <a:pt x="148" y="161"/>
                  <a:pt x="148" y="161"/>
                  <a:pt x="148" y="161"/>
                </a:cubicBezTo>
                <a:cubicBezTo>
                  <a:pt x="148" y="161"/>
                  <a:pt x="148" y="161"/>
                  <a:pt x="148" y="161"/>
                </a:cubicBezTo>
                <a:cubicBezTo>
                  <a:pt x="148" y="160"/>
                  <a:pt x="148" y="160"/>
                  <a:pt x="148" y="160"/>
                </a:cubicBezTo>
                <a:cubicBezTo>
                  <a:pt x="148" y="160"/>
                  <a:pt x="148" y="160"/>
                  <a:pt x="148" y="160"/>
                </a:cubicBezTo>
                <a:cubicBezTo>
                  <a:pt x="148" y="160"/>
                  <a:pt x="147" y="160"/>
                  <a:pt x="147" y="160"/>
                </a:cubicBezTo>
                <a:cubicBezTo>
                  <a:pt x="130" y="158"/>
                  <a:pt x="111" y="146"/>
                  <a:pt x="95" y="142"/>
                </a:cubicBezTo>
                <a:cubicBezTo>
                  <a:pt x="76" y="137"/>
                  <a:pt x="55" y="132"/>
                  <a:pt x="36" y="137"/>
                </a:cubicBezTo>
                <a:cubicBezTo>
                  <a:pt x="27" y="140"/>
                  <a:pt x="21" y="145"/>
                  <a:pt x="19" y="151"/>
                </a:cubicBezTo>
                <a:cubicBezTo>
                  <a:pt x="9" y="158"/>
                  <a:pt x="5" y="172"/>
                  <a:pt x="4" y="186"/>
                </a:cubicBezTo>
                <a:cubicBezTo>
                  <a:pt x="3" y="186"/>
                  <a:pt x="2" y="186"/>
                  <a:pt x="1" y="186"/>
                </a:cubicBezTo>
                <a:cubicBezTo>
                  <a:pt x="0" y="186"/>
                  <a:pt x="0" y="187"/>
                  <a:pt x="1" y="187"/>
                </a:cubicBezTo>
                <a:cubicBezTo>
                  <a:pt x="2" y="188"/>
                  <a:pt x="3" y="188"/>
                  <a:pt x="4" y="188"/>
                </a:cubicBezTo>
                <a:cubicBezTo>
                  <a:pt x="3" y="199"/>
                  <a:pt x="4" y="211"/>
                  <a:pt x="5" y="219"/>
                </a:cubicBezTo>
                <a:cubicBezTo>
                  <a:pt x="7" y="248"/>
                  <a:pt x="29" y="273"/>
                  <a:pt x="55" y="284"/>
                </a:cubicBezTo>
                <a:cubicBezTo>
                  <a:pt x="78" y="293"/>
                  <a:pt x="101" y="286"/>
                  <a:pt x="120" y="273"/>
                </a:cubicBezTo>
                <a:cubicBezTo>
                  <a:pt x="139" y="300"/>
                  <a:pt x="190" y="285"/>
                  <a:pt x="208" y="261"/>
                </a:cubicBezTo>
                <a:cubicBezTo>
                  <a:pt x="218" y="247"/>
                  <a:pt x="218" y="222"/>
                  <a:pt x="203" y="211"/>
                </a:cubicBezTo>
                <a:close/>
                <a:moveTo>
                  <a:pt x="172" y="233"/>
                </a:moveTo>
                <a:cubicBezTo>
                  <a:pt x="172" y="241"/>
                  <a:pt x="168" y="248"/>
                  <a:pt x="162" y="253"/>
                </a:cubicBezTo>
                <a:cubicBezTo>
                  <a:pt x="159" y="256"/>
                  <a:pt x="155" y="259"/>
                  <a:pt x="150" y="260"/>
                </a:cubicBezTo>
                <a:cubicBezTo>
                  <a:pt x="146" y="260"/>
                  <a:pt x="144" y="257"/>
                  <a:pt x="141" y="255"/>
                </a:cubicBezTo>
                <a:cubicBezTo>
                  <a:pt x="146" y="249"/>
                  <a:pt x="152" y="241"/>
                  <a:pt x="158" y="233"/>
                </a:cubicBezTo>
                <a:cubicBezTo>
                  <a:pt x="162" y="231"/>
                  <a:pt x="166" y="231"/>
                  <a:pt x="172" y="233"/>
                </a:cubicBezTo>
                <a:close/>
                <a:moveTo>
                  <a:pt x="95" y="157"/>
                </a:moveTo>
                <a:cubicBezTo>
                  <a:pt x="104" y="159"/>
                  <a:pt x="114" y="161"/>
                  <a:pt x="124" y="163"/>
                </a:cubicBezTo>
                <a:cubicBezTo>
                  <a:pt x="134" y="167"/>
                  <a:pt x="144" y="171"/>
                  <a:pt x="154" y="177"/>
                </a:cubicBezTo>
                <a:cubicBezTo>
                  <a:pt x="159" y="179"/>
                  <a:pt x="161" y="181"/>
                  <a:pt x="162" y="183"/>
                </a:cubicBezTo>
                <a:cubicBezTo>
                  <a:pt x="162" y="183"/>
                  <a:pt x="162" y="184"/>
                  <a:pt x="161" y="184"/>
                </a:cubicBezTo>
                <a:cubicBezTo>
                  <a:pt x="161" y="186"/>
                  <a:pt x="160" y="187"/>
                  <a:pt x="160" y="188"/>
                </a:cubicBezTo>
                <a:cubicBezTo>
                  <a:pt x="154" y="190"/>
                  <a:pt x="143" y="191"/>
                  <a:pt x="134" y="191"/>
                </a:cubicBezTo>
                <a:cubicBezTo>
                  <a:pt x="138" y="187"/>
                  <a:pt x="138" y="179"/>
                  <a:pt x="131" y="177"/>
                </a:cubicBezTo>
                <a:cubicBezTo>
                  <a:pt x="128" y="176"/>
                  <a:pt x="125" y="175"/>
                  <a:pt x="122" y="175"/>
                </a:cubicBezTo>
                <a:cubicBezTo>
                  <a:pt x="107" y="162"/>
                  <a:pt x="84" y="162"/>
                  <a:pt x="64" y="161"/>
                </a:cubicBezTo>
                <a:cubicBezTo>
                  <a:pt x="63" y="160"/>
                  <a:pt x="63" y="160"/>
                  <a:pt x="62" y="160"/>
                </a:cubicBezTo>
                <a:cubicBezTo>
                  <a:pt x="60" y="158"/>
                  <a:pt x="57" y="159"/>
                  <a:pt x="56" y="162"/>
                </a:cubicBezTo>
                <a:cubicBezTo>
                  <a:pt x="55" y="163"/>
                  <a:pt x="54" y="165"/>
                  <a:pt x="54" y="166"/>
                </a:cubicBezTo>
                <a:cubicBezTo>
                  <a:pt x="53" y="167"/>
                  <a:pt x="53" y="167"/>
                  <a:pt x="53" y="168"/>
                </a:cubicBezTo>
                <a:cubicBezTo>
                  <a:pt x="47" y="164"/>
                  <a:pt x="41" y="160"/>
                  <a:pt x="35" y="155"/>
                </a:cubicBezTo>
                <a:cubicBezTo>
                  <a:pt x="49" y="143"/>
                  <a:pt x="81" y="153"/>
                  <a:pt x="95" y="157"/>
                </a:cubicBezTo>
                <a:close/>
                <a:moveTo>
                  <a:pt x="60" y="267"/>
                </a:moveTo>
                <a:cubicBezTo>
                  <a:pt x="55" y="266"/>
                  <a:pt x="51" y="263"/>
                  <a:pt x="47" y="261"/>
                </a:cubicBezTo>
                <a:cubicBezTo>
                  <a:pt x="52" y="262"/>
                  <a:pt x="57" y="262"/>
                  <a:pt x="62" y="261"/>
                </a:cubicBezTo>
                <a:cubicBezTo>
                  <a:pt x="64" y="260"/>
                  <a:pt x="63" y="257"/>
                  <a:pt x="61" y="257"/>
                </a:cubicBezTo>
                <a:cubicBezTo>
                  <a:pt x="54" y="258"/>
                  <a:pt x="48" y="258"/>
                  <a:pt x="41" y="256"/>
                </a:cubicBezTo>
                <a:cubicBezTo>
                  <a:pt x="39" y="254"/>
                  <a:pt x="37" y="252"/>
                  <a:pt x="35" y="249"/>
                </a:cubicBezTo>
                <a:cubicBezTo>
                  <a:pt x="49" y="253"/>
                  <a:pt x="65" y="255"/>
                  <a:pt x="80" y="252"/>
                </a:cubicBezTo>
                <a:cubicBezTo>
                  <a:pt x="81" y="252"/>
                  <a:pt x="80" y="250"/>
                  <a:pt x="79" y="250"/>
                </a:cubicBezTo>
                <a:cubicBezTo>
                  <a:pt x="64" y="253"/>
                  <a:pt x="49" y="250"/>
                  <a:pt x="33" y="247"/>
                </a:cubicBezTo>
                <a:cubicBezTo>
                  <a:pt x="29" y="242"/>
                  <a:pt x="26" y="236"/>
                  <a:pt x="23" y="230"/>
                </a:cubicBezTo>
                <a:cubicBezTo>
                  <a:pt x="45" y="232"/>
                  <a:pt x="66" y="240"/>
                  <a:pt x="87" y="238"/>
                </a:cubicBezTo>
                <a:cubicBezTo>
                  <a:pt x="89" y="238"/>
                  <a:pt x="89" y="235"/>
                  <a:pt x="87" y="235"/>
                </a:cubicBezTo>
                <a:cubicBezTo>
                  <a:pt x="65" y="237"/>
                  <a:pt x="44" y="224"/>
                  <a:pt x="22" y="227"/>
                </a:cubicBezTo>
                <a:cubicBezTo>
                  <a:pt x="21" y="224"/>
                  <a:pt x="20" y="221"/>
                  <a:pt x="19" y="218"/>
                </a:cubicBezTo>
                <a:cubicBezTo>
                  <a:pt x="24" y="219"/>
                  <a:pt x="30" y="219"/>
                  <a:pt x="35" y="220"/>
                </a:cubicBezTo>
                <a:cubicBezTo>
                  <a:pt x="44" y="220"/>
                  <a:pt x="54" y="220"/>
                  <a:pt x="63" y="219"/>
                </a:cubicBezTo>
                <a:cubicBezTo>
                  <a:pt x="64" y="219"/>
                  <a:pt x="64" y="218"/>
                  <a:pt x="63" y="217"/>
                </a:cubicBezTo>
                <a:cubicBezTo>
                  <a:pt x="55" y="216"/>
                  <a:pt x="47" y="216"/>
                  <a:pt x="38" y="215"/>
                </a:cubicBezTo>
                <a:cubicBezTo>
                  <a:pt x="32" y="215"/>
                  <a:pt x="24" y="213"/>
                  <a:pt x="18" y="212"/>
                </a:cubicBezTo>
                <a:cubicBezTo>
                  <a:pt x="18" y="212"/>
                  <a:pt x="17" y="212"/>
                  <a:pt x="17" y="212"/>
                </a:cubicBezTo>
                <a:cubicBezTo>
                  <a:pt x="17" y="209"/>
                  <a:pt x="16" y="206"/>
                  <a:pt x="16" y="203"/>
                </a:cubicBezTo>
                <a:cubicBezTo>
                  <a:pt x="28" y="206"/>
                  <a:pt x="41" y="206"/>
                  <a:pt x="53" y="209"/>
                </a:cubicBezTo>
                <a:cubicBezTo>
                  <a:pt x="54" y="209"/>
                  <a:pt x="55" y="207"/>
                  <a:pt x="54" y="207"/>
                </a:cubicBezTo>
                <a:cubicBezTo>
                  <a:pt x="41" y="204"/>
                  <a:pt x="28" y="202"/>
                  <a:pt x="16" y="201"/>
                </a:cubicBezTo>
                <a:cubicBezTo>
                  <a:pt x="16" y="198"/>
                  <a:pt x="16" y="195"/>
                  <a:pt x="16" y="192"/>
                </a:cubicBezTo>
                <a:cubicBezTo>
                  <a:pt x="26" y="194"/>
                  <a:pt x="37" y="196"/>
                  <a:pt x="47" y="198"/>
                </a:cubicBezTo>
                <a:cubicBezTo>
                  <a:pt x="48" y="199"/>
                  <a:pt x="48" y="198"/>
                  <a:pt x="48" y="197"/>
                </a:cubicBezTo>
                <a:cubicBezTo>
                  <a:pt x="37" y="195"/>
                  <a:pt x="27" y="191"/>
                  <a:pt x="16" y="189"/>
                </a:cubicBezTo>
                <a:cubicBezTo>
                  <a:pt x="17" y="180"/>
                  <a:pt x="19" y="172"/>
                  <a:pt x="21" y="163"/>
                </a:cubicBezTo>
                <a:cubicBezTo>
                  <a:pt x="21" y="164"/>
                  <a:pt x="22" y="166"/>
                  <a:pt x="23" y="167"/>
                </a:cubicBezTo>
                <a:cubicBezTo>
                  <a:pt x="38" y="184"/>
                  <a:pt x="64" y="192"/>
                  <a:pt x="85" y="198"/>
                </a:cubicBezTo>
                <a:cubicBezTo>
                  <a:pt x="105" y="204"/>
                  <a:pt x="128" y="207"/>
                  <a:pt x="148" y="204"/>
                </a:cubicBezTo>
                <a:cubicBezTo>
                  <a:pt x="149" y="204"/>
                  <a:pt x="151" y="203"/>
                  <a:pt x="153" y="203"/>
                </a:cubicBezTo>
                <a:cubicBezTo>
                  <a:pt x="145" y="220"/>
                  <a:pt x="135" y="238"/>
                  <a:pt x="121" y="251"/>
                </a:cubicBezTo>
                <a:cubicBezTo>
                  <a:pt x="118" y="251"/>
                  <a:pt x="114" y="254"/>
                  <a:pt x="114" y="257"/>
                </a:cubicBezTo>
                <a:cubicBezTo>
                  <a:pt x="100" y="269"/>
                  <a:pt x="82" y="274"/>
                  <a:pt x="60" y="267"/>
                </a:cubicBezTo>
                <a:close/>
                <a:moveTo>
                  <a:pt x="188" y="266"/>
                </a:moveTo>
                <a:cubicBezTo>
                  <a:pt x="171" y="278"/>
                  <a:pt x="146" y="279"/>
                  <a:pt x="131" y="264"/>
                </a:cubicBezTo>
                <a:cubicBezTo>
                  <a:pt x="132" y="264"/>
                  <a:pt x="133" y="263"/>
                  <a:pt x="133" y="263"/>
                </a:cubicBezTo>
                <a:cubicBezTo>
                  <a:pt x="138" y="270"/>
                  <a:pt x="148" y="272"/>
                  <a:pt x="156" y="270"/>
                </a:cubicBezTo>
                <a:cubicBezTo>
                  <a:pt x="166" y="267"/>
                  <a:pt x="174" y="259"/>
                  <a:pt x="178" y="250"/>
                </a:cubicBezTo>
                <a:cubicBezTo>
                  <a:pt x="181" y="245"/>
                  <a:pt x="186" y="227"/>
                  <a:pt x="177" y="225"/>
                </a:cubicBezTo>
                <a:cubicBezTo>
                  <a:pt x="172" y="223"/>
                  <a:pt x="167" y="224"/>
                  <a:pt x="162" y="226"/>
                </a:cubicBezTo>
                <a:cubicBezTo>
                  <a:pt x="164" y="223"/>
                  <a:pt x="165" y="220"/>
                  <a:pt x="167" y="217"/>
                </a:cubicBezTo>
                <a:cubicBezTo>
                  <a:pt x="177" y="212"/>
                  <a:pt x="189" y="211"/>
                  <a:pt x="199" y="221"/>
                </a:cubicBezTo>
                <a:cubicBezTo>
                  <a:pt x="213" y="235"/>
                  <a:pt x="201" y="256"/>
                  <a:pt x="188" y="266"/>
                </a:cubicBezTo>
                <a:close/>
                <a:moveTo>
                  <a:pt x="89" y="57"/>
                </a:moveTo>
                <a:cubicBezTo>
                  <a:pt x="89" y="38"/>
                  <a:pt x="81" y="9"/>
                  <a:pt x="103" y="0"/>
                </a:cubicBezTo>
                <a:cubicBezTo>
                  <a:pt x="105" y="0"/>
                  <a:pt x="105" y="2"/>
                  <a:pt x="105" y="3"/>
                </a:cubicBezTo>
                <a:cubicBezTo>
                  <a:pt x="91" y="20"/>
                  <a:pt x="97" y="41"/>
                  <a:pt x="95" y="61"/>
                </a:cubicBezTo>
                <a:cubicBezTo>
                  <a:pt x="93" y="83"/>
                  <a:pt x="66" y="99"/>
                  <a:pt x="88" y="120"/>
                </a:cubicBezTo>
                <a:cubicBezTo>
                  <a:pt x="89" y="121"/>
                  <a:pt x="87" y="123"/>
                  <a:pt x="86" y="122"/>
                </a:cubicBezTo>
                <a:cubicBezTo>
                  <a:pt x="78" y="114"/>
                  <a:pt x="73" y="107"/>
                  <a:pt x="73" y="95"/>
                </a:cubicBezTo>
                <a:cubicBezTo>
                  <a:pt x="73" y="80"/>
                  <a:pt x="88" y="72"/>
                  <a:pt x="89" y="57"/>
                </a:cubicBezTo>
                <a:close/>
                <a:moveTo>
                  <a:pt x="109" y="69"/>
                </a:moveTo>
                <a:cubicBezTo>
                  <a:pt x="108" y="64"/>
                  <a:pt x="106" y="58"/>
                  <a:pt x="108" y="52"/>
                </a:cubicBezTo>
                <a:cubicBezTo>
                  <a:pt x="111" y="40"/>
                  <a:pt x="114" y="30"/>
                  <a:pt x="126" y="26"/>
                </a:cubicBezTo>
                <a:cubicBezTo>
                  <a:pt x="127" y="26"/>
                  <a:pt x="128" y="27"/>
                  <a:pt x="128" y="29"/>
                </a:cubicBezTo>
                <a:cubicBezTo>
                  <a:pt x="118" y="41"/>
                  <a:pt x="115" y="51"/>
                  <a:pt x="117" y="67"/>
                </a:cubicBezTo>
                <a:cubicBezTo>
                  <a:pt x="118" y="71"/>
                  <a:pt x="119" y="76"/>
                  <a:pt x="117" y="80"/>
                </a:cubicBezTo>
                <a:cubicBezTo>
                  <a:pt x="115" y="85"/>
                  <a:pt x="112" y="88"/>
                  <a:pt x="107" y="91"/>
                </a:cubicBezTo>
                <a:cubicBezTo>
                  <a:pt x="98" y="97"/>
                  <a:pt x="95" y="131"/>
                  <a:pt x="114" y="127"/>
                </a:cubicBezTo>
                <a:cubicBezTo>
                  <a:pt x="115" y="127"/>
                  <a:pt x="115" y="128"/>
                  <a:pt x="114" y="129"/>
                </a:cubicBezTo>
                <a:cubicBezTo>
                  <a:pt x="96" y="141"/>
                  <a:pt x="86" y="105"/>
                  <a:pt x="94" y="93"/>
                </a:cubicBezTo>
                <a:cubicBezTo>
                  <a:pt x="100" y="85"/>
                  <a:pt x="112" y="83"/>
                  <a:pt x="109" y="69"/>
                </a:cubicBezTo>
                <a:close/>
                <a:moveTo>
                  <a:pt x="125" y="81"/>
                </a:moveTo>
                <a:cubicBezTo>
                  <a:pt x="119" y="97"/>
                  <a:pt x="104" y="119"/>
                  <a:pt x="127" y="126"/>
                </a:cubicBezTo>
                <a:cubicBezTo>
                  <a:pt x="128" y="126"/>
                  <a:pt x="128" y="128"/>
                  <a:pt x="127" y="128"/>
                </a:cubicBezTo>
                <a:cubicBezTo>
                  <a:pt x="114" y="127"/>
                  <a:pt x="108" y="119"/>
                  <a:pt x="111" y="107"/>
                </a:cubicBezTo>
                <a:cubicBezTo>
                  <a:pt x="116" y="87"/>
                  <a:pt x="132" y="68"/>
                  <a:pt x="120" y="48"/>
                </a:cubicBezTo>
                <a:cubicBezTo>
                  <a:pt x="120" y="47"/>
                  <a:pt x="121" y="45"/>
                  <a:pt x="122" y="46"/>
                </a:cubicBezTo>
                <a:cubicBezTo>
                  <a:pt x="132" y="56"/>
                  <a:pt x="129" y="70"/>
                  <a:pt x="125" y="81"/>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1" name="Freeform 14"/>
          <p:cNvSpPr>
            <a:spLocks noEditPoints="1"/>
          </p:cNvSpPr>
          <p:nvPr/>
        </p:nvSpPr>
        <p:spPr bwMode="auto">
          <a:xfrm>
            <a:off x="3476165" y="2232149"/>
            <a:ext cx="2003100" cy="2756559"/>
          </a:xfrm>
          <a:custGeom>
            <a:avLst/>
            <a:gdLst>
              <a:gd name="T0" fmla="*/ 171 w 218"/>
              <a:gd name="T1" fmla="*/ 206 h 300"/>
              <a:gd name="T2" fmla="*/ 175 w 218"/>
              <a:gd name="T3" fmla="*/ 182 h 300"/>
              <a:gd name="T4" fmla="*/ 147 w 218"/>
              <a:gd name="T5" fmla="*/ 162 h 300"/>
              <a:gd name="T6" fmla="*/ 148 w 218"/>
              <a:gd name="T7" fmla="*/ 161 h 300"/>
              <a:gd name="T8" fmla="*/ 148 w 218"/>
              <a:gd name="T9" fmla="*/ 161 h 300"/>
              <a:gd name="T10" fmla="*/ 148 w 218"/>
              <a:gd name="T11" fmla="*/ 160 h 300"/>
              <a:gd name="T12" fmla="*/ 95 w 218"/>
              <a:gd name="T13" fmla="*/ 142 h 300"/>
              <a:gd name="T14" fmla="*/ 19 w 218"/>
              <a:gd name="T15" fmla="*/ 151 h 300"/>
              <a:gd name="T16" fmla="*/ 1 w 218"/>
              <a:gd name="T17" fmla="*/ 186 h 300"/>
              <a:gd name="T18" fmla="*/ 4 w 218"/>
              <a:gd name="T19" fmla="*/ 188 h 300"/>
              <a:gd name="T20" fmla="*/ 55 w 218"/>
              <a:gd name="T21" fmla="*/ 284 h 300"/>
              <a:gd name="T22" fmla="*/ 208 w 218"/>
              <a:gd name="T23" fmla="*/ 261 h 300"/>
              <a:gd name="T24" fmla="*/ 172 w 218"/>
              <a:gd name="T25" fmla="*/ 233 h 300"/>
              <a:gd name="T26" fmla="*/ 150 w 218"/>
              <a:gd name="T27" fmla="*/ 260 h 300"/>
              <a:gd name="T28" fmla="*/ 158 w 218"/>
              <a:gd name="T29" fmla="*/ 233 h 300"/>
              <a:gd name="T30" fmla="*/ 95 w 218"/>
              <a:gd name="T31" fmla="*/ 157 h 300"/>
              <a:gd name="T32" fmla="*/ 154 w 218"/>
              <a:gd name="T33" fmla="*/ 177 h 300"/>
              <a:gd name="T34" fmla="*/ 161 w 218"/>
              <a:gd name="T35" fmla="*/ 184 h 300"/>
              <a:gd name="T36" fmla="*/ 134 w 218"/>
              <a:gd name="T37" fmla="*/ 191 h 300"/>
              <a:gd name="T38" fmla="*/ 122 w 218"/>
              <a:gd name="T39" fmla="*/ 175 h 300"/>
              <a:gd name="T40" fmla="*/ 62 w 218"/>
              <a:gd name="T41" fmla="*/ 160 h 300"/>
              <a:gd name="T42" fmla="*/ 54 w 218"/>
              <a:gd name="T43" fmla="*/ 166 h 300"/>
              <a:gd name="T44" fmla="*/ 35 w 218"/>
              <a:gd name="T45" fmla="*/ 155 h 300"/>
              <a:gd name="T46" fmla="*/ 60 w 218"/>
              <a:gd name="T47" fmla="*/ 267 h 300"/>
              <a:gd name="T48" fmla="*/ 62 w 218"/>
              <a:gd name="T49" fmla="*/ 261 h 300"/>
              <a:gd name="T50" fmla="*/ 41 w 218"/>
              <a:gd name="T51" fmla="*/ 256 h 300"/>
              <a:gd name="T52" fmla="*/ 80 w 218"/>
              <a:gd name="T53" fmla="*/ 252 h 300"/>
              <a:gd name="T54" fmla="*/ 33 w 218"/>
              <a:gd name="T55" fmla="*/ 247 h 300"/>
              <a:gd name="T56" fmla="*/ 87 w 218"/>
              <a:gd name="T57" fmla="*/ 238 h 300"/>
              <a:gd name="T58" fmla="*/ 22 w 218"/>
              <a:gd name="T59" fmla="*/ 227 h 300"/>
              <a:gd name="T60" fmla="*/ 35 w 218"/>
              <a:gd name="T61" fmla="*/ 220 h 300"/>
              <a:gd name="T62" fmla="*/ 63 w 218"/>
              <a:gd name="T63" fmla="*/ 217 h 300"/>
              <a:gd name="T64" fmla="*/ 18 w 218"/>
              <a:gd name="T65" fmla="*/ 212 h 300"/>
              <a:gd name="T66" fmla="*/ 16 w 218"/>
              <a:gd name="T67" fmla="*/ 203 h 300"/>
              <a:gd name="T68" fmla="*/ 54 w 218"/>
              <a:gd name="T69" fmla="*/ 207 h 300"/>
              <a:gd name="T70" fmla="*/ 16 w 218"/>
              <a:gd name="T71" fmla="*/ 192 h 300"/>
              <a:gd name="T72" fmla="*/ 48 w 218"/>
              <a:gd name="T73" fmla="*/ 197 h 300"/>
              <a:gd name="T74" fmla="*/ 21 w 218"/>
              <a:gd name="T75" fmla="*/ 163 h 300"/>
              <a:gd name="T76" fmla="*/ 85 w 218"/>
              <a:gd name="T77" fmla="*/ 198 h 300"/>
              <a:gd name="T78" fmla="*/ 153 w 218"/>
              <a:gd name="T79" fmla="*/ 203 h 300"/>
              <a:gd name="T80" fmla="*/ 114 w 218"/>
              <a:gd name="T81" fmla="*/ 257 h 300"/>
              <a:gd name="T82" fmla="*/ 188 w 218"/>
              <a:gd name="T83" fmla="*/ 266 h 300"/>
              <a:gd name="T84" fmla="*/ 133 w 218"/>
              <a:gd name="T85" fmla="*/ 263 h 300"/>
              <a:gd name="T86" fmla="*/ 178 w 218"/>
              <a:gd name="T87" fmla="*/ 250 h 300"/>
              <a:gd name="T88" fmla="*/ 162 w 218"/>
              <a:gd name="T89" fmla="*/ 226 h 300"/>
              <a:gd name="T90" fmla="*/ 199 w 218"/>
              <a:gd name="T91" fmla="*/ 221 h 300"/>
              <a:gd name="T92" fmla="*/ 89 w 218"/>
              <a:gd name="T93" fmla="*/ 57 h 300"/>
              <a:gd name="T94" fmla="*/ 105 w 218"/>
              <a:gd name="T95" fmla="*/ 3 h 300"/>
              <a:gd name="T96" fmla="*/ 88 w 218"/>
              <a:gd name="T97" fmla="*/ 120 h 300"/>
              <a:gd name="T98" fmla="*/ 73 w 218"/>
              <a:gd name="T99" fmla="*/ 95 h 300"/>
              <a:gd name="T100" fmla="*/ 109 w 218"/>
              <a:gd name="T101" fmla="*/ 69 h 300"/>
              <a:gd name="T102" fmla="*/ 126 w 218"/>
              <a:gd name="T103" fmla="*/ 26 h 300"/>
              <a:gd name="T104" fmla="*/ 117 w 218"/>
              <a:gd name="T105" fmla="*/ 67 h 300"/>
              <a:gd name="T106" fmla="*/ 107 w 218"/>
              <a:gd name="T107" fmla="*/ 91 h 300"/>
              <a:gd name="T108" fmla="*/ 114 w 218"/>
              <a:gd name="T109" fmla="*/ 129 h 300"/>
              <a:gd name="T110" fmla="*/ 109 w 218"/>
              <a:gd name="T111" fmla="*/ 69 h 300"/>
              <a:gd name="T112" fmla="*/ 127 w 218"/>
              <a:gd name="T113" fmla="*/ 126 h 300"/>
              <a:gd name="T114" fmla="*/ 111 w 218"/>
              <a:gd name="T115" fmla="*/ 107 h 300"/>
              <a:gd name="T116" fmla="*/ 122 w 218"/>
              <a:gd name="T117" fmla="*/ 4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8" h="300">
                <a:moveTo>
                  <a:pt x="203" y="211"/>
                </a:moveTo>
                <a:cubicBezTo>
                  <a:pt x="193" y="204"/>
                  <a:pt x="181" y="203"/>
                  <a:pt x="171" y="206"/>
                </a:cubicBezTo>
                <a:cubicBezTo>
                  <a:pt x="172" y="202"/>
                  <a:pt x="173" y="198"/>
                  <a:pt x="173" y="195"/>
                </a:cubicBezTo>
                <a:cubicBezTo>
                  <a:pt x="177" y="191"/>
                  <a:pt x="179" y="187"/>
                  <a:pt x="175" y="182"/>
                </a:cubicBezTo>
                <a:cubicBezTo>
                  <a:pt x="170" y="173"/>
                  <a:pt x="158" y="166"/>
                  <a:pt x="146" y="162"/>
                </a:cubicBezTo>
                <a:cubicBezTo>
                  <a:pt x="146" y="162"/>
                  <a:pt x="147" y="162"/>
                  <a:pt x="147" y="162"/>
                </a:cubicBezTo>
                <a:cubicBezTo>
                  <a:pt x="147" y="162"/>
                  <a:pt x="147" y="161"/>
                  <a:pt x="148" y="161"/>
                </a:cubicBezTo>
                <a:cubicBezTo>
                  <a:pt x="148" y="161"/>
                  <a:pt x="148" y="161"/>
                  <a:pt x="148" y="161"/>
                </a:cubicBezTo>
                <a:cubicBezTo>
                  <a:pt x="148" y="161"/>
                  <a:pt x="148" y="161"/>
                  <a:pt x="148" y="161"/>
                </a:cubicBezTo>
                <a:cubicBezTo>
                  <a:pt x="148" y="161"/>
                  <a:pt x="148" y="161"/>
                  <a:pt x="148" y="161"/>
                </a:cubicBezTo>
                <a:cubicBezTo>
                  <a:pt x="148" y="160"/>
                  <a:pt x="148" y="160"/>
                  <a:pt x="148" y="160"/>
                </a:cubicBezTo>
                <a:cubicBezTo>
                  <a:pt x="148" y="160"/>
                  <a:pt x="148" y="160"/>
                  <a:pt x="148" y="160"/>
                </a:cubicBezTo>
                <a:cubicBezTo>
                  <a:pt x="148" y="160"/>
                  <a:pt x="147" y="160"/>
                  <a:pt x="147" y="160"/>
                </a:cubicBezTo>
                <a:cubicBezTo>
                  <a:pt x="130" y="158"/>
                  <a:pt x="111" y="146"/>
                  <a:pt x="95" y="142"/>
                </a:cubicBezTo>
                <a:cubicBezTo>
                  <a:pt x="76" y="137"/>
                  <a:pt x="55" y="132"/>
                  <a:pt x="36" y="137"/>
                </a:cubicBezTo>
                <a:cubicBezTo>
                  <a:pt x="27" y="140"/>
                  <a:pt x="21" y="145"/>
                  <a:pt x="19" y="151"/>
                </a:cubicBezTo>
                <a:cubicBezTo>
                  <a:pt x="9" y="158"/>
                  <a:pt x="5" y="172"/>
                  <a:pt x="4" y="186"/>
                </a:cubicBezTo>
                <a:cubicBezTo>
                  <a:pt x="3" y="186"/>
                  <a:pt x="2" y="186"/>
                  <a:pt x="1" y="186"/>
                </a:cubicBezTo>
                <a:cubicBezTo>
                  <a:pt x="0" y="186"/>
                  <a:pt x="0" y="187"/>
                  <a:pt x="1" y="187"/>
                </a:cubicBezTo>
                <a:cubicBezTo>
                  <a:pt x="2" y="188"/>
                  <a:pt x="3" y="188"/>
                  <a:pt x="4" y="188"/>
                </a:cubicBezTo>
                <a:cubicBezTo>
                  <a:pt x="3" y="199"/>
                  <a:pt x="4" y="211"/>
                  <a:pt x="5" y="219"/>
                </a:cubicBezTo>
                <a:cubicBezTo>
                  <a:pt x="7" y="248"/>
                  <a:pt x="29" y="273"/>
                  <a:pt x="55" y="284"/>
                </a:cubicBezTo>
                <a:cubicBezTo>
                  <a:pt x="78" y="293"/>
                  <a:pt x="101" y="286"/>
                  <a:pt x="120" y="273"/>
                </a:cubicBezTo>
                <a:cubicBezTo>
                  <a:pt x="139" y="300"/>
                  <a:pt x="190" y="285"/>
                  <a:pt x="208" y="261"/>
                </a:cubicBezTo>
                <a:cubicBezTo>
                  <a:pt x="218" y="247"/>
                  <a:pt x="218" y="222"/>
                  <a:pt x="203" y="211"/>
                </a:cubicBezTo>
                <a:close/>
                <a:moveTo>
                  <a:pt x="172" y="233"/>
                </a:moveTo>
                <a:cubicBezTo>
                  <a:pt x="172" y="241"/>
                  <a:pt x="168" y="248"/>
                  <a:pt x="162" y="253"/>
                </a:cubicBezTo>
                <a:cubicBezTo>
                  <a:pt x="159" y="256"/>
                  <a:pt x="155" y="259"/>
                  <a:pt x="150" y="260"/>
                </a:cubicBezTo>
                <a:cubicBezTo>
                  <a:pt x="146" y="260"/>
                  <a:pt x="144" y="257"/>
                  <a:pt x="141" y="255"/>
                </a:cubicBezTo>
                <a:cubicBezTo>
                  <a:pt x="146" y="249"/>
                  <a:pt x="152" y="241"/>
                  <a:pt x="158" y="233"/>
                </a:cubicBezTo>
                <a:cubicBezTo>
                  <a:pt x="162" y="231"/>
                  <a:pt x="166" y="231"/>
                  <a:pt x="172" y="233"/>
                </a:cubicBezTo>
                <a:close/>
                <a:moveTo>
                  <a:pt x="95" y="157"/>
                </a:moveTo>
                <a:cubicBezTo>
                  <a:pt x="104" y="159"/>
                  <a:pt x="114" y="161"/>
                  <a:pt x="124" y="163"/>
                </a:cubicBezTo>
                <a:cubicBezTo>
                  <a:pt x="134" y="167"/>
                  <a:pt x="144" y="171"/>
                  <a:pt x="154" y="177"/>
                </a:cubicBezTo>
                <a:cubicBezTo>
                  <a:pt x="159" y="179"/>
                  <a:pt x="161" y="181"/>
                  <a:pt x="162" y="183"/>
                </a:cubicBezTo>
                <a:cubicBezTo>
                  <a:pt x="162" y="183"/>
                  <a:pt x="162" y="184"/>
                  <a:pt x="161" y="184"/>
                </a:cubicBezTo>
                <a:cubicBezTo>
                  <a:pt x="161" y="186"/>
                  <a:pt x="160" y="187"/>
                  <a:pt x="160" y="188"/>
                </a:cubicBezTo>
                <a:cubicBezTo>
                  <a:pt x="154" y="190"/>
                  <a:pt x="143" y="191"/>
                  <a:pt x="134" y="191"/>
                </a:cubicBezTo>
                <a:cubicBezTo>
                  <a:pt x="138" y="187"/>
                  <a:pt x="138" y="179"/>
                  <a:pt x="131" y="177"/>
                </a:cubicBezTo>
                <a:cubicBezTo>
                  <a:pt x="128" y="176"/>
                  <a:pt x="125" y="175"/>
                  <a:pt x="122" y="175"/>
                </a:cubicBezTo>
                <a:cubicBezTo>
                  <a:pt x="107" y="162"/>
                  <a:pt x="84" y="162"/>
                  <a:pt x="64" y="161"/>
                </a:cubicBezTo>
                <a:cubicBezTo>
                  <a:pt x="63" y="160"/>
                  <a:pt x="63" y="160"/>
                  <a:pt x="62" y="160"/>
                </a:cubicBezTo>
                <a:cubicBezTo>
                  <a:pt x="60" y="158"/>
                  <a:pt x="57" y="159"/>
                  <a:pt x="56" y="162"/>
                </a:cubicBezTo>
                <a:cubicBezTo>
                  <a:pt x="55" y="163"/>
                  <a:pt x="54" y="165"/>
                  <a:pt x="54" y="166"/>
                </a:cubicBezTo>
                <a:cubicBezTo>
                  <a:pt x="53" y="167"/>
                  <a:pt x="53" y="167"/>
                  <a:pt x="53" y="168"/>
                </a:cubicBezTo>
                <a:cubicBezTo>
                  <a:pt x="47" y="164"/>
                  <a:pt x="41" y="160"/>
                  <a:pt x="35" y="155"/>
                </a:cubicBezTo>
                <a:cubicBezTo>
                  <a:pt x="49" y="143"/>
                  <a:pt x="81" y="153"/>
                  <a:pt x="95" y="157"/>
                </a:cubicBezTo>
                <a:close/>
                <a:moveTo>
                  <a:pt x="60" y="267"/>
                </a:moveTo>
                <a:cubicBezTo>
                  <a:pt x="55" y="266"/>
                  <a:pt x="51" y="263"/>
                  <a:pt x="47" y="261"/>
                </a:cubicBezTo>
                <a:cubicBezTo>
                  <a:pt x="52" y="262"/>
                  <a:pt x="57" y="262"/>
                  <a:pt x="62" y="261"/>
                </a:cubicBezTo>
                <a:cubicBezTo>
                  <a:pt x="64" y="260"/>
                  <a:pt x="63" y="257"/>
                  <a:pt x="61" y="257"/>
                </a:cubicBezTo>
                <a:cubicBezTo>
                  <a:pt x="54" y="258"/>
                  <a:pt x="48" y="258"/>
                  <a:pt x="41" y="256"/>
                </a:cubicBezTo>
                <a:cubicBezTo>
                  <a:pt x="39" y="254"/>
                  <a:pt x="37" y="252"/>
                  <a:pt x="35" y="249"/>
                </a:cubicBezTo>
                <a:cubicBezTo>
                  <a:pt x="49" y="253"/>
                  <a:pt x="65" y="255"/>
                  <a:pt x="80" y="252"/>
                </a:cubicBezTo>
                <a:cubicBezTo>
                  <a:pt x="81" y="252"/>
                  <a:pt x="80" y="250"/>
                  <a:pt x="79" y="250"/>
                </a:cubicBezTo>
                <a:cubicBezTo>
                  <a:pt x="64" y="253"/>
                  <a:pt x="49" y="250"/>
                  <a:pt x="33" y="247"/>
                </a:cubicBezTo>
                <a:cubicBezTo>
                  <a:pt x="29" y="242"/>
                  <a:pt x="26" y="236"/>
                  <a:pt x="23" y="230"/>
                </a:cubicBezTo>
                <a:cubicBezTo>
                  <a:pt x="45" y="232"/>
                  <a:pt x="66" y="240"/>
                  <a:pt x="87" y="238"/>
                </a:cubicBezTo>
                <a:cubicBezTo>
                  <a:pt x="89" y="238"/>
                  <a:pt x="89" y="235"/>
                  <a:pt x="87" y="235"/>
                </a:cubicBezTo>
                <a:cubicBezTo>
                  <a:pt x="65" y="237"/>
                  <a:pt x="44" y="224"/>
                  <a:pt x="22" y="227"/>
                </a:cubicBezTo>
                <a:cubicBezTo>
                  <a:pt x="21" y="224"/>
                  <a:pt x="20" y="221"/>
                  <a:pt x="19" y="218"/>
                </a:cubicBezTo>
                <a:cubicBezTo>
                  <a:pt x="24" y="219"/>
                  <a:pt x="30" y="219"/>
                  <a:pt x="35" y="220"/>
                </a:cubicBezTo>
                <a:cubicBezTo>
                  <a:pt x="44" y="220"/>
                  <a:pt x="54" y="220"/>
                  <a:pt x="63" y="219"/>
                </a:cubicBezTo>
                <a:cubicBezTo>
                  <a:pt x="64" y="219"/>
                  <a:pt x="64" y="218"/>
                  <a:pt x="63" y="217"/>
                </a:cubicBezTo>
                <a:cubicBezTo>
                  <a:pt x="55" y="216"/>
                  <a:pt x="47" y="216"/>
                  <a:pt x="38" y="215"/>
                </a:cubicBezTo>
                <a:cubicBezTo>
                  <a:pt x="32" y="215"/>
                  <a:pt x="24" y="213"/>
                  <a:pt x="18" y="212"/>
                </a:cubicBezTo>
                <a:cubicBezTo>
                  <a:pt x="18" y="212"/>
                  <a:pt x="17" y="212"/>
                  <a:pt x="17" y="212"/>
                </a:cubicBezTo>
                <a:cubicBezTo>
                  <a:pt x="17" y="209"/>
                  <a:pt x="16" y="206"/>
                  <a:pt x="16" y="203"/>
                </a:cubicBezTo>
                <a:cubicBezTo>
                  <a:pt x="28" y="206"/>
                  <a:pt x="41" y="206"/>
                  <a:pt x="53" y="209"/>
                </a:cubicBezTo>
                <a:cubicBezTo>
                  <a:pt x="54" y="209"/>
                  <a:pt x="55" y="207"/>
                  <a:pt x="54" y="207"/>
                </a:cubicBezTo>
                <a:cubicBezTo>
                  <a:pt x="41" y="204"/>
                  <a:pt x="28" y="202"/>
                  <a:pt x="16" y="201"/>
                </a:cubicBezTo>
                <a:cubicBezTo>
                  <a:pt x="16" y="198"/>
                  <a:pt x="16" y="195"/>
                  <a:pt x="16" y="192"/>
                </a:cubicBezTo>
                <a:cubicBezTo>
                  <a:pt x="26" y="194"/>
                  <a:pt x="37" y="196"/>
                  <a:pt x="47" y="198"/>
                </a:cubicBezTo>
                <a:cubicBezTo>
                  <a:pt x="48" y="199"/>
                  <a:pt x="48" y="198"/>
                  <a:pt x="48" y="197"/>
                </a:cubicBezTo>
                <a:cubicBezTo>
                  <a:pt x="37" y="195"/>
                  <a:pt x="27" y="191"/>
                  <a:pt x="16" y="189"/>
                </a:cubicBezTo>
                <a:cubicBezTo>
                  <a:pt x="17" y="180"/>
                  <a:pt x="19" y="172"/>
                  <a:pt x="21" y="163"/>
                </a:cubicBezTo>
                <a:cubicBezTo>
                  <a:pt x="21" y="164"/>
                  <a:pt x="22" y="166"/>
                  <a:pt x="23" y="167"/>
                </a:cubicBezTo>
                <a:cubicBezTo>
                  <a:pt x="38" y="184"/>
                  <a:pt x="64" y="192"/>
                  <a:pt x="85" y="198"/>
                </a:cubicBezTo>
                <a:cubicBezTo>
                  <a:pt x="105" y="204"/>
                  <a:pt x="128" y="207"/>
                  <a:pt x="148" y="204"/>
                </a:cubicBezTo>
                <a:cubicBezTo>
                  <a:pt x="149" y="204"/>
                  <a:pt x="151" y="203"/>
                  <a:pt x="153" y="203"/>
                </a:cubicBezTo>
                <a:cubicBezTo>
                  <a:pt x="145" y="220"/>
                  <a:pt x="135" y="238"/>
                  <a:pt x="121" y="251"/>
                </a:cubicBezTo>
                <a:cubicBezTo>
                  <a:pt x="118" y="251"/>
                  <a:pt x="114" y="254"/>
                  <a:pt x="114" y="257"/>
                </a:cubicBezTo>
                <a:cubicBezTo>
                  <a:pt x="100" y="269"/>
                  <a:pt x="82" y="274"/>
                  <a:pt x="60" y="267"/>
                </a:cubicBezTo>
                <a:close/>
                <a:moveTo>
                  <a:pt x="188" y="266"/>
                </a:moveTo>
                <a:cubicBezTo>
                  <a:pt x="171" y="278"/>
                  <a:pt x="146" y="279"/>
                  <a:pt x="131" y="264"/>
                </a:cubicBezTo>
                <a:cubicBezTo>
                  <a:pt x="132" y="264"/>
                  <a:pt x="133" y="263"/>
                  <a:pt x="133" y="263"/>
                </a:cubicBezTo>
                <a:cubicBezTo>
                  <a:pt x="138" y="270"/>
                  <a:pt x="148" y="272"/>
                  <a:pt x="156" y="270"/>
                </a:cubicBezTo>
                <a:cubicBezTo>
                  <a:pt x="166" y="267"/>
                  <a:pt x="174" y="259"/>
                  <a:pt x="178" y="250"/>
                </a:cubicBezTo>
                <a:cubicBezTo>
                  <a:pt x="181" y="245"/>
                  <a:pt x="186" y="227"/>
                  <a:pt x="177" y="225"/>
                </a:cubicBezTo>
                <a:cubicBezTo>
                  <a:pt x="172" y="223"/>
                  <a:pt x="167" y="224"/>
                  <a:pt x="162" y="226"/>
                </a:cubicBezTo>
                <a:cubicBezTo>
                  <a:pt x="164" y="223"/>
                  <a:pt x="165" y="220"/>
                  <a:pt x="167" y="217"/>
                </a:cubicBezTo>
                <a:cubicBezTo>
                  <a:pt x="177" y="212"/>
                  <a:pt x="189" y="211"/>
                  <a:pt x="199" y="221"/>
                </a:cubicBezTo>
                <a:cubicBezTo>
                  <a:pt x="213" y="235"/>
                  <a:pt x="201" y="256"/>
                  <a:pt x="188" y="266"/>
                </a:cubicBezTo>
                <a:close/>
                <a:moveTo>
                  <a:pt x="89" y="57"/>
                </a:moveTo>
                <a:cubicBezTo>
                  <a:pt x="89" y="38"/>
                  <a:pt x="81" y="9"/>
                  <a:pt x="103" y="0"/>
                </a:cubicBezTo>
                <a:cubicBezTo>
                  <a:pt x="105" y="0"/>
                  <a:pt x="105" y="2"/>
                  <a:pt x="105" y="3"/>
                </a:cubicBezTo>
                <a:cubicBezTo>
                  <a:pt x="91" y="20"/>
                  <a:pt x="97" y="41"/>
                  <a:pt x="95" y="61"/>
                </a:cubicBezTo>
                <a:cubicBezTo>
                  <a:pt x="93" y="83"/>
                  <a:pt x="66" y="99"/>
                  <a:pt x="88" y="120"/>
                </a:cubicBezTo>
                <a:cubicBezTo>
                  <a:pt x="89" y="121"/>
                  <a:pt x="87" y="123"/>
                  <a:pt x="86" y="122"/>
                </a:cubicBezTo>
                <a:cubicBezTo>
                  <a:pt x="78" y="114"/>
                  <a:pt x="73" y="107"/>
                  <a:pt x="73" y="95"/>
                </a:cubicBezTo>
                <a:cubicBezTo>
                  <a:pt x="73" y="80"/>
                  <a:pt x="88" y="72"/>
                  <a:pt x="89" y="57"/>
                </a:cubicBezTo>
                <a:close/>
                <a:moveTo>
                  <a:pt x="109" y="69"/>
                </a:moveTo>
                <a:cubicBezTo>
                  <a:pt x="108" y="64"/>
                  <a:pt x="106" y="58"/>
                  <a:pt x="108" y="52"/>
                </a:cubicBezTo>
                <a:cubicBezTo>
                  <a:pt x="111" y="40"/>
                  <a:pt x="114" y="30"/>
                  <a:pt x="126" y="26"/>
                </a:cubicBezTo>
                <a:cubicBezTo>
                  <a:pt x="127" y="26"/>
                  <a:pt x="128" y="27"/>
                  <a:pt x="128" y="29"/>
                </a:cubicBezTo>
                <a:cubicBezTo>
                  <a:pt x="118" y="41"/>
                  <a:pt x="115" y="51"/>
                  <a:pt x="117" y="67"/>
                </a:cubicBezTo>
                <a:cubicBezTo>
                  <a:pt x="118" y="71"/>
                  <a:pt x="119" y="76"/>
                  <a:pt x="117" y="80"/>
                </a:cubicBezTo>
                <a:cubicBezTo>
                  <a:pt x="115" y="85"/>
                  <a:pt x="112" y="88"/>
                  <a:pt x="107" y="91"/>
                </a:cubicBezTo>
                <a:cubicBezTo>
                  <a:pt x="98" y="97"/>
                  <a:pt x="95" y="131"/>
                  <a:pt x="114" y="127"/>
                </a:cubicBezTo>
                <a:cubicBezTo>
                  <a:pt x="115" y="127"/>
                  <a:pt x="115" y="128"/>
                  <a:pt x="114" y="129"/>
                </a:cubicBezTo>
                <a:cubicBezTo>
                  <a:pt x="96" y="141"/>
                  <a:pt x="86" y="105"/>
                  <a:pt x="94" y="93"/>
                </a:cubicBezTo>
                <a:cubicBezTo>
                  <a:pt x="100" y="85"/>
                  <a:pt x="112" y="83"/>
                  <a:pt x="109" y="69"/>
                </a:cubicBezTo>
                <a:close/>
                <a:moveTo>
                  <a:pt x="125" y="81"/>
                </a:moveTo>
                <a:cubicBezTo>
                  <a:pt x="119" y="97"/>
                  <a:pt x="104" y="119"/>
                  <a:pt x="127" y="126"/>
                </a:cubicBezTo>
                <a:cubicBezTo>
                  <a:pt x="128" y="126"/>
                  <a:pt x="128" y="128"/>
                  <a:pt x="127" y="128"/>
                </a:cubicBezTo>
                <a:cubicBezTo>
                  <a:pt x="114" y="127"/>
                  <a:pt x="108" y="119"/>
                  <a:pt x="111" y="107"/>
                </a:cubicBezTo>
                <a:cubicBezTo>
                  <a:pt x="116" y="87"/>
                  <a:pt x="132" y="68"/>
                  <a:pt x="120" y="48"/>
                </a:cubicBezTo>
                <a:cubicBezTo>
                  <a:pt x="120" y="47"/>
                  <a:pt x="121" y="45"/>
                  <a:pt x="122" y="46"/>
                </a:cubicBezTo>
                <a:cubicBezTo>
                  <a:pt x="132" y="56"/>
                  <a:pt x="129" y="70"/>
                  <a:pt x="125" y="81"/>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2" name="Freeform 14"/>
          <p:cNvSpPr>
            <a:spLocks noEditPoints="1"/>
          </p:cNvSpPr>
          <p:nvPr/>
        </p:nvSpPr>
        <p:spPr bwMode="auto">
          <a:xfrm>
            <a:off x="6231852" y="2232149"/>
            <a:ext cx="2003100" cy="2756559"/>
          </a:xfrm>
          <a:custGeom>
            <a:avLst/>
            <a:gdLst>
              <a:gd name="T0" fmla="*/ 171 w 218"/>
              <a:gd name="T1" fmla="*/ 206 h 300"/>
              <a:gd name="T2" fmla="*/ 175 w 218"/>
              <a:gd name="T3" fmla="*/ 182 h 300"/>
              <a:gd name="T4" fmla="*/ 147 w 218"/>
              <a:gd name="T5" fmla="*/ 162 h 300"/>
              <a:gd name="T6" fmla="*/ 148 w 218"/>
              <a:gd name="T7" fmla="*/ 161 h 300"/>
              <a:gd name="T8" fmla="*/ 148 w 218"/>
              <a:gd name="T9" fmla="*/ 161 h 300"/>
              <a:gd name="T10" fmla="*/ 148 w 218"/>
              <a:gd name="T11" fmla="*/ 160 h 300"/>
              <a:gd name="T12" fmla="*/ 95 w 218"/>
              <a:gd name="T13" fmla="*/ 142 h 300"/>
              <a:gd name="T14" fmla="*/ 19 w 218"/>
              <a:gd name="T15" fmla="*/ 151 h 300"/>
              <a:gd name="T16" fmla="*/ 1 w 218"/>
              <a:gd name="T17" fmla="*/ 186 h 300"/>
              <a:gd name="T18" fmla="*/ 4 w 218"/>
              <a:gd name="T19" fmla="*/ 188 h 300"/>
              <a:gd name="T20" fmla="*/ 55 w 218"/>
              <a:gd name="T21" fmla="*/ 284 h 300"/>
              <a:gd name="T22" fmla="*/ 208 w 218"/>
              <a:gd name="T23" fmla="*/ 261 h 300"/>
              <a:gd name="T24" fmla="*/ 172 w 218"/>
              <a:gd name="T25" fmla="*/ 233 h 300"/>
              <a:gd name="T26" fmla="*/ 150 w 218"/>
              <a:gd name="T27" fmla="*/ 260 h 300"/>
              <a:gd name="T28" fmla="*/ 158 w 218"/>
              <a:gd name="T29" fmla="*/ 233 h 300"/>
              <a:gd name="T30" fmla="*/ 95 w 218"/>
              <a:gd name="T31" fmla="*/ 157 h 300"/>
              <a:gd name="T32" fmla="*/ 154 w 218"/>
              <a:gd name="T33" fmla="*/ 177 h 300"/>
              <a:gd name="T34" fmla="*/ 161 w 218"/>
              <a:gd name="T35" fmla="*/ 184 h 300"/>
              <a:gd name="T36" fmla="*/ 134 w 218"/>
              <a:gd name="T37" fmla="*/ 191 h 300"/>
              <a:gd name="T38" fmla="*/ 122 w 218"/>
              <a:gd name="T39" fmla="*/ 175 h 300"/>
              <a:gd name="T40" fmla="*/ 62 w 218"/>
              <a:gd name="T41" fmla="*/ 160 h 300"/>
              <a:gd name="T42" fmla="*/ 54 w 218"/>
              <a:gd name="T43" fmla="*/ 166 h 300"/>
              <a:gd name="T44" fmla="*/ 35 w 218"/>
              <a:gd name="T45" fmla="*/ 155 h 300"/>
              <a:gd name="T46" fmla="*/ 60 w 218"/>
              <a:gd name="T47" fmla="*/ 267 h 300"/>
              <a:gd name="T48" fmla="*/ 62 w 218"/>
              <a:gd name="T49" fmla="*/ 261 h 300"/>
              <a:gd name="T50" fmla="*/ 41 w 218"/>
              <a:gd name="T51" fmla="*/ 256 h 300"/>
              <a:gd name="T52" fmla="*/ 80 w 218"/>
              <a:gd name="T53" fmla="*/ 252 h 300"/>
              <a:gd name="T54" fmla="*/ 33 w 218"/>
              <a:gd name="T55" fmla="*/ 247 h 300"/>
              <a:gd name="T56" fmla="*/ 87 w 218"/>
              <a:gd name="T57" fmla="*/ 238 h 300"/>
              <a:gd name="T58" fmla="*/ 22 w 218"/>
              <a:gd name="T59" fmla="*/ 227 h 300"/>
              <a:gd name="T60" fmla="*/ 35 w 218"/>
              <a:gd name="T61" fmla="*/ 220 h 300"/>
              <a:gd name="T62" fmla="*/ 63 w 218"/>
              <a:gd name="T63" fmla="*/ 217 h 300"/>
              <a:gd name="T64" fmla="*/ 18 w 218"/>
              <a:gd name="T65" fmla="*/ 212 h 300"/>
              <a:gd name="T66" fmla="*/ 16 w 218"/>
              <a:gd name="T67" fmla="*/ 203 h 300"/>
              <a:gd name="T68" fmla="*/ 54 w 218"/>
              <a:gd name="T69" fmla="*/ 207 h 300"/>
              <a:gd name="T70" fmla="*/ 16 w 218"/>
              <a:gd name="T71" fmla="*/ 192 h 300"/>
              <a:gd name="T72" fmla="*/ 48 w 218"/>
              <a:gd name="T73" fmla="*/ 197 h 300"/>
              <a:gd name="T74" fmla="*/ 21 w 218"/>
              <a:gd name="T75" fmla="*/ 163 h 300"/>
              <a:gd name="T76" fmla="*/ 85 w 218"/>
              <a:gd name="T77" fmla="*/ 198 h 300"/>
              <a:gd name="T78" fmla="*/ 153 w 218"/>
              <a:gd name="T79" fmla="*/ 203 h 300"/>
              <a:gd name="T80" fmla="*/ 114 w 218"/>
              <a:gd name="T81" fmla="*/ 257 h 300"/>
              <a:gd name="T82" fmla="*/ 188 w 218"/>
              <a:gd name="T83" fmla="*/ 266 h 300"/>
              <a:gd name="T84" fmla="*/ 133 w 218"/>
              <a:gd name="T85" fmla="*/ 263 h 300"/>
              <a:gd name="T86" fmla="*/ 178 w 218"/>
              <a:gd name="T87" fmla="*/ 250 h 300"/>
              <a:gd name="T88" fmla="*/ 162 w 218"/>
              <a:gd name="T89" fmla="*/ 226 h 300"/>
              <a:gd name="T90" fmla="*/ 199 w 218"/>
              <a:gd name="T91" fmla="*/ 221 h 300"/>
              <a:gd name="T92" fmla="*/ 89 w 218"/>
              <a:gd name="T93" fmla="*/ 57 h 300"/>
              <a:gd name="T94" fmla="*/ 105 w 218"/>
              <a:gd name="T95" fmla="*/ 3 h 300"/>
              <a:gd name="T96" fmla="*/ 88 w 218"/>
              <a:gd name="T97" fmla="*/ 120 h 300"/>
              <a:gd name="T98" fmla="*/ 73 w 218"/>
              <a:gd name="T99" fmla="*/ 95 h 300"/>
              <a:gd name="T100" fmla="*/ 109 w 218"/>
              <a:gd name="T101" fmla="*/ 69 h 300"/>
              <a:gd name="T102" fmla="*/ 126 w 218"/>
              <a:gd name="T103" fmla="*/ 26 h 300"/>
              <a:gd name="T104" fmla="*/ 117 w 218"/>
              <a:gd name="T105" fmla="*/ 67 h 300"/>
              <a:gd name="T106" fmla="*/ 107 w 218"/>
              <a:gd name="T107" fmla="*/ 91 h 300"/>
              <a:gd name="T108" fmla="*/ 114 w 218"/>
              <a:gd name="T109" fmla="*/ 129 h 300"/>
              <a:gd name="T110" fmla="*/ 109 w 218"/>
              <a:gd name="T111" fmla="*/ 69 h 300"/>
              <a:gd name="T112" fmla="*/ 127 w 218"/>
              <a:gd name="T113" fmla="*/ 126 h 300"/>
              <a:gd name="T114" fmla="*/ 111 w 218"/>
              <a:gd name="T115" fmla="*/ 107 h 300"/>
              <a:gd name="T116" fmla="*/ 122 w 218"/>
              <a:gd name="T117" fmla="*/ 4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8" h="300">
                <a:moveTo>
                  <a:pt x="203" y="211"/>
                </a:moveTo>
                <a:cubicBezTo>
                  <a:pt x="193" y="204"/>
                  <a:pt x="181" y="203"/>
                  <a:pt x="171" y="206"/>
                </a:cubicBezTo>
                <a:cubicBezTo>
                  <a:pt x="172" y="202"/>
                  <a:pt x="173" y="198"/>
                  <a:pt x="173" y="195"/>
                </a:cubicBezTo>
                <a:cubicBezTo>
                  <a:pt x="177" y="191"/>
                  <a:pt x="179" y="187"/>
                  <a:pt x="175" y="182"/>
                </a:cubicBezTo>
                <a:cubicBezTo>
                  <a:pt x="170" y="173"/>
                  <a:pt x="158" y="166"/>
                  <a:pt x="146" y="162"/>
                </a:cubicBezTo>
                <a:cubicBezTo>
                  <a:pt x="146" y="162"/>
                  <a:pt x="147" y="162"/>
                  <a:pt x="147" y="162"/>
                </a:cubicBezTo>
                <a:cubicBezTo>
                  <a:pt x="147" y="162"/>
                  <a:pt x="147" y="161"/>
                  <a:pt x="148" y="161"/>
                </a:cubicBezTo>
                <a:cubicBezTo>
                  <a:pt x="148" y="161"/>
                  <a:pt x="148" y="161"/>
                  <a:pt x="148" y="161"/>
                </a:cubicBezTo>
                <a:cubicBezTo>
                  <a:pt x="148" y="161"/>
                  <a:pt x="148" y="161"/>
                  <a:pt x="148" y="161"/>
                </a:cubicBezTo>
                <a:cubicBezTo>
                  <a:pt x="148" y="161"/>
                  <a:pt x="148" y="161"/>
                  <a:pt x="148" y="161"/>
                </a:cubicBezTo>
                <a:cubicBezTo>
                  <a:pt x="148" y="160"/>
                  <a:pt x="148" y="160"/>
                  <a:pt x="148" y="160"/>
                </a:cubicBezTo>
                <a:cubicBezTo>
                  <a:pt x="148" y="160"/>
                  <a:pt x="148" y="160"/>
                  <a:pt x="148" y="160"/>
                </a:cubicBezTo>
                <a:cubicBezTo>
                  <a:pt x="148" y="160"/>
                  <a:pt x="147" y="160"/>
                  <a:pt x="147" y="160"/>
                </a:cubicBezTo>
                <a:cubicBezTo>
                  <a:pt x="130" y="158"/>
                  <a:pt x="111" y="146"/>
                  <a:pt x="95" y="142"/>
                </a:cubicBezTo>
                <a:cubicBezTo>
                  <a:pt x="76" y="137"/>
                  <a:pt x="55" y="132"/>
                  <a:pt x="36" y="137"/>
                </a:cubicBezTo>
                <a:cubicBezTo>
                  <a:pt x="27" y="140"/>
                  <a:pt x="21" y="145"/>
                  <a:pt x="19" y="151"/>
                </a:cubicBezTo>
                <a:cubicBezTo>
                  <a:pt x="9" y="158"/>
                  <a:pt x="5" y="172"/>
                  <a:pt x="4" y="186"/>
                </a:cubicBezTo>
                <a:cubicBezTo>
                  <a:pt x="3" y="186"/>
                  <a:pt x="2" y="186"/>
                  <a:pt x="1" y="186"/>
                </a:cubicBezTo>
                <a:cubicBezTo>
                  <a:pt x="0" y="186"/>
                  <a:pt x="0" y="187"/>
                  <a:pt x="1" y="187"/>
                </a:cubicBezTo>
                <a:cubicBezTo>
                  <a:pt x="2" y="188"/>
                  <a:pt x="3" y="188"/>
                  <a:pt x="4" y="188"/>
                </a:cubicBezTo>
                <a:cubicBezTo>
                  <a:pt x="3" y="199"/>
                  <a:pt x="4" y="211"/>
                  <a:pt x="5" y="219"/>
                </a:cubicBezTo>
                <a:cubicBezTo>
                  <a:pt x="7" y="248"/>
                  <a:pt x="29" y="273"/>
                  <a:pt x="55" y="284"/>
                </a:cubicBezTo>
                <a:cubicBezTo>
                  <a:pt x="78" y="293"/>
                  <a:pt x="101" y="286"/>
                  <a:pt x="120" y="273"/>
                </a:cubicBezTo>
                <a:cubicBezTo>
                  <a:pt x="139" y="300"/>
                  <a:pt x="190" y="285"/>
                  <a:pt x="208" y="261"/>
                </a:cubicBezTo>
                <a:cubicBezTo>
                  <a:pt x="218" y="247"/>
                  <a:pt x="218" y="222"/>
                  <a:pt x="203" y="211"/>
                </a:cubicBezTo>
                <a:close/>
                <a:moveTo>
                  <a:pt x="172" y="233"/>
                </a:moveTo>
                <a:cubicBezTo>
                  <a:pt x="172" y="241"/>
                  <a:pt x="168" y="248"/>
                  <a:pt x="162" y="253"/>
                </a:cubicBezTo>
                <a:cubicBezTo>
                  <a:pt x="159" y="256"/>
                  <a:pt x="155" y="259"/>
                  <a:pt x="150" y="260"/>
                </a:cubicBezTo>
                <a:cubicBezTo>
                  <a:pt x="146" y="260"/>
                  <a:pt x="144" y="257"/>
                  <a:pt x="141" y="255"/>
                </a:cubicBezTo>
                <a:cubicBezTo>
                  <a:pt x="146" y="249"/>
                  <a:pt x="152" y="241"/>
                  <a:pt x="158" y="233"/>
                </a:cubicBezTo>
                <a:cubicBezTo>
                  <a:pt x="162" y="231"/>
                  <a:pt x="166" y="231"/>
                  <a:pt x="172" y="233"/>
                </a:cubicBezTo>
                <a:close/>
                <a:moveTo>
                  <a:pt x="95" y="157"/>
                </a:moveTo>
                <a:cubicBezTo>
                  <a:pt x="104" y="159"/>
                  <a:pt x="114" y="161"/>
                  <a:pt x="124" y="163"/>
                </a:cubicBezTo>
                <a:cubicBezTo>
                  <a:pt x="134" y="167"/>
                  <a:pt x="144" y="171"/>
                  <a:pt x="154" y="177"/>
                </a:cubicBezTo>
                <a:cubicBezTo>
                  <a:pt x="159" y="179"/>
                  <a:pt x="161" y="181"/>
                  <a:pt x="162" y="183"/>
                </a:cubicBezTo>
                <a:cubicBezTo>
                  <a:pt x="162" y="183"/>
                  <a:pt x="162" y="184"/>
                  <a:pt x="161" y="184"/>
                </a:cubicBezTo>
                <a:cubicBezTo>
                  <a:pt x="161" y="186"/>
                  <a:pt x="160" y="187"/>
                  <a:pt x="160" y="188"/>
                </a:cubicBezTo>
                <a:cubicBezTo>
                  <a:pt x="154" y="190"/>
                  <a:pt x="143" y="191"/>
                  <a:pt x="134" y="191"/>
                </a:cubicBezTo>
                <a:cubicBezTo>
                  <a:pt x="138" y="187"/>
                  <a:pt x="138" y="179"/>
                  <a:pt x="131" y="177"/>
                </a:cubicBezTo>
                <a:cubicBezTo>
                  <a:pt x="128" y="176"/>
                  <a:pt x="125" y="175"/>
                  <a:pt x="122" y="175"/>
                </a:cubicBezTo>
                <a:cubicBezTo>
                  <a:pt x="107" y="162"/>
                  <a:pt x="84" y="162"/>
                  <a:pt x="64" y="161"/>
                </a:cubicBezTo>
                <a:cubicBezTo>
                  <a:pt x="63" y="160"/>
                  <a:pt x="63" y="160"/>
                  <a:pt x="62" y="160"/>
                </a:cubicBezTo>
                <a:cubicBezTo>
                  <a:pt x="60" y="158"/>
                  <a:pt x="57" y="159"/>
                  <a:pt x="56" y="162"/>
                </a:cubicBezTo>
                <a:cubicBezTo>
                  <a:pt x="55" y="163"/>
                  <a:pt x="54" y="165"/>
                  <a:pt x="54" y="166"/>
                </a:cubicBezTo>
                <a:cubicBezTo>
                  <a:pt x="53" y="167"/>
                  <a:pt x="53" y="167"/>
                  <a:pt x="53" y="168"/>
                </a:cubicBezTo>
                <a:cubicBezTo>
                  <a:pt x="47" y="164"/>
                  <a:pt x="41" y="160"/>
                  <a:pt x="35" y="155"/>
                </a:cubicBezTo>
                <a:cubicBezTo>
                  <a:pt x="49" y="143"/>
                  <a:pt x="81" y="153"/>
                  <a:pt x="95" y="157"/>
                </a:cubicBezTo>
                <a:close/>
                <a:moveTo>
                  <a:pt x="60" y="267"/>
                </a:moveTo>
                <a:cubicBezTo>
                  <a:pt x="55" y="266"/>
                  <a:pt x="51" y="263"/>
                  <a:pt x="47" y="261"/>
                </a:cubicBezTo>
                <a:cubicBezTo>
                  <a:pt x="52" y="262"/>
                  <a:pt x="57" y="262"/>
                  <a:pt x="62" y="261"/>
                </a:cubicBezTo>
                <a:cubicBezTo>
                  <a:pt x="64" y="260"/>
                  <a:pt x="63" y="257"/>
                  <a:pt x="61" y="257"/>
                </a:cubicBezTo>
                <a:cubicBezTo>
                  <a:pt x="54" y="258"/>
                  <a:pt x="48" y="258"/>
                  <a:pt x="41" y="256"/>
                </a:cubicBezTo>
                <a:cubicBezTo>
                  <a:pt x="39" y="254"/>
                  <a:pt x="37" y="252"/>
                  <a:pt x="35" y="249"/>
                </a:cubicBezTo>
                <a:cubicBezTo>
                  <a:pt x="49" y="253"/>
                  <a:pt x="65" y="255"/>
                  <a:pt x="80" y="252"/>
                </a:cubicBezTo>
                <a:cubicBezTo>
                  <a:pt x="81" y="252"/>
                  <a:pt x="80" y="250"/>
                  <a:pt x="79" y="250"/>
                </a:cubicBezTo>
                <a:cubicBezTo>
                  <a:pt x="64" y="253"/>
                  <a:pt x="49" y="250"/>
                  <a:pt x="33" y="247"/>
                </a:cubicBezTo>
                <a:cubicBezTo>
                  <a:pt x="29" y="242"/>
                  <a:pt x="26" y="236"/>
                  <a:pt x="23" y="230"/>
                </a:cubicBezTo>
                <a:cubicBezTo>
                  <a:pt x="45" y="232"/>
                  <a:pt x="66" y="240"/>
                  <a:pt x="87" y="238"/>
                </a:cubicBezTo>
                <a:cubicBezTo>
                  <a:pt x="89" y="238"/>
                  <a:pt x="89" y="235"/>
                  <a:pt x="87" y="235"/>
                </a:cubicBezTo>
                <a:cubicBezTo>
                  <a:pt x="65" y="237"/>
                  <a:pt x="44" y="224"/>
                  <a:pt x="22" y="227"/>
                </a:cubicBezTo>
                <a:cubicBezTo>
                  <a:pt x="21" y="224"/>
                  <a:pt x="20" y="221"/>
                  <a:pt x="19" y="218"/>
                </a:cubicBezTo>
                <a:cubicBezTo>
                  <a:pt x="24" y="219"/>
                  <a:pt x="30" y="219"/>
                  <a:pt x="35" y="220"/>
                </a:cubicBezTo>
                <a:cubicBezTo>
                  <a:pt x="44" y="220"/>
                  <a:pt x="54" y="220"/>
                  <a:pt x="63" y="219"/>
                </a:cubicBezTo>
                <a:cubicBezTo>
                  <a:pt x="64" y="219"/>
                  <a:pt x="64" y="218"/>
                  <a:pt x="63" y="217"/>
                </a:cubicBezTo>
                <a:cubicBezTo>
                  <a:pt x="55" y="216"/>
                  <a:pt x="47" y="216"/>
                  <a:pt x="38" y="215"/>
                </a:cubicBezTo>
                <a:cubicBezTo>
                  <a:pt x="32" y="215"/>
                  <a:pt x="24" y="213"/>
                  <a:pt x="18" y="212"/>
                </a:cubicBezTo>
                <a:cubicBezTo>
                  <a:pt x="18" y="212"/>
                  <a:pt x="17" y="212"/>
                  <a:pt x="17" y="212"/>
                </a:cubicBezTo>
                <a:cubicBezTo>
                  <a:pt x="17" y="209"/>
                  <a:pt x="16" y="206"/>
                  <a:pt x="16" y="203"/>
                </a:cubicBezTo>
                <a:cubicBezTo>
                  <a:pt x="28" y="206"/>
                  <a:pt x="41" y="206"/>
                  <a:pt x="53" y="209"/>
                </a:cubicBezTo>
                <a:cubicBezTo>
                  <a:pt x="54" y="209"/>
                  <a:pt x="55" y="207"/>
                  <a:pt x="54" y="207"/>
                </a:cubicBezTo>
                <a:cubicBezTo>
                  <a:pt x="41" y="204"/>
                  <a:pt x="28" y="202"/>
                  <a:pt x="16" y="201"/>
                </a:cubicBezTo>
                <a:cubicBezTo>
                  <a:pt x="16" y="198"/>
                  <a:pt x="16" y="195"/>
                  <a:pt x="16" y="192"/>
                </a:cubicBezTo>
                <a:cubicBezTo>
                  <a:pt x="26" y="194"/>
                  <a:pt x="37" y="196"/>
                  <a:pt x="47" y="198"/>
                </a:cubicBezTo>
                <a:cubicBezTo>
                  <a:pt x="48" y="199"/>
                  <a:pt x="48" y="198"/>
                  <a:pt x="48" y="197"/>
                </a:cubicBezTo>
                <a:cubicBezTo>
                  <a:pt x="37" y="195"/>
                  <a:pt x="27" y="191"/>
                  <a:pt x="16" y="189"/>
                </a:cubicBezTo>
                <a:cubicBezTo>
                  <a:pt x="17" y="180"/>
                  <a:pt x="19" y="172"/>
                  <a:pt x="21" y="163"/>
                </a:cubicBezTo>
                <a:cubicBezTo>
                  <a:pt x="21" y="164"/>
                  <a:pt x="22" y="166"/>
                  <a:pt x="23" y="167"/>
                </a:cubicBezTo>
                <a:cubicBezTo>
                  <a:pt x="38" y="184"/>
                  <a:pt x="64" y="192"/>
                  <a:pt x="85" y="198"/>
                </a:cubicBezTo>
                <a:cubicBezTo>
                  <a:pt x="105" y="204"/>
                  <a:pt x="128" y="207"/>
                  <a:pt x="148" y="204"/>
                </a:cubicBezTo>
                <a:cubicBezTo>
                  <a:pt x="149" y="204"/>
                  <a:pt x="151" y="203"/>
                  <a:pt x="153" y="203"/>
                </a:cubicBezTo>
                <a:cubicBezTo>
                  <a:pt x="145" y="220"/>
                  <a:pt x="135" y="238"/>
                  <a:pt x="121" y="251"/>
                </a:cubicBezTo>
                <a:cubicBezTo>
                  <a:pt x="118" y="251"/>
                  <a:pt x="114" y="254"/>
                  <a:pt x="114" y="257"/>
                </a:cubicBezTo>
                <a:cubicBezTo>
                  <a:pt x="100" y="269"/>
                  <a:pt x="82" y="274"/>
                  <a:pt x="60" y="267"/>
                </a:cubicBezTo>
                <a:close/>
                <a:moveTo>
                  <a:pt x="188" y="266"/>
                </a:moveTo>
                <a:cubicBezTo>
                  <a:pt x="171" y="278"/>
                  <a:pt x="146" y="279"/>
                  <a:pt x="131" y="264"/>
                </a:cubicBezTo>
                <a:cubicBezTo>
                  <a:pt x="132" y="264"/>
                  <a:pt x="133" y="263"/>
                  <a:pt x="133" y="263"/>
                </a:cubicBezTo>
                <a:cubicBezTo>
                  <a:pt x="138" y="270"/>
                  <a:pt x="148" y="272"/>
                  <a:pt x="156" y="270"/>
                </a:cubicBezTo>
                <a:cubicBezTo>
                  <a:pt x="166" y="267"/>
                  <a:pt x="174" y="259"/>
                  <a:pt x="178" y="250"/>
                </a:cubicBezTo>
                <a:cubicBezTo>
                  <a:pt x="181" y="245"/>
                  <a:pt x="186" y="227"/>
                  <a:pt x="177" y="225"/>
                </a:cubicBezTo>
                <a:cubicBezTo>
                  <a:pt x="172" y="223"/>
                  <a:pt x="167" y="224"/>
                  <a:pt x="162" y="226"/>
                </a:cubicBezTo>
                <a:cubicBezTo>
                  <a:pt x="164" y="223"/>
                  <a:pt x="165" y="220"/>
                  <a:pt x="167" y="217"/>
                </a:cubicBezTo>
                <a:cubicBezTo>
                  <a:pt x="177" y="212"/>
                  <a:pt x="189" y="211"/>
                  <a:pt x="199" y="221"/>
                </a:cubicBezTo>
                <a:cubicBezTo>
                  <a:pt x="213" y="235"/>
                  <a:pt x="201" y="256"/>
                  <a:pt x="188" y="266"/>
                </a:cubicBezTo>
                <a:close/>
                <a:moveTo>
                  <a:pt x="89" y="57"/>
                </a:moveTo>
                <a:cubicBezTo>
                  <a:pt x="89" y="38"/>
                  <a:pt x="81" y="9"/>
                  <a:pt x="103" y="0"/>
                </a:cubicBezTo>
                <a:cubicBezTo>
                  <a:pt x="105" y="0"/>
                  <a:pt x="105" y="2"/>
                  <a:pt x="105" y="3"/>
                </a:cubicBezTo>
                <a:cubicBezTo>
                  <a:pt x="91" y="20"/>
                  <a:pt x="97" y="41"/>
                  <a:pt x="95" y="61"/>
                </a:cubicBezTo>
                <a:cubicBezTo>
                  <a:pt x="93" y="83"/>
                  <a:pt x="66" y="99"/>
                  <a:pt x="88" y="120"/>
                </a:cubicBezTo>
                <a:cubicBezTo>
                  <a:pt x="89" y="121"/>
                  <a:pt x="87" y="123"/>
                  <a:pt x="86" y="122"/>
                </a:cubicBezTo>
                <a:cubicBezTo>
                  <a:pt x="78" y="114"/>
                  <a:pt x="73" y="107"/>
                  <a:pt x="73" y="95"/>
                </a:cubicBezTo>
                <a:cubicBezTo>
                  <a:pt x="73" y="80"/>
                  <a:pt x="88" y="72"/>
                  <a:pt x="89" y="57"/>
                </a:cubicBezTo>
                <a:close/>
                <a:moveTo>
                  <a:pt x="109" y="69"/>
                </a:moveTo>
                <a:cubicBezTo>
                  <a:pt x="108" y="64"/>
                  <a:pt x="106" y="58"/>
                  <a:pt x="108" y="52"/>
                </a:cubicBezTo>
                <a:cubicBezTo>
                  <a:pt x="111" y="40"/>
                  <a:pt x="114" y="30"/>
                  <a:pt x="126" y="26"/>
                </a:cubicBezTo>
                <a:cubicBezTo>
                  <a:pt x="127" y="26"/>
                  <a:pt x="128" y="27"/>
                  <a:pt x="128" y="29"/>
                </a:cubicBezTo>
                <a:cubicBezTo>
                  <a:pt x="118" y="41"/>
                  <a:pt x="115" y="51"/>
                  <a:pt x="117" y="67"/>
                </a:cubicBezTo>
                <a:cubicBezTo>
                  <a:pt x="118" y="71"/>
                  <a:pt x="119" y="76"/>
                  <a:pt x="117" y="80"/>
                </a:cubicBezTo>
                <a:cubicBezTo>
                  <a:pt x="115" y="85"/>
                  <a:pt x="112" y="88"/>
                  <a:pt x="107" y="91"/>
                </a:cubicBezTo>
                <a:cubicBezTo>
                  <a:pt x="98" y="97"/>
                  <a:pt x="95" y="131"/>
                  <a:pt x="114" y="127"/>
                </a:cubicBezTo>
                <a:cubicBezTo>
                  <a:pt x="115" y="127"/>
                  <a:pt x="115" y="128"/>
                  <a:pt x="114" y="129"/>
                </a:cubicBezTo>
                <a:cubicBezTo>
                  <a:pt x="96" y="141"/>
                  <a:pt x="86" y="105"/>
                  <a:pt x="94" y="93"/>
                </a:cubicBezTo>
                <a:cubicBezTo>
                  <a:pt x="100" y="85"/>
                  <a:pt x="112" y="83"/>
                  <a:pt x="109" y="69"/>
                </a:cubicBezTo>
                <a:close/>
                <a:moveTo>
                  <a:pt x="125" y="81"/>
                </a:moveTo>
                <a:cubicBezTo>
                  <a:pt x="119" y="97"/>
                  <a:pt x="104" y="119"/>
                  <a:pt x="127" y="126"/>
                </a:cubicBezTo>
                <a:cubicBezTo>
                  <a:pt x="128" y="126"/>
                  <a:pt x="128" y="128"/>
                  <a:pt x="127" y="128"/>
                </a:cubicBezTo>
                <a:cubicBezTo>
                  <a:pt x="114" y="127"/>
                  <a:pt x="108" y="119"/>
                  <a:pt x="111" y="107"/>
                </a:cubicBezTo>
                <a:cubicBezTo>
                  <a:pt x="116" y="87"/>
                  <a:pt x="132" y="68"/>
                  <a:pt x="120" y="48"/>
                </a:cubicBezTo>
                <a:cubicBezTo>
                  <a:pt x="120" y="47"/>
                  <a:pt x="121" y="45"/>
                  <a:pt x="122" y="46"/>
                </a:cubicBezTo>
                <a:cubicBezTo>
                  <a:pt x="132" y="56"/>
                  <a:pt x="129" y="70"/>
                  <a:pt x="125" y="81"/>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3" name="Freeform 14"/>
          <p:cNvSpPr>
            <a:spLocks noEditPoints="1"/>
          </p:cNvSpPr>
          <p:nvPr/>
        </p:nvSpPr>
        <p:spPr bwMode="auto">
          <a:xfrm>
            <a:off x="8987538" y="2232149"/>
            <a:ext cx="2003100" cy="2756559"/>
          </a:xfrm>
          <a:custGeom>
            <a:avLst/>
            <a:gdLst>
              <a:gd name="T0" fmla="*/ 171 w 218"/>
              <a:gd name="T1" fmla="*/ 206 h 300"/>
              <a:gd name="T2" fmla="*/ 175 w 218"/>
              <a:gd name="T3" fmla="*/ 182 h 300"/>
              <a:gd name="T4" fmla="*/ 147 w 218"/>
              <a:gd name="T5" fmla="*/ 162 h 300"/>
              <a:gd name="T6" fmla="*/ 148 w 218"/>
              <a:gd name="T7" fmla="*/ 161 h 300"/>
              <a:gd name="T8" fmla="*/ 148 w 218"/>
              <a:gd name="T9" fmla="*/ 161 h 300"/>
              <a:gd name="T10" fmla="*/ 148 w 218"/>
              <a:gd name="T11" fmla="*/ 160 h 300"/>
              <a:gd name="T12" fmla="*/ 95 w 218"/>
              <a:gd name="T13" fmla="*/ 142 h 300"/>
              <a:gd name="T14" fmla="*/ 19 w 218"/>
              <a:gd name="T15" fmla="*/ 151 h 300"/>
              <a:gd name="T16" fmla="*/ 1 w 218"/>
              <a:gd name="T17" fmla="*/ 186 h 300"/>
              <a:gd name="T18" fmla="*/ 4 w 218"/>
              <a:gd name="T19" fmla="*/ 188 h 300"/>
              <a:gd name="T20" fmla="*/ 55 w 218"/>
              <a:gd name="T21" fmla="*/ 284 h 300"/>
              <a:gd name="T22" fmla="*/ 208 w 218"/>
              <a:gd name="T23" fmla="*/ 261 h 300"/>
              <a:gd name="T24" fmla="*/ 172 w 218"/>
              <a:gd name="T25" fmla="*/ 233 h 300"/>
              <a:gd name="T26" fmla="*/ 150 w 218"/>
              <a:gd name="T27" fmla="*/ 260 h 300"/>
              <a:gd name="T28" fmla="*/ 158 w 218"/>
              <a:gd name="T29" fmla="*/ 233 h 300"/>
              <a:gd name="T30" fmla="*/ 95 w 218"/>
              <a:gd name="T31" fmla="*/ 157 h 300"/>
              <a:gd name="T32" fmla="*/ 154 w 218"/>
              <a:gd name="T33" fmla="*/ 177 h 300"/>
              <a:gd name="T34" fmla="*/ 161 w 218"/>
              <a:gd name="T35" fmla="*/ 184 h 300"/>
              <a:gd name="T36" fmla="*/ 134 w 218"/>
              <a:gd name="T37" fmla="*/ 191 h 300"/>
              <a:gd name="T38" fmla="*/ 122 w 218"/>
              <a:gd name="T39" fmla="*/ 175 h 300"/>
              <a:gd name="T40" fmla="*/ 62 w 218"/>
              <a:gd name="T41" fmla="*/ 160 h 300"/>
              <a:gd name="T42" fmla="*/ 54 w 218"/>
              <a:gd name="T43" fmla="*/ 166 h 300"/>
              <a:gd name="T44" fmla="*/ 35 w 218"/>
              <a:gd name="T45" fmla="*/ 155 h 300"/>
              <a:gd name="T46" fmla="*/ 60 w 218"/>
              <a:gd name="T47" fmla="*/ 267 h 300"/>
              <a:gd name="T48" fmla="*/ 62 w 218"/>
              <a:gd name="T49" fmla="*/ 261 h 300"/>
              <a:gd name="T50" fmla="*/ 41 w 218"/>
              <a:gd name="T51" fmla="*/ 256 h 300"/>
              <a:gd name="T52" fmla="*/ 80 w 218"/>
              <a:gd name="T53" fmla="*/ 252 h 300"/>
              <a:gd name="T54" fmla="*/ 33 w 218"/>
              <a:gd name="T55" fmla="*/ 247 h 300"/>
              <a:gd name="T56" fmla="*/ 87 w 218"/>
              <a:gd name="T57" fmla="*/ 238 h 300"/>
              <a:gd name="T58" fmla="*/ 22 w 218"/>
              <a:gd name="T59" fmla="*/ 227 h 300"/>
              <a:gd name="T60" fmla="*/ 35 w 218"/>
              <a:gd name="T61" fmla="*/ 220 h 300"/>
              <a:gd name="T62" fmla="*/ 63 w 218"/>
              <a:gd name="T63" fmla="*/ 217 h 300"/>
              <a:gd name="T64" fmla="*/ 18 w 218"/>
              <a:gd name="T65" fmla="*/ 212 h 300"/>
              <a:gd name="T66" fmla="*/ 16 w 218"/>
              <a:gd name="T67" fmla="*/ 203 h 300"/>
              <a:gd name="T68" fmla="*/ 54 w 218"/>
              <a:gd name="T69" fmla="*/ 207 h 300"/>
              <a:gd name="T70" fmla="*/ 16 w 218"/>
              <a:gd name="T71" fmla="*/ 192 h 300"/>
              <a:gd name="T72" fmla="*/ 48 w 218"/>
              <a:gd name="T73" fmla="*/ 197 h 300"/>
              <a:gd name="T74" fmla="*/ 21 w 218"/>
              <a:gd name="T75" fmla="*/ 163 h 300"/>
              <a:gd name="T76" fmla="*/ 85 w 218"/>
              <a:gd name="T77" fmla="*/ 198 h 300"/>
              <a:gd name="T78" fmla="*/ 153 w 218"/>
              <a:gd name="T79" fmla="*/ 203 h 300"/>
              <a:gd name="T80" fmla="*/ 114 w 218"/>
              <a:gd name="T81" fmla="*/ 257 h 300"/>
              <a:gd name="T82" fmla="*/ 188 w 218"/>
              <a:gd name="T83" fmla="*/ 266 h 300"/>
              <a:gd name="T84" fmla="*/ 133 w 218"/>
              <a:gd name="T85" fmla="*/ 263 h 300"/>
              <a:gd name="T86" fmla="*/ 178 w 218"/>
              <a:gd name="T87" fmla="*/ 250 h 300"/>
              <a:gd name="T88" fmla="*/ 162 w 218"/>
              <a:gd name="T89" fmla="*/ 226 h 300"/>
              <a:gd name="T90" fmla="*/ 199 w 218"/>
              <a:gd name="T91" fmla="*/ 221 h 300"/>
              <a:gd name="T92" fmla="*/ 89 w 218"/>
              <a:gd name="T93" fmla="*/ 57 h 300"/>
              <a:gd name="T94" fmla="*/ 105 w 218"/>
              <a:gd name="T95" fmla="*/ 3 h 300"/>
              <a:gd name="T96" fmla="*/ 88 w 218"/>
              <a:gd name="T97" fmla="*/ 120 h 300"/>
              <a:gd name="T98" fmla="*/ 73 w 218"/>
              <a:gd name="T99" fmla="*/ 95 h 300"/>
              <a:gd name="T100" fmla="*/ 109 w 218"/>
              <a:gd name="T101" fmla="*/ 69 h 300"/>
              <a:gd name="T102" fmla="*/ 126 w 218"/>
              <a:gd name="T103" fmla="*/ 26 h 300"/>
              <a:gd name="T104" fmla="*/ 117 w 218"/>
              <a:gd name="T105" fmla="*/ 67 h 300"/>
              <a:gd name="T106" fmla="*/ 107 w 218"/>
              <a:gd name="T107" fmla="*/ 91 h 300"/>
              <a:gd name="T108" fmla="*/ 114 w 218"/>
              <a:gd name="T109" fmla="*/ 129 h 300"/>
              <a:gd name="T110" fmla="*/ 109 w 218"/>
              <a:gd name="T111" fmla="*/ 69 h 300"/>
              <a:gd name="T112" fmla="*/ 127 w 218"/>
              <a:gd name="T113" fmla="*/ 126 h 300"/>
              <a:gd name="T114" fmla="*/ 111 w 218"/>
              <a:gd name="T115" fmla="*/ 107 h 300"/>
              <a:gd name="T116" fmla="*/ 122 w 218"/>
              <a:gd name="T117" fmla="*/ 4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8" h="300">
                <a:moveTo>
                  <a:pt x="203" y="211"/>
                </a:moveTo>
                <a:cubicBezTo>
                  <a:pt x="193" y="204"/>
                  <a:pt x="181" y="203"/>
                  <a:pt x="171" y="206"/>
                </a:cubicBezTo>
                <a:cubicBezTo>
                  <a:pt x="172" y="202"/>
                  <a:pt x="173" y="198"/>
                  <a:pt x="173" y="195"/>
                </a:cubicBezTo>
                <a:cubicBezTo>
                  <a:pt x="177" y="191"/>
                  <a:pt x="179" y="187"/>
                  <a:pt x="175" y="182"/>
                </a:cubicBezTo>
                <a:cubicBezTo>
                  <a:pt x="170" y="173"/>
                  <a:pt x="158" y="166"/>
                  <a:pt x="146" y="162"/>
                </a:cubicBezTo>
                <a:cubicBezTo>
                  <a:pt x="146" y="162"/>
                  <a:pt x="147" y="162"/>
                  <a:pt x="147" y="162"/>
                </a:cubicBezTo>
                <a:cubicBezTo>
                  <a:pt x="147" y="162"/>
                  <a:pt x="147" y="161"/>
                  <a:pt x="148" y="161"/>
                </a:cubicBezTo>
                <a:cubicBezTo>
                  <a:pt x="148" y="161"/>
                  <a:pt x="148" y="161"/>
                  <a:pt x="148" y="161"/>
                </a:cubicBezTo>
                <a:cubicBezTo>
                  <a:pt x="148" y="161"/>
                  <a:pt x="148" y="161"/>
                  <a:pt x="148" y="161"/>
                </a:cubicBezTo>
                <a:cubicBezTo>
                  <a:pt x="148" y="161"/>
                  <a:pt x="148" y="161"/>
                  <a:pt x="148" y="161"/>
                </a:cubicBezTo>
                <a:cubicBezTo>
                  <a:pt x="148" y="160"/>
                  <a:pt x="148" y="160"/>
                  <a:pt x="148" y="160"/>
                </a:cubicBezTo>
                <a:cubicBezTo>
                  <a:pt x="148" y="160"/>
                  <a:pt x="148" y="160"/>
                  <a:pt x="148" y="160"/>
                </a:cubicBezTo>
                <a:cubicBezTo>
                  <a:pt x="148" y="160"/>
                  <a:pt x="147" y="160"/>
                  <a:pt x="147" y="160"/>
                </a:cubicBezTo>
                <a:cubicBezTo>
                  <a:pt x="130" y="158"/>
                  <a:pt x="111" y="146"/>
                  <a:pt x="95" y="142"/>
                </a:cubicBezTo>
                <a:cubicBezTo>
                  <a:pt x="76" y="137"/>
                  <a:pt x="55" y="132"/>
                  <a:pt x="36" y="137"/>
                </a:cubicBezTo>
                <a:cubicBezTo>
                  <a:pt x="27" y="140"/>
                  <a:pt x="21" y="145"/>
                  <a:pt x="19" y="151"/>
                </a:cubicBezTo>
                <a:cubicBezTo>
                  <a:pt x="9" y="158"/>
                  <a:pt x="5" y="172"/>
                  <a:pt x="4" y="186"/>
                </a:cubicBezTo>
                <a:cubicBezTo>
                  <a:pt x="3" y="186"/>
                  <a:pt x="2" y="186"/>
                  <a:pt x="1" y="186"/>
                </a:cubicBezTo>
                <a:cubicBezTo>
                  <a:pt x="0" y="186"/>
                  <a:pt x="0" y="187"/>
                  <a:pt x="1" y="187"/>
                </a:cubicBezTo>
                <a:cubicBezTo>
                  <a:pt x="2" y="188"/>
                  <a:pt x="3" y="188"/>
                  <a:pt x="4" y="188"/>
                </a:cubicBezTo>
                <a:cubicBezTo>
                  <a:pt x="3" y="199"/>
                  <a:pt x="4" y="211"/>
                  <a:pt x="5" y="219"/>
                </a:cubicBezTo>
                <a:cubicBezTo>
                  <a:pt x="7" y="248"/>
                  <a:pt x="29" y="273"/>
                  <a:pt x="55" y="284"/>
                </a:cubicBezTo>
                <a:cubicBezTo>
                  <a:pt x="78" y="293"/>
                  <a:pt x="101" y="286"/>
                  <a:pt x="120" y="273"/>
                </a:cubicBezTo>
                <a:cubicBezTo>
                  <a:pt x="139" y="300"/>
                  <a:pt x="190" y="285"/>
                  <a:pt x="208" y="261"/>
                </a:cubicBezTo>
                <a:cubicBezTo>
                  <a:pt x="218" y="247"/>
                  <a:pt x="218" y="222"/>
                  <a:pt x="203" y="211"/>
                </a:cubicBezTo>
                <a:close/>
                <a:moveTo>
                  <a:pt x="172" y="233"/>
                </a:moveTo>
                <a:cubicBezTo>
                  <a:pt x="172" y="241"/>
                  <a:pt x="168" y="248"/>
                  <a:pt x="162" y="253"/>
                </a:cubicBezTo>
                <a:cubicBezTo>
                  <a:pt x="159" y="256"/>
                  <a:pt x="155" y="259"/>
                  <a:pt x="150" y="260"/>
                </a:cubicBezTo>
                <a:cubicBezTo>
                  <a:pt x="146" y="260"/>
                  <a:pt x="144" y="257"/>
                  <a:pt x="141" y="255"/>
                </a:cubicBezTo>
                <a:cubicBezTo>
                  <a:pt x="146" y="249"/>
                  <a:pt x="152" y="241"/>
                  <a:pt x="158" y="233"/>
                </a:cubicBezTo>
                <a:cubicBezTo>
                  <a:pt x="162" y="231"/>
                  <a:pt x="166" y="231"/>
                  <a:pt x="172" y="233"/>
                </a:cubicBezTo>
                <a:close/>
                <a:moveTo>
                  <a:pt x="95" y="157"/>
                </a:moveTo>
                <a:cubicBezTo>
                  <a:pt x="104" y="159"/>
                  <a:pt x="114" y="161"/>
                  <a:pt x="124" y="163"/>
                </a:cubicBezTo>
                <a:cubicBezTo>
                  <a:pt x="134" y="167"/>
                  <a:pt x="144" y="171"/>
                  <a:pt x="154" y="177"/>
                </a:cubicBezTo>
                <a:cubicBezTo>
                  <a:pt x="159" y="179"/>
                  <a:pt x="161" y="181"/>
                  <a:pt x="162" y="183"/>
                </a:cubicBezTo>
                <a:cubicBezTo>
                  <a:pt x="162" y="183"/>
                  <a:pt x="162" y="184"/>
                  <a:pt x="161" y="184"/>
                </a:cubicBezTo>
                <a:cubicBezTo>
                  <a:pt x="161" y="186"/>
                  <a:pt x="160" y="187"/>
                  <a:pt x="160" y="188"/>
                </a:cubicBezTo>
                <a:cubicBezTo>
                  <a:pt x="154" y="190"/>
                  <a:pt x="143" y="191"/>
                  <a:pt x="134" y="191"/>
                </a:cubicBezTo>
                <a:cubicBezTo>
                  <a:pt x="138" y="187"/>
                  <a:pt x="138" y="179"/>
                  <a:pt x="131" y="177"/>
                </a:cubicBezTo>
                <a:cubicBezTo>
                  <a:pt x="128" y="176"/>
                  <a:pt x="125" y="175"/>
                  <a:pt x="122" y="175"/>
                </a:cubicBezTo>
                <a:cubicBezTo>
                  <a:pt x="107" y="162"/>
                  <a:pt x="84" y="162"/>
                  <a:pt x="64" y="161"/>
                </a:cubicBezTo>
                <a:cubicBezTo>
                  <a:pt x="63" y="160"/>
                  <a:pt x="63" y="160"/>
                  <a:pt x="62" y="160"/>
                </a:cubicBezTo>
                <a:cubicBezTo>
                  <a:pt x="60" y="158"/>
                  <a:pt x="57" y="159"/>
                  <a:pt x="56" y="162"/>
                </a:cubicBezTo>
                <a:cubicBezTo>
                  <a:pt x="55" y="163"/>
                  <a:pt x="54" y="165"/>
                  <a:pt x="54" y="166"/>
                </a:cubicBezTo>
                <a:cubicBezTo>
                  <a:pt x="53" y="167"/>
                  <a:pt x="53" y="167"/>
                  <a:pt x="53" y="168"/>
                </a:cubicBezTo>
                <a:cubicBezTo>
                  <a:pt x="47" y="164"/>
                  <a:pt x="41" y="160"/>
                  <a:pt x="35" y="155"/>
                </a:cubicBezTo>
                <a:cubicBezTo>
                  <a:pt x="49" y="143"/>
                  <a:pt x="81" y="153"/>
                  <a:pt x="95" y="157"/>
                </a:cubicBezTo>
                <a:close/>
                <a:moveTo>
                  <a:pt x="60" y="267"/>
                </a:moveTo>
                <a:cubicBezTo>
                  <a:pt x="55" y="266"/>
                  <a:pt x="51" y="263"/>
                  <a:pt x="47" y="261"/>
                </a:cubicBezTo>
                <a:cubicBezTo>
                  <a:pt x="52" y="262"/>
                  <a:pt x="57" y="262"/>
                  <a:pt x="62" y="261"/>
                </a:cubicBezTo>
                <a:cubicBezTo>
                  <a:pt x="64" y="260"/>
                  <a:pt x="63" y="257"/>
                  <a:pt x="61" y="257"/>
                </a:cubicBezTo>
                <a:cubicBezTo>
                  <a:pt x="54" y="258"/>
                  <a:pt x="48" y="258"/>
                  <a:pt x="41" y="256"/>
                </a:cubicBezTo>
                <a:cubicBezTo>
                  <a:pt x="39" y="254"/>
                  <a:pt x="37" y="252"/>
                  <a:pt x="35" y="249"/>
                </a:cubicBezTo>
                <a:cubicBezTo>
                  <a:pt x="49" y="253"/>
                  <a:pt x="65" y="255"/>
                  <a:pt x="80" y="252"/>
                </a:cubicBezTo>
                <a:cubicBezTo>
                  <a:pt x="81" y="252"/>
                  <a:pt x="80" y="250"/>
                  <a:pt x="79" y="250"/>
                </a:cubicBezTo>
                <a:cubicBezTo>
                  <a:pt x="64" y="253"/>
                  <a:pt x="49" y="250"/>
                  <a:pt x="33" y="247"/>
                </a:cubicBezTo>
                <a:cubicBezTo>
                  <a:pt x="29" y="242"/>
                  <a:pt x="26" y="236"/>
                  <a:pt x="23" y="230"/>
                </a:cubicBezTo>
                <a:cubicBezTo>
                  <a:pt x="45" y="232"/>
                  <a:pt x="66" y="240"/>
                  <a:pt x="87" y="238"/>
                </a:cubicBezTo>
                <a:cubicBezTo>
                  <a:pt x="89" y="238"/>
                  <a:pt x="89" y="235"/>
                  <a:pt x="87" y="235"/>
                </a:cubicBezTo>
                <a:cubicBezTo>
                  <a:pt x="65" y="237"/>
                  <a:pt x="44" y="224"/>
                  <a:pt x="22" y="227"/>
                </a:cubicBezTo>
                <a:cubicBezTo>
                  <a:pt x="21" y="224"/>
                  <a:pt x="20" y="221"/>
                  <a:pt x="19" y="218"/>
                </a:cubicBezTo>
                <a:cubicBezTo>
                  <a:pt x="24" y="219"/>
                  <a:pt x="30" y="219"/>
                  <a:pt x="35" y="220"/>
                </a:cubicBezTo>
                <a:cubicBezTo>
                  <a:pt x="44" y="220"/>
                  <a:pt x="54" y="220"/>
                  <a:pt x="63" y="219"/>
                </a:cubicBezTo>
                <a:cubicBezTo>
                  <a:pt x="64" y="219"/>
                  <a:pt x="64" y="218"/>
                  <a:pt x="63" y="217"/>
                </a:cubicBezTo>
                <a:cubicBezTo>
                  <a:pt x="55" y="216"/>
                  <a:pt x="47" y="216"/>
                  <a:pt x="38" y="215"/>
                </a:cubicBezTo>
                <a:cubicBezTo>
                  <a:pt x="32" y="215"/>
                  <a:pt x="24" y="213"/>
                  <a:pt x="18" y="212"/>
                </a:cubicBezTo>
                <a:cubicBezTo>
                  <a:pt x="18" y="212"/>
                  <a:pt x="17" y="212"/>
                  <a:pt x="17" y="212"/>
                </a:cubicBezTo>
                <a:cubicBezTo>
                  <a:pt x="17" y="209"/>
                  <a:pt x="16" y="206"/>
                  <a:pt x="16" y="203"/>
                </a:cubicBezTo>
                <a:cubicBezTo>
                  <a:pt x="28" y="206"/>
                  <a:pt x="41" y="206"/>
                  <a:pt x="53" y="209"/>
                </a:cubicBezTo>
                <a:cubicBezTo>
                  <a:pt x="54" y="209"/>
                  <a:pt x="55" y="207"/>
                  <a:pt x="54" y="207"/>
                </a:cubicBezTo>
                <a:cubicBezTo>
                  <a:pt x="41" y="204"/>
                  <a:pt x="28" y="202"/>
                  <a:pt x="16" y="201"/>
                </a:cubicBezTo>
                <a:cubicBezTo>
                  <a:pt x="16" y="198"/>
                  <a:pt x="16" y="195"/>
                  <a:pt x="16" y="192"/>
                </a:cubicBezTo>
                <a:cubicBezTo>
                  <a:pt x="26" y="194"/>
                  <a:pt x="37" y="196"/>
                  <a:pt x="47" y="198"/>
                </a:cubicBezTo>
                <a:cubicBezTo>
                  <a:pt x="48" y="199"/>
                  <a:pt x="48" y="198"/>
                  <a:pt x="48" y="197"/>
                </a:cubicBezTo>
                <a:cubicBezTo>
                  <a:pt x="37" y="195"/>
                  <a:pt x="27" y="191"/>
                  <a:pt x="16" y="189"/>
                </a:cubicBezTo>
                <a:cubicBezTo>
                  <a:pt x="17" y="180"/>
                  <a:pt x="19" y="172"/>
                  <a:pt x="21" y="163"/>
                </a:cubicBezTo>
                <a:cubicBezTo>
                  <a:pt x="21" y="164"/>
                  <a:pt x="22" y="166"/>
                  <a:pt x="23" y="167"/>
                </a:cubicBezTo>
                <a:cubicBezTo>
                  <a:pt x="38" y="184"/>
                  <a:pt x="64" y="192"/>
                  <a:pt x="85" y="198"/>
                </a:cubicBezTo>
                <a:cubicBezTo>
                  <a:pt x="105" y="204"/>
                  <a:pt x="128" y="207"/>
                  <a:pt x="148" y="204"/>
                </a:cubicBezTo>
                <a:cubicBezTo>
                  <a:pt x="149" y="204"/>
                  <a:pt x="151" y="203"/>
                  <a:pt x="153" y="203"/>
                </a:cubicBezTo>
                <a:cubicBezTo>
                  <a:pt x="145" y="220"/>
                  <a:pt x="135" y="238"/>
                  <a:pt x="121" y="251"/>
                </a:cubicBezTo>
                <a:cubicBezTo>
                  <a:pt x="118" y="251"/>
                  <a:pt x="114" y="254"/>
                  <a:pt x="114" y="257"/>
                </a:cubicBezTo>
                <a:cubicBezTo>
                  <a:pt x="100" y="269"/>
                  <a:pt x="82" y="274"/>
                  <a:pt x="60" y="267"/>
                </a:cubicBezTo>
                <a:close/>
                <a:moveTo>
                  <a:pt x="188" y="266"/>
                </a:moveTo>
                <a:cubicBezTo>
                  <a:pt x="171" y="278"/>
                  <a:pt x="146" y="279"/>
                  <a:pt x="131" y="264"/>
                </a:cubicBezTo>
                <a:cubicBezTo>
                  <a:pt x="132" y="264"/>
                  <a:pt x="133" y="263"/>
                  <a:pt x="133" y="263"/>
                </a:cubicBezTo>
                <a:cubicBezTo>
                  <a:pt x="138" y="270"/>
                  <a:pt x="148" y="272"/>
                  <a:pt x="156" y="270"/>
                </a:cubicBezTo>
                <a:cubicBezTo>
                  <a:pt x="166" y="267"/>
                  <a:pt x="174" y="259"/>
                  <a:pt x="178" y="250"/>
                </a:cubicBezTo>
                <a:cubicBezTo>
                  <a:pt x="181" y="245"/>
                  <a:pt x="186" y="227"/>
                  <a:pt x="177" y="225"/>
                </a:cubicBezTo>
                <a:cubicBezTo>
                  <a:pt x="172" y="223"/>
                  <a:pt x="167" y="224"/>
                  <a:pt x="162" y="226"/>
                </a:cubicBezTo>
                <a:cubicBezTo>
                  <a:pt x="164" y="223"/>
                  <a:pt x="165" y="220"/>
                  <a:pt x="167" y="217"/>
                </a:cubicBezTo>
                <a:cubicBezTo>
                  <a:pt x="177" y="212"/>
                  <a:pt x="189" y="211"/>
                  <a:pt x="199" y="221"/>
                </a:cubicBezTo>
                <a:cubicBezTo>
                  <a:pt x="213" y="235"/>
                  <a:pt x="201" y="256"/>
                  <a:pt x="188" y="266"/>
                </a:cubicBezTo>
                <a:close/>
                <a:moveTo>
                  <a:pt x="89" y="57"/>
                </a:moveTo>
                <a:cubicBezTo>
                  <a:pt x="89" y="38"/>
                  <a:pt x="81" y="9"/>
                  <a:pt x="103" y="0"/>
                </a:cubicBezTo>
                <a:cubicBezTo>
                  <a:pt x="105" y="0"/>
                  <a:pt x="105" y="2"/>
                  <a:pt x="105" y="3"/>
                </a:cubicBezTo>
                <a:cubicBezTo>
                  <a:pt x="91" y="20"/>
                  <a:pt x="97" y="41"/>
                  <a:pt x="95" y="61"/>
                </a:cubicBezTo>
                <a:cubicBezTo>
                  <a:pt x="93" y="83"/>
                  <a:pt x="66" y="99"/>
                  <a:pt x="88" y="120"/>
                </a:cubicBezTo>
                <a:cubicBezTo>
                  <a:pt x="89" y="121"/>
                  <a:pt x="87" y="123"/>
                  <a:pt x="86" y="122"/>
                </a:cubicBezTo>
                <a:cubicBezTo>
                  <a:pt x="78" y="114"/>
                  <a:pt x="73" y="107"/>
                  <a:pt x="73" y="95"/>
                </a:cubicBezTo>
                <a:cubicBezTo>
                  <a:pt x="73" y="80"/>
                  <a:pt x="88" y="72"/>
                  <a:pt x="89" y="57"/>
                </a:cubicBezTo>
                <a:close/>
                <a:moveTo>
                  <a:pt x="109" y="69"/>
                </a:moveTo>
                <a:cubicBezTo>
                  <a:pt x="108" y="64"/>
                  <a:pt x="106" y="58"/>
                  <a:pt x="108" y="52"/>
                </a:cubicBezTo>
                <a:cubicBezTo>
                  <a:pt x="111" y="40"/>
                  <a:pt x="114" y="30"/>
                  <a:pt x="126" y="26"/>
                </a:cubicBezTo>
                <a:cubicBezTo>
                  <a:pt x="127" y="26"/>
                  <a:pt x="128" y="27"/>
                  <a:pt x="128" y="29"/>
                </a:cubicBezTo>
                <a:cubicBezTo>
                  <a:pt x="118" y="41"/>
                  <a:pt x="115" y="51"/>
                  <a:pt x="117" y="67"/>
                </a:cubicBezTo>
                <a:cubicBezTo>
                  <a:pt x="118" y="71"/>
                  <a:pt x="119" y="76"/>
                  <a:pt x="117" y="80"/>
                </a:cubicBezTo>
                <a:cubicBezTo>
                  <a:pt x="115" y="85"/>
                  <a:pt x="112" y="88"/>
                  <a:pt x="107" y="91"/>
                </a:cubicBezTo>
                <a:cubicBezTo>
                  <a:pt x="98" y="97"/>
                  <a:pt x="95" y="131"/>
                  <a:pt x="114" y="127"/>
                </a:cubicBezTo>
                <a:cubicBezTo>
                  <a:pt x="115" y="127"/>
                  <a:pt x="115" y="128"/>
                  <a:pt x="114" y="129"/>
                </a:cubicBezTo>
                <a:cubicBezTo>
                  <a:pt x="96" y="141"/>
                  <a:pt x="86" y="105"/>
                  <a:pt x="94" y="93"/>
                </a:cubicBezTo>
                <a:cubicBezTo>
                  <a:pt x="100" y="85"/>
                  <a:pt x="112" y="83"/>
                  <a:pt x="109" y="69"/>
                </a:cubicBezTo>
                <a:close/>
                <a:moveTo>
                  <a:pt x="125" y="81"/>
                </a:moveTo>
                <a:cubicBezTo>
                  <a:pt x="119" y="97"/>
                  <a:pt x="104" y="119"/>
                  <a:pt x="127" y="126"/>
                </a:cubicBezTo>
                <a:cubicBezTo>
                  <a:pt x="128" y="126"/>
                  <a:pt x="128" y="128"/>
                  <a:pt x="127" y="128"/>
                </a:cubicBezTo>
                <a:cubicBezTo>
                  <a:pt x="114" y="127"/>
                  <a:pt x="108" y="119"/>
                  <a:pt x="111" y="107"/>
                </a:cubicBezTo>
                <a:cubicBezTo>
                  <a:pt x="116" y="87"/>
                  <a:pt x="132" y="68"/>
                  <a:pt x="120" y="48"/>
                </a:cubicBezTo>
                <a:cubicBezTo>
                  <a:pt x="120" y="47"/>
                  <a:pt x="121" y="45"/>
                  <a:pt x="122" y="46"/>
                </a:cubicBezTo>
                <a:cubicBezTo>
                  <a:pt x="132" y="56"/>
                  <a:pt x="129" y="70"/>
                  <a:pt x="125" y="81"/>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4" name="文本框 7"/>
          <p:cNvSpPr txBox="1"/>
          <p:nvPr/>
        </p:nvSpPr>
        <p:spPr>
          <a:xfrm>
            <a:off x="720477" y="5328364"/>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15" name="文本框 8"/>
          <p:cNvSpPr txBox="1"/>
          <p:nvPr/>
        </p:nvSpPr>
        <p:spPr>
          <a:xfrm>
            <a:off x="3482811" y="5328364"/>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16" name="文本框 9"/>
          <p:cNvSpPr txBox="1"/>
          <p:nvPr/>
        </p:nvSpPr>
        <p:spPr>
          <a:xfrm>
            <a:off x="6245147" y="5328364"/>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17" name="文本框 10"/>
          <p:cNvSpPr txBox="1"/>
          <p:nvPr/>
        </p:nvSpPr>
        <p:spPr>
          <a:xfrm>
            <a:off x="9007481" y="5328364"/>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Tree>
    <p:extLst>
      <p:ext uri="{BB962C8B-B14F-4D97-AF65-F5344CB8AC3E}">
        <p14:creationId xmlns:p14="http://schemas.microsoft.com/office/powerpoint/2010/main" xmlns="" val="3972868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145">
                                          <p:stCondLst>
                                            <p:cond delay="0"/>
                                          </p:stCondLst>
                                        </p:cTn>
                                        <p:tgtEl>
                                          <p:spTgt spid="10"/>
                                        </p:tgtEl>
                                      </p:cBhvr>
                                    </p:animEffect>
                                    <p:anim calcmode="lin" valueType="num">
                                      <p:cBhvr>
                                        <p:cTn id="8"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9"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0"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11"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12"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13" dur="7">
                                          <p:stCondLst>
                                            <p:cond delay="162"/>
                                          </p:stCondLst>
                                        </p:cTn>
                                        <p:tgtEl>
                                          <p:spTgt spid="10"/>
                                        </p:tgtEl>
                                      </p:cBhvr>
                                      <p:to x="100000" y="60000"/>
                                    </p:animScale>
                                    <p:animScale>
                                      <p:cBhvr>
                                        <p:cTn id="14" dur="41" decel="50000">
                                          <p:stCondLst>
                                            <p:cond delay="169"/>
                                          </p:stCondLst>
                                        </p:cTn>
                                        <p:tgtEl>
                                          <p:spTgt spid="10"/>
                                        </p:tgtEl>
                                      </p:cBhvr>
                                      <p:to x="100000" y="100000"/>
                                    </p:animScale>
                                    <p:animScale>
                                      <p:cBhvr>
                                        <p:cTn id="15" dur="7">
                                          <p:stCondLst>
                                            <p:cond delay="328"/>
                                          </p:stCondLst>
                                        </p:cTn>
                                        <p:tgtEl>
                                          <p:spTgt spid="10"/>
                                        </p:tgtEl>
                                      </p:cBhvr>
                                      <p:to x="100000" y="80000"/>
                                    </p:animScale>
                                    <p:animScale>
                                      <p:cBhvr>
                                        <p:cTn id="16" dur="41" decel="50000">
                                          <p:stCondLst>
                                            <p:cond delay="335"/>
                                          </p:stCondLst>
                                        </p:cTn>
                                        <p:tgtEl>
                                          <p:spTgt spid="10"/>
                                        </p:tgtEl>
                                      </p:cBhvr>
                                      <p:to x="100000" y="100000"/>
                                    </p:animScale>
                                    <p:animScale>
                                      <p:cBhvr>
                                        <p:cTn id="17" dur="7">
                                          <p:stCondLst>
                                            <p:cond delay="410"/>
                                          </p:stCondLst>
                                        </p:cTn>
                                        <p:tgtEl>
                                          <p:spTgt spid="10"/>
                                        </p:tgtEl>
                                      </p:cBhvr>
                                      <p:to x="100000" y="90000"/>
                                    </p:animScale>
                                    <p:animScale>
                                      <p:cBhvr>
                                        <p:cTn id="18" dur="41" decel="50000">
                                          <p:stCondLst>
                                            <p:cond delay="417"/>
                                          </p:stCondLst>
                                        </p:cTn>
                                        <p:tgtEl>
                                          <p:spTgt spid="10"/>
                                        </p:tgtEl>
                                      </p:cBhvr>
                                      <p:to x="100000" y="100000"/>
                                    </p:animScale>
                                    <p:animScale>
                                      <p:cBhvr>
                                        <p:cTn id="19" dur="7">
                                          <p:stCondLst>
                                            <p:cond delay="452"/>
                                          </p:stCondLst>
                                        </p:cTn>
                                        <p:tgtEl>
                                          <p:spTgt spid="10"/>
                                        </p:tgtEl>
                                      </p:cBhvr>
                                      <p:to x="100000" y="95000"/>
                                    </p:animScale>
                                    <p:animScale>
                                      <p:cBhvr>
                                        <p:cTn id="20" dur="41" decel="50000">
                                          <p:stCondLst>
                                            <p:cond delay="459"/>
                                          </p:stCondLst>
                                        </p:cTn>
                                        <p:tgtEl>
                                          <p:spTgt spid="10"/>
                                        </p:tgtEl>
                                      </p:cBhvr>
                                      <p:to x="100000" y="100000"/>
                                    </p:animScale>
                                  </p:childTnLst>
                                </p:cTn>
                              </p:par>
                            </p:childTnLst>
                          </p:cTn>
                        </p:par>
                        <p:par>
                          <p:cTn id="21" fill="hold">
                            <p:stCondLst>
                              <p:cond delay="500"/>
                            </p:stCondLst>
                            <p:childTnLst>
                              <p:par>
                                <p:cTn id="22" presetID="26"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down)">
                                      <p:cBhvr>
                                        <p:cTn id="24" dur="145">
                                          <p:stCondLst>
                                            <p:cond delay="0"/>
                                          </p:stCondLst>
                                        </p:cTn>
                                        <p:tgtEl>
                                          <p:spTgt spid="11"/>
                                        </p:tgtEl>
                                      </p:cBhvr>
                                    </p:animEffect>
                                    <p:anim calcmode="lin" valueType="num">
                                      <p:cBhvr>
                                        <p:cTn id="25" dur="456"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6" dur="166"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7" dur="166" tmFilter="0, 0; 0.125,0.2665; 0.25,0.4; 0.375,0.465; 0.5,0.5;  0.625,0.535; 0.75,0.6; 0.875,0.7335; 1,1">
                                          <p:stCondLst>
                                            <p:cond delay="166"/>
                                          </p:stCondLst>
                                        </p:cTn>
                                        <p:tgtEl>
                                          <p:spTgt spid="11"/>
                                        </p:tgtEl>
                                        <p:attrNameLst>
                                          <p:attrName>ppt_y</p:attrName>
                                        </p:attrNameLst>
                                      </p:cBhvr>
                                      <p:tavLst>
                                        <p:tav tm="0" fmla="#ppt_y-sin(pi*$)/9">
                                          <p:val>
                                            <p:fltVal val="0"/>
                                          </p:val>
                                        </p:tav>
                                        <p:tav tm="100000">
                                          <p:val>
                                            <p:fltVal val="1"/>
                                          </p:val>
                                        </p:tav>
                                      </p:tavLst>
                                    </p:anim>
                                    <p:anim calcmode="lin" valueType="num">
                                      <p:cBhvr>
                                        <p:cTn id="28" dur="83" tmFilter="0, 0; 0.125,0.2665; 0.25,0.4; 0.375,0.465; 0.5,0.5;  0.625,0.535; 0.75,0.6; 0.875,0.7335; 1,1">
                                          <p:stCondLst>
                                            <p:cond delay="331"/>
                                          </p:stCondLst>
                                        </p:cTn>
                                        <p:tgtEl>
                                          <p:spTgt spid="11"/>
                                        </p:tgtEl>
                                        <p:attrNameLst>
                                          <p:attrName>ppt_y</p:attrName>
                                        </p:attrNameLst>
                                      </p:cBhvr>
                                      <p:tavLst>
                                        <p:tav tm="0" fmla="#ppt_y-sin(pi*$)/27">
                                          <p:val>
                                            <p:fltVal val="0"/>
                                          </p:val>
                                        </p:tav>
                                        <p:tav tm="100000">
                                          <p:val>
                                            <p:fltVal val="1"/>
                                          </p:val>
                                        </p:tav>
                                      </p:tavLst>
                                    </p:anim>
                                    <p:anim calcmode="lin" valueType="num">
                                      <p:cBhvr>
                                        <p:cTn id="29" dur="41" tmFilter="0, 0; 0.125,0.2665; 0.25,0.4; 0.375,0.465; 0.5,0.5;  0.625,0.535; 0.75,0.6; 0.875,0.7335; 1,1">
                                          <p:stCondLst>
                                            <p:cond delay="414"/>
                                          </p:stCondLst>
                                        </p:cTn>
                                        <p:tgtEl>
                                          <p:spTgt spid="11"/>
                                        </p:tgtEl>
                                        <p:attrNameLst>
                                          <p:attrName>ppt_y</p:attrName>
                                        </p:attrNameLst>
                                      </p:cBhvr>
                                      <p:tavLst>
                                        <p:tav tm="0" fmla="#ppt_y-sin(pi*$)/81">
                                          <p:val>
                                            <p:fltVal val="0"/>
                                          </p:val>
                                        </p:tav>
                                        <p:tav tm="100000">
                                          <p:val>
                                            <p:fltVal val="1"/>
                                          </p:val>
                                        </p:tav>
                                      </p:tavLst>
                                    </p:anim>
                                    <p:animScale>
                                      <p:cBhvr>
                                        <p:cTn id="30" dur="7">
                                          <p:stCondLst>
                                            <p:cond delay="162"/>
                                          </p:stCondLst>
                                        </p:cTn>
                                        <p:tgtEl>
                                          <p:spTgt spid="11"/>
                                        </p:tgtEl>
                                      </p:cBhvr>
                                      <p:to x="100000" y="60000"/>
                                    </p:animScale>
                                    <p:animScale>
                                      <p:cBhvr>
                                        <p:cTn id="31" dur="41" decel="50000">
                                          <p:stCondLst>
                                            <p:cond delay="169"/>
                                          </p:stCondLst>
                                        </p:cTn>
                                        <p:tgtEl>
                                          <p:spTgt spid="11"/>
                                        </p:tgtEl>
                                      </p:cBhvr>
                                      <p:to x="100000" y="100000"/>
                                    </p:animScale>
                                    <p:animScale>
                                      <p:cBhvr>
                                        <p:cTn id="32" dur="7">
                                          <p:stCondLst>
                                            <p:cond delay="328"/>
                                          </p:stCondLst>
                                        </p:cTn>
                                        <p:tgtEl>
                                          <p:spTgt spid="11"/>
                                        </p:tgtEl>
                                      </p:cBhvr>
                                      <p:to x="100000" y="80000"/>
                                    </p:animScale>
                                    <p:animScale>
                                      <p:cBhvr>
                                        <p:cTn id="33" dur="41" decel="50000">
                                          <p:stCondLst>
                                            <p:cond delay="335"/>
                                          </p:stCondLst>
                                        </p:cTn>
                                        <p:tgtEl>
                                          <p:spTgt spid="11"/>
                                        </p:tgtEl>
                                      </p:cBhvr>
                                      <p:to x="100000" y="100000"/>
                                    </p:animScale>
                                    <p:animScale>
                                      <p:cBhvr>
                                        <p:cTn id="34" dur="7">
                                          <p:stCondLst>
                                            <p:cond delay="410"/>
                                          </p:stCondLst>
                                        </p:cTn>
                                        <p:tgtEl>
                                          <p:spTgt spid="11"/>
                                        </p:tgtEl>
                                      </p:cBhvr>
                                      <p:to x="100000" y="90000"/>
                                    </p:animScale>
                                    <p:animScale>
                                      <p:cBhvr>
                                        <p:cTn id="35" dur="41" decel="50000">
                                          <p:stCondLst>
                                            <p:cond delay="417"/>
                                          </p:stCondLst>
                                        </p:cTn>
                                        <p:tgtEl>
                                          <p:spTgt spid="11"/>
                                        </p:tgtEl>
                                      </p:cBhvr>
                                      <p:to x="100000" y="100000"/>
                                    </p:animScale>
                                    <p:animScale>
                                      <p:cBhvr>
                                        <p:cTn id="36" dur="7">
                                          <p:stCondLst>
                                            <p:cond delay="452"/>
                                          </p:stCondLst>
                                        </p:cTn>
                                        <p:tgtEl>
                                          <p:spTgt spid="11"/>
                                        </p:tgtEl>
                                      </p:cBhvr>
                                      <p:to x="100000" y="95000"/>
                                    </p:animScale>
                                    <p:animScale>
                                      <p:cBhvr>
                                        <p:cTn id="37" dur="41" decel="50000">
                                          <p:stCondLst>
                                            <p:cond delay="459"/>
                                          </p:stCondLst>
                                        </p:cTn>
                                        <p:tgtEl>
                                          <p:spTgt spid="11"/>
                                        </p:tgtEl>
                                      </p:cBhvr>
                                      <p:to x="100000" y="100000"/>
                                    </p:animScale>
                                  </p:childTnLst>
                                </p:cTn>
                              </p:par>
                            </p:childTnLst>
                          </p:cTn>
                        </p:par>
                        <p:par>
                          <p:cTn id="38" fill="hold">
                            <p:stCondLst>
                              <p:cond delay="1000"/>
                            </p:stCondLst>
                            <p:childTnLst>
                              <p:par>
                                <p:cTn id="39" presetID="26"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wipe(down)">
                                      <p:cBhvr>
                                        <p:cTn id="41" dur="145">
                                          <p:stCondLst>
                                            <p:cond delay="0"/>
                                          </p:stCondLst>
                                        </p:cTn>
                                        <p:tgtEl>
                                          <p:spTgt spid="12"/>
                                        </p:tgtEl>
                                      </p:cBhvr>
                                    </p:animEffect>
                                    <p:anim calcmode="lin" valueType="num">
                                      <p:cBhvr>
                                        <p:cTn id="42" dur="456"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43" dur="166"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44" dur="166" tmFilter="0, 0; 0.125,0.2665; 0.25,0.4; 0.375,0.465; 0.5,0.5;  0.625,0.535; 0.75,0.6; 0.875,0.7335; 1,1">
                                          <p:stCondLst>
                                            <p:cond delay="166"/>
                                          </p:stCondLst>
                                        </p:cTn>
                                        <p:tgtEl>
                                          <p:spTgt spid="12"/>
                                        </p:tgtEl>
                                        <p:attrNameLst>
                                          <p:attrName>ppt_y</p:attrName>
                                        </p:attrNameLst>
                                      </p:cBhvr>
                                      <p:tavLst>
                                        <p:tav tm="0" fmla="#ppt_y-sin(pi*$)/9">
                                          <p:val>
                                            <p:fltVal val="0"/>
                                          </p:val>
                                        </p:tav>
                                        <p:tav tm="100000">
                                          <p:val>
                                            <p:fltVal val="1"/>
                                          </p:val>
                                        </p:tav>
                                      </p:tavLst>
                                    </p:anim>
                                    <p:anim calcmode="lin" valueType="num">
                                      <p:cBhvr>
                                        <p:cTn id="45" dur="83" tmFilter="0, 0; 0.125,0.2665; 0.25,0.4; 0.375,0.465; 0.5,0.5;  0.625,0.535; 0.75,0.6; 0.875,0.7335; 1,1">
                                          <p:stCondLst>
                                            <p:cond delay="331"/>
                                          </p:stCondLst>
                                        </p:cTn>
                                        <p:tgtEl>
                                          <p:spTgt spid="12"/>
                                        </p:tgtEl>
                                        <p:attrNameLst>
                                          <p:attrName>ppt_y</p:attrName>
                                        </p:attrNameLst>
                                      </p:cBhvr>
                                      <p:tavLst>
                                        <p:tav tm="0" fmla="#ppt_y-sin(pi*$)/27">
                                          <p:val>
                                            <p:fltVal val="0"/>
                                          </p:val>
                                        </p:tav>
                                        <p:tav tm="100000">
                                          <p:val>
                                            <p:fltVal val="1"/>
                                          </p:val>
                                        </p:tav>
                                      </p:tavLst>
                                    </p:anim>
                                    <p:anim calcmode="lin" valueType="num">
                                      <p:cBhvr>
                                        <p:cTn id="46" dur="41" tmFilter="0, 0; 0.125,0.2665; 0.25,0.4; 0.375,0.465; 0.5,0.5;  0.625,0.535; 0.75,0.6; 0.875,0.7335; 1,1">
                                          <p:stCondLst>
                                            <p:cond delay="414"/>
                                          </p:stCondLst>
                                        </p:cTn>
                                        <p:tgtEl>
                                          <p:spTgt spid="12"/>
                                        </p:tgtEl>
                                        <p:attrNameLst>
                                          <p:attrName>ppt_y</p:attrName>
                                        </p:attrNameLst>
                                      </p:cBhvr>
                                      <p:tavLst>
                                        <p:tav tm="0" fmla="#ppt_y-sin(pi*$)/81">
                                          <p:val>
                                            <p:fltVal val="0"/>
                                          </p:val>
                                        </p:tav>
                                        <p:tav tm="100000">
                                          <p:val>
                                            <p:fltVal val="1"/>
                                          </p:val>
                                        </p:tav>
                                      </p:tavLst>
                                    </p:anim>
                                    <p:animScale>
                                      <p:cBhvr>
                                        <p:cTn id="47" dur="7">
                                          <p:stCondLst>
                                            <p:cond delay="162"/>
                                          </p:stCondLst>
                                        </p:cTn>
                                        <p:tgtEl>
                                          <p:spTgt spid="12"/>
                                        </p:tgtEl>
                                      </p:cBhvr>
                                      <p:to x="100000" y="60000"/>
                                    </p:animScale>
                                    <p:animScale>
                                      <p:cBhvr>
                                        <p:cTn id="48" dur="41" decel="50000">
                                          <p:stCondLst>
                                            <p:cond delay="169"/>
                                          </p:stCondLst>
                                        </p:cTn>
                                        <p:tgtEl>
                                          <p:spTgt spid="12"/>
                                        </p:tgtEl>
                                      </p:cBhvr>
                                      <p:to x="100000" y="100000"/>
                                    </p:animScale>
                                    <p:animScale>
                                      <p:cBhvr>
                                        <p:cTn id="49" dur="7">
                                          <p:stCondLst>
                                            <p:cond delay="328"/>
                                          </p:stCondLst>
                                        </p:cTn>
                                        <p:tgtEl>
                                          <p:spTgt spid="12"/>
                                        </p:tgtEl>
                                      </p:cBhvr>
                                      <p:to x="100000" y="80000"/>
                                    </p:animScale>
                                    <p:animScale>
                                      <p:cBhvr>
                                        <p:cTn id="50" dur="41" decel="50000">
                                          <p:stCondLst>
                                            <p:cond delay="335"/>
                                          </p:stCondLst>
                                        </p:cTn>
                                        <p:tgtEl>
                                          <p:spTgt spid="12"/>
                                        </p:tgtEl>
                                      </p:cBhvr>
                                      <p:to x="100000" y="100000"/>
                                    </p:animScale>
                                    <p:animScale>
                                      <p:cBhvr>
                                        <p:cTn id="51" dur="7">
                                          <p:stCondLst>
                                            <p:cond delay="410"/>
                                          </p:stCondLst>
                                        </p:cTn>
                                        <p:tgtEl>
                                          <p:spTgt spid="12"/>
                                        </p:tgtEl>
                                      </p:cBhvr>
                                      <p:to x="100000" y="90000"/>
                                    </p:animScale>
                                    <p:animScale>
                                      <p:cBhvr>
                                        <p:cTn id="52" dur="41" decel="50000">
                                          <p:stCondLst>
                                            <p:cond delay="417"/>
                                          </p:stCondLst>
                                        </p:cTn>
                                        <p:tgtEl>
                                          <p:spTgt spid="12"/>
                                        </p:tgtEl>
                                      </p:cBhvr>
                                      <p:to x="100000" y="100000"/>
                                    </p:animScale>
                                    <p:animScale>
                                      <p:cBhvr>
                                        <p:cTn id="53" dur="7">
                                          <p:stCondLst>
                                            <p:cond delay="452"/>
                                          </p:stCondLst>
                                        </p:cTn>
                                        <p:tgtEl>
                                          <p:spTgt spid="12"/>
                                        </p:tgtEl>
                                      </p:cBhvr>
                                      <p:to x="100000" y="95000"/>
                                    </p:animScale>
                                    <p:animScale>
                                      <p:cBhvr>
                                        <p:cTn id="54" dur="41" decel="50000">
                                          <p:stCondLst>
                                            <p:cond delay="459"/>
                                          </p:stCondLst>
                                        </p:cTn>
                                        <p:tgtEl>
                                          <p:spTgt spid="12"/>
                                        </p:tgtEl>
                                      </p:cBhvr>
                                      <p:to x="100000" y="100000"/>
                                    </p:animScale>
                                  </p:childTnLst>
                                </p:cTn>
                              </p:par>
                            </p:childTnLst>
                          </p:cTn>
                        </p:par>
                        <p:par>
                          <p:cTn id="55" fill="hold">
                            <p:stCondLst>
                              <p:cond delay="1500"/>
                            </p:stCondLst>
                            <p:childTnLst>
                              <p:par>
                                <p:cTn id="56" presetID="26" presetClass="entr" presetSubtype="0" fill="hold" grpId="0" nodeType="after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wipe(down)">
                                      <p:cBhvr>
                                        <p:cTn id="58" dur="145">
                                          <p:stCondLst>
                                            <p:cond delay="0"/>
                                          </p:stCondLst>
                                        </p:cTn>
                                        <p:tgtEl>
                                          <p:spTgt spid="13"/>
                                        </p:tgtEl>
                                      </p:cBhvr>
                                    </p:animEffect>
                                    <p:anim calcmode="lin" valueType="num">
                                      <p:cBhvr>
                                        <p:cTn id="59" dur="456"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60" dur="166"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61" dur="166" tmFilter="0, 0; 0.125,0.2665; 0.25,0.4; 0.375,0.465; 0.5,0.5;  0.625,0.535; 0.75,0.6; 0.875,0.7335; 1,1">
                                          <p:stCondLst>
                                            <p:cond delay="166"/>
                                          </p:stCondLst>
                                        </p:cTn>
                                        <p:tgtEl>
                                          <p:spTgt spid="13"/>
                                        </p:tgtEl>
                                        <p:attrNameLst>
                                          <p:attrName>ppt_y</p:attrName>
                                        </p:attrNameLst>
                                      </p:cBhvr>
                                      <p:tavLst>
                                        <p:tav tm="0" fmla="#ppt_y-sin(pi*$)/9">
                                          <p:val>
                                            <p:fltVal val="0"/>
                                          </p:val>
                                        </p:tav>
                                        <p:tav tm="100000">
                                          <p:val>
                                            <p:fltVal val="1"/>
                                          </p:val>
                                        </p:tav>
                                      </p:tavLst>
                                    </p:anim>
                                    <p:anim calcmode="lin" valueType="num">
                                      <p:cBhvr>
                                        <p:cTn id="62" dur="83" tmFilter="0, 0; 0.125,0.2665; 0.25,0.4; 0.375,0.465; 0.5,0.5;  0.625,0.535; 0.75,0.6; 0.875,0.7335; 1,1">
                                          <p:stCondLst>
                                            <p:cond delay="331"/>
                                          </p:stCondLst>
                                        </p:cTn>
                                        <p:tgtEl>
                                          <p:spTgt spid="13"/>
                                        </p:tgtEl>
                                        <p:attrNameLst>
                                          <p:attrName>ppt_y</p:attrName>
                                        </p:attrNameLst>
                                      </p:cBhvr>
                                      <p:tavLst>
                                        <p:tav tm="0" fmla="#ppt_y-sin(pi*$)/27">
                                          <p:val>
                                            <p:fltVal val="0"/>
                                          </p:val>
                                        </p:tav>
                                        <p:tav tm="100000">
                                          <p:val>
                                            <p:fltVal val="1"/>
                                          </p:val>
                                        </p:tav>
                                      </p:tavLst>
                                    </p:anim>
                                    <p:anim calcmode="lin" valueType="num">
                                      <p:cBhvr>
                                        <p:cTn id="63" dur="41" tmFilter="0, 0; 0.125,0.2665; 0.25,0.4; 0.375,0.465; 0.5,0.5;  0.625,0.535; 0.75,0.6; 0.875,0.7335; 1,1">
                                          <p:stCondLst>
                                            <p:cond delay="414"/>
                                          </p:stCondLst>
                                        </p:cTn>
                                        <p:tgtEl>
                                          <p:spTgt spid="13"/>
                                        </p:tgtEl>
                                        <p:attrNameLst>
                                          <p:attrName>ppt_y</p:attrName>
                                        </p:attrNameLst>
                                      </p:cBhvr>
                                      <p:tavLst>
                                        <p:tav tm="0" fmla="#ppt_y-sin(pi*$)/81">
                                          <p:val>
                                            <p:fltVal val="0"/>
                                          </p:val>
                                        </p:tav>
                                        <p:tav tm="100000">
                                          <p:val>
                                            <p:fltVal val="1"/>
                                          </p:val>
                                        </p:tav>
                                      </p:tavLst>
                                    </p:anim>
                                    <p:animScale>
                                      <p:cBhvr>
                                        <p:cTn id="64" dur="7">
                                          <p:stCondLst>
                                            <p:cond delay="162"/>
                                          </p:stCondLst>
                                        </p:cTn>
                                        <p:tgtEl>
                                          <p:spTgt spid="13"/>
                                        </p:tgtEl>
                                      </p:cBhvr>
                                      <p:to x="100000" y="60000"/>
                                    </p:animScale>
                                    <p:animScale>
                                      <p:cBhvr>
                                        <p:cTn id="65" dur="41" decel="50000">
                                          <p:stCondLst>
                                            <p:cond delay="169"/>
                                          </p:stCondLst>
                                        </p:cTn>
                                        <p:tgtEl>
                                          <p:spTgt spid="13"/>
                                        </p:tgtEl>
                                      </p:cBhvr>
                                      <p:to x="100000" y="100000"/>
                                    </p:animScale>
                                    <p:animScale>
                                      <p:cBhvr>
                                        <p:cTn id="66" dur="7">
                                          <p:stCondLst>
                                            <p:cond delay="328"/>
                                          </p:stCondLst>
                                        </p:cTn>
                                        <p:tgtEl>
                                          <p:spTgt spid="13"/>
                                        </p:tgtEl>
                                      </p:cBhvr>
                                      <p:to x="100000" y="80000"/>
                                    </p:animScale>
                                    <p:animScale>
                                      <p:cBhvr>
                                        <p:cTn id="67" dur="41" decel="50000">
                                          <p:stCondLst>
                                            <p:cond delay="335"/>
                                          </p:stCondLst>
                                        </p:cTn>
                                        <p:tgtEl>
                                          <p:spTgt spid="13"/>
                                        </p:tgtEl>
                                      </p:cBhvr>
                                      <p:to x="100000" y="100000"/>
                                    </p:animScale>
                                    <p:animScale>
                                      <p:cBhvr>
                                        <p:cTn id="68" dur="7">
                                          <p:stCondLst>
                                            <p:cond delay="410"/>
                                          </p:stCondLst>
                                        </p:cTn>
                                        <p:tgtEl>
                                          <p:spTgt spid="13"/>
                                        </p:tgtEl>
                                      </p:cBhvr>
                                      <p:to x="100000" y="90000"/>
                                    </p:animScale>
                                    <p:animScale>
                                      <p:cBhvr>
                                        <p:cTn id="69" dur="41" decel="50000">
                                          <p:stCondLst>
                                            <p:cond delay="417"/>
                                          </p:stCondLst>
                                        </p:cTn>
                                        <p:tgtEl>
                                          <p:spTgt spid="13"/>
                                        </p:tgtEl>
                                      </p:cBhvr>
                                      <p:to x="100000" y="100000"/>
                                    </p:animScale>
                                    <p:animScale>
                                      <p:cBhvr>
                                        <p:cTn id="70" dur="7">
                                          <p:stCondLst>
                                            <p:cond delay="452"/>
                                          </p:stCondLst>
                                        </p:cTn>
                                        <p:tgtEl>
                                          <p:spTgt spid="13"/>
                                        </p:tgtEl>
                                      </p:cBhvr>
                                      <p:to x="100000" y="95000"/>
                                    </p:animScale>
                                    <p:animScale>
                                      <p:cBhvr>
                                        <p:cTn id="71" dur="41" decel="50000">
                                          <p:stCondLst>
                                            <p:cond delay="459"/>
                                          </p:stCondLst>
                                        </p:cTn>
                                        <p:tgtEl>
                                          <p:spTgt spid="13"/>
                                        </p:tgtEl>
                                      </p:cBhvr>
                                      <p:to x="100000" y="100000"/>
                                    </p:animScale>
                                  </p:childTnLst>
                                </p:cTn>
                              </p:par>
                            </p:childTnLst>
                          </p:cTn>
                        </p:par>
                        <p:par>
                          <p:cTn id="72" fill="hold">
                            <p:stCondLst>
                              <p:cond delay="2000"/>
                            </p:stCondLst>
                            <p:childTnLst>
                              <p:par>
                                <p:cTn id="73" presetID="42" presetClass="entr" presetSubtype="0" fill="hold" grpId="0" nodeType="afterEffect">
                                  <p:stCondLst>
                                    <p:cond delay="0"/>
                                  </p:stCondLst>
                                  <p:childTnLst>
                                    <p:set>
                                      <p:cBhvr>
                                        <p:cTn id="74" dur="1" fill="hold">
                                          <p:stCondLst>
                                            <p:cond delay="0"/>
                                          </p:stCondLst>
                                        </p:cTn>
                                        <p:tgtEl>
                                          <p:spTgt spid="14"/>
                                        </p:tgtEl>
                                        <p:attrNameLst>
                                          <p:attrName>style.visibility</p:attrName>
                                        </p:attrNameLst>
                                      </p:cBhvr>
                                      <p:to>
                                        <p:strVal val="visible"/>
                                      </p:to>
                                    </p:set>
                                    <p:animEffect transition="in" filter="fade">
                                      <p:cBhvr>
                                        <p:cTn id="75" dur="1000"/>
                                        <p:tgtEl>
                                          <p:spTgt spid="14"/>
                                        </p:tgtEl>
                                      </p:cBhvr>
                                    </p:animEffect>
                                    <p:anim calcmode="lin" valueType="num">
                                      <p:cBhvr>
                                        <p:cTn id="76" dur="1000" fill="hold"/>
                                        <p:tgtEl>
                                          <p:spTgt spid="14"/>
                                        </p:tgtEl>
                                        <p:attrNameLst>
                                          <p:attrName>ppt_x</p:attrName>
                                        </p:attrNameLst>
                                      </p:cBhvr>
                                      <p:tavLst>
                                        <p:tav tm="0">
                                          <p:val>
                                            <p:strVal val="#ppt_x"/>
                                          </p:val>
                                        </p:tav>
                                        <p:tav tm="100000">
                                          <p:val>
                                            <p:strVal val="#ppt_x"/>
                                          </p:val>
                                        </p:tav>
                                      </p:tavLst>
                                    </p:anim>
                                    <p:anim calcmode="lin" valueType="num">
                                      <p:cBhvr>
                                        <p:cTn id="77" dur="1000" fill="hold"/>
                                        <p:tgtEl>
                                          <p:spTgt spid="14"/>
                                        </p:tgtEl>
                                        <p:attrNameLst>
                                          <p:attrName>ppt_y</p:attrName>
                                        </p:attrNameLst>
                                      </p:cBhvr>
                                      <p:tavLst>
                                        <p:tav tm="0">
                                          <p:val>
                                            <p:strVal val="#ppt_y+.1"/>
                                          </p:val>
                                        </p:tav>
                                        <p:tav tm="100000">
                                          <p:val>
                                            <p:strVal val="#ppt_y"/>
                                          </p:val>
                                        </p:tav>
                                      </p:tavLst>
                                    </p:anim>
                                  </p:childTnLst>
                                </p:cTn>
                              </p:par>
                            </p:childTnLst>
                          </p:cTn>
                        </p:par>
                        <p:par>
                          <p:cTn id="78" fill="hold">
                            <p:stCondLst>
                              <p:cond delay="3000"/>
                            </p:stCondLst>
                            <p:childTnLst>
                              <p:par>
                                <p:cTn id="79" presetID="42" presetClass="entr" presetSubtype="0" fill="hold" grpId="0" nodeType="afterEffect">
                                  <p:stCondLst>
                                    <p:cond delay="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1000"/>
                                        <p:tgtEl>
                                          <p:spTgt spid="15"/>
                                        </p:tgtEl>
                                      </p:cBhvr>
                                    </p:animEffect>
                                    <p:anim calcmode="lin" valueType="num">
                                      <p:cBhvr>
                                        <p:cTn id="82" dur="1000" fill="hold"/>
                                        <p:tgtEl>
                                          <p:spTgt spid="15"/>
                                        </p:tgtEl>
                                        <p:attrNameLst>
                                          <p:attrName>ppt_x</p:attrName>
                                        </p:attrNameLst>
                                      </p:cBhvr>
                                      <p:tavLst>
                                        <p:tav tm="0">
                                          <p:val>
                                            <p:strVal val="#ppt_x"/>
                                          </p:val>
                                        </p:tav>
                                        <p:tav tm="100000">
                                          <p:val>
                                            <p:strVal val="#ppt_x"/>
                                          </p:val>
                                        </p:tav>
                                      </p:tavLst>
                                    </p:anim>
                                    <p:anim calcmode="lin" valueType="num">
                                      <p:cBhvr>
                                        <p:cTn id="83" dur="1000" fill="hold"/>
                                        <p:tgtEl>
                                          <p:spTgt spid="15"/>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42" presetClass="entr" presetSubtype="0"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fade">
                                      <p:cBhvr>
                                        <p:cTn id="87" dur="1000"/>
                                        <p:tgtEl>
                                          <p:spTgt spid="16"/>
                                        </p:tgtEl>
                                      </p:cBhvr>
                                    </p:animEffect>
                                    <p:anim calcmode="lin" valueType="num">
                                      <p:cBhvr>
                                        <p:cTn id="88" dur="1000" fill="hold"/>
                                        <p:tgtEl>
                                          <p:spTgt spid="16"/>
                                        </p:tgtEl>
                                        <p:attrNameLst>
                                          <p:attrName>ppt_x</p:attrName>
                                        </p:attrNameLst>
                                      </p:cBhvr>
                                      <p:tavLst>
                                        <p:tav tm="0">
                                          <p:val>
                                            <p:strVal val="#ppt_x"/>
                                          </p:val>
                                        </p:tav>
                                        <p:tav tm="100000">
                                          <p:val>
                                            <p:strVal val="#ppt_x"/>
                                          </p:val>
                                        </p:tav>
                                      </p:tavLst>
                                    </p:anim>
                                    <p:anim calcmode="lin" valueType="num">
                                      <p:cBhvr>
                                        <p:cTn id="89" dur="1000" fill="hold"/>
                                        <p:tgtEl>
                                          <p:spTgt spid="16"/>
                                        </p:tgtEl>
                                        <p:attrNameLst>
                                          <p:attrName>ppt_y</p:attrName>
                                        </p:attrNameLst>
                                      </p:cBhvr>
                                      <p:tavLst>
                                        <p:tav tm="0">
                                          <p:val>
                                            <p:strVal val="#ppt_y+.1"/>
                                          </p:val>
                                        </p:tav>
                                        <p:tav tm="100000">
                                          <p:val>
                                            <p:strVal val="#ppt_y"/>
                                          </p:val>
                                        </p:tav>
                                      </p:tavLst>
                                    </p:anim>
                                  </p:childTnLst>
                                </p:cTn>
                              </p:par>
                            </p:childTnLst>
                          </p:cTn>
                        </p:par>
                        <p:par>
                          <p:cTn id="90" fill="hold">
                            <p:stCondLst>
                              <p:cond delay="5000"/>
                            </p:stCondLst>
                            <p:childTnLst>
                              <p:par>
                                <p:cTn id="91" presetID="42" presetClass="entr" presetSubtype="0" fill="hold" grpId="0" nodeType="afterEffect">
                                  <p:stCondLst>
                                    <p:cond delay="0"/>
                                  </p:stCondLst>
                                  <p:childTnLst>
                                    <p:set>
                                      <p:cBhvr>
                                        <p:cTn id="92" dur="1" fill="hold">
                                          <p:stCondLst>
                                            <p:cond delay="0"/>
                                          </p:stCondLst>
                                        </p:cTn>
                                        <p:tgtEl>
                                          <p:spTgt spid="17"/>
                                        </p:tgtEl>
                                        <p:attrNameLst>
                                          <p:attrName>style.visibility</p:attrName>
                                        </p:attrNameLst>
                                      </p:cBhvr>
                                      <p:to>
                                        <p:strVal val="visible"/>
                                      </p:to>
                                    </p:set>
                                    <p:animEffect transition="in" filter="fade">
                                      <p:cBhvr>
                                        <p:cTn id="93" dur="1000"/>
                                        <p:tgtEl>
                                          <p:spTgt spid="17"/>
                                        </p:tgtEl>
                                      </p:cBhvr>
                                    </p:animEffect>
                                    <p:anim calcmode="lin" valueType="num">
                                      <p:cBhvr>
                                        <p:cTn id="94" dur="1000" fill="hold"/>
                                        <p:tgtEl>
                                          <p:spTgt spid="17"/>
                                        </p:tgtEl>
                                        <p:attrNameLst>
                                          <p:attrName>ppt_x</p:attrName>
                                        </p:attrNameLst>
                                      </p:cBhvr>
                                      <p:tavLst>
                                        <p:tav tm="0">
                                          <p:val>
                                            <p:strVal val="#ppt_x"/>
                                          </p:val>
                                        </p:tav>
                                        <p:tav tm="100000">
                                          <p:val>
                                            <p:strVal val="#ppt_x"/>
                                          </p:val>
                                        </p:tav>
                                      </p:tavLst>
                                    </p:anim>
                                    <p:anim calcmode="lin" valueType="num">
                                      <p:cBhvr>
                                        <p:cTn id="9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p:bldP spid="15" grpId="0"/>
      <p:bldP spid="16" grpId="0"/>
      <p:bldP spid="1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组合 47"/>
          <p:cNvGrpSpPr/>
          <p:nvPr/>
        </p:nvGrpSpPr>
        <p:grpSpPr>
          <a:xfrm>
            <a:off x="1296541" y="1838370"/>
            <a:ext cx="1414451" cy="1112262"/>
            <a:chOff x="1152174" y="1811962"/>
            <a:chExt cx="692943" cy="544900"/>
          </a:xfrm>
        </p:grpSpPr>
        <p:sp>
          <p:nvSpPr>
            <p:cNvPr id="49" name="Freeform 5"/>
            <p:cNvSpPr>
              <a:spLocks noEditPoints="1"/>
            </p:cNvSpPr>
            <p:nvPr/>
          </p:nvSpPr>
          <p:spPr bwMode="auto">
            <a:xfrm>
              <a:off x="1152174" y="1811962"/>
              <a:ext cx="692943" cy="544900"/>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0" name="Freeform 6"/>
            <p:cNvSpPr>
              <a:spLocks/>
            </p:cNvSpPr>
            <p:nvPr/>
          </p:nvSpPr>
          <p:spPr bwMode="auto">
            <a:xfrm>
              <a:off x="1335051" y="1937613"/>
              <a:ext cx="75887" cy="120675"/>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1" name="Freeform 7"/>
            <p:cNvSpPr>
              <a:spLocks/>
            </p:cNvSpPr>
            <p:nvPr/>
          </p:nvSpPr>
          <p:spPr bwMode="auto">
            <a:xfrm>
              <a:off x="1316390" y="2074460"/>
              <a:ext cx="57227" cy="77132"/>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2" name="Freeform 8"/>
            <p:cNvSpPr>
              <a:spLocks/>
            </p:cNvSpPr>
            <p:nvPr/>
          </p:nvSpPr>
          <p:spPr bwMode="auto">
            <a:xfrm>
              <a:off x="1540322" y="2012257"/>
              <a:ext cx="43542" cy="113210"/>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3" name="Freeform 9"/>
            <p:cNvSpPr>
              <a:spLocks/>
            </p:cNvSpPr>
            <p:nvPr/>
          </p:nvSpPr>
          <p:spPr bwMode="auto">
            <a:xfrm>
              <a:off x="1570179" y="2205086"/>
              <a:ext cx="62203" cy="46031"/>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4" name="Freeform 10"/>
            <p:cNvSpPr>
              <a:spLocks noEditPoints="1"/>
            </p:cNvSpPr>
            <p:nvPr/>
          </p:nvSpPr>
          <p:spPr bwMode="auto">
            <a:xfrm>
              <a:off x="1699562" y="2086901"/>
              <a:ext cx="51006" cy="97037"/>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nvGrpSpPr>
          <p:cNvPr id="55" name="组合 54"/>
          <p:cNvGrpSpPr/>
          <p:nvPr/>
        </p:nvGrpSpPr>
        <p:grpSpPr>
          <a:xfrm>
            <a:off x="1303019" y="4240500"/>
            <a:ext cx="1401754" cy="1239232"/>
            <a:chOff x="1152174" y="4278858"/>
            <a:chExt cx="686723" cy="607103"/>
          </a:xfrm>
        </p:grpSpPr>
        <p:sp>
          <p:nvSpPr>
            <p:cNvPr id="56" name="Freeform 14"/>
            <p:cNvSpPr>
              <a:spLocks noEditPoints="1"/>
            </p:cNvSpPr>
            <p:nvPr/>
          </p:nvSpPr>
          <p:spPr bwMode="auto">
            <a:xfrm>
              <a:off x="1152174" y="4278858"/>
              <a:ext cx="543656" cy="607103"/>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7" name="Freeform 15"/>
            <p:cNvSpPr>
              <a:spLocks/>
            </p:cNvSpPr>
            <p:nvPr/>
          </p:nvSpPr>
          <p:spPr bwMode="auto">
            <a:xfrm>
              <a:off x="1725687" y="4510254"/>
              <a:ext cx="100769" cy="43542"/>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8" name="Freeform 16"/>
            <p:cNvSpPr>
              <a:spLocks/>
            </p:cNvSpPr>
            <p:nvPr/>
          </p:nvSpPr>
          <p:spPr bwMode="auto">
            <a:xfrm>
              <a:off x="1713247" y="4368431"/>
              <a:ext cx="123162" cy="33590"/>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59" name="Freeform 17"/>
            <p:cNvSpPr>
              <a:spLocks noEditPoints="1"/>
            </p:cNvSpPr>
            <p:nvPr/>
          </p:nvSpPr>
          <p:spPr bwMode="auto">
            <a:xfrm>
              <a:off x="1725687" y="4443074"/>
              <a:ext cx="113210" cy="33590"/>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0" name="Freeform 18"/>
            <p:cNvSpPr>
              <a:spLocks noEditPoints="1"/>
            </p:cNvSpPr>
            <p:nvPr/>
          </p:nvSpPr>
          <p:spPr bwMode="auto">
            <a:xfrm>
              <a:off x="1684633" y="4620975"/>
              <a:ext cx="87084" cy="48518"/>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1" name="Freeform 19"/>
            <p:cNvSpPr>
              <a:spLocks/>
            </p:cNvSpPr>
            <p:nvPr/>
          </p:nvSpPr>
          <p:spPr bwMode="auto">
            <a:xfrm>
              <a:off x="1708270" y="4281346"/>
              <a:ext cx="99525" cy="79620"/>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2" name="Freeform 20"/>
            <p:cNvSpPr>
              <a:spLocks/>
            </p:cNvSpPr>
            <p:nvPr/>
          </p:nvSpPr>
          <p:spPr bwMode="auto">
            <a:xfrm>
              <a:off x="1700806" y="4574945"/>
              <a:ext cx="94549" cy="36078"/>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3" name="Freeform 21"/>
            <p:cNvSpPr>
              <a:spLocks noEditPoints="1"/>
            </p:cNvSpPr>
            <p:nvPr/>
          </p:nvSpPr>
          <p:spPr bwMode="auto">
            <a:xfrm>
              <a:off x="1575156" y="4319912"/>
              <a:ext cx="79620" cy="48518"/>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4" name="Freeform 22"/>
            <p:cNvSpPr>
              <a:spLocks/>
            </p:cNvSpPr>
            <p:nvPr/>
          </p:nvSpPr>
          <p:spPr bwMode="auto">
            <a:xfrm>
              <a:off x="1580132" y="4520206"/>
              <a:ext cx="77132" cy="126894"/>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5" name="Freeform 23"/>
            <p:cNvSpPr>
              <a:spLocks/>
            </p:cNvSpPr>
            <p:nvPr/>
          </p:nvSpPr>
          <p:spPr bwMode="auto">
            <a:xfrm>
              <a:off x="1602525" y="4374651"/>
              <a:ext cx="57227" cy="51007"/>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6" name="Freeform 24"/>
            <p:cNvSpPr>
              <a:spLocks noEditPoints="1"/>
            </p:cNvSpPr>
            <p:nvPr/>
          </p:nvSpPr>
          <p:spPr bwMode="auto">
            <a:xfrm>
              <a:off x="1208157" y="4741650"/>
              <a:ext cx="49763" cy="100769"/>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nvGrpSpPr>
          <p:cNvPr id="67" name="组合 66"/>
          <p:cNvGrpSpPr/>
          <p:nvPr/>
        </p:nvGrpSpPr>
        <p:grpSpPr>
          <a:xfrm>
            <a:off x="6400055" y="1584077"/>
            <a:ext cx="980213" cy="1414453"/>
            <a:chOff x="6843522" y="1711816"/>
            <a:chExt cx="480209" cy="692944"/>
          </a:xfrm>
        </p:grpSpPr>
        <p:sp>
          <p:nvSpPr>
            <p:cNvPr id="68" name="Freeform 28"/>
            <p:cNvSpPr>
              <a:spLocks noEditPoints="1"/>
            </p:cNvSpPr>
            <p:nvPr/>
          </p:nvSpPr>
          <p:spPr bwMode="auto">
            <a:xfrm>
              <a:off x="6939315" y="1827514"/>
              <a:ext cx="286135" cy="359535"/>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69" name="Freeform 29"/>
            <p:cNvSpPr>
              <a:spLocks noEditPoints="1"/>
            </p:cNvSpPr>
            <p:nvPr/>
          </p:nvSpPr>
          <p:spPr bwMode="auto">
            <a:xfrm>
              <a:off x="6843522" y="1711816"/>
              <a:ext cx="480209" cy="497626"/>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0" name="Freeform 30"/>
            <p:cNvSpPr>
              <a:spLocks noEditPoints="1"/>
            </p:cNvSpPr>
            <p:nvPr/>
          </p:nvSpPr>
          <p:spPr bwMode="auto">
            <a:xfrm>
              <a:off x="6877112" y="2184561"/>
              <a:ext cx="425470" cy="220199"/>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nvGrpSpPr>
          <p:cNvPr id="71" name="组合 70"/>
          <p:cNvGrpSpPr/>
          <p:nvPr/>
        </p:nvGrpSpPr>
        <p:grpSpPr>
          <a:xfrm>
            <a:off x="6080527" y="4253921"/>
            <a:ext cx="1401754" cy="1221455"/>
            <a:chOff x="6739020" y="4283212"/>
            <a:chExt cx="686723" cy="598394"/>
          </a:xfrm>
        </p:grpSpPr>
        <p:sp>
          <p:nvSpPr>
            <p:cNvPr id="72" name="Freeform 34"/>
            <p:cNvSpPr>
              <a:spLocks noEditPoints="1"/>
            </p:cNvSpPr>
            <p:nvPr/>
          </p:nvSpPr>
          <p:spPr bwMode="auto">
            <a:xfrm>
              <a:off x="6739020" y="4283212"/>
              <a:ext cx="686723" cy="598394"/>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3" name="Freeform 35"/>
            <p:cNvSpPr>
              <a:spLocks noEditPoints="1"/>
            </p:cNvSpPr>
            <p:nvPr/>
          </p:nvSpPr>
          <p:spPr bwMode="auto">
            <a:xfrm>
              <a:off x="6903236" y="4396422"/>
              <a:ext cx="371975" cy="371975"/>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4" name="Freeform 36"/>
            <p:cNvSpPr>
              <a:spLocks/>
            </p:cNvSpPr>
            <p:nvPr/>
          </p:nvSpPr>
          <p:spPr bwMode="auto">
            <a:xfrm>
              <a:off x="7315021" y="4314314"/>
              <a:ext cx="74644" cy="102013"/>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5" name="Freeform 37"/>
            <p:cNvSpPr>
              <a:spLocks/>
            </p:cNvSpPr>
            <p:nvPr/>
          </p:nvSpPr>
          <p:spPr bwMode="auto">
            <a:xfrm>
              <a:off x="7282676" y="4304361"/>
              <a:ext cx="73400" cy="87084"/>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6" name="Freeform 38"/>
            <p:cNvSpPr>
              <a:spLocks/>
            </p:cNvSpPr>
            <p:nvPr/>
          </p:nvSpPr>
          <p:spPr bwMode="auto">
            <a:xfrm>
              <a:off x="7336170" y="4360344"/>
              <a:ext cx="60959" cy="82108"/>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7" name="Freeform 39"/>
            <p:cNvSpPr>
              <a:spLocks/>
            </p:cNvSpPr>
            <p:nvPr/>
          </p:nvSpPr>
          <p:spPr bwMode="auto">
            <a:xfrm>
              <a:off x="7271479" y="4750979"/>
              <a:ext cx="33590" cy="69667"/>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8" name="Freeform 40"/>
            <p:cNvSpPr>
              <a:spLocks/>
            </p:cNvSpPr>
            <p:nvPr/>
          </p:nvSpPr>
          <p:spPr bwMode="auto">
            <a:xfrm>
              <a:off x="7190615" y="4765908"/>
              <a:ext cx="37322" cy="64691"/>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9" name="Freeform 41"/>
            <p:cNvSpPr>
              <a:spLocks/>
            </p:cNvSpPr>
            <p:nvPr/>
          </p:nvSpPr>
          <p:spPr bwMode="auto">
            <a:xfrm>
              <a:off x="7227937" y="4765908"/>
              <a:ext cx="31102" cy="59715"/>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0" name="Freeform 42"/>
            <p:cNvSpPr>
              <a:spLocks/>
            </p:cNvSpPr>
            <p:nvPr/>
          </p:nvSpPr>
          <p:spPr bwMode="auto">
            <a:xfrm>
              <a:off x="7348611" y="4413839"/>
              <a:ext cx="46030" cy="59715"/>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1" name="Freeform 43"/>
            <p:cNvSpPr>
              <a:spLocks/>
            </p:cNvSpPr>
            <p:nvPr/>
          </p:nvSpPr>
          <p:spPr bwMode="auto">
            <a:xfrm>
              <a:off x="7217984" y="4309337"/>
              <a:ext cx="43542" cy="53495"/>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2" name="Freeform 44"/>
            <p:cNvSpPr>
              <a:spLocks/>
            </p:cNvSpPr>
            <p:nvPr/>
          </p:nvSpPr>
          <p:spPr bwMode="auto">
            <a:xfrm>
              <a:off x="7315021" y="4758444"/>
              <a:ext cx="18661" cy="48518"/>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3" name="Freeform 45"/>
            <p:cNvSpPr>
              <a:spLocks/>
            </p:cNvSpPr>
            <p:nvPr/>
          </p:nvSpPr>
          <p:spPr bwMode="auto">
            <a:xfrm>
              <a:off x="6775098" y="4548197"/>
              <a:ext cx="33590" cy="51007"/>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4" name="Freeform 46"/>
            <p:cNvSpPr>
              <a:spLocks/>
            </p:cNvSpPr>
            <p:nvPr/>
          </p:nvSpPr>
          <p:spPr bwMode="auto">
            <a:xfrm>
              <a:off x="7362296" y="4454893"/>
              <a:ext cx="27369" cy="49762"/>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5" name="Freeform 47"/>
            <p:cNvSpPr>
              <a:spLocks/>
            </p:cNvSpPr>
            <p:nvPr/>
          </p:nvSpPr>
          <p:spPr bwMode="auto">
            <a:xfrm>
              <a:off x="7346123" y="4765908"/>
              <a:ext cx="12441" cy="33590"/>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86" name="文本框 2725"/>
          <p:cNvSpPr txBox="1"/>
          <p:nvPr/>
        </p:nvSpPr>
        <p:spPr>
          <a:xfrm>
            <a:off x="2875208" y="2385795"/>
            <a:ext cx="1898395" cy="477054"/>
          </a:xfrm>
          <a:prstGeom prst="rect">
            <a:avLst/>
          </a:prstGeom>
          <a:noFill/>
        </p:spPr>
        <p:txBody>
          <a:bodyPr wrap="square" rtlCol="0">
            <a:spAutoFit/>
          </a:bodyPr>
          <a:lstStyle/>
          <a:p>
            <a:pPr fontAlgn="auto">
              <a:spcBef>
                <a:spcPts val="0"/>
              </a:spcBef>
              <a:spcAft>
                <a:spcPts val="0"/>
              </a:spcAft>
            </a:pPr>
            <a:r>
              <a:rPr lang="zh-CN" altLang="en-US" sz="2500" b="1" dirty="0">
                <a:solidFill>
                  <a:prstClr val="black"/>
                </a:solidFill>
                <a:latin typeface="微软雅黑" panose="020F0502020204030204"/>
                <a:ea typeface="方正卡通简体"/>
                <a:cs typeface="+mn-ea"/>
                <a:sym typeface="+mn-lt"/>
              </a:rPr>
              <a:t>输入标题</a:t>
            </a:r>
          </a:p>
        </p:txBody>
      </p:sp>
      <p:sp>
        <p:nvSpPr>
          <p:cNvPr id="87" name="文本框 2727"/>
          <p:cNvSpPr txBox="1"/>
          <p:nvPr/>
        </p:nvSpPr>
        <p:spPr>
          <a:xfrm>
            <a:off x="2057758" y="3226643"/>
            <a:ext cx="3786604"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88" name="文本框 2729"/>
          <p:cNvSpPr txBox="1"/>
          <p:nvPr/>
        </p:nvSpPr>
        <p:spPr>
          <a:xfrm>
            <a:off x="6778543" y="3226643"/>
            <a:ext cx="3786604"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89" name="文本框 2730"/>
          <p:cNvSpPr txBox="1"/>
          <p:nvPr/>
        </p:nvSpPr>
        <p:spPr>
          <a:xfrm>
            <a:off x="2057758" y="5633717"/>
            <a:ext cx="3786604"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90" name="文本框 2731"/>
          <p:cNvSpPr txBox="1"/>
          <p:nvPr/>
        </p:nvSpPr>
        <p:spPr>
          <a:xfrm>
            <a:off x="6778543" y="5633717"/>
            <a:ext cx="3786604" cy="78483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91" name="文本框 2732"/>
          <p:cNvSpPr txBox="1"/>
          <p:nvPr/>
        </p:nvSpPr>
        <p:spPr>
          <a:xfrm>
            <a:off x="2875208" y="4883792"/>
            <a:ext cx="1898395" cy="477054"/>
          </a:xfrm>
          <a:prstGeom prst="rect">
            <a:avLst/>
          </a:prstGeom>
          <a:noFill/>
        </p:spPr>
        <p:txBody>
          <a:bodyPr wrap="square" rtlCol="0">
            <a:spAutoFit/>
          </a:bodyPr>
          <a:lstStyle/>
          <a:p>
            <a:pPr fontAlgn="auto">
              <a:spcBef>
                <a:spcPts val="0"/>
              </a:spcBef>
              <a:spcAft>
                <a:spcPts val="0"/>
              </a:spcAft>
            </a:pPr>
            <a:r>
              <a:rPr lang="zh-CN" altLang="en-US" sz="2500" b="1" dirty="0">
                <a:solidFill>
                  <a:prstClr val="black"/>
                </a:solidFill>
                <a:latin typeface="微软雅黑" panose="020F0502020204030204"/>
                <a:ea typeface="方正卡通简体"/>
                <a:cs typeface="+mn-ea"/>
                <a:sym typeface="+mn-lt"/>
              </a:rPr>
              <a:t>输入标题</a:t>
            </a:r>
          </a:p>
        </p:txBody>
      </p:sp>
      <p:sp>
        <p:nvSpPr>
          <p:cNvPr id="92" name="文本框 2733"/>
          <p:cNvSpPr txBox="1"/>
          <p:nvPr/>
        </p:nvSpPr>
        <p:spPr>
          <a:xfrm>
            <a:off x="7673047" y="4883792"/>
            <a:ext cx="1898395" cy="477054"/>
          </a:xfrm>
          <a:prstGeom prst="rect">
            <a:avLst/>
          </a:prstGeom>
          <a:noFill/>
        </p:spPr>
        <p:txBody>
          <a:bodyPr wrap="square" rtlCol="0">
            <a:spAutoFit/>
          </a:bodyPr>
          <a:lstStyle/>
          <a:p>
            <a:pPr fontAlgn="auto">
              <a:spcBef>
                <a:spcPts val="0"/>
              </a:spcBef>
              <a:spcAft>
                <a:spcPts val="0"/>
              </a:spcAft>
            </a:pPr>
            <a:r>
              <a:rPr lang="zh-CN" altLang="en-US" sz="2500" b="1" dirty="0">
                <a:solidFill>
                  <a:prstClr val="black"/>
                </a:solidFill>
                <a:latin typeface="微软雅黑" panose="020F0502020204030204"/>
                <a:ea typeface="方正卡通简体"/>
                <a:cs typeface="+mn-ea"/>
                <a:sym typeface="+mn-lt"/>
              </a:rPr>
              <a:t>输入标题</a:t>
            </a:r>
          </a:p>
        </p:txBody>
      </p:sp>
      <p:sp>
        <p:nvSpPr>
          <p:cNvPr id="93" name="文本框 2734"/>
          <p:cNvSpPr txBox="1"/>
          <p:nvPr/>
        </p:nvSpPr>
        <p:spPr>
          <a:xfrm>
            <a:off x="7673047" y="2385795"/>
            <a:ext cx="1898395" cy="477054"/>
          </a:xfrm>
          <a:prstGeom prst="rect">
            <a:avLst/>
          </a:prstGeom>
          <a:noFill/>
        </p:spPr>
        <p:txBody>
          <a:bodyPr wrap="square" rtlCol="0">
            <a:spAutoFit/>
          </a:bodyPr>
          <a:lstStyle/>
          <a:p>
            <a:pPr fontAlgn="auto">
              <a:spcBef>
                <a:spcPts val="0"/>
              </a:spcBef>
              <a:spcAft>
                <a:spcPts val="0"/>
              </a:spcAft>
            </a:pPr>
            <a:r>
              <a:rPr lang="zh-CN" altLang="en-US" sz="2500" b="1" dirty="0">
                <a:solidFill>
                  <a:prstClr val="black"/>
                </a:solidFill>
                <a:latin typeface="微软雅黑" panose="020F0502020204030204"/>
                <a:ea typeface="方正卡通简体"/>
                <a:cs typeface="+mn-ea"/>
                <a:sym typeface="+mn-lt"/>
              </a:rPr>
              <a:t>输入标题</a:t>
            </a:r>
          </a:p>
        </p:txBody>
      </p:sp>
    </p:spTree>
    <p:extLst>
      <p:ext uri="{BB962C8B-B14F-4D97-AF65-F5344CB8AC3E}">
        <p14:creationId xmlns:p14="http://schemas.microsoft.com/office/powerpoint/2010/main" xmlns="" val="4202359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100"/>
                                        <p:tgtEl>
                                          <p:spTgt spid="48"/>
                                        </p:tgtEl>
                                      </p:cBhvr>
                                    </p:animEffect>
                                    <p:anim calcmode="lin" valueType="num">
                                      <p:cBhvr>
                                        <p:cTn id="8" dur="400" fill="hold"/>
                                        <p:tgtEl>
                                          <p:spTgt spid="48"/>
                                        </p:tgtEl>
                                        <p:attrNameLst>
                                          <p:attrName>ppt_x</p:attrName>
                                        </p:attrNameLst>
                                      </p:cBhvr>
                                      <p:tavLst>
                                        <p:tav tm="0">
                                          <p:val>
                                            <p:strVal val="#ppt_x"/>
                                          </p:val>
                                        </p:tav>
                                        <p:tav tm="100000">
                                          <p:val>
                                            <p:strVal val="#ppt_x"/>
                                          </p:val>
                                        </p:tav>
                                      </p:tavLst>
                                    </p:anim>
                                    <p:anim calcmode="lin" valueType="num">
                                      <p:cBhvr>
                                        <p:cTn id="9" dur="400" fill="hold"/>
                                        <p:tgtEl>
                                          <p:spTgt spid="4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4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4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100"/>
                                        <p:tgtEl>
                                          <p:spTgt spid="55"/>
                                        </p:tgtEl>
                                      </p:cBhvr>
                                    </p:animEffect>
                                    <p:anim calcmode="lin" valueType="num">
                                      <p:cBhvr>
                                        <p:cTn id="16" dur="400" fill="hold"/>
                                        <p:tgtEl>
                                          <p:spTgt spid="55"/>
                                        </p:tgtEl>
                                        <p:attrNameLst>
                                          <p:attrName>ppt_x</p:attrName>
                                        </p:attrNameLst>
                                      </p:cBhvr>
                                      <p:tavLst>
                                        <p:tav tm="0">
                                          <p:val>
                                            <p:strVal val="#ppt_x"/>
                                          </p:val>
                                        </p:tav>
                                        <p:tav tm="100000">
                                          <p:val>
                                            <p:strVal val="#ppt_x"/>
                                          </p:val>
                                        </p:tav>
                                      </p:tavLst>
                                    </p:anim>
                                    <p:anim calcmode="lin" valueType="num">
                                      <p:cBhvr>
                                        <p:cTn id="17" dur="400" fill="hold"/>
                                        <p:tgtEl>
                                          <p:spTgt spid="55"/>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5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5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0" fill="hold">
                            <p:stCondLst>
                              <p:cond delay="2000"/>
                            </p:stCondLst>
                            <p:childTnLst>
                              <p:par>
                                <p:cTn id="21" presetID="43" presetClass="entr" presetSubtype="0" fill="hold"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fade">
                                      <p:cBhvr>
                                        <p:cTn id="23" dur="100"/>
                                        <p:tgtEl>
                                          <p:spTgt spid="67"/>
                                        </p:tgtEl>
                                      </p:cBhvr>
                                    </p:animEffect>
                                    <p:anim calcmode="lin" valueType="num">
                                      <p:cBhvr>
                                        <p:cTn id="24" dur="400" fill="hold"/>
                                        <p:tgtEl>
                                          <p:spTgt spid="67"/>
                                        </p:tgtEl>
                                        <p:attrNameLst>
                                          <p:attrName>ppt_x</p:attrName>
                                        </p:attrNameLst>
                                      </p:cBhvr>
                                      <p:tavLst>
                                        <p:tav tm="0">
                                          <p:val>
                                            <p:strVal val="#ppt_x"/>
                                          </p:val>
                                        </p:tav>
                                        <p:tav tm="100000">
                                          <p:val>
                                            <p:strVal val="#ppt_x"/>
                                          </p:val>
                                        </p:tav>
                                      </p:tavLst>
                                    </p:anim>
                                    <p:anim calcmode="lin" valueType="num">
                                      <p:cBhvr>
                                        <p:cTn id="25" dur="400" fill="hold"/>
                                        <p:tgtEl>
                                          <p:spTgt spid="67"/>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6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6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8" fill="hold">
                            <p:stCondLst>
                              <p:cond delay="3000"/>
                            </p:stCondLst>
                            <p:childTnLst>
                              <p:par>
                                <p:cTn id="29" presetID="43" presetClass="entr" presetSubtype="0" fill="hold" nodeType="afterEffect">
                                  <p:stCondLst>
                                    <p:cond delay="0"/>
                                  </p:stCondLst>
                                  <p:childTnLst>
                                    <p:set>
                                      <p:cBhvr>
                                        <p:cTn id="30" dur="1" fill="hold">
                                          <p:stCondLst>
                                            <p:cond delay="0"/>
                                          </p:stCondLst>
                                        </p:cTn>
                                        <p:tgtEl>
                                          <p:spTgt spid="71"/>
                                        </p:tgtEl>
                                        <p:attrNameLst>
                                          <p:attrName>style.visibility</p:attrName>
                                        </p:attrNameLst>
                                      </p:cBhvr>
                                      <p:to>
                                        <p:strVal val="visible"/>
                                      </p:to>
                                    </p:set>
                                    <p:animEffect transition="in" filter="fade">
                                      <p:cBhvr>
                                        <p:cTn id="31" dur="100"/>
                                        <p:tgtEl>
                                          <p:spTgt spid="71"/>
                                        </p:tgtEl>
                                      </p:cBhvr>
                                    </p:animEffect>
                                    <p:anim calcmode="lin" valueType="num">
                                      <p:cBhvr>
                                        <p:cTn id="32" dur="400" fill="hold"/>
                                        <p:tgtEl>
                                          <p:spTgt spid="71"/>
                                        </p:tgtEl>
                                        <p:attrNameLst>
                                          <p:attrName>ppt_x</p:attrName>
                                        </p:attrNameLst>
                                      </p:cBhvr>
                                      <p:tavLst>
                                        <p:tav tm="0">
                                          <p:val>
                                            <p:strVal val="#ppt_x"/>
                                          </p:val>
                                        </p:tav>
                                        <p:tav tm="100000">
                                          <p:val>
                                            <p:strVal val="#ppt_x"/>
                                          </p:val>
                                        </p:tav>
                                      </p:tavLst>
                                    </p:anim>
                                    <p:anim calcmode="lin" valueType="num">
                                      <p:cBhvr>
                                        <p:cTn id="33" dur="400" fill="hold"/>
                                        <p:tgtEl>
                                          <p:spTgt spid="71"/>
                                        </p:tgtEl>
                                        <p:attrNameLst>
                                          <p:attrName>ppt_y</p:attrName>
                                        </p:attrNameLst>
                                      </p:cBhvr>
                                      <p:tavLst>
                                        <p:tav tm="0">
                                          <p:val>
                                            <p:strVal val="#ppt_y+0.31"/>
                                          </p:val>
                                        </p:tav>
                                        <p:tav tm="100000">
                                          <p:val>
                                            <p:strVal val="#ppt_y+0.31"/>
                                          </p:val>
                                        </p:tav>
                                      </p:tavLst>
                                    </p:anim>
                                    <p:anim calcmode="lin" valueType="num">
                                      <p:cBhvr>
                                        <p:cTn id="34" dur="600" decel="50000" fill="hold">
                                          <p:stCondLst>
                                            <p:cond delay="400"/>
                                          </p:stCondLst>
                                        </p:cTn>
                                        <p:tgtEl>
                                          <p:spTgt spid="7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5" dur="600" decel="50000" fill="hold">
                                          <p:stCondLst>
                                            <p:cond delay="400"/>
                                          </p:stCondLst>
                                        </p:cTn>
                                        <p:tgtEl>
                                          <p:spTgt spid="7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86"/>
                                        </p:tgtEl>
                                        <p:attrNameLst>
                                          <p:attrName>style.visibility</p:attrName>
                                        </p:attrNameLst>
                                      </p:cBhvr>
                                      <p:to>
                                        <p:strVal val="visible"/>
                                      </p:to>
                                    </p:set>
                                    <p:animEffect transition="in" filter="fade">
                                      <p:cBhvr>
                                        <p:cTn id="39" dur="1000"/>
                                        <p:tgtEl>
                                          <p:spTgt spid="86"/>
                                        </p:tgtEl>
                                      </p:cBhvr>
                                    </p:animEffect>
                                    <p:anim calcmode="lin" valueType="num">
                                      <p:cBhvr>
                                        <p:cTn id="40" dur="1000" fill="hold"/>
                                        <p:tgtEl>
                                          <p:spTgt spid="86"/>
                                        </p:tgtEl>
                                        <p:attrNameLst>
                                          <p:attrName>ppt_x</p:attrName>
                                        </p:attrNameLst>
                                      </p:cBhvr>
                                      <p:tavLst>
                                        <p:tav tm="0">
                                          <p:val>
                                            <p:strVal val="#ppt_x"/>
                                          </p:val>
                                        </p:tav>
                                        <p:tav tm="100000">
                                          <p:val>
                                            <p:strVal val="#ppt_x"/>
                                          </p:val>
                                        </p:tav>
                                      </p:tavLst>
                                    </p:anim>
                                    <p:anim calcmode="lin" valueType="num">
                                      <p:cBhvr>
                                        <p:cTn id="41" dur="1000" fill="hold"/>
                                        <p:tgtEl>
                                          <p:spTgt spid="8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fade">
                                      <p:cBhvr>
                                        <p:cTn id="45" dur="1000"/>
                                        <p:tgtEl>
                                          <p:spTgt spid="93"/>
                                        </p:tgtEl>
                                      </p:cBhvr>
                                    </p:animEffect>
                                    <p:anim calcmode="lin" valueType="num">
                                      <p:cBhvr>
                                        <p:cTn id="46" dur="1000" fill="hold"/>
                                        <p:tgtEl>
                                          <p:spTgt spid="93"/>
                                        </p:tgtEl>
                                        <p:attrNameLst>
                                          <p:attrName>ppt_x</p:attrName>
                                        </p:attrNameLst>
                                      </p:cBhvr>
                                      <p:tavLst>
                                        <p:tav tm="0">
                                          <p:val>
                                            <p:strVal val="#ppt_x"/>
                                          </p:val>
                                        </p:tav>
                                        <p:tav tm="100000">
                                          <p:val>
                                            <p:strVal val="#ppt_x"/>
                                          </p:val>
                                        </p:tav>
                                      </p:tavLst>
                                    </p:anim>
                                    <p:anim calcmode="lin" valueType="num">
                                      <p:cBhvr>
                                        <p:cTn id="47" dur="1000" fill="hold"/>
                                        <p:tgtEl>
                                          <p:spTgt spid="93"/>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42" presetClass="entr" presetSubtype="0" fill="hold" grpId="0" nodeType="afterEffect">
                                  <p:stCondLst>
                                    <p:cond delay="0"/>
                                  </p:stCondLst>
                                  <p:childTnLst>
                                    <p:set>
                                      <p:cBhvr>
                                        <p:cTn id="50" dur="1" fill="hold">
                                          <p:stCondLst>
                                            <p:cond delay="0"/>
                                          </p:stCondLst>
                                        </p:cTn>
                                        <p:tgtEl>
                                          <p:spTgt spid="91"/>
                                        </p:tgtEl>
                                        <p:attrNameLst>
                                          <p:attrName>style.visibility</p:attrName>
                                        </p:attrNameLst>
                                      </p:cBhvr>
                                      <p:to>
                                        <p:strVal val="visible"/>
                                      </p:to>
                                    </p:set>
                                    <p:animEffect transition="in" filter="fade">
                                      <p:cBhvr>
                                        <p:cTn id="51" dur="1000"/>
                                        <p:tgtEl>
                                          <p:spTgt spid="91"/>
                                        </p:tgtEl>
                                      </p:cBhvr>
                                    </p:animEffect>
                                    <p:anim calcmode="lin" valueType="num">
                                      <p:cBhvr>
                                        <p:cTn id="52" dur="1000" fill="hold"/>
                                        <p:tgtEl>
                                          <p:spTgt spid="91"/>
                                        </p:tgtEl>
                                        <p:attrNameLst>
                                          <p:attrName>ppt_x</p:attrName>
                                        </p:attrNameLst>
                                      </p:cBhvr>
                                      <p:tavLst>
                                        <p:tav tm="0">
                                          <p:val>
                                            <p:strVal val="#ppt_x"/>
                                          </p:val>
                                        </p:tav>
                                        <p:tav tm="100000">
                                          <p:val>
                                            <p:strVal val="#ppt_x"/>
                                          </p:val>
                                        </p:tav>
                                      </p:tavLst>
                                    </p:anim>
                                    <p:anim calcmode="lin" valueType="num">
                                      <p:cBhvr>
                                        <p:cTn id="53" dur="1000" fill="hold"/>
                                        <p:tgtEl>
                                          <p:spTgt spid="91"/>
                                        </p:tgtEl>
                                        <p:attrNameLst>
                                          <p:attrName>ppt_y</p:attrName>
                                        </p:attrNameLst>
                                      </p:cBhvr>
                                      <p:tavLst>
                                        <p:tav tm="0">
                                          <p:val>
                                            <p:strVal val="#ppt_y+.1"/>
                                          </p:val>
                                        </p:tav>
                                        <p:tav tm="100000">
                                          <p:val>
                                            <p:strVal val="#ppt_y"/>
                                          </p:val>
                                        </p:tav>
                                      </p:tavLst>
                                    </p:anim>
                                  </p:childTnLst>
                                </p:cTn>
                              </p:par>
                            </p:childTnLst>
                          </p:cTn>
                        </p:par>
                        <p:par>
                          <p:cTn id="54" fill="hold">
                            <p:stCondLst>
                              <p:cond delay="7000"/>
                            </p:stCondLst>
                            <p:childTnLst>
                              <p:par>
                                <p:cTn id="55" presetID="42" presetClass="entr" presetSubtype="0" fill="hold" grpId="0" nodeType="afterEffect">
                                  <p:stCondLst>
                                    <p:cond delay="0"/>
                                  </p:stCondLst>
                                  <p:childTnLst>
                                    <p:set>
                                      <p:cBhvr>
                                        <p:cTn id="56" dur="1" fill="hold">
                                          <p:stCondLst>
                                            <p:cond delay="0"/>
                                          </p:stCondLst>
                                        </p:cTn>
                                        <p:tgtEl>
                                          <p:spTgt spid="92"/>
                                        </p:tgtEl>
                                        <p:attrNameLst>
                                          <p:attrName>style.visibility</p:attrName>
                                        </p:attrNameLst>
                                      </p:cBhvr>
                                      <p:to>
                                        <p:strVal val="visible"/>
                                      </p:to>
                                    </p:set>
                                    <p:animEffect transition="in" filter="fade">
                                      <p:cBhvr>
                                        <p:cTn id="57" dur="1000"/>
                                        <p:tgtEl>
                                          <p:spTgt spid="92"/>
                                        </p:tgtEl>
                                      </p:cBhvr>
                                    </p:animEffect>
                                    <p:anim calcmode="lin" valueType="num">
                                      <p:cBhvr>
                                        <p:cTn id="58" dur="1000" fill="hold"/>
                                        <p:tgtEl>
                                          <p:spTgt spid="92"/>
                                        </p:tgtEl>
                                        <p:attrNameLst>
                                          <p:attrName>ppt_x</p:attrName>
                                        </p:attrNameLst>
                                      </p:cBhvr>
                                      <p:tavLst>
                                        <p:tav tm="0">
                                          <p:val>
                                            <p:strVal val="#ppt_x"/>
                                          </p:val>
                                        </p:tav>
                                        <p:tav tm="100000">
                                          <p:val>
                                            <p:strVal val="#ppt_x"/>
                                          </p:val>
                                        </p:tav>
                                      </p:tavLst>
                                    </p:anim>
                                    <p:anim calcmode="lin" valueType="num">
                                      <p:cBhvr>
                                        <p:cTn id="59" dur="1000" fill="hold"/>
                                        <p:tgtEl>
                                          <p:spTgt spid="92"/>
                                        </p:tgtEl>
                                        <p:attrNameLst>
                                          <p:attrName>ppt_y</p:attrName>
                                        </p:attrNameLst>
                                      </p:cBhvr>
                                      <p:tavLst>
                                        <p:tav tm="0">
                                          <p:val>
                                            <p:strVal val="#ppt_y+.1"/>
                                          </p:val>
                                        </p:tav>
                                        <p:tav tm="100000">
                                          <p:val>
                                            <p:strVal val="#ppt_y"/>
                                          </p:val>
                                        </p:tav>
                                      </p:tavLst>
                                    </p:anim>
                                  </p:childTnLst>
                                </p:cTn>
                              </p:par>
                            </p:childTnLst>
                          </p:cTn>
                        </p:par>
                        <p:par>
                          <p:cTn id="60" fill="hold">
                            <p:stCondLst>
                              <p:cond delay="8000"/>
                            </p:stCondLst>
                            <p:childTnLst>
                              <p:par>
                                <p:cTn id="61" presetID="41" presetClass="entr" presetSubtype="0" fill="hold" grpId="0" nodeType="afterEffect">
                                  <p:stCondLst>
                                    <p:cond delay="0"/>
                                  </p:stCondLst>
                                  <p:iterate type="lt">
                                    <p:tmPct val="10000"/>
                                  </p:iterate>
                                  <p:childTnLst>
                                    <p:set>
                                      <p:cBhvr>
                                        <p:cTn id="62" dur="1" fill="hold">
                                          <p:stCondLst>
                                            <p:cond delay="0"/>
                                          </p:stCondLst>
                                        </p:cTn>
                                        <p:tgtEl>
                                          <p:spTgt spid="87"/>
                                        </p:tgtEl>
                                        <p:attrNameLst>
                                          <p:attrName>style.visibility</p:attrName>
                                        </p:attrNameLst>
                                      </p:cBhvr>
                                      <p:to>
                                        <p:strVal val="visible"/>
                                      </p:to>
                                    </p:set>
                                    <p:anim calcmode="lin" valueType="num">
                                      <p:cBhvr>
                                        <p:cTn id="63" dur="500" fill="hold"/>
                                        <p:tgtEl>
                                          <p:spTgt spid="87"/>
                                        </p:tgtEl>
                                        <p:attrNameLst>
                                          <p:attrName>ppt_x</p:attrName>
                                        </p:attrNameLst>
                                      </p:cBhvr>
                                      <p:tavLst>
                                        <p:tav tm="0">
                                          <p:val>
                                            <p:strVal val="#ppt_x"/>
                                          </p:val>
                                        </p:tav>
                                        <p:tav tm="50000">
                                          <p:val>
                                            <p:strVal val="#ppt_x+.1"/>
                                          </p:val>
                                        </p:tav>
                                        <p:tav tm="100000">
                                          <p:val>
                                            <p:strVal val="#ppt_x"/>
                                          </p:val>
                                        </p:tav>
                                      </p:tavLst>
                                    </p:anim>
                                    <p:anim calcmode="lin" valueType="num">
                                      <p:cBhvr>
                                        <p:cTn id="64" dur="500" fill="hold"/>
                                        <p:tgtEl>
                                          <p:spTgt spid="87"/>
                                        </p:tgtEl>
                                        <p:attrNameLst>
                                          <p:attrName>ppt_y</p:attrName>
                                        </p:attrNameLst>
                                      </p:cBhvr>
                                      <p:tavLst>
                                        <p:tav tm="0">
                                          <p:val>
                                            <p:strVal val="#ppt_y"/>
                                          </p:val>
                                        </p:tav>
                                        <p:tav tm="100000">
                                          <p:val>
                                            <p:strVal val="#ppt_y"/>
                                          </p:val>
                                        </p:tav>
                                      </p:tavLst>
                                    </p:anim>
                                    <p:anim calcmode="lin" valueType="num">
                                      <p:cBhvr>
                                        <p:cTn id="65" dur="500" fill="hold"/>
                                        <p:tgtEl>
                                          <p:spTgt spid="87"/>
                                        </p:tgtEl>
                                        <p:attrNameLst>
                                          <p:attrName>ppt_h</p:attrName>
                                        </p:attrNameLst>
                                      </p:cBhvr>
                                      <p:tavLst>
                                        <p:tav tm="0">
                                          <p:val>
                                            <p:strVal val="#ppt_h/10"/>
                                          </p:val>
                                        </p:tav>
                                        <p:tav tm="50000">
                                          <p:val>
                                            <p:strVal val="#ppt_h+.01"/>
                                          </p:val>
                                        </p:tav>
                                        <p:tav tm="100000">
                                          <p:val>
                                            <p:strVal val="#ppt_h"/>
                                          </p:val>
                                        </p:tav>
                                      </p:tavLst>
                                    </p:anim>
                                    <p:anim calcmode="lin" valueType="num">
                                      <p:cBhvr>
                                        <p:cTn id="66" dur="500" fill="hold"/>
                                        <p:tgtEl>
                                          <p:spTgt spid="87"/>
                                        </p:tgtEl>
                                        <p:attrNameLst>
                                          <p:attrName>ppt_w</p:attrName>
                                        </p:attrNameLst>
                                      </p:cBhvr>
                                      <p:tavLst>
                                        <p:tav tm="0">
                                          <p:val>
                                            <p:strVal val="#ppt_w/10"/>
                                          </p:val>
                                        </p:tav>
                                        <p:tav tm="50000">
                                          <p:val>
                                            <p:strVal val="#ppt_w+.01"/>
                                          </p:val>
                                        </p:tav>
                                        <p:tav tm="100000">
                                          <p:val>
                                            <p:strVal val="#ppt_w"/>
                                          </p:val>
                                        </p:tav>
                                      </p:tavLst>
                                    </p:anim>
                                    <p:animEffect transition="in" filter="fade">
                                      <p:cBhvr>
                                        <p:cTn id="67" dur="500" tmFilter="0,0; .5, 1; 1, 1"/>
                                        <p:tgtEl>
                                          <p:spTgt spid="87"/>
                                        </p:tgtEl>
                                      </p:cBhvr>
                                    </p:animEffect>
                                  </p:childTnLst>
                                </p:cTn>
                              </p:par>
                            </p:childTnLst>
                          </p:cTn>
                        </p:par>
                        <p:par>
                          <p:cTn id="68" fill="hold">
                            <p:stCondLst>
                              <p:cond delay="10550"/>
                            </p:stCondLst>
                            <p:childTnLst>
                              <p:par>
                                <p:cTn id="69" presetID="41" presetClass="entr" presetSubtype="0" fill="hold" grpId="0" nodeType="afterEffect">
                                  <p:stCondLst>
                                    <p:cond delay="0"/>
                                  </p:stCondLst>
                                  <p:iterate type="lt">
                                    <p:tmPct val="10000"/>
                                  </p:iterate>
                                  <p:childTnLst>
                                    <p:set>
                                      <p:cBhvr>
                                        <p:cTn id="70" dur="1" fill="hold">
                                          <p:stCondLst>
                                            <p:cond delay="0"/>
                                          </p:stCondLst>
                                        </p:cTn>
                                        <p:tgtEl>
                                          <p:spTgt spid="88"/>
                                        </p:tgtEl>
                                        <p:attrNameLst>
                                          <p:attrName>style.visibility</p:attrName>
                                        </p:attrNameLst>
                                      </p:cBhvr>
                                      <p:to>
                                        <p:strVal val="visible"/>
                                      </p:to>
                                    </p:set>
                                    <p:anim calcmode="lin" valueType="num">
                                      <p:cBhvr>
                                        <p:cTn id="71" dur="500" fill="hold"/>
                                        <p:tgtEl>
                                          <p:spTgt spid="88"/>
                                        </p:tgtEl>
                                        <p:attrNameLst>
                                          <p:attrName>ppt_x</p:attrName>
                                        </p:attrNameLst>
                                      </p:cBhvr>
                                      <p:tavLst>
                                        <p:tav tm="0">
                                          <p:val>
                                            <p:strVal val="#ppt_x"/>
                                          </p:val>
                                        </p:tav>
                                        <p:tav tm="50000">
                                          <p:val>
                                            <p:strVal val="#ppt_x+.1"/>
                                          </p:val>
                                        </p:tav>
                                        <p:tav tm="100000">
                                          <p:val>
                                            <p:strVal val="#ppt_x"/>
                                          </p:val>
                                        </p:tav>
                                      </p:tavLst>
                                    </p:anim>
                                    <p:anim calcmode="lin" valueType="num">
                                      <p:cBhvr>
                                        <p:cTn id="72" dur="500" fill="hold"/>
                                        <p:tgtEl>
                                          <p:spTgt spid="88"/>
                                        </p:tgtEl>
                                        <p:attrNameLst>
                                          <p:attrName>ppt_y</p:attrName>
                                        </p:attrNameLst>
                                      </p:cBhvr>
                                      <p:tavLst>
                                        <p:tav tm="0">
                                          <p:val>
                                            <p:strVal val="#ppt_y"/>
                                          </p:val>
                                        </p:tav>
                                        <p:tav tm="100000">
                                          <p:val>
                                            <p:strVal val="#ppt_y"/>
                                          </p:val>
                                        </p:tav>
                                      </p:tavLst>
                                    </p:anim>
                                    <p:anim calcmode="lin" valueType="num">
                                      <p:cBhvr>
                                        <p:cTn id="73" dur="500" fill="hold"/>
                                        <p:tgtEl>
                                          <p:spTgt spid="88"/>
                                        </p:tgtEl>
                                        <p:attrNameLst>
                                          <p:attrName>ppt_h</p:attrName>
                                        </p:attrNameLst>
                                      </p:cBhvr>
                                      <p:tavLst>
                                        <p:tav tm="0">
                                          <p:val>
                                            <p:strVal val="#ppt_h/10"/>
                                          </p:val>
                                        </p:tav>
                                        <p:tav tm="50000">
                                          <p:val>
                                            <p:strVal val="#ppt_h+.01"/>
                                          </p:val>
                                        </p:tav>
                                        <p:tav tm="100000">
                                          <p:val>
                                            <p:strVal val="#ppt_h"/>
                                          </p:val>
                                        </p:tav>
                                      </p:tavLst>
                                    </p:anim>
                                    <p:anim calcmode="lin" valueType="num">
                                      <p:cBhvr>
                                        <p:cTn id="74" dur="500" fill="hold"/>
                                        <p:tgtEl>
                                          <p:spTgt spid="88"/>
                                        </p:tgtEl>
                                        <p:attrNameLst>
                                          <p:attrName>ppt_w</p:attrName>
                                        </p:attrNameLst>
                                      </p:cBhvr>
                                      <p:tavLst>
                                        <p:tav tm="0">
                                          <p:val>
                                            <p:strVal val="#ppt_w/10"/>
                                          </p:val>
                                        </p:tav>
                                        <p:tav tm="50000">
                                          <p:val>
                                            <p:strVal val="#ppt_w+.01"/>
                                          </p:val>
                                        </p:tav>
                                        <p:tav tm="100000">
                                          <p:val>
                                            <p:strVal val="#ppt_w"/>
                                          </p:val>
                                        </p:tav>
                                      </p:tavLst>
                                    </p:anim>
                                    <p:animEffect transition="in" filter="fade">
                                      <p:cBhvr>
                                        <p:cTn id="75" dur="500" tmFilter="0,0; .5, 1; 1, 1"/>
                                        <p:tgtEl>
                                          <p:spTgt spid="88"/>
                                        </p:tgtEl>
                                      </p:cBhvr>
                                    </p:animEffect>
                                  </p:childTnLst>
                                </p:cTn>
                              </p:par>
                            </p:childTnLst>
                          </p:cTn>
                        </p:par>
                        <p:par>
                          <p:cTn id="76" fill="hold">
                            <p:stCondLst>
                              <p:cond delay="13100"/>
                            </p:stCondLst>
                            <p:childTnLst>
                              <p:par>
                                <p:cTn id="77" presetID="41" presetClass="entr" presetSubtype="0" fill="hold" grpId="0" nodeType="afterEffect">
                                  <p:stCondLst>
                                    <p:cond delay="0"/>
                                  </p:stCondLst>
                                  <p:iterate type="lt">
                                    <p:tmPct val="10000"/>
                                  </p:iterate>
                                  <p:childTnLst>
                                    <p:set>
                                      <p:cBhvr>
                                        <p:cTn id="78" dur="1" fill="hold">
                                          <p:stCondLst>
                                            <p:cond delay="0"/>
                                          </p:stCondLst>
                                        </p:cTn>
                                        <p:tgtEl>
                                          <p:spTgt spid="89"/>
                                        </p:tgtEl>
                                        <p:attrNameLst>
                                          <p:attrName>style.visibility</p:attrName>
                                        </p:attrNameLst>
                                      </p:cBhvr>
                                      <p:to>
                                        <p:strVal val="visible"/>
                                      </p:to>
                                    </p:set>
                                    <p:anim calcmode="lin" valueType="num">
                                      <p:cBhvr>
                                        <p:cTn id="79" dur="500" fill="hold"/>
                                        <p:tgtEl>
                                          <p:spTgt spid="89"/>
                                        </p:tgtEl>
                                        <p:attrNameLst>
                                          <p:attrName>ppt_x</p:attrName>
                                        </p:attrNameLst>
                                      </p:cBhvr>
                                      <p:tavLst>
                                        <p:tav tm="0">
                                          <p:val>
                                            <p:strVal val="#ppt_x"/>
                                          </p:val>
                                        </p:tav>
                                        <p:tav tm="50000">
                                          <p:val>
                                            <p:strVal val="#ppt_x+.1"/>
                                          </p:val>
                                        </p:tav>
                                        <p:tav tm="100000">
                                          <p:val>
                                            <p:strVal val="#ppt_x"/>
                                          </p:val>
                                        </p:tav>
                                      </p:tavLst>
                                    </p:anim>
                                    <p:anim calcmode="lin" valueType="num">
                                      <p:cBhvr>
                                        <p:cTn id="80" dur="500" fill="hold"/>
                                        <p:tgtEl>
                                          <p:spTgt spid="89"/>
                                        </p:tgtEl>
                                        <p:attrNameLst>
                                          <p:attrName>ppt_y</p:attrName>
                                        </p:attrNameLst>
                                      </p:cBhvr>
                                      <p:tavLst>
                                        <p:tav tm="0">
                                          <p:val>
                                            <p:strVal val="#ppt_y"/>
                                          </p:val>
                                        </p:tav>
                                        <p:tav tm="100000">
                                          <p:val>
                                            <p:strVal val="#ppt_y"/>
                                          </p:val>
                                        </p:tav>
                                      </p:tavLst>
                                    </p:anim>
                                    <p:anim calcmode="lin" valueType="num">
                                      <p:cBhvr>
                                        <p:cTn id="81" dur="500" fill="hold"/>
                                        <p:tgtEl>
                                          <p:spTgt spid="89"/>
                                        </p:tgtEl>
                                        <p:attrNameLst>
                                          <p:attrName>ppt_h</p:attrName>
                                        </p:attrNameLst>
                                      </p:cBhvr>
                                      <p:tavLst>
                                        <p:tav tm="0">
                                          <p:val>
                                            <p:strVal val="#ppt_h/10"/>
                                          </p:val>
                                        </p:tav>
                                        <p:tav tm="50000">
                                          <p:val>
                                            <p:strVal val="#ppt_h+.01"/>
                                          </p:val>
                                        </p:tav>
                                        <p:tav tm="100000">
                                          <p:val>
                                            <p:strVal val="#ppt_h"/>
                                          </p:val>
                                        </p:tav>
                                      </p:tavLst>
                                    </p:anim>
                                    <p:anim calcmode="lin" valueType="num">
                                      <p:cBhvr>
                                        <p:cTn id="82" dur="500" fill="hold"/>
                                        <p:tgtEl>
                                          <p:spTgt spid="89"/>
                                        </p:tgtEl>
                                        <p:attrNameLst>
                                          <p:attrName>ppt_w</p:attrName>
                                        </p:attrNameLst>
                                      </p:cBhvr>
                                      <p:tavLst>
                                        <p:tav tm="0">
                                          <p:val>
                                            <p:strVal val="#ppt_w/10"/>
                                          </p:val>
                                        </p:tav>
                                        <p:tav tm="50000">
                                          <p:val>
                                            <p:strVal val="#ppt_w+.01"/>
                                          </p:val>
                                        </p:tav>
                                        <p:tav tm="100000">
                                          <p:val>
                                            <p:strVal val="#ppt_w"/>
                                          </p:val>
                                        </p:tav>
                                      </p:tavLst>
                                    </p:anim>
                                    <p:animEffect transition="in" filter="fade">
                                      <p:cBhvr>
                                        <p:cTn id="83" dur="500" tmFilter="0,0; .5, 1; 1, 1"/>
                                        <p:tgtEl>
                                          <p:spTgt spid="89"/>
                                        </p:tgtEl>
                                      </p:cBhvr>
                                    </p:animEffect>
                                  </p:childTnLst>
                                </p:cTn>
                              </p:par>
                            </p:childTnLst>
                          </p:cTn>
                        </p:par>
                        <p:par>
                          <p:cTn id="84" fill="hold">
                            <p:stCondLst>
                              <p:cond delay="15650"/>
                            </p:stCondLst>
                            <p:childTnLst>
                              <p:par>
                                <p:cTn id="85" presetID="41" presetClass="entr" presetSubtype="0" fill="hold" grpId="0" nodeType="afterEffect">
                                  <p:stCondLst>
                                    <p:cond delay="0"/>
                                  </p:stCondLst>
                                  <p:iterate type="lt">
                                    <p:tmPct val="10000"/>
                                  </p:iterate>
                                  <p:childTnLst>
                                    <p:set>
                                      <p:cBhvr>
                                        <p:cTn id="86" dur="1" fill="hold">
                                          <p:stCondLst>
                                            <p:cond delay="0"/>
                                          </p:stCondLst>
                                        </p:cTn>
                                        <p:tgtEl>
                                          <p:spTgt spid="90"/>
                                        </p:tgtEl>
                                        <p:attrNameLst>
                                          <p:attrName>style.visibility</p:attrName>
                                        </p:attrNameLst>
                                      </p:cBhvr>
                                      <p:to>
                                        <p:strVal val="visible"/>
                                      </p:to>
                                    </p:set>
                                    <p:anim calcmode="lin" valueType="num">
                                      <p:cBhvr>
                                        <p:cTn id="87" dur="500" fill="hold"/>
                                        <p:tgtEl>
                                          <p:spTgt spid="90"/>
                                        </p:tgtEl>
                                        <p:attrNameLst>
                                          <p:attrName>ppt_x</p:attrName>
                                        </p:attrNameLst>
                                      </p:cBhvr>
                                      <p:tavLst>
                                        <p:tav tm="0">
                                          <p:val>
                                            <p:strVal val="#ppt_x"/>
                                          </p:val>
                                        </p:tav>
                                        <p:tav tm="50000">
                                          <p:val>
                                            <p:strVal val="#ppt_x+.1"/>
                                          </p:val>
                                        </p:tav>
                                        <p:tav tm="100000">
                                          <p:val>
                                            <p:strVal val="#ppt_x"/>
                                          </p:val>
                                        </p:tav>
                                      </p:tavLst>
                                    </p:anim>
                                    <p:anim calcmode="lin" valueType="num">
                                      <p:cBhvr>
                                        <p:cTn id="88" dur="500" fill="hold"/>
                                        <p:tgtEl>
                                          <p:spTgt spid="90"/>
                                        </p:tgtEl>
                                        <p:attrNameLst>
                                          <p:attrName>ppt_y</p:attrName>
                                        </p:attrNameLst>
                                      </p:cBhvr>
                                      <p:tavLst>
                                        <p:tav tm="0">
                                          <p:val>
                                            <p:strVal val="#ppt_y"/>
                                          </p:val>
                                        </p:tav>
                                        <p:tav tm="100000">
                                          <p:val>
                                            <p:strVal val="#ppt_y"/>
                                          </p:val>
                                        </p:tav>
                                      </p:tavLst>
                                    </p:anim>
                                    <p:anim calcmode="lin" valueType="num">
                                      <p:cBhvr>
                                        <p:cTn id="89" dur="500" fill="hold"/>
                                        <p:tgtEl>
                                          <p:spTgt spid="90"/>
                                        </p:tgtEl>
                                        <p:attrNameLst>
                                          <p:attrName>ppt_h</p:attrName>
                                        </p:attrNameLst>
                                      </p:cBhvr>
                                      <p:tavLst>
                                        <p:tav tm="0">
                                          <p:val>
                                            <p:strVal val="#ppt_h/10"/>
                                          </p:val>
                                        </p:tav>
                                        <p:tav tm="50000">
                                          <p:val>
                                            <p:strVal val="#ppt_h+.01"/>
                                          </p:val>
                                        </p:tav>
                                        <p:tav tm="100000">
                                          <p:val>
                                            <p:strVal val="#ppt_h"/>
                                          </p:val>
                                        </p:tav>
                                      </p:tavLst>
                                    </p:anim>
                                    <p:anim calcmode="lin" valueType="num">
                                      <p:cBhvr>
                                        <p:cTn id="90" dur="500" fill="hold"/>
                                        <p:tgtEl>
                                          <p:spTgt spid="90"/>
                                        </p:tgtEl>
                                        <p:attrNameLst>
                                          <p:attrName>ppt_w</p:attrName>
                                        </p:attrNameLst>
                                      </p:cBhvr>
                                      <p:tavLst>
                                        <p:tav tm="0">
                                          <p:val>
                                            <p:strVal val="#ppt_w/10"/>
                                          </p:val>
                                        </p:tav>
                                        <p:tav tm="50000">
                                          <p:val>
                                            <p:strVal val="#ppt_w+.01"/>
                                          </p:val>
                                        </p:tav>
                                        <p:tav tm="100000">
                                          <p:val>
                                            <p:strVal val="#ppt_w"/>
                                          </p:val>
                                        </p:tav>
                                      </p:tavLst>
                                    </p:anim>
                                    <p:animEffect transition="in" filter="fade">
                                      <p:cBhvr>
                                        <p:cTn id="91" dur="500" tmFilter="0,0; .5, 1; 1, 1"/>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P spid="88" grpId="0"/>
      <p:bldP spid="89" grpId="0"/>
      <p:bldP spid="90" grpId="0"/>
      <p:bldP spid="91" grpId="0"/>
      <p:bldP spid="92" grpId="0"/>
      <p:bldP spid="9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161"/>
          <p:cNvSpPr>
            <a:spLocks noEditPoints="1"/>
          </p:cNvSpPr>
          <p:nvPr/>
        </p:nvSpPr>
        <p:spPr bwMode="auto">
          <a:xfrm>
            <a:off x="2623177" y="2248635"/>
            <a:ext cx="6090188" cy="3347492"/>
          </a:xfrm>
          <a:custGeom>
            <a:avLst/>
            <a:gdLst>
              <a:gd name="T0" fmla="*/ 27 w 60"/>
              <a:gd name="T1" fmla="*/ 28 h 33"/>
              <a:gd name="T2" fmla="*/ 24 w 60"/>
              <a:gd name="T3" fmla="*/ 30 h 33"/>
              <a:gd name="T4" fmla="*/ 24 w 60"/>
              <a:gd name="T5" fmla="*/ 25 h 33"/>
              <a:gd name="T6" fmla="*/ 24 w 60"/>
              <a:gd name="T7" fmla="*/ 30 h 33"/>
              <a:gd name="T8" fmla="*/ 21 w 60"/>
              <a:gd name="T9" fmla="*/ 23 h 33"/>
              <a:gd name="T10" fmla="*/ 17 w 60"/>
              <a:gd name="T11" fmla="*/ 26 h 33"/>
              <a:gd name="T12" fmla="*/ 19 w 60"/>
              <a:gd name="T13" fmla="*/ 23 h 33"/>
              <a:gd name="T14" fmla="*/ 9 w 60"/>
              <a:gd name="T15" fmla="*/ 20 h 33"/>
              <a:gd name="T16" fmla="*/ 9 w 60"/>
              <a:gd name="T17" fmla="*/ 21 h 33"/>
              <a:gd name="T18" fmla="*/ 49 w 60"/>
              <a:gd name="T19" fmla="*/ 20 h 33"/>
              <a:gd name="T20" fmla="*/ 7 w 60"/>
              <a:gd name="T21" fmla="*/ 20 h 33"/>
              <a:gd name="T22" fmla="*/ 7 w 60"/>
              <a:gd name="T23" fmla="*/ 20 h 33"/>
              <a:gd name="T24" fmla="*/ 11 w 60"/>
              <a:gd name="T25" fmla="*/ 18 h 33"/>
              <a:gd name="T26" fmla="*/ 18 w 60"/>
              <a:gd name="T27" fmla="*/ 13 h 33"/>
              <a:gd name="T28" fmla="*/ 29 w 60"/>
              <a:gd name="T29" fmla="*/ 10 h 33"/>
              <a:gd name="T30" fmla="*/ 44 w 60"/>
              <a:gd name="T31" fmla="*/ 24 h 33"/>
              <a:gd name="T32" fmla="*/ 41 w 60"/>
              <a:gd name="T33" fmla="*/ 27 h 33"/>
              <a:gd name="T34" fmla="*/ 32 w 60"/>
              <a:gd name="T35" fmla="*/ 23 h 33"/>
              <a:gd name="T36" fmla="*/ 36 w 60"/>
              <a:gd name="T37" fmla="*/ 30 h 33"/>
              <a:gd name="T38" fmla="*/ 34 w 60"/>
              <a:gd name="T39" fmla="*/ 30 h 33"/>
              <a:gd name="T40" fmla="*/ 30 w 60"/>
              <a:gd name="T41" fmla="*/ 28 h 33"/>
              <a:gd name="T42" fmla="*/ 24 w 60"/>
              <a:gd name="T43" fmla="*/ 23 h 33"/>
              <a:gd name="T44" fmla="*/ 17 w 60"/>
              <a:gd name="T45" fmla="*/ 22 h 33"/>
              <a:gd name="T46" fmla="*/ 15 w 60"/>
              <a:gd name="T47" fmla="*/ 6 h 33"/>
              <a:gd name="T48" fmla="*/ 9 w 60"/>
              <a:gd name="T49" fmla="*/ 19 h 33"/>
              <a:gd name="T50" fmla="*/ 22 w 60"/>
              <a:gd name="T51" fmla="*/ 7 h 33"/>
              <a:gd name="T52" fmla="*/ 44 w 60"/>
              <a:gd name="T53" fmla="*/ 7 h 33"/>
              <a:gd name="T54" fmla="*/ 32 w 60"/>
              <a:gd name="T55" fmla="*/ 12 h 33"/>
              <a:gd name="T56" fmla="*/ 19 w 60"/>
              <a:gd name="T57" fmla="*/ 12 h 33"/>
              <a:gd name="T58" fmla="*/ 49 w 60"/>
              <a:gd name="T59" fmla="*/ 18 h 33"/>
              <a:gd name="T60" fmla="*/ 44 w 60"/>
              <a:gd name="T61" fmla="*/ 6 h 33"/>
              <a:gd name="T62" fmla="*/ 43 w 60"/>
              <a:gd name="T63" fmla="*/ 3 h 33"/>
              <a:gd name="T64" fmla="*/ 36 w 60"/>
              <a:gd name="T65" fmla="*/ 6 h 33"/>
              <a:gd name="T66" fmla="*/ 19 w 60"/>
              <a:gd name="T67" fmla="*/ 7 h 33"/>
              <a:gd name="T68" fmla="*/ 9 w 60"/>
              <a:gd name="T69" fmla="*/ 1 h 33"/>
              <a:gd name="T70" fmla="*/ 8 w 60"/>
              <a:gd name="T71" fmla="*/ 18 h 33"/>
              <a:gd name="T72" fmla="*/ 5 w 60"/>
              <a:gd name="T73" fmla="*/ 19 h 33"/>
              <a:gd name="T74" fmla="*/ 6 w 60"/>
              <a:gd name="T75" fmla="*/ 16 h 33"/>
              <a:gd name="T76" fmla="*/ 5 w 60"/>
              <a:gd name="T77" fmla="*/ 15 h 33"/>
              <a:gd name="T78" fmla="*/ 4 w 60"/>
              <a:gd name="T79" fmla="*/ 14 h 33"/>
              <a:gd name="T80" fmla="*/ 1 w 60"/>
              <a:gd name="T81" fmla="*/ 16 h 33"/>
              <a:gd name="T82" fmla="*/ 1 w 60"/>
              <a:gd name="T83" fmla="*/ 17 h 33"/>
              <a:gd name="T84" fmla="*/ 7 w 60"/>
              <a:gd name="T85" fmla="*/ 21 h 33"/>
              <a:gd name="T86" fmla="*/ 17 w 60"/>
              <a:gd name="T87" fmla="*/ 27 h 33"/>
              <a:gd name="T88" fmla="*/ 22 w 60"/>
              <a:gd name="T89" fmla="*/ 29 h 33"/>
              <a:gd name="T90" fmla="*/ 28 w 60"/>
              <a:gd name="T91" fmla="*/ 32 h 33"/>
              <a:gd name="T92" fmla="*/ 36 w 60"/>
              <a:gd name="T93" fmla="*/ 31 h 33"/>
              <a:gd name="T94" fmla="*/ 44 w 60"/>
              <a:gd name="T95" fmla="*/ 25 h 33"/>
              <a:gd name="T96" fmla="*/ 49 w 60"/>
              <a:gd name="T97" fmla="*/ 21 h 33"/>
              <a:gd name="T98" fmla="*/ 57 w 60"/>
              <a:gd name="T99" fmla="*/ 17 h 33"/>
              <a:gd name="T100" fmla="*/ 57 w 60"/>
              <a:gd name="T101" fmla="*/ 16 h 33"/>
              <a:gd name="T102" fmla="*/ 57 w 60"/>
              <a:gd name="T103" fmla="*/ 13 h 33"/>
              <a:gd name="T104" fmla="*/ 53 w 60"/>
              <a:gd name="T105" fmla="*/ 18 h 33"/>
              <a:gd name="T106" fmla="*/ 51 w 60"/>
              <a:gd name="T107" fmla="*/ 19 h 33"/>
              <a:gd name="T108" fmla="*/ 49 w 60"/>
              <a:gd name="T109" fmla="*/ 20 h 33"/>
              <a:gd name="T110" fmla="*/ 52 w 60"/>
              <a:gd name="T111" fmla="*/ 15 h 33"/>
              <a:gd name="T112" fmla="*/ 50 w 60"/>
              <a:gd name="T11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33">
                <a:moveTo>
                  <a:pt x="27" y="32"/>
                </a:moveTo>
                <a:cubicBezTo>
                  <a:pt x="26" y="32"/>
                  <a:pt x="26" y="32"/>
                  <a:pt x="26" y="32"/>
                </a:cubicBezTo>
                <a:cubicBezTo>
                  <a:pt x="26" y="31"/>
                  <a:pt x="26" y="31"/>
                  <a:pt x="25" y="30"/>
                </a:cubicBezTo>
                <a:cubicBezTo>
                  <a:pt x="25" y="30"/>
                  <a:pt x="25" y="30"/>
                  <a:pt x="25" y="30"/>
                </a:cubicBezTo>
                <a:cubicBezTo>
                  <a:pt x="26" y="30"/>
                  <a:pt x="26" y="30"/>
                  <a:pt x="26" y="30"/>
                </a:cubicBezTo>
                <a:cubicBezTo>
                  <a:pt x="26" y="29"/>
                  <a:pt x="26" y="29"/>
                  <a:pt x="26" y="28"/>
                </a:cubicBezTo>
                <a:cubicBezTo>
                  <a:pt x="27" y="28"/>
                  <a:pt x="27" y="28"/>
                  <a:pt x="27" y="28"/>
                </a:cubicBezTo>
                <a:cubicBezTo>
                  <a:pt x="27" y="27"/>
                  <a:pt x="27" y="27"/>
                  <a:pt x="27" y="27"/>
                </a:cubicBezTo>
                <a:cubicBezTo>
                  <a:pt x="28" y="27"/>
                  <a:pt x="28" y="27"/>
                  <a:pt x="28" y="27"/>
                </a:cubicBezTo>
                <a:cubicBezTo>
                  <a:pt x="28" y="28"/>
                  <a:pt x="28" y="28"/>
                  <a:pt x="28" y="28"/>
                </a:cubicBezTo>
                <a:cubicBezTo>
                  <a:pt x="28" y="29"/>
                  <a:pt x="28" y="29"/>
                  <a:pt x="28" y="29"/>
                </a:cubicBezTo>
                <a:cubicBezTo>
                  <a:pt x="28" y="30"/>
                  <a:pt x="28" y="31"/>
                  <a:pt x="27" y="31"/>
                </a:cubicBezTo>
                <a:cubicBezTo>
                  <a:pt x="27" y="32"/>
                  <a:pt x="27" y="32"/>
                  <a:pt x="27" y="32"/>
                </a:cubicBezTo>
                <a:moveTo>
                  <a:pt x="24" y="30"/>
                </a:moveTo>
                <a:cubicBezTo>
                  <a:pt x="23" y="30"/>
                  <a:pt x="23" y="30"/>
                  <a:pt x="23" y="30"/>
                </a:cubicBezTo>
                <a:cubicBezTo>
                  <a:pt x="23" y="29"/>
                  <a:pt x="22" y="29"/>
                  <a:pt x="23" y="28"/>
                </a:cubicBezTo>
                <a:cubicBezTo>
                  <a:pt x="23" y="28"/>
                  <a:pt x="23" y="28"/>
                  <a:pt x="23" y="28"/>
                </a:cubicBezTo>
                <a:cubicBezTo>
                  <a:pt x="23" y="27"/>
                  <a:pt x="23" y="27"/>
                  <a:pt x="24" y="26"/>
                </a:cubicBezTo>
                <a:cubicBezTo>
                  <a:pt x="24" y="25"/>
                  <a:pt x="24" y="25"/>
                  <a:pt x="24" y="25"/>
                </a:cubicBezTo>
                <a:cubicBezTo>
                  <a:pt x="24" y="25"/>
                  <a:pt x="24" y="25"/>
                  <a:pt x="24" y="25"/>
                </a:cubicBezTo>
                <a:cubicBezTo>
                  <a:pt x="24" y="25"/>
                  <a:pt x="24" y="25"/>
                  <a:pt x="24" y="25"/>
                </a:cubicBezTo>
                <a:cubicBezTo>
                  <a:pt x="24" y="24"/>
                  <a:pt x="25" y="24"/>
                  <a:pt x="25" y="24"/>
                </a:cubicBezTo>
                <a:cubicBezTo>
                  <a:pt x="25" y="24"/>
                  <a:pt x="25" y="24"/>
                  <a:pt x="25" y="24"/>
                </a:cubicBezTo>
                <a:cubicBezTo>
                  <a:pt x="26" y="24"/>
                  <a:pt x="26" y="24"/>
                  <a:pt x="26" y="25"/>
                </a:cubicBezTo>
                <a:cubicBezTo>
                  <a:pt x="26" y="25"/>
                  <a:pt x="26" y="26"/>
                  <a:pt x="26" y="26"/>
                </a:cubicBezTo>
                <a:cubicBezTo>
                  <a:pt x="26" y="27"/>
                  <a:pt x="25" y="28"/>
                  <a:pt x="25" y="30"/>
                </a:cubicBezTo>
                <a:cubicBezTo>
                  <a:pt x="24" y="30"/>
                  <a:pt x="24" y="30"/>
                  <a:pt x="24" y="30"/>
                </a:cubicBezTo>
                <a:cubicBezTo>
                  <a:pt x="24" y="30"/>
                  <a:pt x="24" y="30"/>
                  <a:pt x="24" y="30"/>
                </a:cubicBezTo>
                <a:moveTo>
                  <a:pt x="20" y="28"/>
                </a:moveTo>
                <a:cubicBezTo>
                  <a:pt x="20" y="28"/>
                  <a:pt x="20" y="28"/>
                  <a:pt x="19" y="28"/>
                </a:cubicBezTo>
                <a:cubicBezTo>
                  <a:pt x="19" y="28"/>
                  <a:pt x="19" y="28"/>
                  <a:pt x="19" y="28"/>
                </a:cubicBezTo>
                <a:cubicBezTo>
                  <a:pt x="19" y="27"/>
                  <a:pt x="19" y="27"/>
                  <a:pt x="19" y="27"/>
                </a:cubicBezTo>
                <a:cubicBezTo>
                  <a:pt x="19" y="26"/>
                  <a:pt x="19" y="25"/>
                  <a:pt x="20" y="25"/>
                </a:cubicBezTo>
                <a:cubicBezTo>
                  <a:pt x="20" y="24"/>
                  <a:pt x="20" y="24"/>
                  <a:pt x="20" y="24"/>
                </a:cubicBezTo>
                <a:cubicBezTo>
                  <a:pt x="20" y="23"/>
                  <a:pt x="21" y="23"/>
                  <a:pt x="21" y="23"/>
                </a:cubicBezTo>
                <a:cubicBezTo>
                  <a:pt x="22" y="22"/>
                  <a:pt x="22" y="22"/>
                  <a:pt x="22" y="22"/>
                </a:cubicBezTo>
                <a:cubicBezTo>
                  <a:pt x="22" y="22"/>
                  <a:pt x="22" y="22"/>
                  <a:pt x="22" y="22"/>
                </a:cubicBezTo>
                <a:cubicBezTo>
                  <a:pt x="22" y="22"/>
                  <a:pt x="23" y="23"/>
                  <a:pt x="23" y="25"/>
                </a:cubicBezTo>
                <a:cubicBezTo>
                  <a:pt x="23" y="26"/>
                  <a:pt x="23" y="26"/>
                  <a:pt x="23" y="26"/>
                </a:cubicBezTo>
                <a:cubicBezTo>
                  <a:pt x="22" y="27"/>
                  <a:pt x="22" y="28"/>
                  <a:pt x="21" y="28"/>
                </a:cubicBezTo>
                <a:cubicBezTo>
                  <a:pt x="20" y="28"/>
                  <a:pt x="20" y="28"/>
                  <a:pt x="20" y="28"/>
                </a:cubicBezTo>
                <a:moveTo>
                  <a:pt x="17" y="26"/>
                </a:moveTo>
                <a:cubicBezTo>
                  <a:pt x="17" y="25"/>
                  <a:pt x="17" y="25"/>
                  <a:pt x="17" y="25"/>
                </a:cubicBezTo>
                <a:cubicBezTo>
                  <a:pt x="17" y="24"/>
                  <a:pt x="17" y="24"/>
                  <a:pt x="17" y="24"/>
                </a:cubicBezTo>
                <a:cubicBezTo>
                  <a:pt x="17" y="24"/>
                  <a:pt x="17" y="23"/>
                  <a:pt x="18" y="22"/>
                </a:cubicBezTo>
                <a:cubicBezTo>
                  <a:pt x="18" y="22"/>
                  <a:pt x="18" y="21"/>
                  <a:pt x="18" y="21"/>
                </a:cubicBezTo>
                <a:cubicBezTo>
                  <a:pt x="19" y="22"/>
                  <a:pt x="19" y="22"/>
                  <a:pt x="19" y="22"/>
                </a:cubicBezTo>
                <a:cubicBezTo>
                  <a:pt x="19" y="22"/>
                  <a:pt x="19" y="23"/>
                  <a:pt x="19" y="23"/>
                </a:cubicBezTo>
                <a:cubicBezTo>
                  <a:pt x="19" y="23"/>
                  <a:pt x="19" y="23"/>
                  <a:pt x="19" y="23"/>
                </a:cubicBezTo>
                <a:cubicBezTo>
                  <a:pt x="19" y="24"/>
                  <a:pt x="19" y="24"/>
                  <a:pt x="19" y="24"/>
                </a:cubicBezTo>
                <a:cubicBezTo>
                  <a:pt x="18" y="25"/>
                  <a:pt x="18" y="25"/>
                  <a:pt x="18" y="25"/>
                </a:cubicBezTo>
                <a:cubicBezTo>
                  <a:pt x="18" y="25"/>
                  <a:pt x="18" y="25"/>
                  <a:pt x="18" y="25"/>
                </a:cubicBezTo>
                <a:cubicBezTo>
                  <a:pt x="17" y="26"/>
                  <a:pt x="17" y="26"/>
                  <a:pt x="17" y="26"/>
                </a:cubicBezTo>
                <a:moveTo>
                  <a:pt x="9" y="21"/>
                </a:moveTo>
                <a:cubicBezTo>
                  <a:pt x="9" y="21"/>
                  <a:pt x="9" y="21"/>
                  <a:pt x="9" y="21"/>
                </a:cubicBezTo>
                <a:cubicBezTo>
                  <a:pt x="9" y="20"/>
                  <a:pt x="9" y="20"/>
                  <a:pt x="9" y="20"/>
                </a:cubicBezTo>
                <a:cubicBezTo>
                  <a:pt x="9" y="21"/>
                  <a:pt x="9" y="21"/>
                  <a:pt x="9" y="21"/>
                </a:cubicBezTo>
                <a:moveTo>
                  <a:pt x="8" y="21"/>
                </a:move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8" y="21"/>
                  <a:pt x="8" y="21"/>
                  <a:pt x="8" y="21"/>
                </a:cubicBezTo>
                <a:moveTo>
                  <a:pt x="49" y="20"/>
                </a:moveTo>
                <a:cubicBezTo>
                  <a:pt x="48" y="20"/>
                  <a:pt x="48" y="20"/>
                  <a:pt x="48" y="20"/>
                </a:cubicBezTo>
                <a:cubicBezTo>
                  <a:pt x="48" y="20"/>
                  <a:pt x="48" y="20"/>
                  <a:pt x="48" y="20"/>
                </a:cubicBezTo>
                <a:cubicBezTo>
                  <a:pt x="49" y="20"/>
                  <a:pt x="49" y="20"/>
                  <a:pt x="49" y="20"/>
                </a:cubicBezTo>
                <a:cubicBezTo>
                  <a:pt x="49" y="20"/>
                  <a:pt x="49" y="20"/>
                  <a:pt x="49" y="20"/>
                </a:cubicBezTo>
                <a:cubicBezTo>
                  <a:pt x="49" y="20"/>
                  <a:pt x="49" y="20"/>
                  <a:pt x="49" y="20"/>
                </a:cubicBezTo>
                <a:moveTo>
                  <a:pt x="48" y="20"/>
                </a:moveTo>
                <a:cubicBezTo>
                  <a:pt x="48" y="19"/>
                  <a:pt x="48" y="19"/>
                  <a:pt x="48" y="19"/>
                </a:cubicBezTo>
                <a:cubicBezTo>
                  <a:pt x="48" y="19"/>
                  <a:pt x="48" y="19"/>
                  <a:pt x="48" y="19"/>
                </a:cubicBezTo>
                <a:cubicBezTo>
                  <a:pt x="48" y="19"/>
                  <a:pt x="48" y="19"/>
                  <a:pt x="48" y="19"/>
                </a:cubicBezTo>
                <a:cubicBezTo>
                  <a:pt x="48" y="19"/>
                  <a:pt x="48" y="19"/>
                  <a:pt x="48" y="19"/>
                </a:cubicBezTo>
                <a:cubicBezTo>
                  <a:pt x="48" y="20"/>
                  <a:pt x="48" y="20"/>
                  <a:pt x="48" y="20"/>
                </a:cubicBezTo>
                <a:moveTo>
                  <a:pt x="7" y="20"/>
                </a:moveTo>
                <a:cubicBezTo>
                  <a:pt x="7" y="20"/>
                  <a:pt x="7" y="20"/>
                  <a:pt x="7" y="20"/>
                </a:cubicBezTo>
                <a:cubicBezTo>
                  <a:pt x="7" y="20"/>
                  <a:pt x="7" y="20"/>
                  <a:pt x="7" y="20"/>
                </a:cubicBezTo>
                <a:cubicBezTo>
                  <a:pt x="7" y="20"/>
                  <a:pt x="7" y="20"/>
                  <a:pt x="7" y="20"/>
                </a:cubicBezTo>
                <a:cubicBezTo>
                  <a:pt x="7" y="19"/>
                  <a:pt x="8" y="19"/>
                  <a:pt x="8" y="19"/>
                </a:cubicBezTo>
                <a:cubicBezTo>
                  <a:pt x="8" y="19"/>
                  <a:pt x="8" y="19"/>
                  <a:pt x="8" y="19"/>
                </a:cubicBezTo>
                <a:cubicBezTo>
                  <a:pt x="8" y="19"/>
                  <a:pt x="8" y="19"/>
                  <a:pt x="8" y="19"/>
                </a:cubicBezTo>
                <a:cubicBezTo>
                  <a:pt x="7" y="20"/>
                  <a:pt x="7" y="20"/>
                  <a:pt x="7" y="20"/>
                </a:cubicBezTo>
                <a:moveTo>
                  <a:pt x="47" y="19"/>
                </a:moveTo>
                <a:cubicBezTo>
                  <a:pt x="47" y="19"/>
                  <a:pt x="47" y="19"/>
                  <a:pt x="47" y="19"/>
                </a:cubicBezTo>
                <a:cubicBezTo>
                  <a:pt x="47" y="19"/>
                  <a:pt x="47" y="19"/>
                  <a:pt x="47" y="19"/>
                </a:cubicBezTo>
                <a:cubicBezTo>
                  <a:pt x="47" y="19"/>
                  <a:pt x="47" y="19"/>
                  <a:pt x="47" y="19"/>
                </a:cubicBezTo>
                <a:cubicBezTo>
                  <a:pt x="47" y="19"/>
                  <a:pt x="47" y="19"/>
                  <a:pt x="47" y="19"/>
                </a:cubicBezTo>
                <a:moveTo>
                  <a:pt x="16" y="22"/>
                </a:moveTo>
                <a:cubicBezTo>
                  <a:pt x="15" y="20"/>
                  <a:pt x="13" y="18"/>
                  <a:pt x="11" y="18"/>
                </a:cubicBezTo>
                <a:cubicBezTo>
                  <a:pt x="11" y="14"/>
                  <a:pt x="12" y="10"/>
                  <a:pt x="14" y="8"/>
                </a:cubicBezTo>
                <a:cubicBezTo>
                  <a:pt x="15" y="7"/>
                  <a:pt x="15" y="7"/>
                  <a:pt x="15" y="7"/>
                </a:cubicBezTo>
                <a:cubicBezTo>
                  <a:pt x="15" y="7"/>
                  <a:pt x="15" y="7"/>
                  <a:pt x="15" y="7"/>
                </a:cubicBezTo>
                <a:cubicBezTo>
                  <a:pt x="18" y="8"/>
                  <a:pt x="18" y="8"/>
                  <a:pt x="18" y="8"/>
                </a:cubicBezTo>
                <a:cubicBezTo>
                  <a:pt x="18" y="9"/>
                  <a:pt x="17" y="9"/>
                  <a:pt x="17" y="9"/>
                </a:cubicBezTo>
                <a:cubicBezTo>
                  <a:pt x="16" y="10"/>
                  <a:pt x="16" y="11"/>
                  <a:pt x="16" y="11"/>
                </a:cubicBezTo>
                <a:cubicBezTo>
                  <a:pt x="16" y="12"/>
                  <a:pt x="17" y="13"/>
                  <a:pt x="18" y="13"/>
                </a:cubicBezTo>
                <a:cubicBezTo>
                  <a:pt x="18" y="13"/>
                  <a:pt x="19" y="13"/>
                  <a:pt x="19" y="13"/>
                </a:cubicBezTo>
                <a:cubicBezTo>
                  <a:pt x="20" y="13"/>
                  <a:pt x="20" y="13"/>
                  <a:pt x="20" y="13"/>
                </a:cubicBezTo>
                <a:cubicBezTo>
                  <a:pt x="22" y="13"/>
                  <a:pt x="23" y="12"/>
                  <a:pt x="24" y="12"/>
                </a:cubicBezTo>
                <a:cubicBezTo>
                  <a:pt x="24" y="11"/>
                  <a:pt x="24" y="11"/>
                  <a:pt x="25" y="11"/>
                </a:cubicBezTo>
                <a:cubicBezTo>
                  <a:pt x="26" y="10"/>
                  <a:pt x="27" y="10"/>
                  <a:pt x="28" y="10"/>
                </a:cubicBezTo>
                <a:cubicBezTo>
                  <a:pt x="29" y="10"/>
                  <a:pt x="29" y="10"/>
                  <a:pt x="29" y="10"/>
                </a:cubicBezTo>
                <a:cubicBezTo>
                  <a:pt x="29" y="10"/>
                  <a:pt x="29" y="10"/>
                  <a:pt x="29" y="10"/>
                </a:cubicBezTo>
                <a:cubicBezTo>
                  <a:pt x="30" y="11"/>
                  <a:pt x="31" y="12"/>
                  <a:pt x="32" y="13"/>
                </a:cubicBezTo>
                <a:cubicBezTo>
                  <a:pt x="32" y="13"/>
                  <a:pt x="33" y="14"/>
                  <a:pt x="34" y="14"/>
                </a:cubicBezTo>
                <a:cubicBezTo>
                  <a:pt x="34" y="14"/>
                  <a:pt x="34" y="14"/>
                  <a:pt x="34" y="14"/>
                </a:cubicBezTo>
                <a:cubicBezTo>
                  <a:pt x="38" y="16"/>
                  <a:pt x="41" y="18"/>
                  <a:pt x="45" y="21"/>
                </a:cubicBezTo>
                <a:cubicBezTo>
                  <a:pt x="45" y="21"/>
                  <a:pt x="45" y="21"/>
                  <a:pt x="45" y="21"/>
                </a:cubicBezTo>
                <a:cubicBezTo>
                  <a:pt x="46" y="22"/>
                  <a:pt x="46" y="23"/>
                  <a:pt x="45" y="23"/>
                </a:cubicBezTo>
                <a:cubicBezTo>
                  <a:pt x="45" y="24"/>
                  <a:pt x="45" y="24"/>
                  <a:pt x="44" y="24"/>
                </a:cubicBezTo>
                <a:cubicBezTo>
                  <a:pt x="44" y="24"/>
                  <a:pt x="44" y="24"/>
                  <a:pt x="44" y="24"/>
                </a:cubicBezTo>
                <a:cubicBezTo>
                  <a:pt x="44" y="24"/>
                  <a:pt x="43" y="24"/>
                  <a:pt x="43" y="24"/>
                </a:cubicBezTo>
                <a:cubicBezTo>
                  <a:pt x="40" y="22"/>
                  <a:pt x="37" y="21"/>
                  <a:pt x="34" y="19"/>
                </a:cubicBezTo>
                <a:cubicBezTo>
                  <a:pt x="33" y="19"/>
                  <a:pt x="33" y="19"/>
                  <a:pt x="33" y="19"/>
                </a:cubicBezTo>
                <a:cubicBezTo>
                  <a:pt x="33" y="20"/>
                  <a:pt x="33" y="20"/>
                  <a:pt x="33" y="20"/>
                </a:cubicBezTo>
                <a:cubicBezTo>
                  <a:pt x="36" y="22"/>
                  <a:pt x="39" y="23"/>
                  <a:pt x="42" y="25"/>
                </a:cubicBezTo>
                <a:cubicBezTo>
                  <a:pt x="42" y="25"/>
                  <a:pt x="42" y="26"/>
                  <a:pt x="41" y="27"/>
                </a:cubicBezTo>
                <a:cubicBezTo>
                  <a:pt x="41" y="27"/>
                  <a:pt x="40" y="27"/>
                  <a:pt x="40" y="27"/>
                </a:cubicBezTo>
                <a:cubicBezTo>
                  <a:pt x="40" y="27"/>
                  <a:pt x="39" y="27"/>
                  <a:pt x="39" y="27"/>
                </a:cubicBezTo>
                <a:cubicBezTo>
                  <a:pt x="38" y="26"/>
                  <a:pt x="37" y="26"/>
                  <a:pt x="37" y="26"/>
                </a:cubicBezTo>
                <a:cubicBezTo>
                  <a:pt x="33" y="23"/>
                  <a:pt x="33" y="23"/>
                  <a:pt x="33" y="23"/>
                </a:cubicBezTo>
                <a:cubicBezTo>
                  <a:pt x="33" y="23"/>
                  <a:pt x="33" y="23"/>
                  <a:pt x="33" y="23"/>
                </a:cubicBezTo>
                <a:cubicBezTo>
                  <a:pt x="32" y="23"/>
                  <a:pt x="32" y="23"/>
                  <a:pt x="32" y="23"/>
                </a:cubicBezTo>
                <a:cubicBezTo>
                  <a:pt x="32" y="23"/>
                  <a:pt x="32" y="23"/>
                  <a:pt x="32" y="23"/>
                </a:cubicBezTo>
                <a:cubicBezTo>
                  <a:pt x="32" y="23"/>
                  <a:pt x="32" y="23"/>
                  <a:pt x="32" y="23"/>
                </a:cubicBezTo>
                <a:cubicBezTo>
                  <a:pt x="32" y="24"/>
                  <a:pt x="32" y="24"/>
                  <a:pt x="32" y="24"/>
                </a:cubicBezTo>
                <a:cubicBezTo>
                  <a:pt x="36" y="26"/>
                  <a:pt x="36" y="26"/>
                  <a:pt x="36" y="26"/>
                </a:cubicBezTo>
                <a:cubicBezTo>
                  <a:pt x="37" y="27"/>
                  <a:pt x="37" y="27"/>
                  <a:pt x="38" y="28"/>
                </a:cubicBezTo>
                <a:cubicBezTo>
                  <a:pt x="38" y="28"/>
                  <a:pt x="38" y="29"/>
                  <a:pt x="38" y="29"/>
                </a:cubicBezTo>
                <a:cubicBezTo>
                  <a:pt x="38" y="29"/>
                  <a:pt x="37" y="30"/>
                  <a:pt x="36" y="30"/>
                </a:cubicBezTo>
                <a:cubicBezTo>
                  <a:pt x="36" y="30"/>
                  <a:pt x="36" y="30"/>
                  <a:pt x="36" y="30"/>
                </a:cubicBezTo>
                <a:cubicBezTo>
                  <a:pt x="35" y="29"/>
                  <a:pt x="34" y="29"/>
                  <a:pt x="34" y="28"/>
                </a:cubicBezTo>
                <a:cubicBezTo>
                  <a:pt x="31" y="27"/>
                  <a:pt x="31" y="27"/>
                  <a:pt x="31" y="27"/>
                </a:cubicBezTo>
                <a:cubicBezTo>
                  <a:pt x="30" y="27"/>
                  <a:pt x="30" y="27"/>
                  <a:pt x="30" y="27"/>
                </a:cubicBezTo>
                <a:cubicBezTo>
                  <a:pt x="30" y="27"/>
                  <a:pt x="30" y="27"/>
                  <a:pt x="30" y="27"/>
                </a:cubicBezTo>
                <a:cubicBezTo>
                  <a:pt x="33" y="29"/>
                  <a:pt x="33" y="29"/>
                  <a:pt x="33" y="29"/>
                </a:cubicBezTo>
                <a:cubicBezTo>
                  <a:pt x="34" y="30"/>
                  <a:pt x="34" y="30"/>
                  <a:pt x="34" y="30"/>
                </a:cubicBezTo>
                <a:cubicBezTo>
                  <a:pt x="34" y="30"/>
                  <a:pt x="34" y="30"/>
                  <a:pt x="34" y="30"/>
                </a:cubicBezTo>
                <a:cubicBezTo>
                  <a:pt x="34" y="30"/>
                  <a:pt x="34" y="31"/>
                  <a:pt x="34" y="31"/>
                </a:cubicBezTo>
                <a:cubicBezTo>
                  <a:pt x="34" y="32"/>
                  <a:pt x="34" y="32"/>
                  <a:pt x="33" y="32"/>
                </a:cubicBezTo>
                <a:cubicBezTo>
                  <a:pt x="32" y="32"/>
                  <a:pt x="32" y="32"/>
                  <a:pt x="32" y="32"/>
                </a:cubicBezTo>
                <a:cubicBezTo>
                  <a:pt x="31" y="31"/>
                  <a:pt x="30" y="31"/>
                  <a:pt x="29" y="30"/>
                </a:cubicBezTo>
                <a:cubicBezTo>
                  <a:pt x="29" y="30"/>
                  <a:pt x="29" y="30"/>
                  <a:pt x="29" y="30"/>
                </a:cubicBezTo>
                <a:cubicBezTo>
                  <a:pt x="29" y="30"/>
                  <a:pt x="29" y="30"/>
                  <a:pt x="29" y="30"/>
                </a:cubicBezTo>
                <a:cubicBezTo>
                  <a:pt x="29" y="29"/>
                  <a:pt x="30" y="29"/>
                  <a:pt x="30" y="28"/>
                </a:cubicBezTo>
                <a:cubicBezTo>
                  <a:pt x="30" y="28"/>
                  <a:pt x="29" y="27"/>
                  <a:pt x="28" y="27"/>
                </a:cubicBezTo>
                <a:cubicBezTo>
                  <a:pt x="28" y="26"/>
                  <a:pt x="28" y="26"/>
                  <a:pt x="27" y="26"/>
                </a:cubicBezTo>
                <a:cubicBezTo>
                  <a:pt x="27" y="26"/>
                  <a:pt x="27" y="26"/>
                  <a:pt x="27" y="26"/>
                </a:cubicBezTo>
                <a:cubicBezTo>
                  <a:pt x="27" y="26"/>
                  <a:pt x="27" y="25"/>
                  <a:pt x="27" y="25"/>
                </a:cubicBezTo>
                <a:cubicBezTo>
                  <a:pt x="27" y="24"/>
                  <a:pt x="26" y="23"/>
                  <a:pt x="25" y="23"/>
                </a:cubicBezTo>
                <a:cubicBezTo>
                  <a:pt x="25" y="23"/>
                  <a:pt x="25" y="23"/>
                  <a:pt x="25" y="23"/>
                </a:cubicBezTo>
                <a:cubicBezTo>
                  <a:pt x="25" y="23"/>
                  <a:pt x="24" y="23"/>
                  <a:pt x="24" y="23"/>
                </a:cubicBezTo>
                <a:cubicBezTo>
                  <a:pt x="24" y="22"/>
                  <a:pt x="23" y="22"/>
                  <a:pt x="23" y="21"/>
                </a:cubicBezTo>
                <a:cubicBezTo>
                  <a:pt x="22" y="21"/>
                  <a:pt x="22" y="21"/>
                  <a:pt x="22" y="21"/>
                </a:cubicBezTo>
                <a:cubicBezTo>
                  <a:pt x="21" y="21"/>
                  <a:pt x="21" y="21"/>
                  <a:pt x="20" y="22"/>
                </a:cubicBezTo>
                <a:cubicBezTo>
                  <a:pt x="20" y="21"/>
                  <a:pt x="20" y="21"/>
                  <a:pt x="20" y="21"/>
                </a:cubicBezTo>
                <a:cubicBezTo>
                  <a:pt x="19" y="20"/>
                  <a:pt x="19" y="20"/>
                  <a:pt x="18" y="20"/>
                </a:cubicBezTo>
                <a:cubicBezTo>
                  <a:pt x="18" y="20"/>
                  <a:pt x="18" y="20"/>
                  <a:pt x="18" y="20"/>
                </a:cubicBezTo>
                <a:cubicBezTo>
                  <a:pt x="17" y="20"/>
                  <a:pt x="17" y="21"/>
                  <a:pt x="17" y="22"/>
                </a:cubicBezTo>
                <a:cubicBezTo>
                  <a:pt x="16" y="22"/>
                  <a:pt x="16" y="22"/>
                  <a:pt x="16" y="22"/>
                </a:cubicBezTo>
                <a:moveTo>
                  <a:pt x="9" y="19"/>
                </a:moveTo>
                <a:cubicBezTo>
                  <a:pt x="9" y="19"/>
                  <a:pt x="9" y="19"/>
                  <a:pt x="9" y="19"/>
                </a:cubicBezTo>
                <a:cubicBezTo>
                  <a:pt x="9" y="15"/>
                  <a:pt x="10" y="10"/>
                  <a:pt x="13" y="6"/>
                </a:cubicBezTo>
                <a:cubicBezTo>
                  <a:pt x="13" y="6"/>
                  <a:pt x="13" y="6"/>
                  <a:pt x="14" y="5"/>
                </a:cubicBezTo>
                <a:cubicBezTo>
                  <a:pt x="15" y="5"/>
                  <a:pt x="15" y="5"/>
                  <a:pt x="15" y="5"/>
                </a:cubicBezTo>
                <a:cubicBezTo>
                  <a:pt x="15" y="6"/>
                  <a:pt x="15" y="6"/>
                  <a:pt x="15" y="6"/>
                </a:cubicBezTo>
                <a:cubicBezTo>
                  <a:pt x="14" y="6"/>
                  <a:pt x="14" y="6"/>
                  <a:pt x="14" y="6"/>
                </a:cubicBezTo>
                <a:cubicBezTo>
                  <a:pt x="14" y="6"/>
                  <a:pt x="14" y="7"/>
                  <a:pt x="13" y="7"/>
                </a:cubicBezTo>
                <a:cubicBezTo>
                  <a:pt x="11" y="10"/>
                  <a:pt x="10" y="14"/>
                  <a:pt x="10" y="18"/>
                </a:cubicBezTo>
                <a:cubicBezTo>
                  <a:pt x="10" y="18"/>
                  <a:pt x="10" y="18"/>
                  <a:pt x="10" y="18"/>
                </a:cubicBezTo>
                <a:cubicBezTo>
                  <a:pt x="10" y="19"/>
                  <a:pt x="10" y="19"/>
                  <a:pt x="10" y="19"/>
                </a:cubicBezTo>
                <a:cubicBezTo>
                  <a:pt x="9" y="19"/>
                  <a:pt x="9" y="19"/>
                  <a:pt x="9" y="19"/>
                </a:cubicBezTo>
                <a:cubicBezTo>
                  <a:pt x="9" y="19"/>
                  <a:pt x="9" y="19"/>
                  <a:pt x="9" y="19"/>
                </a:cubicBezTo>
                <a:moveTo>
                  <a:pt x="19" y="12"/>
                </a:moveTo>
                <a:cubicBezTo>
                  <a:pt x="19" y="12"/>
                  <a:pt x="18" y="12"/>
                  <a:pt x="18" y="12"/>
                </a:cubicBezTo>
                <a:cubicBezTo>
                  <a:pt x="17" y="12"/>
                  <a:pt x="17" y="11"/>
                  <a:pt x="17" y="11"/>
                </a:cubicBezTo>
                <a:cubicBezTo>
                  <a:pt x="18" y="10"/>
                  <a:pt x="18" y="10"/>
                  <a:pt x="18" y="10"/>
                </a:cubicBezTo>
                <a:cubicBezTo>
                  <a:pt x="19" y="10"/>
                  <a:pt x="20" y="9"/>
                  <a:pt x="20" y="8"/>
                </a:cubicBezTo>
                <a:cubicBezTo>
                  <a:pt x="21" y="8"/>
                  <a:pt x="21" y="8"/>
                  <a:pt x="21" y="8"/>
                </a:cubicBezTo>
                <a:cubicBezTo>
                  <a:pt x="21" y="7"/>
                  <a:pt x="21" y="7"/>
                  <a:pt x="22" y="7"/>
                </a:cubicBezTo>
                <a:cubicBezTo>
                  <a:pt x="22" y="7"/>
                  <a:pt x="22" y="6"/>
                  <a:pt x="23" y="6"/>
                </a:cubicBezTo>
                <a:cubicBezTo>
                  <a:pt x="25" y="6"/>
                  <a:pt x="27" y="5"/>
                  <a:pt x="29" y="5"/>
                </a:cubicBezTo>
                <a:cubicBezTo>
                  <a:pt x="31" y="5"/>
                  <a:pt x="34" y="6"/>
                  <a:pt x="36" y="7"/>
                </a:cubicBezTo>
                <a:cubicBezTo>
                  <a:pt x="37" y="7"/>
                  <a:pt x="37" y="7"/>
                  <a:pt x="37" y="7"/>
                </a:cubicBezTo>
                <a:cubicBezTo>
                  <a:pt x="38" y="7"/>
                  <a:pt x="39" y="8"/>
                  <a:pt x="40" y="8"/>
                </a:cubicBezTo>
                <a:cubicBezTo>
                  <a:pt x="40" y="8"/>
                  <a:pt x="40" y="8"/>
                  <a:pt x="40" y="8"/>
                </a:cubicBezTo>
                <a:cubicBezTo>
                  <a:pt x="42" y="8"/>
                  <a:pt x="43" y="7"/>
                  <a:pt x="44" y="7"/>
                </a:cubicBezTo>
                <a:cubicBezTo>
                  <a:pt x="44" y="7"/>
                  <a:pt x="44" y="7"/>
                  <a:pt x="44" y="7"/>
                </a:cubicBezTo>
                <a:cubicBezTo>
                  <a:pt x="45" y="8"/>
                  <a:pt x="46" y="9"/>
                  <a:pt x="46" y="11"/>
                </a:cubicBezTo>
                <a:cubicBezTo>
                  <a:pt x="47" y="13"/>
                  <a:pt x="48" y="15"/>
                  <a:pt x="48" y="17"/>
                </a:cubicBezTo>
                <a:cubicBezTo>
                  <a:pt x="47" y="18"/>
                  <a:pt x="45" y="18"/>
                  <a:pt x="44" y="19"/>
                </a:cubicBezTo>
                <a:cubicBezTo>
                  <a:pt x="41" y="17"/>
                  <a:pt x="38" y="15"/>
                  <a:pt x="35" y="13"/>
                </a:cubicBezTo>
                <a:cubicBezTo>
                  <a:pt x="34" y="13"/>
                  <a:pt x="34" y="13"/>
                  <a:pt x="34" y="13"/>
                </a:cubicBezTo>
                <a:cubicBezTo>
                  <a:pt x="34" y="13"/>
                  <a:pt x="33" y="12"/>
                  <a:pt x="32" y="12"/>
                </a:cubicBezTo>
                <a:cubicBezTo>
                  <a:pt x="31" y="11"/>
                  <a:pt x="31" y="10"/>
                  <a:pt x="30" y="9"/>
                </a:cubicBezTo>
                <a:cubicBezTo>
                  <a:pt x="30" y="9"/>
                  <a:pt x="30" y="9"/>
                  <a:pt x="30" y="9"/>
                </a:cubicBezTo>
                <a:cubicBezTo>
                  <a:pt x="29" y="9"/>
                  <a:pt x="29" y="9"/>
                  <a:pt x="28" y="9"/>
                </a:cubicBezTo>
                <a:cubicBezTo>
                  <a:pt x="27" y="9"/>
                  <a:pt x="25" y="10"/>
                  <a:pt x="24" y="10"/>
                </a:cubicBezTo>
                <a:cubicBezTo>
                  <a:pt x="24" y="10"/>
                  <a:pt x="23" y="10"/>
                  <a:pt x="23" y="11"/>
                </a:cubicBezTo>
                <a:cubicBezTo>
                  <a:pt x="22" y="11"/>
                  <a:pt x="21" y="12"/>
                  <a:pt x="20" y="12"/>
                </a:cubicBezTo>
                <a:cubicBezTo>
                  <a:pt x="20" y="12"/>
                  <a:pt x="20" y="12"/>
                  <a:pt x="19" y="12"/>
                </a:cubicBezTo>
                <a:moveTo>
                  <a:pt x="43" y="6"/>
                </a:moveTo>
                <a:cubicBezTo>
                  <a:pt x="43" y="5"/>
                  <a:pt x="43" y="5"/>
                  <a:pt x="43" y="5"/>
                </a:cubicBezTo>
                <a:cubicBezTo>
                  <a:pt x="44" y="4"/>
                  <a:pt x="44" y="4"/>
                  <a:pt x="44" y="4"/>
                </a:cubicBezTo>
                <a:cubicBezTo>
                  <a:pt x="44" y="4"/>
                  <a:pt x="44" y="4"/>
                  <a:pt x="44" y="4"/>
                </a:cubicBezTo>
                <a:cubicBezTo>
                  <a:pt x="45" y="4"/>
                  <a:pt x="48" y="6"/>
                  <a:pt x="50" y="15"/>
                </a:cubicBezTo>
                <a:cubicBezTo>
                  <a:pt x="50" y="16"/>
                  <a:pt x="50" y="17"/>
                  <a:pt x="50" y="18"/>
                </a:cubicBezTo>
                <a:cubicBezTo>
                  <a:pt x="49" y="18"/>
                  <a:pt x="49" y="18"/>
                  <a:pt x="49" y="18"/>
                </a:cubicBezTo>
                <a:cubicBezTo>
                  <a:pt x="48" y="19"/>
                  <a:pt x="48" y="19"/>
                  <a:pt x="48" y="19"/>
                </a:cubicBezTo>
                <a:cubicBezTo>
                  <a:pt x="48" y="18"/>
                  <a:pt x="48" y="18"/>
                  <a:pt x="48" y="18"/>
                </a:cubicBezTo>
                <a:cubicBezTo>
                  <a:pt x="49" y="18"/>
                  <a:pt x="49" y="18"/>
                  <a:pt x="49" y="18"/>
                </a:cubicBezTo>
                <a:cubicBezTo>
                  <a:pt x="49" y="18"/>
                  <a:pt x="49" y="18"/>
                  <a:pt x="49" y="18"/>
                </a:cubicBezTo>
                <a:cubicBezTo>
                  <a:pt x="49" y="17"/>
                  <a:pt x="49" y="17"/>
                  <a:pt x="49" y="17"/>
                </a:cubicBezTo>
                <a:cubicBezTo>
                  <a:pt x="49" y="15"/>
                  <a:pt x="48" y="13"/>
                  <a:pt x="47" y="11"/>
                </a:cubicBezTo>
                <a:cubicBezTo>
                  <a:pt x="47" y="8"/>
                  <a:pt x="46" y="7"/>
                  <a:pt x="44" y="6"/>
                </a:cubicBezTo>
                <a:cubicBezTo>
                  <a:pt x="44" y="6"/>
                  <a:pt x="44" y="6"/>
                  <a:pt x="44" y="6"/>
                </a:cubicBezTo>
                <a:cubicBezTo>
                  <a:pt x="43" y="6"/>
                  <a:pt x="43" y="6"/>
                  <a:pt x="43" y="6"/>
                </a:cubicBezTo>
                <a:cubicBezTo>
                  <a:pt x="43" y="6"/>
                  <a:pt x="43" y="6"/>
                  <a:pt x="43" y="6"/>
                </a:cubicBezTo>
                <a:moveTo>
                  <a:pt x="50" y="0"/>
                </a:moveTo>
                <a:cubicBezTo>
                  <a:pt x="49" y="1"/>
                  <a:pt x="44" y="3"/>
                  <a:pt x="44" y="3"/>
                </a:cubicBezTo>
                <a:cubicBezTo>
                  <a:pt x="43" y="3"/>
                  <a:pt x="43" y="3"/>
                  <a:pt x="43" y="3"/>
                </a:cubicBezTo>
                <a:cubicBezTo>
                  <a:pt x="43" y="3"/>
                  <a:pt x="43" y="3"/>
                  <a:pt x="43" y="3"/>
                </a:cubicBezTo>
                <a:cubicBezTo>
                  <a:pt x="43" y="3"/>
                  <a:pt x="43" y="3"/>
                  <a:pt x="43" y="3"/>
                </a:cubicBezTo>
                <a:cubicBezTo>
                  <a:pt x="43" y="4"/>
                  <a:pt x="42" y="4"/>
                  <a:pt x="42" y="5"/>
                </a:cubicBezTo>
                <a:cubicBezTo>
                  <a:pt x="42" y="5"/>
                  <a:pt x="42" y="6"/>
                  <a:pt x="42" y="6"/>
                </a:cubicBezTo>
                <a:cubicBezTo>
                  <a:pt x="42" y="7"/>
                  <a:pt x="41" y="7"/>
                  <a:pt x="40" y="7"/>
                </a:cubicBezTo>
                <a:cubicBezTo>
                  <a:pt x="40" y="7"/>
                  <a:pt x="40" y="7"/>
                  <a:pt x="40" y="7"/>
                </a:cubicBezTo>
                <a:cubicBezTo>
                  <a:pt x="39" y="7"/>
                  <a:pt x="38" y="6"/>
                  <a:pt x="37" y="6"/>
                </a:cubicBezTo>
                <a:cubicBezTo>
                  <a:pt x="36" y="6"/>
                  <a:pt x="36" y="6"/>
                  <a:pt x="36" y="6"/>
                </a:cubicBezTo>
                <a:cubicBezTo>
                  <a:pt x="34" y="5"/>
                  <a:pt x="31" y="4"/>
                  <a:pt x="29" y="4"/>
                </a:cubicBezTo>
                <a:cubicBezTo>
                  <a:pt x="27" y="4"/>
                  <a:pt x="25" y="5"/>
                  <a:pt x="23" y="5"/>
                </a:cubicBezTo>
                <a:cubicBezTo>
                  <a:pt x="22" y="5"/>
                  <a:pt x="22" y="6"/>
                  <a:pt x="21" y="6"/>
                </a:cubicBezTo>
                <a:cubicBezTo>
                  <a:pt x="21" y="6"/>
                  <a:pt x="20" y="7"/>
                  <a:pt x="20" y="7"/>
                </a:cubicBezTo>
                <a:cubicBezTo>
                  <a:pt x="20" y="7"/>
                  <a:pt x="20" y="7"/>
                  <a:pt x="20" y="7"/>
                </a:cubicBezTo>
                <a:cubicBezTo>
                  <a:pt x="19" y="7"/>
                  <a:pt x="19" y="7"/>
                  <a:pt x="19" y="7"/>
                </a:cubicBezTo>
                <a:cubicBezTo>
                  <a:pt x="19" y="7"/>
                  <a:pt x="19" y="7"/>
                  <a:pt x="19" y="7"/>
                </a:cubicBezTo>
                <a:cubicBezTo>
                  <a:pt x="16" y="7"/>
                  <a:pt x="16" y="7"/>
                  <a:pt x="16" y="7"/>
                </a:cubicBezTo>
                <a:cubicBezTo>
                  <a:pt x="16" y="6"/>
                  <a:pt x="16" y="5"/>
                  <a:pt x="16" y="5"/>
                </a:cubicBezTo>
                <a:cubicBezTo>
                  <a:pt x="15" y="5"/>
                  <a:pt x="15" y="5"/>
                  <a:pt x="15" y="5"/>
                </a:cubicBezTo>
                <a:cubicBezTo>
                  <a:pt x="15" y="4"/>
                  <a:pt x="15" y="4"/>
                  <a:pt x="15" y="4"/>
                </a:cubicBezTo>
                <a:cubicBezTo>
                  <a:pt x="15" y="4"/>
                  <a:pt x="14" y="4"/>
                  <a:pt x="14" y="3"/>
                </a:cubicBezTo>
                <a:cubicBezTo>
                  <a:pt x="12" y="3"/>
                  <a:pt x="11" y="2"/>
                  <a:pt x="9" y="1"/>
                </a:cubicBezTo>
                <a:cubicBezTo>
                  <a:pt x="9" y="1"/>
                  <a:pt x="9" y="1"/>
                  <a:pt x="9" y="1"/>
                </a:cubicBezTo>
                <a:cubicBezTo>
                  <a:pt x="9" y="2"/>
                  <a:pt x="9" y="2"/>
                  <a:pt x="9" y="2"/>
                </a:cubicBezTo>
                <a:cubicBezTo>
                  <a:pt x="9" y="2"/>
                  <a:pt x="9" y="2"/>
                  <a:pt x="9" y="2"/>
                </a:cubicBezTo>
                <a:cubicBezTo>
                  <a:pt x="10" y="3"/>
                  <a:pt x="12" y="4"/>
                  <a:pt x="13" y="4"/>
                </a:cubicBezTo>
                <a:cubicBezTo>
                  <a:pt x="13" y="4"/>
                  <a:pt x="13" y="4"/>
                  <a:pt x="13" y="4"/>
                </a:cubicBezTo>
                <a:cubicBezTo>
                  <a:pt x="13" y="5"/>
                  <a:pt x="12" y="5"/>
                  <a:pt x="12" y="6"/>
                </a:cubicBezTo>
                <a:cubicBezTo>
                  <a:pt x="9" y="9"/>
                  <a:pt x="8" y="14"/>
                  <a:pt x="8" y="18"/>
                </a:cubicBezTo>
                <a:cubicBezTo>
                  <a:pt x="8" y="18"/>
                  <a:pt x="8" y="18"/>
                  <a:pt x="8" y="18"/>
                </a:cubicBezTo>
                <a:cubicBezTo>
                  <a:pt x="7" y="19"/>
                  <a:pt x="7" y="19"/>
                  <a:pt x="7" y="20"/>
                </a:cubicBezTo>
                <a:cubicBezTo>
                  <a:pt x="6" y="20"/>
                  <a:pt x="6" y="20"/>
                  <a:pt x="6" y="20"/>
                </a:cubicBezTo>
                <a:cubicBezTo>
                  <a:pt x="7" y="19"/>
                  <a:pt x="7" y="18"/>
                  <a:pt x="8" y="17"/>
                </a:cubicBezTo>
                <a:cubicBezTo>
                  <a:pt x="8" y="17"/>
                  <a:pt x="8" y="17"/>
                  <a:pt x="8" y="17"/>
                </a:cubicBezTo>
                <a:cubicBezTo>
                  <a:pt x="7" y="17"/>
                  <a:pt x="7" y="17"/>
                  <a:pt x="7" y="17"/>
                </a:cubicBezTo>
                <a:cubicBezTo>
                  <a:pt x="7" y="18"/>
                  <a:pt x="6" y="18"/>
                  <a:pt x="6" y="19"/>
                </a:cubicBezTo>
                <a:cubicBezTo>
                  <a:pt x="5" y="19"/>
                  <a:pt x="5" y="19"/>
                  <a:pt x="5" y="19"/>
                </a:cubicBezTo>
                <a:cubicBezTo>
                  <a:pt x="7" y="16"/>
                  <a:pt x="7" y="16"/>
                  <a:pt x="7" y="16"/>
                </a:cubicBezTo>
                <a:cubicBezTo>
                  <a:pt x="7" y="16"/>
                  <a:pt x="7" y="16"/>
                  <a:pt x="7" y="16"/>
                </a:cubicBezTo>
                <a:cubicBezTo>
                  <a:pt x="7" y="16"/>
                  <a:pt x="7" y="16"/>
                  <a:pt x="7" y="16"/>
                </a:cubicBezTo>
                <a:cubicBezTo>
                  <a:pt x="4" y="19"/>
                  <a:pt x="4" y="19"/>
                  <a:pt x="4" y="19"/>
                </a:cubicBezTo>
                <a:cubicBezTo>
                  <a:pt x="4" y="18"/>
                  <a:pt x="4" y="18"/>
                  <a:pt x="4" y="18"/>
                </a:cubicBezTo>
                <a:cubicBezTo>
                  <a:pt x="4" y="18"/>
                  <a:pt x="4" y="18"/>
                  <a:pt x="4" y="18"/>
                </a:cubicBezTo>
                <a:cubicBezTo>
                  <a:pt x="5" y="18"/>
                  <a:pt x="5" y="17"/>
                  <a:pt x="6" y="16"/>
                </a:cubicBezTo>
                <a:cubicBezTo>
                  <a:pt x="6" y="15"/>
                  <a:pt x="6" y="15"/>
                  <a:pt x="6" y="15"/>
                </a:cubicBezTo>
                <a:cubicBezTo>
                  <a:pt x="5" y="16"/>
                  <a:pt x="5" y="16"/>
                  <a:pt x="5" y="16"/>
                </a:cubicBezTo>
                <a:cubicBezTo>
                  <a:pt x="5" y="16"/>
                  <a:pt x="4" y="17"/>
                  <a:pt x="3" y="18"/>
                </a:cubicBezTo>
                <a:cubicBezTo>
                  <a:pt x="3" y="18"/>
                  <a:pt x="3" y="18"/>
                  <a:pt x="3" y="18"/>
                </a:cubicBezTo>
                <a:cubicBezTo>
                  <a:pt x="3" y="18"/>
                  <a:pt x="3" y="18"/>
                  <a:pt x="3" y="18"/>
                </a:cubicBezTo>
                <a:cubicBezTo>
                  <a:pt x="3" y="18"/>
                  <a:pt x="3" y="18"/>
                  <a:pt x="3" y="18"/>
                </a:cubicBezTo>
                <a:cubicBezTo>
                  <a:pt x="5" y="15"/>
                  <a:pt x="5" y="15"/>
                  <a:pt x="5" y="15"/>
                </a:cubicBezTo>
                <a:cubicBezTo>
                  <a:pt x="5" y="14"/>
                  <a:pt x="5" y="14"/>
                  <a:pt x="5" y="14"/>
                </a:cubicBezTo>
                <a:cubicBezTo>
                  <a:pt x="5" y="14"/>
                  <a:pt x="5" y="14"/>
                  <a:pt x="5" y="14"/>
                </a:cubicBezTo>
                <a:cubicBezTo>
                  <a:pt x="3" y="17"/>
                  <a:pt x="3" y="17"/>
                  <a:pt x="3" y="17"/>
                </a:cubicBezTo>
                <a:cubicBezTo>
                  <a:pt x="3" y="18"/>
                  <a:pt x="3" y="18"/>
                  <a:pt x="3" y="18"/>
                </a:cubicBezTo>
                <a:cubicBezTo>
                  <a:pt x="2" y="17"/>
                  <a:pt x="2" y="17"/>
                  <a:pt x="2" y="17"/>
                </a:cubicBezTo>
                <a:cubicBezTo>
                  <a:pt x="4" y="14"/>
                  <a:pt x="4" y="14"/>
                  <a:pt x="4" y="14"/>
                </a:cubicBezTo>
                <a:cubicBezTo>
                  <a:pt x="4" y="14"/>
                  <a:pt x="4" y="14"/>
                  <a:pt x="4" y="14"/>
                </a:cubicBezTo>
                <a:cubicBezTo>
                  <a:pt x="4" y="14"/>
                  <a:pt x="4" y="14"/>
                  <a:pt x="4" y="14"/>
                </a:cubicBezTo>
                <a:cubicBezTo>
                  <a:pt x="4" y="14"/>
                  <a:pt x="4" y="14"/>
                  <a:pt x="4" y="14"/>
                </a:cubicBezTo>
                <a:cubicBezTo>
                  <a:pt x="3" y="14"/>
                  <a:pt x="3" y="14"/>
                  <a:pt x="3" y="14"/>
                </a:cubicBezTo>
                <a:cubicBezTo>
                  <a:pt x="1" y="17"/>
                  <a:pt x="1" y="17"/>
                  <a:pt x="1" y="17"/>
                </a:cubicBezTo>
                <a:cubicBezTo>
                  <a:pt x="1" y="17"/>
                  <a:pt x="1" y="17"/>
                  <a:pt x="1" y="17"/>
                </a:cubicBezTo>
                <a:cubicBezTo>
                  <a:pt x="1" y="17"/>
                  <a:pt x="1" y="17"/>
                  <a:pt x="1" y="17"/>
                </a:cubicBezTo>
                <a:cubicBezTo>
                  <a:pt x="1" y="16"/>
                  <a:pt x="1" y="16"/>
                  <a:pt x="1" y="16"/>
                </a:cubicBezTo>
                <a:cubicBezTo>
                  <a:pt x="2" y="15"/>
                  <a:pt x="2" y="14"/>
                  <a:pt x="3" y="13"/>
                </a:cubicBezTo>
                <a:cubicBezTo>
                  <a:pt x="3" y="13"/>
                  <a:pt x="3" y="13"/>
                  <a:pt x="3" y="13"/>
                </a:cubicBezTo>
                <a:cubicBezTo>
                  <a:pt x="3" y="13"/>
                  <a:pt x="3" y="13"/>
                  <a:pt x="3" y="13"/>
                </a:cubicBezTo>
                <a:cubicBezTo>
                  <a:pt x="2" y="13"/>
                  <a:pt x="2" y="13"/>
                  <a:pt x="2" y="13"/>
                </a:cubicBezTo>
                <a:cubicBezTo>
                  <a:pt x="2" y="13"/>
                  <a:pt x="2" y="13"/>
                  <a:pt x="2" y="13"/>
                </a:cubicBezTo>
                <a:cubicBezTo>
                  <a:pt x="2" y="14"/>
                  <a:pt x="1" y="15"/>
                  <a:pt x="1" y="17"/>
                </a:cubicBezTo>
                <a:cubicBezTo>
                  <a:pt x="1" y="17"/>
                  <a:pt x="1" y="17"/>
                  <a:pt x="1" y="17"/>
                </a:cubicBezTo>
                <a:cubicBezTo>
                  <a:pt x="0" y="18"/>
                  <a:pt x="0" y="18"/>
                  <a:pt x="0" y="18"/>
                </a:cubicBezTo>
                <a:cubicBezTo>
                  <a:pt x="1" y="18"/>
                  <a:pt x="1" y="18"/>
                  <a:pt x="1" y="18"/>
                </a:cubicBezTo>
                <a:cubicBezTo>
                  <a:pt x="1" y="18"/>
                  <a:pt x="1" y="18"/>
                  <a:pt x="1" y="18"/>
                </a:cubicBezTo>
                <a:cubicBezTo>
                  <a:pt x="1" y="18"/>
                  <a:pt x="1" y="18"/>
                  <a:pt x="1" y="18"/>
                </a:cubicBezTo>
                <a:cubicBezTo>
                  <a:pt x="2" y="19"/>
                  <a:pt x="3" y="19"/>
                  <a:pt x="4" y="19"/>
                </a:cubicBezTo>
                <a:cubicBezTo>
                  <a:pt x="4" y="20"/>
                  <a:pt x="5" y="20"/>
                  <a:pt x="6" y="21"/>
                </a:cubicBezTo>
                <a:cubicBezTo>
                  <a:pt x="7" y="21"/>
                  <a:pt x="7" y="21"/>
                  <a:pt x="7" y="21"/>
                </a:cubicBezTo>
                <a:cubicBezTo>
                  <a:pt x="7" y="21"/>
                  <a:pt x="8" y="22"/>
                  <a:pt x="8" y="22"/>
                </a:cubicBezTo>
                <a:cubicBezTo>
                  <a:pt x="10" y="22"/>
                  <a:pt x="11" y="21"/>
                  <a:pt x="12" y="19"/>
                </a:cubicBezTo>
                <a:cubicBezTo>
                  <a:pt x="14" y="20"/>
                  <a:pt x="15" y="21"/>
                  <a:pt x="16" y="23"/>
                </a:cubicBezTo>
                <a:cubicBezTo>
                  <a:pt x="16" y="23"/>
                  <a:pt x="16" y="23"/>
                  <a:pt x="16" y="23"/>
                </a:cubicBezTo>
                <a:cubicBezTo>
                  <a:pt x="16" y="24"/>
                  <a:pt x="16" y="24"/>
                  <a:pt x="16" y="24"/>
                </a:cubicBezTo>
                <a:cubicBezTo>
                  <a:pt x="16" y="25"/>
                  <a:pt x="16" y="25"/>
                  <a:pt x="16" y="25"/>
                </a:cubicBezTo>
                <a:cubicBezTo>
                  <a:pt x="16" y="26"/>
                  <a:pt x="16" y="27"/>
                  <a:pt x="17" y="27"/>
                </a:cubicBezTo>
                <a:cubicBezTo>
                  <a:pt x="17" y="27"/>
                  <a:pt x="17" y="27"/>
                  <a:pt x="17" y="27"/>
                </a:cubicBezTo>
                <a:cubicBezTo>
                  <a:pt x="18" y="27"/>
                  <a:pt x="18" y="27"/>
                  <a:pt x="18" y="27"/>
                </a:cubicBezTo>
                <a:cubicBezTo>
                  <a:pt x="18" y="27"/>
                  <a:pt x="18" y="27"/>
                  <a:pt x="18" y="28"/>
                </a:cubicBezTo>
                <a:cubicBezTo>
                  <a:pt x="19" y="29"/>
                  <a:pt x="19" y="29"/>
                  <a:pt x="19" y="29"/>
                </a:cubicBezTo>
                <a:cubicBezTo>
                  <a:pt x="19" y="29"/>
                  <a:pt x="20" y="29"/>
                  <a:pt x="20" y="29"/>
                </a:cubicBezTo>
                <a:cubicBezTo>
                  <a:pt x="21" y="29"/>
                  <a:pt x="21" y="29"/>
                  <a:pt x="21" y="29"/>
                </a:cubicBezTo>
                <a:cubicBezTo>
                  <a:pt x="22" y="29"/>
                  <a:pt x="22" y="29"/>
                  <a:pt x="22" y="29"/>
                </a:cubicBezTo>
                <a:cubicBezTo>
                  <a:pt x="22" y="29"/>
                  <a:pt x="22" y="30"/>
                  <a:pt x="22" y="30"/>
                </a:cubicBezTo>
                <a:cubicBezTo>
                  <a:pt x="22" y="31"/>
                  <a:pt x="23" y="31"/>
                  <a:pt x="24" y="31"/>
                </a:cubicBezTo>
                <a:cubicBezTo>
                  <a:pt x="24" y="31"/>
                  <a:pt x="24" y="31"/>
                  <a:pt x="24" y="31"/>
                </a:cubicBezTo>
                <a:cubicBezTo>
                  <a:pt x="25" y="31"/>
                  <a:pt x="25" y="31"/>
                  <a:pt x="25" y="31"/>
                </a:cubicBezTo>
                <a:cubicBezTo>
                  <a:pt x="25" y="32"/>
                  <a:pt x="25" y="32"/>
                  <a:pt x="25" y="32"/>
                </a:cubicBezTo>
                <a:cubicBezTo>
                  <a:pt x="26" y="33"/>
                  <a:pt x="26" y="33"/>
                  <a:pt x="27" y="33"/>
                </a:cubicBezTo>
                <a:cubicBezTo>
                  <a:pt x="27" y="33"/>
                  <a:pt x="28" y="33"/>
                  <a:pt x="28" y="32"/>
                </a:cubicBezTo>
                <a:cubicBezTo>
                  <a:pt x="28" y="31"/>
                  <a:pt x="28" y="31"/>
                  <a:pt x="28" y="31"/>
                </a:cubicBezTo>
                <a:cubicBezTo>
                  <a:pt x="30" y="32"/>
                  <a:pt x="30" y="32"/>
                  <a:pt x="32" y="33"/>
                </a:cubicBezTo>
                <a:cubicBezTo>
                  <a:pt x="32" y="33"/>
                  <a:pt x="32" y="33"/>
                  <a:pt x="33" y="33"/>
                </a:cubicBezTo>
                <a:cubicBezTo>
                  <a:pt x="33" y="33"/>
                  <a:pt x="33" y="33"/>
                  <a:pt x="33" y="33"/>
                </a:cubicBezTo>
                <a:cubicBezTo>
                  <a:pt x="34" y="33"/>
                  <a:pt x="35" y="32"/>
                  <a:pt x="35" y="31"/>
                </a:cubicBezTo>
                <a:cubicBezTo>
                  <a:pt x="35" y="30"/>
                  <a:pt x="35" y="30"/>
                  <a:pt x="35" y="30"/>
                </a:cubicBezTo>
                <a:cubicBezTo>
                  <a:pt x="36" y="31"/>
                  <a:pt x="36" y="31"/>
                  <a:pt x="36" y="31"/>
                </a:cubicBezTo>
                <a:cubicBezTo>
                  <a:pt x="36" y="31"/>
                  <a:pt x="36" y="31"/>
                  <a:pt x="36" y="31"/>
                </a:cubicBezTo>
                <a:cubicBezTo>
                  <a:pt x="37" y="31"/>
                  <a:pt x="38" y="30"/>
                  <a:pt x="39" y="30"/>
                </a:cubicBezTo>
                <a:cubicBezTo>
                  <a:pt x="39" y="29"/>
                  <a:pt x="39" y="29"/>
                  <a:pt x="39" y="28"/>
                </a:cubicBezTo>
                <a:cubicBezTo>
                  <a:pt x="40" y="28"/>
                  <a:pt x="40" y="28"/>
                  <a:pt x="40" y="28"/>
                </a:cubicBezTo>
                <a:cubicBezTo>
                  <a:pt x="41" y="28"/>
                  <a:pt x="41" y="28"/>
                  <a:pt x="42" y="28"/>
                </a:cubicBezTo>
                <a:cubicBezTo>
                  <a:pt x="43" y="27"/>
                  <a:pt x="43" y="26"/>
                  <a:pt x="43" y="25"/>
                </a:cubicBezTo>
                <a:cubicBezTo>
                  <a:pt x="44" y="25"/>
                  <a:pt x="44" y="25"/>
                  <a:pt x="44" y="25"/>
                </a:cubicBezTo>
                <a:cubicBezTo>
                  <a:pt x="44" y="25"/>
                  <a:pt x="44" y="25"/>
                  <a:pt x="44" y="25"/>
                </a:cubicBezTo>
                <a:cubicBezTo>
                  <a:pt x="45" y="25"/>
                  <a:pt x="46" y="25"/>
                  <a:pt x="46" y="24"/>
                </a:cubicBezTo>
                <a:cubicBezTo>
                  <a:pt x="47" y="23"/>
                  <a:pt x="47" y="22"/>
                  <a:pt x="46" y="21"/>
                </a:cubicBezTo>
                <a:cubicBezTo>
                  <a:pt x="46" y="20"/>
                  <a:pt x="46" y="20"/>
                  <a:pt x="45" y="20"/>
                </a:cubicBezTo>
                <a:cubicBezTo>
                  <a:pt x="45" y="19"/>
                  <a:pt x="45" y="19"/>
                  <a:pt x="45" y="19"/>
                </a:cubicBezTo>
                <a:cubicBezTo>
                  <a:pt x="46" y="19"/>
                  <a:pt x="46" y="19"/>
                  <a:pt x="46" y="19"/>
                </a:cubicBezTo>
                <a:cubicBezTo>
                  <a:pt x="46" y="20"/>
                  <a:pt x="48" y="21"/>
                  <a:pt x="49" y="21"/>
                </a:cubicBezTo>
                <a:cubicBezTo>
                  <a:pt x="49" y="21"/>
                  <a:pt x="49" y="21"/>
                  <a:pt x="49" y="21"/>
                </a:cubicBezTo>
                <a:cubicBezTo>
                  <a:pt x="49" y="21"/>
                  <a:pt x="50" y="21"/>
                  <a:pt x="51" y="21"/>
                </a:cubicBezTo>
                <a:cubicBezTo>
                  <a:pt x="52" y="20"/>
                  <a:pt x="53" y="19"/>
                  <a:pt x="54" y="19"/>
                </a:cubicBezTo>
                <a:cubicBezTo>
                  <a:pt x="55" y="18"/>
                  <a:pt x="56" y="18"/>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60" y="13"/>
                  <a:pt x="60" y="13"/>
                  <a:pt x="60" y="13"/>
                </a:cubicBezTo>
                <a:cubicBezTo>
                  <a:pt x="60" y="12"/>
                  <a:pt x="60" y="12"/>
                  <a:pt x="60" y="12"/>
                </a:cubicBezTo>
                <a:cubicBezTo>
                  <a:pt x="59" y="12"/>
                  <a:pt x="59" y="12"/>
                  <a:pt x="59" y="12"/>
                </a:cubicBezTo>
                <a:cubicBezTo>
                  <a:pt x="57" y="16"/>
                  <a:pt x="57" y="16"/>
                  <a:pt x="57" y="16"/>
                </a:cubicBezTo>
                <a:cubicBezTo>
                  <a:pt x="57" y="16"/>
                  <a:pt x="57" y="16"/>
                  <a:pt x="57" y="16"/>
                </a:cubicBezTo>
                <a:cubicBezTo>
                  <a:pt x="57" y="16"/>
                  <a:pt x="57" y="16"/>
                  <a:pt x="57" y="16"/>
                </a:cubicBezTo>
                <a:cubicBezTo>
                  <a:pt x="58" y="13"/>
                  <a:pt x="58" y="13"/>
                  <a:pt x="58" y="13"/>
                </a:cubicBezTo>
                <a:cubicBezTo>
                  <a:pt x="58" y="13"/>
                  <a:pt x="58" y="13"/>
                  <a:pt x="58" y="13"/>
                </a:cubicBezTo>
                <a:cubicBezTo>
                  <a:pt x="58" y="13"/>
                  <a:pt x="58" y="13"/>
                  <a:pt x="58" y="13"/>
                </a:cubicBezTo>
                <a:cubicBezTo>
                  <a:pt x="58" y="13"/>
                  <a:pt x="56" y="16"/>
                  <a:pt x="56" y="17"/>
                </a:cubicBezTo>
                <a:cubicBezTo>
                  <a:pt x="55" y="17"/>
                  <a:pt x="55" y="17"/>
                  <a:pt x="55" y="17"/>
                </a:cubicBezTo>
                <a:cubicBezTo>
                  <a:pt x="56" y="16"/>
                  <a:pt x="57" y="14"/>
                  <a:pt x="57" y="13"/>
                </a:cubicBezTo>
                <a:cubicBezTo>
                  <a:pt x="57" y="13"/>
                  <a:pt x="57" y="13"/>
                  <a:pt x="57" y="13"/>
                </a:cubicBezTo>
                <a:cubicBezTo>
                  <a:pt x="57" y="13"/>
                  <a:pt x="57" y="13"/>
                  <a:pt x="57" y="13"/>
                </a:cubicBezTo>
                <a:cubicBezTo>
                  <a:pt x="56" y="14"/>
                  <a:pt x="55" y="16"/>
                  <a:pt x="54" y="18"/>
                </a:cubicBezTo>
                <a:cubicBezTo>
                  <a:pt x="54" y="18"/>
                  <a:pt x="54" y="18"/>
                  <a:pt x="54" y="18"/>
                </a:cubicBezTo>
                <a:cubicBezTo>
                  <a:pt x="55" y="16"/>
                  <a:pt x="55" y="15"/>
                  <a:pt x="56" y="13"/>
                </a:cubicBezTo>
                <a:cubicBezTo>
                  <a:pt x="56" y="13"/>
                  <a:pt x="56" y="13"/>
                  <a:pt x="56" y="13"/>
                </a:cubicBezTo>
                <a:cubicBezTo>
                  <a:pt x="56" y="13"/>
                  <a:pt x="56" y="13"/>
                  <a:pt x="56" y="13"/>
                </a:cubicBezTo>
                <a:cubicBezTo>
                  <a:pt x="55" y="15"/>
                  <a:pt x="54" y="17"/>
                  <a:pt x="53" y="18"/>
                </a:cubicBezTo>
                <a:cubicBezTo>
                  <a:pt x="53" y="18"/>
                  <a:pt x="53" y="18"/>
                  <a:pt x="53" y="18"/>
                </a:cubicBezTo>
                <a:cubicBezTo>
                  <a:pt x="52" y="19"/>
                  <a:pt x="52" y="19"/>
                  <a:pt x="52" y="19"/>
                </a:cubicBezTo>
                <a:cubicBezTo>
                  <a:pt x="53" y="17"/>
                  <a:pt x="54" y="15"/>
                  <a:pt x="55" y="14"/>
                </a:cubicBezTo>
                <a:cubicBezTo>
                  <a:pt x="55" y="13"/>
                  <a:pt x="55" y="13"/>
                  <a:pt x="55" y="13"/>
                </a:cubicBezTo>
                <a:cubicBezTo>
                  <a:pt x="54" y="13"/>
                  <a:pt x="54" y="13"/>
                  <a:pt x="54" y="13"/>
                </a:cubicBezTo>
                <a:cubicBezTo>
                  <a:pt x="54" y="15"/>
                  <a:pt x="53" y="17"/>
                  <a:pt x="52" y="19"/>
                </a:cubicBezTo>
                <a:cubicBezTo>
                  <a:pt x="51" y="19"/>
                  <a:pt x="51" y="19"/>
                  <a:pt x="51" y="19"/>
                </a:cubicBezTo>
                <a:cubicBezTo>
                  <a:pt x="51" y="19"/>
                  <a:pt x="52" y="18"/>
                  <a:pt x="52" y="18"/>
                </a:cubicBezTo>
                <a:cubicBezTo>
                  <a:pt x="53" y="16"/>
                  <a:pt x="53" y="15"/>
                  <a:pt x="53" y="14"/>
                </a:cubicBezTo>
                <a:cubicBezTo>
                  <a:pt x="53" y="14"/>
                  <a:pt x="53" y="14"/>
                  <a:pt x="53" y="14"/>
                </a:cubicBezTo>
                <a:cubicBezTo>
                  <a:pt x="53" y="14"/>
                  <a:pt x="53" y="14"/>
                  <a:pt x="53" y="14"/>
                </a:cubicBezTo>
                <a:cubicBezTo>
                  <a:pt x="53" y="15"/>
                  <a:pt x="52" y="16"/>
                  <a:pt x="51" y="17"/>
                </a:cubicBezTo>
                <a:cubicBezTo>
                  <a:pt x="51" y="18"/>
                  <a:pt x="51" y="19"/>
                  <a:pt x="50" y="20"/>
                </a:cubicBezTo>
                <a:cubicBezTo>
                  <a:pt x="50" y="20"/>
                  <a:pt x="49" y="20"/>
                  <a:pt x="49" y="20"/>
                </a:cubicBezTo>
                <a:cubicBezTo>
                  <a:pt x="49" y="20"/>
                  <a:pt x="49" y="20"/>
                  <a:pt x="49" y="20"/>
                </a:cubicBezTo>
                <a:cubicBezTo>
                  <a:pt x="50" y="19"/>
                  <a:pt x="50" y="19"/>
                  <a:pt x="50" y="19"/>
                </a:cubicBezTo>
                <a:cubicBezTo>
                  <a:pt x="50" y="19"/>
                  <a:pt x="50" y="19"/>
                  <a:pt x="50" y="19"/>
                </a:cubicBezTo>
                <a:cubicBezTo>
                  <a:pt x="51" y="19"/>
                  <a:pt x="51" y="19"/>
                  <a:pt x="51" y="19"/>
                </a:cubicBezTo>
                <a:cubicBezTo>
                  <a:pt x="51" y="18"/>
                  <a:pt x="51" y="17"/>
                  <a:pt x="51" y="17"/>
                </a:cubicBezTo>
                <a:cubicBezTo>
                  <a:pt x="51" y="17"/>
                  <a:pt x="51" y="17"/>
                  <a:pt x="51" y="17"/>
                </a:cubicBezTo>
                <a:cubicBezTo>
                  <a:pt x="51" y="16"/>
                  <a:pt x="52" y="15"/>
                  <a:pt x="52" y="15"/>
                </a:cubicBezTo>
                <a:cubicBezTo>
                  <a:pt x="52" y="14"/>
                  <a:pt x="52" y="14"/>
                  <a:pt x="52" y="14"/>
                </a:cubicBezTo>
                <a:cubicBezTo>
                  <a:pt x="51" y="15"/>
                  <a:pt x="51" y="15"/>
                  <a:pt x="51" y="15"/>
                </a:cubicBezTo>
                <a:cubicBezTo>
                  <a:pt x="51" y="16"/>
                  <a:pt x="51" y="16"/>
                  <a:pt x="51" y="16"/>
                </a:cubicBezTo>
                <a:cubicBezTo>
                  <a:pt x="51" y="15"/>
                  <a:pt x="51" y="15"/>
                  <a:pt x="51" y="15"/>
                </a:cubicBezTo>
                <a:cubicBezTo>
                  <a:pt x="49" y="7"/>
                  <a:pt x="47" y="5"/>
                  <a:pt x="45" y="4"/>
                </a:cubicBezTo>
                <a:cubicBezTo>
                  <a:pt x="45" y="3"/>
                  <a:pt x="46" y="3"/>
                  <a:pt x="47" y="3"/>
                </a:cubicBezTo>
                <a:cubicBezTo>
                  <a:pt x="48" y="2"/>
                  <a:pt x="50" y="2"/>
                  <a:pt x="50" y="1"/>
                </a:cubicBezTo>
                <a:cubicBezTo>
                  <a:pt x="50" y="0"/>
                  <a:pt x="50" y="0"/>
                  <a:pt x="50" y="0"/>
                </a:cubicBezTo>
                <a:cubicBezTo>
                  <a:pt x="50" y="0"/>
                  <a:pt x="50" y="0"/>
                  <a:pt x="50" y="0"/>
                </a:cubicBezTo>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5" name="文本框 3"/>
          <p:cNvSpPr txBox="1"/>
          <p:nvPr/>
        </p:nvSpPr>
        <p:spPr>
          <a:xfrm>
            <a:off x="4350912" y="5834871"/>
            <a:ext cx="2838451" cy="861774"/>
          </a:xfrm>
          <a:prstGeom prst="rect">
            <a:avLst/>
          </a:prstGeom>
          <a:noFill/>
        </p:spPr>
        <p:txBody>
          <a:bodyPr wrap="square" rtlCol="0">
            <a:spAutoFit/>
          </a:bodyPr>
          <a:lstStyle/>
          <a:p>
            <a:pPr fontAlgn="auto">
              <a:spcBef>
                <a:spcPts val="0"/>
              </a:spcBef>
              <a:spcAft>
                <a:spcPts val="0"/>
              </a:spcAft>
            </a:pPr>
            <a:r>
              <a:rPr lang="zh-CN" altLang="en-US" sz="5000" dirty="0">
                <a:solidFill>
                  <a:prstClr val="black"/>
                </a:solidFill>
                <a:latin typeface="微软雅黑" panose="020F0502020204030204"/>
                <a:ea typeface="方正卡通简体"/>
                <a:cs typeface="+mn-ea"/>
                <a:sym typeface="+mn-lt"/>
              </a:rPr>
              <a:t>谢谢聆听</a:t>
            </a:r>
          </a:p>
        </p:txBody>
      </p:sp>
    </p:spTree>
    <p:extLst>
      <p:ext uri="{BB962C8B-B14F-4D97-AF65-F5344CB8AC3E}">
        <p14:creationId xmlns:p14="http://schemas.microsoft.com/office/powerpoint/2010/main" xmlns="" val="2956191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 y="3716694"/>
            <a:ext cx="11522074" cy="828073"/>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dirty="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                                             www.xbdown.com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749336"/>
            <a:ext cx="11522074" cy="97681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defRPr/>
            </a:pP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                更多</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小白</a:t>
            </a:r>
            <a:r>
              <a:rPr lang="en-US" altLang="zh-CN"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12" name="矩形 11"/>
          <p:cNvSpPr/>
          <p:nvPr/>
        </p:nvSpPr>
        <p:spPr>
          <a:xfrm>
            <a:off x="1824960" y="4932727"/>
            <a:ext cx="7898056" cy="2132813"/>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3"/>
              </a:rPr>
              <a:t>www.xbdown.com/pptmoban/</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板：</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4"/>
              </a:rPr>
              <a:t>www.xbdown.com/jierippt/</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5"/>
              </a:rPr>
              <a:t>www.xbdown.com/pptbeijing/</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6"/>
              </a:rPr>
              <a:t>www.xbdown.com/ppttubiao/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7"/>
              </a:rPr>
              <a:t>www.xbdown.com/pptsucai/</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8"/>
              </a:rPr>
              <a:t>www.xbdown.com/pptjiaocheng/</a:t>
            </a:r>
            <a:endPar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字</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体下载：</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9"/>
              </a:rPr>
              <a:t>www.xbdown.com/fonts/</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xmlns="" val="1490800772"/>
      </p:ext>
    </p:extLst>
  </p:cSld>
  <p:clrMapOvr>
    <a:masterClrMapping/>
  </p:clrMapOvr>
  <p:transition advClick="0" advTm="0"/>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177"/>
          <p:cNvSpPr txBox="1"/>
          <p:nvPr/>
        </p:nvSpPr>
        <p:spPr>
          <a:xfrm>
            <a:off x="1728589" y="3757993"/>
            <a:ext cx="1723581" cy="1477328"/>
          </a:xfrm>
          <a:prstGeom prst="rect">
            <a:avLst/>
          </a:prstGeom>
          <a:noFill/>
        </p:spPr>
        <p:txBody>
          <a:bodyPr wrap="square" rtlCol="0">
            <a:spAutoFit/>
          </a:bodyPr>
          <a:lstStyle/>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p>
        </p:txBody>
      </p:sp>
      <p:sp>
        <p:nvSpPr>
          <p:cNvPr id="221" name="文本框 179"/>
          <p:cNvSpPr txBox="1"/>
          <p:nvPr/>
        </p:nvSpPr>
        <p:spPr>
          <a:xfrm>
            <a:off x="8799964" y="3277105"/>
            <a:ext cx="1750753" cy="1477328"/>
          </a:xfrm>
          <a:prstGeom prst="rect">
            <a:avLst/>
          </a:prstGeom>
          <a:noFill/>
        </p:spPr>
        <p:txBody>
          <a:bodyPr wrap="square" rtlCol="0">
            <a:spAutoFit/>
          </a:bodyPr>
          <a:lstStyle/>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endParaRPr lang="en-US" altLang="zh-CN" sz="1500" dirty="0">
              <a:solidFill>
                <a:prstClr val="black"/>
              </a:solidFill>
              <a:latin typeface="微软雅黑" panose="020F0502020204030204"/>
              <a:ea typeface="方正卡通简体"/>
              <a:cs typeface="+mn-ea"/>
              <a:sym typeface="+mn-lt"/>
            </a:endParaRPr>
          </a:p>
          <a:p>
            <a:pPr algn="ct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a:t>
            </a:r>
          </a:p>
        </p:txBody>
      </p:sp>
      <p:grpSp>
        <p:nvGrpSpPr>
          <p:cNvPr id="222" name="组合 221"/>
          <p:cNvGrpSpPr/>
          <p:nvPr/>
        </p:nvGrpSpPr>
        <p:grpSpPr>
          <a:xfrm rot="20700000">
            <a:off x="5276194" y="5525278"/>
            <a:ext cx="1518486" cy="1284781"/>
            <a:chOff x="5307614" y="4252313"/>
            <a:chExt cx="2011362" cy="1701801"/>
          </a:xfrm>
          <a:solidFill>
            <a:sysClr val="windowText" lastClr="000000"/>
          </a:solidFill>
        </p:grpSpPr>
        <p:sp>
          <p:nvSpPr>
            <p:cNvPr id="22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24"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2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2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2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nvGrpSpPr>
          <p:cNvPr id="228" name="Group 4"/>
          <p:cNvGrpSpPr>
            <a:grpSpLocks noChangeAspect="1"/>
          </p:cNvGrpSpPr>
          <p:nvPr/>
        </p:nvGrpSpPr>
        <p:grpSpPr bwMode="auto">
          <a:xfrm>
            <a:off x="4782322" y="1937246"/>
            <a:ext cx="2723404" cy="3587104"/>
            <a:chOff x="721" y="397"/>
            <a:chExt cx="2182" cy="2874"/>
          </a:xfrm>
          <a:solidFill>
            <a:sysClr val="windowText" lastClr="000000"/>
          </a:solidFill>
        </p:grpSpPr>
        <p:sp>
          <p:nvSpPr>
            <p:cNvPr id="229"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0"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1"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3"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4"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5"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6"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7"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8"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39"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0"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1"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2"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3"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4"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5"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6"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7"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8"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49"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0"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1"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2"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3"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4"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5"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6"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7"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8"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59"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0"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1"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2"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3"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4"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5"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6"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7"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8"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69"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0"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1"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2"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3"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4"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5"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6"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7"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8"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79"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0"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1"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2"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3"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4"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5"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6"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7"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8"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89"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0"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1"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2"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3"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4"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5"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6"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7"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8"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299"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0"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1"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nvGrpSpPr>
          <p:cNvPr id="302" name="组合 301"/>
          <p:cNvGrpSpPr/>
          <p:nvPr/>
        </p:nvGrpSpPr>
        <p:grpSpPr>
          <a:xfrm>
            <a:off x="6897752" y="3999285"/>
            <a:ext cx="1972297" cy="682824"/>
            <a:chOff x="7000131" y="3094725"/>
            <a:chExt cx="1972297" cy="682824"/>
          </a:xfrm>
        </p:grpSpPr>
        <p:sp>
          <p:nvSpPr>
            <p:cNvPr id="303" name="Freeform 5"/>
            <p:cNvSpPr>
              <a:spLocks/>
            </p:cNvSpPr>
            <p:nvPr/>
          </p:nvSpPr>
          <p:spPr bwMode="auto">
            <a:xfrm rot="20588985">
              <a:off x="8625659" y="3110019"/>
              <a:ext cx="49762" cy="20684"/>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4" name="Freeform 6"/>
            <p:cNvSpPr>
              <a:spLocks/>
            </p:cNvSpPr>
            <p:nvPr/>
          </p:nvSpPr>
          <p:spPr bwMode="auto">
            <a:xfrm rot="20588985">
              <a:off x="8622939" y="3110371"/>
              <a:ext cx="10207" cy="7879"/>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5" name="Freeform 7"/>
            <p:cNvSpPr>
              <a:spLocks/>
            </p:cNvSpPr>
            <p:nvPr/>
          </p:nvSpPr>
          <p:spPr bwMode="auto">
            <a:xfrm rot="20588985">
              <a:off x="8607590" y="3114535"/>
              <a:ext cx="15311" cy="20684"/>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6" name="Freeform 8"/>
            <p:cNvSpPr>
              <a:spLocks/>
            </p:cNvSpPr>
            <p:nvPr/>
          </p:nvSpPr>
          <p:spPr bwMode="auto">
            <a:xfrm rot="20588985">
              <a:off x="8582374" y="3113873"/>
              <a:ext cx="29347" cy="20684"/>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7" name="Freeform 9"/>
            <p:cNvSpPr>
              <a:spLocks noEditPoints="1"/>
            </p:cNvSpPr>
            <p:nvPr/>
          </p:nvSpPr>
          <p:spPr bwMode="auto">
            <a:xfrm rot="20588985">
              <a:off x="8638451" y="3143204"/>
              <a:ext cx="52314" cy="38412"/>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8" name="Freeform 10"/>
            <p:cNvSpPr>
              <a:spLocks/>
            </p:cNvSpPr>
            <p:nvPr/>
          </p:nvSpPr>
          <p:spPr bwMode="auto">
            <a:xfrm rot="20588985">
              <a:off x="8568823" y="3125757"/>
              <a:ext cx="17863" cy="14774"/>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09" name="Freeform 11"/>
            <p:cNvSpPr>
              <a:spLocks/>
            </p:cNvSpPr>
            <p:nvPr/>
          </p:nvSpPr>
          <p:spPr bwMode="auto">
            <a:xfrm rot="20588985">
              <a:off x="8470845" y="3145052"/>
              <a:ext cx="31898" cy="13789"/>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0" name="Freeform 12"/>
            <p:cNvSpPr>
              <a:spLocks/>
            </p:cNvSpPr>
            <p:nvPr/>
          </p:nvSpPr>
          <p:spPr bwMode="auto">
            <a:xfrm rot="20588985">
              <a:off x="8418878" y="3149366"/>
              <a:ext cx="47210" cy="20684"/>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1" name="Freeform 13"/>
            <p:cNvSpPr>
              <a:spLocks/>
            </p:cNvSpPr>
            <p:nvPr/>
          </p:nvSpPr>
          <p:spPr bwMode="auto">
            <a:xfrm rot="20588985">
              <a:off x="8464944" y="3147548"/>
              <a:ext cx="12760" cy="7879"/>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2" name="Freeform 14"/>
            <p:cNvSpPr>
              <a:spLocks/>
            </p:cNvSpPr>
            <p:nvPr/>
          </p:nvSpPr>
          <p:spPr bwMode="auto">
            <a:xfrm rot="20588985">
              <a:off x="8383165" y="3155360"/>
              <a:ext cx="38279" cy="20684"/>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3" name="Freeform 15"/>
            <p:cNvSpPr>
              <a:spLocks/>
            </p:cNvSpPr>
            <p:nvPr/>
          </p:nvSpPr>
          <p:spPr bwMode="auto">
            <a:xfrm rot="20588985">
              <a:off x="8528185" y="3203087"/>
              <a:ext cx="15311" cy="5909"/>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4" name="Freeform 16"/>
            <p:cNvSpPr>
              <a:spLocks/>
            </p:cNvSpPr>
            <p:nvPr/>
          </p:nvSpPr>
          <p:spPr bwMode="auto">
            <a:xfrm rot="20588985">
              <a:off x="8363227" y="3164740"/>
              <a:ext cx="14035" cy="5909"/>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5" name="Freeform 17"/>
            <p:cNvSpPr>
              <a:spLocks/>
            </p:cNvSpPr>
            <p:nvPr/>
          </p:nvSpPr>
          <p:spPr bwMode="auto">
            <a:xfrm rot="20588985">
              <a:off x="8341055" y="3168132"/>
              <a:ext cx="22967" cy="9849"/>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6" name="Freeform 18"/>
            <p:cNvSpPr>
              <a:spLocks/>
            </p:cNvSpPr>
            <p:nvPr/>
          </p:nvSpPr>
          <p:spPr bwMode="auto">
            <a:xfrm rot="20588985">
              <a:off x="8508218" y="3202173"/>
              <a:ext cx="15311" cy="16744"/>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7" name="Freeform 19"/>
            <p:cNvSpPr>
              <a:spLocks/>
            </p:cNvSpPr>
            <p:nvPr/>
          </p:nvSpPr>
          <p:spPr bwMode="auto">
            <a:xfrm rot="20588985">
              <a:off x="8373661" y="3172665"/>
              <a:ext cx="8932" cy="6895"/>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8" name="Freeform 20"/>
            <p:cNvSpPr>
              <a:spLocks/>
            </p:cNvSpPr>
            <p:nvPr/>
          </p:nvSpPr>
          <p:spPr bwMode="auto">
            <a:xfrm rot="20588985">
              <a:off x="8421841" y="3218558"/>
              <a:ext cx="82936" cy="37427"/>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19" name="Freeform 21"/>
            <p:cNvSpPr>
              <a:spLocks/>
            </p:cNvSpPr>
            <p:nvPr/>
          </p:nvSpPr>
          <p:spPr bwMode="auto">
            <a:xfrm rot="20588985">
              <a:off x="8312303" y="3172150"/>
              <a:ext cx="14035" cy="15759"/>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0" name="Freeform 22"/>
            <p:cNvSpPr>
              <a:spLocks/>
            </p:cNvSpPr>
            <p:nvPr/>
          </p:nvSpPr>
          <p:spPr bwMode="auto">
            <a:xfrm rot="20588985">
              <a:off x="8330918" y="3180914"/>
              <a:ext cx="12760" cy="6895"/>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1" name="Freeform 23"/>
            <p:cNvSpPr>
              <a:spLocks/>
            </p:cNvSpPr>
            <p:nvPr/>
          </p:nvSpPr>
          <p:spPr bwMode="auto">
            <a:xfrm rot="20588985">
              <a:off x="8297677" y="3180714"/>
              <a:ext cx="12760" cy="7879"/>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2" name="Freeform 24"/>
            <p:cNvSpPr>
              <a:spLocks/>
            </p:cNvSpPr>
            <p:nvPr/>
          </p:nvSpPr>
          <p:spPr bwMode="auto">
            <a:xfrm rot="20588985">
              <a:off x="8253149" y="3189955"/>
              <a:ext cx="42106" cy="16744"/>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3" name="Freeform 25"/>
            <p:cNvSpPr>
              <a:spLocks/>
            </p:cNvSpPr>
            <p:nvPr/>
          </p:nvSpPr>
          <p:spPr bwMode="auto">
            <a:xfrm rot="20588985">
              <a:off x="8400823" y="3235169"/>
              <a:ext cx="25519" cy="14774"/>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4" name="Freeform 26"/>
            <p:cNvSpPr>
              <a:spLocks/>
            </p:cNvSpPr>
            <p:nvPr/>
          </p:nvSpPr>
          <p:spPr bwMode="auto">
            <a:xfrm rot="20588985">
              <a:off x="8228171" y="3193603"/>
              <a:ext cx="28070" cy="2265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5" name="Freeform 27"/>
            <p:cNvSpPr>
              <a:spLocks/>
            </p:cNvSpPr>
            <p:nvPr/>
          </p:nvSpPr>
          <p:spPr bwMode="auto">
            <a:xfrm rot="20588985">
              <a:off x="8211345" y="3194951"/>
              <a:ext cx="19140" cy="24623"/>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6" name="Freeform 28"/>
            <p:cNvSpPr>
              <a:spLocks/>
            </p:cNvSpPr>
            <p:nvPr/>
          </p:nvSpPr>
          <p:spPr bwMode="auto">
            <a:xfrm rot="20588985">
              <a:off x="8403805" y="3253818"/>
              <a:ext cx="25519" cy="14774"/>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7" name="Freeform 29"/>
            <p:cNvSpPr>
              <a:spLocks/>
            </p:cNvSpPr>
            <p:nvPr/>
          </p:nvSpPr>
          <p:spPr bwMode="auto">
            <a:xfrm rot="20588985">
              <a:off x="8186928" y="3204357"/>
              <a:ext cx="25519" cy="19698"/>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8" name="Freeform 30"/>
            <p:cNvSpPr>
              <a:spLocks/>
            </p:cNvSpPr>
            <p:nvPr/>
          </p:nvSpPr>
          <p:spPr bwMode="auto">
            <a:xfrm rot="20588985">
              <a:off x="8313173" y="3254278"/>
              <a:ext cx="91868" cy="39396"/>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29" name="Freeform 31"/>
            <p:cNvSpPr>
              <a:spLocks/>
            </p:cNvSpPr>
            <p:nvPr/>
          </p:nvSpPr>
          <p:spPr bwMode="auto">
            <a:xfrm rot="20588985">
              <a:off x="8150291" y="3214697"/>
              <a:ext cx="29347" cy="11819"/>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0" name="Freeform 32"/>
            <p:cNvSpPr>
              <a:spLocks/>
            </p:cNvSpPr>
            <p:nvPr/>
          </p:nvSpPr>
          <p:spPr bwMode="auto">
            <a:xfrm rot="20588985">
              <a:off x="8136257" y="3217411"/>
              <a:ext cx="20415" cy="20684"/>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1" name="Freeform 33"/>
            <p:cNvSpPr>
              <a:spLocks/>
            </p:cNvSpPr>
            <p:nvPr/>
          </p:nvSpPr>
          <p:spPr bwMode="auto">
            <a:xfrm rot="20588985">
              <a:off x="8312720" y="3265994"/>
              <a:ext cx="33174" cy="21668"/>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2" name="Freeform 34"/>
            <p:cNvSpPr>
              <a:spLocks noEditPoints="1"/>
            </p:cNvSpPr>
            <p:nvPr/>
          </p:nvSpPr>
          <p:spPr bwMode="auto">
            <a:xfrm rot="20588985">
              <a:off x="8064496" y="3223941"/>
              <a:ext cx="67626" cy="28563"/>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3" name="Freeform 35"/>
            <p:cNvSpPr>
              <a:spLocks/>
            </p:cNvSpPr>
            <p:nvPr/>
          </p:nvSpPr>
          <p:spPr bwMode="auto">
            <a:xfrm rot="20588985">
              <a:off x="8277209" y="3278514"/>
              <a:ext cx="37003" cy="34472"/>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4" name="Freeform 36"/>
            <p:cNvSpPr>
              <a:spLocks/>
            </p:cNvSpPr>
            <p:nvPr/>
          </p:nvSpPr>
          <p:spPr bwMode="auto">
            <a:xfrm rot="20588985">
              <a:off x="8513361" y="3342432"/>
              <a:ext cx="15311" cy="7879"/>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5" name="Freeform 37"/>
            <p:cNvSpPr>
              <a:spLocks/>
            </p:cNvSpPr>
            <p:nvPr/>
          </p:nvSpPr>
          <p:spPr bwMode="auto">
            <a:xfrm rot="20588985">
              <a:off x="8205008" y="3299305"/>
              <a:ext cx="57417" cy="32503"/>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6" name="Freeform 38"/>
            <p:cNvSpPr>
              <a:spLocks/>
            </p:cNvSpPr>
            <p:nvPr/>
          </p:nvSpPr>
          <p:spPr bwMode="auto">
            <a:xfrm rot="20588985">
              <a:off x="8254461" y="3301153"/>
              <a:ext cx="25519" cy="16744"/>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7" name="Freeform 39"/>
            <p:cNvSpPr>
              <a:spLocks/>
            </p:cNvSpPr>
            <p:nvPr/>
          </p:nvSpPr>
          <p:spPr bwMode="auto">
            <a:xfrm rot="20588985">
              <a:off x="8138764" y="3336433"/>
              <a:ext cx="24243" cy="18714"/>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8" name="Freeform 40"/>
            <p:cNvSpPr>
              <a:spLocks/>
            </p:cNvSpPr>
            <p:nvPr/>
          </p:nvSpPr>
          <p:spPr bwMode="auto">
            <a:xfrm rot="20588985">
              <a:off x="8093684" y="3340711"/>
              <a:ext cx="35726" cy="45306"/>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39" name="Freeform 41"/>
            <p:cNvSpPr>
              <a:spLocks/>
            </p:cNvSpPr>
            <p:nvPr/>
          </p:nvSpPr>
          <p:spPr bwMode="auto">
            <a:xfrm rot="20588985">
              <a:off x="8124752" y="3349142"/>
              <a:ext cx="7656" cy="8865"/>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0" name="Freeform 42"/>
            <p:cNvSpPr>
              <a:spLocks/>
            </p:cNvSpPr>
            <p:nvPr/>
          </p:nvSpPr>
          <p:spPr bwMode="auto">
            <a:xfrm rot="20588985">
              <a:off x="8121169" y="3362855"/>
              <a:ext cx="12760" cy="9849"/>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1" name="Freeform 43"/>
            <p:cNvSpPr>
              <a:spLocks/>
            </p:cNvSpPr>
            <p:nvPr/>
          </p:nvSpPr>
          <p:spPr bwMode="auto">
            <a:xfrm rot="20588985">
              <a:off x="7985055" y="3370052"/>
              <a:ext cx="126318" cy="39396"/>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2" name="Freeform 44"/>
            <p:cNvSpPr>
              <a:spLocks/>
            </p:cNvSpPr>
            <p:nvPr/>
          </p:nvSpPr>
          <p:spPr bwMode="auto">
            <a:xfrm rot="20588985">
              <a:off x="7922130" y="3426890"/>
              <a:ext cx="15311" cy="10835"/>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3" name="Freeform 45"/>
            <p:cNvSpPr>
              <a:spLocks/>
            </p:cNvSpPr>
            <p:nvPr/>
          </p:nvSpPr>
          <p:spPr bwMode="auto">
            <a:xfrm rot="20588985">
              <a:off x="7794925" y="3463467"/>
              <a:ext cx="57417" cy="24623"/>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4" name="Freeform 46"/>
            <p:cNvSpPr>
              <a:spLocks/>
            </p:cNvSpPr>
            <p:nvPr/>
          </p:nvSpPr>
          <p:spPr bwMode="auto">
            <a:xfrm rot="20588985">
              <a:off x="7869596" y="3471659"/>
              <a:ext cx="7656" cy="6895"/>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5" name="Freeform 47"/>
            <p:cNvSpPr>
              <a:spLocks/>
            </p:cNvSpPr>
            <p:nvPr/>
          </p:nvSpPr>
          <p:spPr bwMode="auto">
            <a:xfrm rot="20588985">
              <a:off x="7761640" y="3477738"/>
              <a:ext cx="44658" cy="33487"/>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6" name="Freeform 48"/>
            <p:cNvSpPr>
              <a:spLocks/>
            </p:cNvSpPr>
            <p:nvPr/>
          </p:nvSpPr>
          <p:spPr bwMode="auto">
            <a:xfrm rot="20588985">
              <a:off x="7825335" y="3485665"/>
              <a:ext cx="17863" cy="10835"/>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7" name="Freeform 49"/>
            <p:cNvSpPr>
              <a:spLocks/>
            </p:cNvSpPr>
            <p:nvPr/>
          </p:nvSpPr>
          <p:spPr bwMode="auto">
            <a:xfrm rot="20588985">
              <a:off x="7701009" y="3497879"/>
              <a:ext cx="67626" cy="38412"/>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8" name="Freeform 50"/>
            <p:cNvSpPr>
              <a:spLocks/>
            </p:cNvSpPr>
            <p:nvPr/>
          </p:nvSpPr>
          <p:spPr bwMode="auto">
            <a:xfrm rot="20588985">
              <a:off x="7748035" y="3519774"/>
              <a:ext cx="7656" cy="5909"/>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49" name="Freeform 51"/>
            <p:cNvSpPr>
              <a:spLocks/>
            </p:cNvSpPr>
            <p:nvPr/>
          </p:nvSpPr>
          <p:spPr bwMode="auto">
            <a:xfrm rot="20588985">
              <a:off x="7693885" y="3537890"/>
              <a:ext cx="10207" cy="7879"/>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0" name="Freeform 52"/>
            <p:cNvSpPr>
              <a:spLocks/>
            </p:cNvSpPr>
            <p:nvPr/>
          </p:nvSpPr>
          <p:spPr bwMode="auto">
            <a:xfrm rot="20588985">
              <a:off x="7594551" y="3552949"/>
              <a:ext cx="7656" cy="8865"/>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1" name="Freeform 53"/>
            <p:cNvSpPr>
              <a:spLocks/>
            </p:cNvSpPr>
            <p:nvPr/>
          </p:nvSpPr>
          <p:spPr bwMode="auto">
            <a:xfrm rot="20588985">
              <a:off x="7599476" y="3578812"/>
              <a:ext cx="10207" cy="6895"/>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2" name="Freeform 54"/>
            <p:cNvSpPr>
              <a:spLocks/>
            </p:cNvSpPr>
            <p:nvPr/>
          </p:nvSpPr>
          <p:spPr bwMode="auto">
            <a:xfrm rot="20588985">
              <a:off x="7516060" y="3606824"/>
              <a:ext cx="20415" cy="14774"/>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3" name="Freeform 55"/>
            <p:cNvSpPr>
              <a:spLocks/>
            </p:cNvSpPr>
            <p:nvPr/>
          </p:nvSpPr>
          <p:spPr bwMode="auto">
            <a:xfrm rot="20588985">
              <a:off x="8526753" y="3127968"/>
              <a:ext cx="47210" cy="18714"/>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4" name="Freeform 56"/>
            <p:cNvSpPr>
              <a:spLocks/>
            </p:cNvSpPr>
            <p:nvPr/>
          </p:nvSpPr>
          <p:spPr bwMode="auto">
            <a:xfrm rot="20588985">
              <a:off x="8495883" y="3164419"/>
              <a:ext cx="151836" cy="52201"/>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5" name="Freeform 57"/>
            <p:cNvSpPr>
              <a:spLocks/>
            </p:cNvSpPr>
            <p:nvPr/>
          </p:nvSpPr>
          <p:spPr bwMode="auto">
            <a:xfrm rot="20588985">
              <a:off x="8503706" y="3140723"/>
              <a:ext cx="22967" cy="20684"/>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6" name="Freeform 58"/>
            <p:cNvSpPr>
              <a:spLocks/>
            </p:cNvSpPr>
            <p:nvPr/>
          </p:nvSpPr>
          <p:spPr bwMode="auto">
            <a:xfrm rot="20588985">
              <a:off x="8427874" y="3220905"/>
              <a:ext cx="24243" cy="10835"/>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7" name="Freeform 59"/>
            <p:cNvSpPr>
              <a:spLocks/>
            </p:cNvSpPr>
            <p:nvPr/>
          </p:nvSpPr>
          <p:spPr bwMode="auto">
            <a:xfrm rot="20588985">
              <a:off x="8238564" y="3313198"/>
              <a:ext cx="19140" cy="20684"/>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8" name="Freeform 60"/>
            <p:cNvSpPr>
              <a:spLocks/>
            </p:cNvSpPr>
            <p:nvPr/>
          </p:nvSpPr>
          <p:spPr bwMode="auto">
            <a:xfrm rot="20588985">
              <a:off x="7843873" y="3438779"/>
              <a:ext cx="82936" cy="32503"/>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59" name="Freeform 61"/>
            <p:cNvSpPr>
              <a:spLocks/>
            </p:cNvSpPr>
            <p:nvPr/>
          </p:nvSpPr>
          <p:spPr bwMode="auto">
            <a:xfrm rot="20588985">
              <a:off x="7467350" y="3592748"/>
              <a:ext cx="65073" cy="40382"/>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0" name="Freeform 62"/>
            <p:cNvSpPr>
              <a:spLocks noEditPoints="1"/>
            </p:cNvSpPr>
            <p:nvPr/>
          </p:nvSpPr>
          <p:spPr bwMode="auto">
            <a:xfrm rot="20588985">
              <a:off x="7492278" y="3538314"/>
              <a:ext cx="200322" cy="56140"/>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1" name="Freeform 63"/>
            <p:cNvSpPr>
              <a:spLocks noEditPoints="1"/>
            </p:cNvSpPr>
            <p:nvPr/>
          </p:nvSpPr>
          <p:spPr bwMode="auto">
            <a:xfrm rot="20588985">
              <a:off x="7377821" y="3630193"/>
              <a:ext cx="91868" cy="39396"/>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2" name="Freeform 64"/>
            <p:cNvSpPr>
              <a:spLocks noEditPoints="1"/>
            </p:cNvSpPr>
            <p:nvPr/>
          </p:nvSpPr>
          <p:spPr bwMode="auto">
            <a:xfrm rot="20588985">
              <a:off x="7000131" y="3703680"/>
              <a:ext cx="394264" cy="73869"/>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3" name="Freeform 65"/>
            <p:cNvSpPr>
              <a:spLocks noEditPoints="1"/>
            </p:cNvSpPr>
            <p:nvPr/>
          </p:nvSpPr>
          <p:spPr bwMode="auto">
            <a:xfrm rot="20588985">
              <a:off x="8481192" y="3094725"/>
              <a:ext cx="491236" cy="185164"/>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4" name="Freeform 66"/>
            <p:cNvSpPr>
              <a:spLocks/>
            </p:cNvSpPr>
            <p:nvPr/>
          </p:nvSpPr>
          <p:spPr bwMode="auto">
            <a:xfrm rot="20588985">
              <a:off x="8672941" y="3095726"/>
              <a:ext cx="65073" cy="33487"/>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5" name="Freeform 67"/>
            <p:cNvSpPr>
              <a:spLocks noEditPoints="1"/>
            </p:cNvSpPr>
            <p:nvPr/>
          </p:nvSpPr>
          <p:spPr bwMode="auto">
            <a:xfrm rot="20588985">
              <a:off x="7983027" y="3240492"/>
              <a:ext cx="81659" cy="36442"/>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6" name="Freeform 68"/>
            <p:cNvSpPr>
              <a:spLocks/>
            </p:cNvSpPr>
            <p:nvPr/>
          </p:nvSpPr>
          <p:spPr bwMode="auto">
            <a:xfrm rot="20588985">
              <a:off x="8172141" y="3321313"/>
              <a:ext cx="31898" cy="3053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7" name="Freeform 69"/>
            <p:cNvSpPr>
              <a:spLocks noEditPoints="1"/>
            </p:cNvSpPr>
            <p:nvPr/>
          </p:nvSpPr>
          <p:spPr bwMode="auto">
            <a:xfrm rot="20588985">
              <a:off x="8299046" y="3349095"/>
              <a:ext cx="227116" cy="7977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8" name="Freeform 70"/>
            <p:cNvSpPr>
              <a:spLocks/>
            </p:cNvSpPr>
            <p:nvPr/>
          </p:nvSpPr>
          <p:spPr bwMode="auto">
            <a:xfrm rot="20588985">
              <a:off x="7915338" y="3399734"/>
              <a:ext cx="84212" cy="45306"/>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69" name="Freeform 71"/>
            <p:cNvSpPr>
              <a:spLocks/>
            </p:cNvSpPr>
            <p:nvPr/>
          </p:nvSpPr>
          <p:spPr bwMode="auto">
            <a:xfrm rot="20588985">
              <a:off x="7671989" y="3513865"/>
              <a:ext cx="44658" cy="20684"/>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nvGrpSpPr>
          <p:cNvPr id="370" name="组合 369"/>
          <p:cNvGrpSpPr/>
          <p:nvPr/>
        </p:nvGrpSpPr>
        <p:grpSpPr>
          <a:xfrm>
            <a:off x="3414339" y="4611294"/>
            <a:ext cx="1715359" cy="1142496"/>
            <a:chOff x="3516718" y="3706734"/>
            <a:chExt cx="1715359" cy="1142496"/>
          </a:xfrm>
        </p:grpSpPr>
        <p:sp>
          <p:nvSpPr>
            <p:cNvPr id="371" name="Freeform 5"/>
            <p:cNvSpPr>
              <a:spLocks/>
            </p:cNvSpPr>
            <p:nvPr/>
          </p:nvSpPr>
          <p:spPr bwMode="auto">
            <a:xfrm rot="2128931" flipH="1">
              <a:off x="3831115" y="3749904"/>
              <a:ext cx="49762" cy="20684"/>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72" name="Freeform 6"/>
            <p:cNvSpPr>
              <a:spLocks/>
            </p:cNvSpPr>
            <p:nvPr/>
          </p:nvSpPr>
          <p:spPr bwMode="auto">
            <a:xfrm rot="2128931" flipH="1">
              <a:off x="3874144" y="3757761"/>
              <a:ext cx="10207" cy="7879"/>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73" name="Freeform 7"/>
            <p:cNvSpPr>
              <a:spLocks/>
            </p:cNvSpPr>
            <p:nvPr/>
          </p:nvSpPr>
          <p:spPr bwMode="auto">
            <a:xfrm rot="2128931" flipH="1">
              <a:off x="3880344" y="3765459"/>
              <a:ext cx="15311" cy="20684"/>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74" name="Freeform 8"/>
            <p:cNvSpPr>
              <a:spLocks/>
            </p:cNvSpPr>
            <p:nvPr/>
          </p:nvSpPr>
          <p:spPr bwMode="auto">
            <a:xfrm rot="2128931" flipH="1">
              <a:off x="3890782" y="3770644"/>
              <a:ext cx="29347" cy="20684"/>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75" name="Freeform 9"/>
            <p:cNvSpPr>
              <a:spLocks noEditPoints="1"/>
            </p:cNvSpPr>
            <p:nvPr/>
          </p:nvSpPr>
          <p:spPr bwMode="auto">
            <a:xfrm rot="2128931" flipH="1">
              <a:off x="3803074" y="3776390"/>
              <a:ext cx="52314" cy="38412"/>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76" name="Freeform 10"/>
            <p:cNvSpPr>
              <a:spLocks/>
            </p:cNvSpPr>
            <p:nvPr/>
          </p:nvSpPr>
          <p:spPr bwMode="auto">
            <a:xfrm rot="2128931" flipH="1">
              <a:off x="3911952" y="3788226"/>
              <a:ext cx="17863" cy="14774"/>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77" name="Freeform 11"/>
            <p:cNvSpPr>
              <a:spLocks/>
            </p:cNvSpPr>
            <p:nvPr/>
          </p:nvSpPr>
          <p:spPr bwMode="auto">
            <a:xfrm rot="2128931" flipH="1">
              <a:off x="3985120" y="3835596"/>
              <a:ext cx="31898" cy="13789"/>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78" name="Freeform 12"/>
            <p:cNvSpPr>
              <a:spLocks/>
            </p:cNvSpPr>
            <p:nvPr/>
          </p:nvSpPr>
          <p:spPr bwMode="auto">
            <a:xfrm rot="2128931" flipH="1">
              <a:off x="4016974" y="3853659"/>
              <a:ext cx="47210" cy="20684"/>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79" name="Freeform 13"/>
            <p:cNvSpPr>
              <a:spLocks/>
            </p:cNvSpPr>
            <p:nvPr/>
          </p:nvSpPr>
          <p:spPr bwMode="auto">
            <a:xfrm rot="2128931" flipH="1">
              <a:off x="4009497" y="3843058"/>
              <a:ext cx="12760" cy="7879"/>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0" name="Freeform 14"/>
            <p:cNvSpPr>
              <a:spLocks/>
            </p:cNvSpPr>
            <p:nvPr/>
          </p:nvSpPr>
          <p:spPr bwMode="auto">
            <a:xfrm rot="2128931" flipH="1">
              <a:off x="4057598" y="3872177"/>
              <a:ext cx="38279" cy="20684"/>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1" name="Freeform 15"/>
            <p:cNvSpPr>
              <a:spLocks/>
            </p:cNvSpPr>
            <p:nvPr/>
          </p:nvSpPr>
          <p:spPr bwMode="auto">
            <a:xfrm rot="2128931" flipH="1">
              <a:off x="3929656" y="3875126"/>
              <a:ext cx="15311" cy="5909"/>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2" name="Freeform 16"/>
            <p:cNvSpPr>
              <a:spLocks/>
            </p:cNvSpPr>
            <p:nvPr/>
          </p:nvSpPr>
          <p:spPr bwMode="auto">
            <a:xfrm rot="2128931" flipH="1">
              <a:off x="4099462" y="3891694"/>
              <a:ext cx="14035" cy="5909"/>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3" name="Freeform 17"/>
            <p:cNvSpPr>
              <a:spLocks/>
            </p:cNvSpPr>
            <p:nvPr/>
          </p:nvSpPr>
          <p:spPr bwMode="auto">
            <a:xfrm rot="2128931" flipH="1">
              <a:off x="4110061" y="3900463"/>
              <a:ext cx="22967" cy="9849"/>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4" name="Freeform 18"/>
            <p:cNvSpPr>
              <a:spLocks/>
            </p:cNvSpPr>
            <p:nvPr/>
          </p:nvSpPr>
          <p:spPr bwMode="auto">
            <a:xfrm rot="2128931" flipH="1">
              <a:off x="3947137" y="3880356"/>
              <a:ext cx="15311" cy="16744"/>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5" name="Freeform 19"/>
            <p:cNvSpPr>
              <a:spLocks/>
            </p:cNvSpPr>
            <p:nvPr/>
          </p:nvSpPr>
          <p:spPr bwMode="auto">
            <a:xfrm rot="2128931" flipH="1">
              <a:off x="4091855" y="3896660"/>
              <a:ext cx="8932" cy="6895"/>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6" name="Freeform 20"/>
            <p:cNvSpPr>
              <a:spLocks/>
            </p:cNvSpPr>
            <p:nvPr/>
          </p:nvSpPr>
          <p:spPr bwMode="auto">
            <a:xfrm rot="2128931" flipH="1">
              <a:off x="3954596" y="3912132"/>
              <a:ext cx="82936" cy="37427"/>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7" name="Freeform 21"/>
            <p:cNvSpPr>
              <a:spLocks/>
            </p:cNvSpPr>
            <p:nvPr/>
          </p:nvSpPr>
          <p:spPr bwMode="auto">
            <a:xfrm rot="2128931" flipH="1">
              <a:off x="4143776" y="3914729"/>
              <a:ext cx="14035" cy="15759"/>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8" name="Freeform 22"/>
            <p:cNvSpPr>
              <a:spLocks/>
            </p:cNvSpPr>
            <p:nvPr/>
          </p:nvSpPr>
          <p:spPr bwMode="auto">
            <a:xfrm rot="2128931" flipH="1">
              <a:off x="4125996" y="3917521"/>
              <a:ext cx="12760" cy="6895"/>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89" name="Freeform 23"/>
            <p:cNvSpPr>
              <a:spLocks/>
            </p:cNvSpPr>
            <p:nvPr/>
          </p:nvSpPr>
          <p:spPr bwMode="auto">
            <a:xfrm rot="2128931" flipH="1">
              <a:off x="4157401" y="3927926"/>
              <a:ext cx="12760" cy="7879"/>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0" name="Freeform 24"/>
            <p:cNvSpPr>
              <a:spLocks/>
            </p:cNvSpPr>
            <p:nvPr/>
          </p:nvSpPr>
          <p:spPr bwMode="auto">
            <a:xfrm rot="2128931" flipH="1">
              <a:off x="4166649" y="3945988"/>
              <a:ext cx="42106" cy="16744"/>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1" name="Freeform 25"/>
            <p:cNvSpPr>
              <a:spLocks/>
            </p:cNvSpPr>
            <p:nvPr/>
          </p:nvSpPr>
          <p:spPr bwMode="auto">
            <a:xfrm rot="2128931" flipH="1">
              <a:off x="4028737" y="3944353"/>
              <a:ext cx="25519" cy="14774"/>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2" name="Freeform 26"/>
            <p:cNvSpPr>
              <a:spLocks/>
            </p:cNvSpPr>
            <p:nvPr/>
          </p:nvSpPr>
          <p:spPr bwMode="auto">
            <a:xfrm rot="2128931" flipH="1">
              <a:off x="4201877" y="3959514"/>
              <a:ext cx="28070" cy="2265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3" name="Freeform 27"/>
            <p:cNvSpPr>
              <a:spLocks/>
            </p:cNvSpPr>
            <p:nvPr/>
          </p:nvSpPr>
          <p:spPr bwMode="auto">
            <a:xfrm rot="2128931" flipH="1">
              <a:off x="4225772" y="3967540"/>
              <a:ext cx="19140" cy="24623"/>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4" name="Freeform 28"/>
            <p:cNvSpPr>
              <a:spLocks/>
            </p:cNvSpPr>
            <p:nvPr/>
          </p:nvSpPr>
          <p:spPr bwMode="auto">
            <a:xfrm rot="2128931" flipH="1">
              <a:off x="4019952" y="3961073"/>
              <a:ext cx="25519" cy="14774"/>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5" name="Freeform 29"/>
            <p:cNvSpPr>
              <a:spLocks/>
            </p:cNvSpPr>
            <p:nvPr/>
          </p:nvSpPr>
          <p:spPr bwMode="auto">
            <a:xfrm rot="2128931" flipH="1">
              <a:off x="4240479" y="3983365"/>
              <a:ext cx="25519" cy="19698"/>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6" name="Freeform 30"/>
            <p:cNvSpPr>
              <a:spLocks/>
            </p:cNvSpPr>
            <p:nvPr/>
          </p:nvSpPr>
          <p:spPr bwMode="auto">
            <a:xfrm rot="2128931" flipH="1">
              <a:off x="4037144" y="3979221"/>
              <a:ext cx="91868" cy="39396"/>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7" name="Freeform 31"/>
            <p:cNvSpPr>
              <a:spLocks/>
            </p:cNvSpPr>
            <p:nvPr/>
          </p:nvSpPr>
          <p:spPr bwMode="auto">
            <a:xfrm rot="2128931" flipH="1">
              <a:off x="4269423" y="4004463"/>
              <a:ext cx="29347" cy="11819"/>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8" name="Freeform 32"/>
            <p:cNvSpPr>
              <a:spLocks/>
            </p:cNvSpPr>
            <p:nvPr/>
          </p:nvSpPr>
          <p:spPr bwMode="auto">
            <a:xfrm rot="2128931" flipH="1">
              <a:off x="4289136" y="4012713"/>
              <a:ext cx="20415" cy="20684"/>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399" name="Freeform 33"/>
            <p:cNvSpPr>
              <a:spLocks/>
            </p:cNvSpPr>
            <p:nvPr/>
          </p:nvSpPr>
          <p:spPr bwMode="auto">
            <a:xfrm rot="2128931" flipH="1">
              <a:off x="4093817" y="4000308"/>
              <a:ext cx="33174" cy="21668"/>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0" name="Freeform 34"/>
            <p:cNvSpPr>
              <a:spLocks noEditPoints="1"/>
            </p:cNvSpPr>
            <p:nvPr/>
          </p:nvSpPr>
          <p:spPr bwMode="auto">
            <a:xfrm rot="2128931" flipH="1">
              <a:off x="4307819" y="4034079"/>
              <a:ext cx="67626" cy="28563"/>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1" name="Freeform 35"/>
            <p:cNvSpPr>
              <a:spLocks/>
            </p:cNvSpPr>
            <p:nvPr/>
          </p:nvSpPr>
          <p:spPr bwMode="auto">
            <a:xfrm rot="2128931" flipH="1">
              <a:off x="4117694" y="4022571"/>
              <a:ext cx="37003" cy="34472"/>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2" name="Freeform 36"/>
            <p:cNvSpPr>
              <a:spLocks/>
            </p:cNvSpPr>
            <p:nvPr/>
          </p:nvSpPr>
          <p:spPr bwMode="auto">
            <a:xfrm rot="2128931" flipH="1">
              <a:off x="3898868" y="4011853"/>
              <a:ext cx="15311" cy="7879"/>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3" name="Freeform 37"/>
            <p:cNvSpPr>
              <a:spLocks/>
            </p:cNvSpPr>
            <p:nvPr/>
          </p:nvSpPr>
          <p:spPr bwMode="auto">
            <a:xfrm rot="2128931" flipH="1">
              <a:off x="4159904" y="4062130"/>
              <a:ext cx="57417" cy="32503"/>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4" name="Freeform 38"/>
            <p:cNvSpPr>
              <a:spLocks/>
            </p:cNvSpPr>
            <p:nvPr/>
          </p:nvSpPr>
          <p:spPr bwMode="auto">
            <a:xfrm rot="2128931" flipH="1">
              <a:off x="4146032" y="4053590"/>
              <a:ext cx="25519" cy="16744"/>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5" name="Freeform 39"/>
            <p:cNvSpPr>
              <a:spLocks/>
            </p:cNvSpPr>
            <p:nvPr/>
          </p:nvSpPr>
          <p:spPr bwMode="auto">
            <a:xfrm rot="2128931" flipH="1">
              <a:off x="4245322" y="4124136"/>
              <a:ext cx="24243" cy="18714"/>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6" name="Freeform 40"/>
            <p:cNvSpPr>
              <a:spLocks/>
            </p:cNvSpPr>
            <p:nvPr/>
          </p:nvSpPr>
          <p:spPr bwMode="auto">
            <a:xfrm rot="2128931" flipH="1">
              <a:off x="4271243" y="4140062"/>
              <a:ext cx="35726" cy="45306"/>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7" name="Freeform 41"/>
            <p:cNvSpPr>
              <a:spLocks/>
            </p:cNvSpPr>
            <p:nvPr/>
          </p:nvSpPr>
          <p:spPr bwMode="auto">
            <a:xfrm rot="2128931" flipH="1">
              <a:off x="4272266" y="4143565"/>
              <a:ext cx="7656" cy="8865"/>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8" name="Freeform 42"/>
            <p:cNvSpPr>
              <a:spLocks/>
            </p:cNvSpPr>
            <p:nvPr/>
          </p:nvSpPr>
          <p:spPr bwMode="auto">
            <a:xfrm rot="2128931" flipH="1">
              <a:off x="4266152" y="4156862"/>
              <a:ext cx="12760" cy="9849"/>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09" name="Freeform 43"/>
            <p:cNvSpPr>
              <a:spLocks/>
            </p:cNvSpPr>
            <p:nvPr/>
          </p:nvSpPr>
          <p:spPr bwMode="auto">
            <a:xfrm rot="2128931" flipH="1">
              <a:off x="4277531" y="4188254"/>
              <a:ext cx="126318" cy="39396"/>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0" name="Freeform 44"/>
            <p:cNvSpPr>
              <a:spLocks/>
            </p:cNvSpPr>
            <p:nvPr/>
          </p:nvSpPr>
          <p:spPr bwMode="auto">
            <a:xfrm rot="2128931" flipH="1">
              <a:off x="4431658" y="4280698"/>
              <a:ext cx="15311" cy="10835"/>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1" name="Freeform 45"/>
            <p:cNvSpPr>
              <a:spLocks/>
            </p:cNvSpPr>
            <p:nvPr/>
          </p:nvSpPr>
          <p:spPr bwMode="auto">
            <a:xfrm rot="2128931" flipH="1">
              <a:off x="4497307" y="4348911"/>
              <a:ext cx="57417" cy="24623"/>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2" name="Freeform 46"/>
            <p:cNvSpPr>
              <a:spLocks/>
            </p:cNvSpPr>
            <p:nvPr/>
          </p:nvSpPr>
          <p:spPr bwMode="auto">
            <a:xfrm rot="2128931" flipH="1">
              <a:off x="4475221" y="4341231"/>
              <a:ext cx="7656" cy="6895"/>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3" name="Freeform 47"/>
            <p:cNvSpPr>
              <a:spLocks/>
            </p:cNvSpPr>
            <p:nvPr/>
          </p:nvSpPr>
          <p:spPr bwMode="auto">
            <a:xfrm rot="2128931" flipH="1">
              <a:off x="4535295" y="4374873"/>
              <a:ext cx="44658" cy="33487"/>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4" name="Freeform 48"/>
            <p:cNvSpPr>
              <a:spLocks/>
            </p:cNvSpPr>
            <p:nvPr/>
          </p:nvSpPr>
          <p:spPr bwMode="auto">
            <a:xfrm rot="2128931" flipH="1">
              <a:off x="4502118" y="4366909"/>
              <a:ext cx="17863" cy="10835"/>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5" name="Freeform 49"/>
            <p:cNvSpPr>
              <a:spLocks/>
            </p:cNvSpPr>
            <p:nvPr/>
          </p:nvSpPr>
          <p:spPr bwMode="auto">
            <a:xfrm rot="2128931" flipH="1">
              <a:off x="4563161" y="4409532"/>
              <a:ext cx="67626" cy="38412"/>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6" name="Freeform 50"/>
            <p:cNvSpPr>
              <a:spLocks/>
            </p:cNvSpPr>
            <p:nvPr/>
          </p:nvSpPr>
          <p:spPr bwMode="auto">
            <a:xfrm rot="2128931" flipH="1">
              <a:off x="4575195" y="4425686"/>
              <a:ext cx="7656" cy="5909"/>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7" name="Freeform 51"/>
            <p:cNvSpPr>
              <a:spLocks/>
            </p:cNvSpPr>
            <p:nvPr/>
          </p:nvSpPr>
          <p:spPr bwMode="auto">
            <a:xfrm rot="2128931" flipH="1">
              <a:off x="4617921" y="4459695"/>
              <a:ext cx="10207" cy="7879"/>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8" name="Freeform 52"/>
            <p:cNvSpPr>
              <a:spLocks/>
            </p:cNvSpPr>
            <p:nvPr/>
          </p:nvSpPr>
          <p:spPr bwMode="auto">
            <a:xfrm rot="2128931" flipH="1">
              <a:off x="4709565" y="4506082"/>
              <a:ext cx="7656" cy="8865"/>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19" name="Freeform 53"/>
            <p:cNvSpPr>
              <a:spLocks/>
            </p:cNvSpPr>
            <p:nvPr/>
          </p:nvSpPr>
          <p:spPr bwMode="auto">
            <a:xfrm rot="2128931" flipH="1">
              <a:off x="4694464" y="4528659"/>
              <a:ext cx="10207" cy="6895"/>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0" name="Freeform 54"/>
            <p:cNvSpPr>
              <a:spLocks/>
            </p:cNvSpPr>
            <p:nvPr/>
          </p:nvSpPr>
          <p:spPr bwMode="auto">
            <a:xfrm rot="2128931" flipH="1">
              <a:off x="4753361" y="4580017"/>
              <a:ext cx="20415" cy="14774"/>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1" name="Freeform 55"/>
            <p:cNvSpPr>
              <a:spLocks/>
            </p:cNvSpPr>
            <p:nvPr/>
          </p:nvSpPr>
          <p:spPr bwMode="auto">
            <a:xfrm rot="2128931" flipH="1">
              <a:off x="3921904" y="3798972"/>
              <a:ext cx="47210" cy="18714"/>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2" name="Freeform 56"/>
            <p:cNvSpPr>
              <a:spLocks/>
            </p:cNvSpPr>
            <p:nvPr/>
          </p:nvSpPr>
          <p:spPr bwMode="auto">
            <a:xfrm rot="2128931" flipH="1">
              <a:off x="3832276" y="3825782"/>
              <a:ext cx="151836" cy="52201"/>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3" name="Freeform 57"/>
            <p:cNvSpPr>
              <a:spLocks/>
            </p:cNvSpPr>
            <p:nvPr/>
          </p:nvSpPr>
          <p:spPr bwMode="auto">
            <a:xfrm rot="2128931" flipH="1">
              <a:off x="3962961" y="3822241"/>
              <a:ext cx="22967" cy="20684"/>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4" name="Freeform 58"/>
            <p:cNvSpPr>
              <a:spLocks/>
            </p:cNvSpPr>
            <p:nvPr/>
          </p:nvSpPr>
          <p:spPr bwMode="auto">
            <a:xfrm rot="2128931" flipH="1">
              <a:off x="4009531" y="3922503"/>
              <a:ext cx="24243" cy="10835"/>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5" name="Freeform 59"/>
            <p:cNvSpPr>
              <a:spLocks/>
            </p:cNvSpPr>
            <p:nvPr/>
          </p:nvSpPr>
          <p:spPr bwMode="auto">
            <a:xfrm rot="2128931" flipH="1">
              <a:off x="4162831" y="4070997"/>
              <a:ext cx="19140" cy="20684"/>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6" name="Freeform 60"/>
            <p:cNvSpPr>
              <a:spLocks/>
            </p:cNvSpPr>
            <p:nvPr/>
          </p:nvSpPr>
          <p:spPr bwMode="auto">
            <a:xfrm rot="2128931" flipH="1">
              <a:off x="4432702" y="4305596"/>
              <a:ext cx="82936" cy="32503"/>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7" name="Freeform 61"/>
            <p:cNvSpPr>
              <a:spLocks/>
            </p:cNvSpPr>
            <p:nvPr/>
          </p:nvSpPr>
          <p:spPr bwMode="auto">
            <a:xfrm rot="2128931" flipH="1">
              <a:off x="4756436" y="4574436"/>
              <a:ext cx="65073" cy="40382"/>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8" name="Freeform 62"/>
            <p:cNvSpPr>
              <a:spLocks noEditPoints="1"/>
            </p:cNvSpPr>
            <p:nvPr/>
          </p:nvSpPr>
          <p:spPr bwMode="auto">
            <a:xfrm rot="2128931" flipH="1">
              <a:off x="4615983" y="4492873"/>
              <a:ext cx="200322" cy="56140"/>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29" name="Freeform 63"/>
            <p:cNvSpPr>
              <a:spLocks noEditPoints="1"/>
            </p:cNvSpPr>
            <p:nvPr/>
          </p:nvSpPr>
          <p:spPr bwMode="auto">
            <a:xfrm rot="2128931" flipH="1">
              <a:off x="4803376" y="4634267"/>
              <a:ext cx="91868" cy="39396"/>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30" name="Freeform 64"/>
            <p:cNvSpPr>
              <a:spLocks noEditPoints="1"/>
            </p:cNvSpPr>
            <p:nvPr/>
          </p:nvSpPr>
          <p:spPr bwMode="auto">
            <a:xfrm rot="2128931" flipH="1">
              <a:off x="4837813" y="4775361"/>
              <a:ext cx="394264" cy="73869"/>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31" name="Freeform 65"/>
            <p:cNvSpPr>
              <a:spLocks noEditPoints="1"/>
            </p:cNvSpPr>
            <p:nvPr/>
          </p:nvSpPr>
          <p:spPr bwMode="auto">
            <a:xfrm rot="2128931" flipH="1">
              <a:off x="3516718" y="3706734"/>
              <a:ext cx="491236" cy="185164"/>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32" name="Freeform 66"/>
            <p:cNvSpPr>
              <a:spLocks/>
            </p:cNvSpPr>
            <p:nvPr/>
          </p:nvSpPr>
          <p:spPr bwMode="auto">
            <a:xfrm rot="2128931" flipH="1">
              <a:off x="3773924" y="3718473"/>
              <a:ext cx="65073" cy="33487"/>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33" name="Freeform 67"/>
            <p:cNvSpPr>
              <a:spLocks noEditPoints="1"/>
            </p:cNvSpPr>
            <p:nvPr/>
          </p:nvSpPr>
          <p:spPr bwMode="auto">
            <a:xfrm rot="2128931" flipH="1">
              <a:off x="4364805" y="4073343"/>
              <a:ext cx="81659" cy="36442"/>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34" name="Freeform 68"/>
            <p:cNvSpPr>
              <a:spLocks/>
            </p:cNvSpPr>
            <p:nvPr/>
          </p:nvSpPr>
          <p:spPr bwMode="auto">
            <a:xfrm rot="2128931" flipH="1">
              <a:off x="4209181" y="4097612"/>
              <a:ext cx="31898" cy="3053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35" name="Freeform 69"/>
            <p:cNvSpPr>
              <a:spLocks noEditPoints="1"/>
            </p:cNvSpPr>
            <p:nvPr/>
          </p:nvSpPr>
          <p:spPr bwMode="auto">
            <a:xfrm rot="2128931" flipH="1">
              <a:off x="3882083" y="4050919"/>
              <a:ext cx="227116" cy="7977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36" name="Freeform 70"/>
            <p:cNvSpPr>
              <a:spLocks/>
            </p:cNvSpPr>
            <p:nvPr/>
          </p:nvSpPr>
          <p:spPr bwMode="auto">
            <a:xfrm rot="2128931" flipH="1">
              <a:off x="4374169" y="4245226"/>
              <a:ext cx="84212" cy="45306"/>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437" name="Freeform 71"/>
            <p:cNvSpPr>
              <a:spLocks/>
            </p:cNvSpPr>
            <p:nvPr/>
          </p:nvSpPr>
          <p:spPr bwMode="auto">
            <a:xfrm rot="2128931" flipH="1">
              <a:off x="4610751" y="4438085"/>
              <a:ext cx="44658" cy="20684"/>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solidFill>
              <a:sysClr val="windowText" lastClr="000000"/>
            </a:solidFill>
            <a:ln>
              <a:solidFill>
                <a:sysClr val="windowText" lastClr="000000"/>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Tree>
    <p:extLst>
      <p:ext uri="{BB962C8B-B14F-4D97-AF65-F5344CB8AC3E}">
        <p14:creationId xmlns:p14="http://schemas.microsoft.com/office/powerpoint/2010/main" xmlns="" val="1553347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2000"/>
                                        <p:tgtEl>
                                          <p:spTgt spid="228"/>
                                        </p:tgtEl>
                                      </p:cBhvr>
                                    </p:animEffect>
                                    <p:anim calcmode="lin" valueType="num">
                                      <p:cBhvr>
                                        <p:cTn id="8" dur="2000" fill="hold"/>
                                        <p:tgtEl>
                                          <p:spTgt spid="228"/>
                                        </p:tgtEl>
                                        <p:attrNameLst>
                                          <p:attrName>ppt_x</p:attrName>
                                        </p:attrNameLst>
                                      </p:cBhvr>
                                      <p:tavLst>
                                        <p:tav tm="0">
                                          <p:val>
                                            <p:strVal val="#ppt_x"/>
                                          </p:val>
                                        </p:tav>
                                        <p:tav tm="100000">
                                          <p:val>
                                            <p:strVal val="#ppt_x"/>
                                          </p:val>
                                        </p:tav>
                                      </p:tavLst>
                                    </p:anim>
                                    <p:anim calcmode="lin" valueType="num">
                                      <p:cBhvr>
                                        <p:cTn id="9" dur="2000" fill="hold"/>
                                        <p:tgtEl>
                                          <p:spTgt spid="228"/>
                                        </p:tgtEl>
                                        <p:attrNameLst>
                                          <p:attrName>ppt_y</p:attrName>
                                        </p:attrNameLst>
                                      </p:cBhvr>
                                      <p:tavLst>
                                        <p:tav tm="0">
                                          <p:val>
                                            <p:strVal val="#ppt_y+.1"/>
                                          </p:val>
                                        </p:tav>
                                        <p:tav tm="100000">
                                          <p:val>
                                            <p:strVal val="#ppt_y"/>
                                          </p:val>
                                        </p:tav>
                                      </p:tavLst>
                                    </p:anim>
                                  </p:childTnLst>
                                </p:cTn>
                              </p:par>
                            </p:childTnLst>
                          </p:cTn>
                        </p:par>
                        <p:par>
                          <p:cTn id="10" fill="hold">
                            <p:stCondLst>
                              <p:cond delay="2000"/>
                            </p:stCondLst>
                            <p:childTnLst>
                              <p:par>
                                <p:cTn id="11" presetID="42" presetClass="entr" presetSubtype="0" fill="hold" nodeType="afterEffect">
                                  <p:stCondLst>
                                    <p:cond delay="0"/>
                                  </p:stCondLst>
                                  <p:childTnLst>
                                    <p:set>
                                      <p:cBhvr>
                                        <p:cTn id="12" dur="1" fill="hold">
                                          <p:stCondLst>
                                            <p:cond delay="0"/>
                                          </p:stCondLst>
                                        </p:cTn>
                                        <p:tgtEl>
                                          <p:spTgt spid="222"/>
                                        </p:tgtEl>
                                        <p:attrNameLst>
                                          <p:attrName>style.visibility</p:attrName>
                                        </p:attrNameLst>
                                      </p:cBhvr>
                                      <p:to>
                                        <p:strVal val="visible"/>
                                      </p:to>
                                    </p:set>
                                    <p:animEffect transition="in" filter="fade">
                                      <p:cBhvr>
                                        <p:cTn id="13" dur="1000"/>
                                        <p:tgtEl>
                                          <p:spTgt spid="222"/>
                                        </p:tgtEl>
                                      </p:cBhvr>
                                    </p:animEffect>
                                    <p:anim calcmode="lin" valueType="num">
                                      <p:cBhvr>
                                        <p:cTn id="14" dur="1000" fill="hold"/>
                                        <p:tgtEl>
                                          <p:spTgt spid="222"/>
                                        </p:tgtEl>
                                        <p:attrNameLst>
                                          <p:attrName>ppt_x</p:attrName>
                                        </p:attrNameLst>
                                      </p:cBhvr>
                                      <p:tavLst>
                                        <p:tav tm="0">
                                          <p:val>
                                            <p:strVal val="#ppt_x"/>
                                          </p:val>
                                        </p:tav>
                                        <p:tav tm="100000">
                                          <p:val>
                                            <p:strVal val="#ppt_x"/>
                                          </p:val>
                                        </p:tav>
                                      </p:tavLst>
                                    </p:anim>
                                    <p:anim calcmode="lin" valueType="num">
                                      <p:cBhvr>
                                        <p:cTn id="15" dur="1000" fill="hold"/>
                                        <p:tgtEl>
                                          <p:spTgt spid="222"/>
                                        </p:tgtEl>
                                        <p:attrNameLst>
                                          <p:attrName>ppt_y</p:attrName>
                                        </p:attrNameLst>
                                      </p:cBhvr>
                                      <p:tavLst>
                                        <p:tav tm="0">
                                          <p:val>
                                            <p:strVal val="#ppt_y+.1"/>
                                          </p:val>
                                        </p:tav>
                                        <p:tav tm="100000">
                                          <p:val>
                                            <p:strVal val="#ppt_y"/>
                                          </p:val>
                                        </p:tav>
                                      </p:tavLst>
                                    </p:anim>
                                  </p:childTnLst>
                                </p:cTn>
                              </p:par>
                            </p:childTnLst>
                          </p:cTn>
                        </p:par>
                        <p:par>
                          <p:cTn id="16" fill="hold">
                            <p:stCondLst>
                              <p:cond delay="3000"/>
                            </p:stCondLst>
                            <p:childTnLst>
                              <p:par>
                                <p:cTn id="17" presetID="22" presetClass="entr" presetSubtype="4" fill="hold" nodeType="afterEffect">
                                  <p:stCondLst>
                                    <p:cond delay="0"/>
                                  </p:stCondLst>
                                  <p:childTnLst>
                                    <p:set>
                                      <p:cBhvr>
                                        <p:cTn id="18" dur="1" fill="hold">
                                          <p:stCondLst>
                                            <p:cond delay="0"/>
                                          </p:stCondLst>
                                        </p:cTn>
                                        <p:tgtEl>
                                          <p:spTgt spid="302"/>
                                        </p:tgtEl>
                                        <p:attrNameLst>
                                          <p:attrName>style.visibility</p:attrName>
                                        </p:attrNameLst>
                                      </p:cBhvr>
                                      <p:to>
                                        <p:strVal val="visible"/>
                                      </p:to>
                                    </p:set>
                                    <p:animEffect transition="in" filter="wipe(down)">
                                      <p:cBhvr>
                                        <p:cTn id="19" dur="1000"/>
                                        <p:tgtEl>
                                          <p:spTgt spid="302"/>
                                        </p:tgtEl>
                                      </p:cBhvr>
                                    </p:animEffect>
                                  </p:childTnLst>
                                </p:cTn>
                              </p:par>
                            </p:childTnLst>
                          </p:cTn>
                        </p:par>
                        <p:par>
                          <p:cTn id="20" fill="hold">
                            <p:stCondLst>
                              <p:cond delay="4000"/>
                            </p:stCondLst>
                            <p:childTnLst>
                              <p:par>
                                <p:cTn id="21" presetID="22" presetClass="entr" presetSubtype="4" fill="hold" nodeType="afterEffect">
                                  <p:stCondLst>
                                    <p:cond delay="0"/>
                                  </p:stCondLst>
                                  <p:childTnLst>
                                    <p:set>
                                      <p:cBhvr>
                                        <p:cTn id="22" dur="1" fill="hold">
                                          <p:stCondLst>
                                            <p:cond delay="0"/>
                                          </p:stCondLst>
                                        </p:cTn>
                                        <p:tgtEl>
                                          <p:spTgt spid="370"/>
                                        </p:tgtEl>
                                        <p:attrNameLst>
                                          <p:attrName>style.visibility</p:attrName>
                                        </p:attrNameLst>
                                      </p:cBhvr>
                                      <p:to>
                                        <p:strVal val="visible"/>
                                      </p:to>
                                    </p:set>
                                    <p:animEffect transition="in" filter="wipe(down)">
                                      <p:cBhvr>
                                        <p:cTn id="23" dur="1000"/>
                                        <p:tgtEl>
                                          <p:spTgt spid="370"/>
                                        </p:tgtEl>
                                      </p:cBhvr>
                                    </p:animEffect>
                                  </p:childTnLst>
                                </p:cTn>
                              </p:par>
                            </p:childTnLst>
                          </p:cTn>
                        </p:par>
                        <p:par>
                          <p:cTn id="24" fill="hold">
                            <p:stCondLst>
                              <p:cond delay="5000"/>
                            </p:stCondLst>
                            <p:childTnLst>
                              <p:par>
                                <p:cTn id="25" presetID="42" presetClass="entr" presetSubtype="0" fill="hold" grpId="0" nodeType="afterEffect">
                                  <p:stCondLst>
                                    <p:cond delay="0"/>
                                  </p:stCondLst>
                                  <p:childTnLst>
                                    <p:set>
                                      <p:cBhvr>
                                        <p:cTn id="26" dur="1" fill="hold">
                                          <p:stCondLst>
                                            <p:cond delay="0"/>
                                          </p:stCondLst>
                                        </p:cTn>
                                        <p:tgtEl>
                                          <p:spTgt spid="220"/>
                                        </p:tgtEl>
                                        <p:attrNameLst>
                                          <p:attrName>style.visibility</p:attrName>
                                        </p:attrNameLst>
                                      </p:cBhvr>
                                      <p:to>
                                        <p:strVal val="visible"/>
                                      </p:to>
                                    </p:set>
                                    <p:animEffect transition="in" filter="fade">
                                      <p:cBhvr>
                                        <p:cTn id="27" dur="1000"/>
                                        <p:tgtEl>
                                          <p:spTgt spid="220"/>
                                        </p:tgtEl>
                                      </p:cBhvr>
                                    </p:animEffect>
                                    <p:anim calcmode="lin" valueType="num">
                                      <p:cBhvr>
                                        <p:cTn id="28" dur="1000" fill="hold"/>
                                        <p:tgtEl>
                                          <p:spTgt spid="220"/>
                                        </p:tgtEl>
                                        <p:attrNameLst>
                                          <p:attrName>ppt_x</p:attrName>
                                        </p:attrNameLst>
                                      </p:cBhvr>
                                      <p:tavLst>
                                        <p:tav tm="0">
                                          <p:val>
                                            <p:strVal val="#ppt_x"/>
                                          </p:val>
                                        </p:tav>
                                        <p:tav tm="100000">
                                          <p:val>
                                            <p:strVal val="#ppt_x"/>
                                          </p:val>
                                        </p:tav>
                                      </p:tavLst>
                                    </p:anim>
                                    <p:anim calcmode="lin" valueType="num">
                                      <p:cBhvr>
                                        <p:cTn id="29" dur="1000" fill="hold"/>
                                        <p:tgtEl>
                                          <p:spTgt spid="220"/>
                                        </p:tgtEl>
                                        <p:attrNameLst>
                                          <p:attrName>ppt_y</p:attrName>
                                        </p:attrNameLst>
                                      </p:cBhvr>
                                      <p:tavLst>
                                        <p:tav tm="0">
                                          <p:val>
                                            <p:strVal val="#ppt_y+.1"/>
                                          </p:val>
                                        </p:tav>
                                        <p:tav tm="100000">
                                          <p:val>
                                            <p:strVal val="#ppt_y"/>
                                          </p:val>
                                        </p:tav>
                                      </p:tavLst>
                                    </p:anim>
                                  </p:childTnLst>
                                </p:cTn>
                              </p:par>
                            </p:childTnLst>
                          </p:cTn>
                        </p:par>
                        <p:par>
                          <p:cTn id="30" fill="hold">
                            <p:stCondLst>
                              <p:cond delay="6000"/>
                            </p:stCondLst>
                            <p:childTnLst>
                              <p:par>
                                <p:cTn id="31" presetID="42" presetClass="entr" presetSubtype="0" fill="hold" grpId="0" nodeType="afterEffect">
                                  <p:stCondLst>
                                    <p:cond delay="0"/>
                                  </p:stCondLst>
                                  <p:childTnLst>
                                    <p:set>
                                      <p:cBhvr>
                                        <p:cTn id="32" dur="1" fill="hold">
                                          <p:stCondLst>
                                            <p:cond delay="0"/>
                                          </p:stCondLst>
                                        </p:cTn>
                                        <p:tgtEl>
                                          <p:spTgt spid="221"/>
                                        </p:tgtEl>
                                        <p:attrNameLst>
                                          <p:attrName>style.visibility</p:attrName>
                                        </p:attrNameLst>
                                      </p:cBhvr>
                                      <p:to>
                                        <p:strVal val="visible"/>
                                      </p:to>
                                    </p:set>
                                    <p:animEffect transition="in" filter="fade">
                                      <p:cBhvr>
                                        <p:cTn id="33" dur="1000"/>
                                        <p:tgtEl>
                                          <p:spTgt spid="221"/>
                                        </p:tgtEl>
                                      </p:cBhvr>
                                    </p:animEffect>
                                    <p:anim calcmode="lin" valueType="num">
                                      <p:cBhvr>
                                        <p:cTn id="34" dur="1000" fill="hold"/>
                                        <p:tgtEl>
                                          <p:spTgt spid="221"/>
                                        </p:tgtEl>
                                        <p:attrNameLst>
                                          <p:attrName>ppt_x</p:attrName>
                                        </p:attrNameLst>
                                      </p:cBhvr>
                                      <p:tavLst>
                                        <p:tav tm="0">
                                          <p:val>
                                            <p:strVal val="#ppt_x"/>
                                          </p:val>
                                        </p:tav>
                                        <p:tav tm="100000">
                                          <p:val>
                                            <p:strVal val="#ppt_x"/>
                                          </p:val>
                                        </p:tav>
                                      </p:tavLst>
                                    </p:anim>
                                    <p:anim calcmode="lin" valueType="num">
                                      <p:cBhvr>
                                        <p:cTn id="35" dur="1000" fill="hold"/>
                                        <p:tgtEl>
                                          <p:spTgt spid="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5"/>
          <p:cNvSpPr>
            <a:spLocks noEditPoints="1"/>
          </p:cNvSpPr>
          <p:nvPr/>
        </p:nvSpPr>
        <p:spPr bwMode="auto">
          <a:xfrm>
            <a:off x="590667" y="2342424"/>
            <a:ext cx="2211958" cy="2169884"/>
          </a:xfrm>
          <a:custGeom>
            <a:avLst/>
            <a:gdLst>
              <a:gd name="T0" fmla="*/ 326 w 413"/>
              <a:gd name="T1" fmla="*/ 44 h 405"/>
              <a:gd name="T2" fmla="*/ 319 w 413"/>
              <a:gd name="T3" fmla="*/ 3 h 405"/>
              <a:gd name="T4" fmla="*/ 178 w 413"/>
              <a:gd name="T5" fmla="*/ 8 h 405"/>
              <a:gd name="T6" fmla="*/ 99 w 413"/>
              <a:gd name="T7" fmla="*/ 17 h 405"/>
              <a:gd name="T8" fmla="*/ 88 w 413"/>
              <a:gd name="T9" fmla="*/ 37 h 405"/>
              <a:gd name="T10" fmla="*/ 0 w 413"/>
              <a:gd name="T11" fmla="*/ 119 h 405"/>
              <a:gd name="T12" fmla="*/ 80 w 413"/>
              <a:gd name="T13" fmla="*/ 203 h 405"/>
              <a:gd name="T14" fmla="*/ 82 w 413"/>
              <a:gd name="T15" fmla="*/ 235 h 405"/>
              <a:gd name="T16" fmla="*/ 79 w 413"/>
              <a:gd name="T17" fmla="*/ 262 h 405"/>
              <a:gd name="T18" fmla="*/ 124 w 413"/>
              <a:gd name="T19" fmla="*/ 230 h 405"/>
              <a:gd name="T20" fmla="*/ 182 w 413"/>
              <a:gd name="T21" fmla="*/ 296 h 405"/>
              <a:gd name="T22" fmla="*/ 167 w 413"/>
              <a:gd name="T23" fmla="*/ 341 h 405"/>
              <a:gd name="T24" fmla="*/ 150 w 413"/>
              <a:gd name="T25" fmla="*/ 396 h 405"/>
              <a:gd name="T26" fmla="*/ 298 w 413"/>
              <a:gd name="T27" fmla="*/ 391 h 405"/>
              <a:gd name="T28" fmla="*/ 267 w 413"/>
              <a:gd name="T29" fmla="*/ 338 h 405"/>
              <a:gd name="T30" fmla="*/ 252 w 413"/>
              <a:gd name="T31" fmla="*/ 294 h 405"/>
              <a:gd name="T32" fmla="*/ 311 w 413"/>
              <a:gd name="T33" fmla="*/ 226 h 405"/>
              <a:gd name="T34" fmla="*/ 362 w 413"/>
              <a:gd name="T35" fmla="*/ 239 h 405"/>
              <a:gd name="T36" fmla="*/ 344 w 413"/>
              <a:gd name="T37" fmla="*/ 214 h 405"/>
              <a:gd name="T38" fmla="*/ 328 w 413"/>
              <a:gd name="T39" fmla="*/ 204 h 405"/>
              <a:gd name="T40" fmla="*/ 411 w 413"/>
              <a:gd name="T41" fmla="*/ 53 h 405"/>
              <a:gd name="T42" fmla="*/ 114 w 413"/>
              <a:gd name="T43" fmla="*/ 87 h 405"/>
              <a:gd name="T44" fmla="*/ 70 w 413"/>
              <a:gd name="T45" fmla="*/ 53 h 405"/>
              <a:gd name="T46" fmla="*/ 103 w 413"/>
              <a:gd name="T47" fmla="*/ 185 h 405"/>
              <a:gd name="T48" fmla="*/ 45 w 413"/>
              <a:gd name="T49" fmla="*/ 152 h 405"/>
              <a:gd name="T50" fmla="*/ 55 w 413"/>
              <a:gd name="T51" fmla="*/ 63 h 405"/>
              <a:gd name="T52" fmla="*/ 255 w 413"/>
              <a:gd name="T53" fmla="*/ 350 h 405"/>
              <a:gd name="T54" fmla="*/ 217 w 413"/>
              <a:gd name="T55" fmla="*/ 385 h 405"/>
              <a:gd name="T56" fmla="*/ 198 w 413"/>
              <a:gd name="T57" fmla="*/ 360 h 405"/>
              <a:gd name="T58" fmla="*/ 209 w 413"/>
              <a:gd name="T59" fmla="*/ 351 h 405"/>
              <a:gd name="T60" fmla="*/ 201 w 413"/>
              <a:gd name="T61" fmla="*/ 273 h 405"/>
              <a:gd name="T62" fmla="*/ 207 w 413"/>
              <a:gd name="T63" fmla="*/ 282 h 405"/>
              <a:gd name="T64" fmla="*/ 224 w 413"/>
              <a:gd name="T65" fmla="*/ 309 h 405"/>
              <a:gd name="T66" fmla="*/ 214 w 413"/>
              <a:gd name="T67" fmla="*/ 308 h 405"/>
              <a:gd name="T68" fmla="*/ 227 w 413"/>
              <a:gd name="T69" fmla="*/ 275 h 405"/>
              <a:gd name="T70" fmla="*/ 264 w 413"/>
              <a:gd name="T71" fmla="*/ 265 h 405"/>
              <a:gd name="T72" fmla="*/ 282 w 413"/>
              <a:gd name="T73" fmla="*/ 219 h 405"/>
              <a:gd name="T74" fmla="*/ 173 w 413"/>
              <a:gd name="T75" fmla="*/ 230 h 405"/>
              <a:gd name="T76" fmla="*/ 169 w 413"/>
              <a:gd name="T77" fmla="*/ 191 h 405"/>
              <a:gd name="T78" fmla="*/ 140 w 413"/>
              <a:gd name="T79" fmla="*/ 171 h 405"/>
              <a:gd name="T80" fmla="*/ 164 w 413"/>
              <a:gd name="T81" fmla="*/ 150 h 405"/>
              <a:gd name="T82" fmla="*/ 164 w 413"/>
              <a:gd name="T83" fmla="*/ 138 h 405"/>
              <a:gd name="T84" fmla="*/ 145 w 413"/>
              <a:gd name="T85" fmla="*/ 119 h 405"/>
              <a:gd name="T86" fmla="*/ 168 w 413"/>
              <a:gd name="T87" fmla="*/ 109 h 405"/>
              <a:gd name="T88" fmla="*/ 140 w 413"/>
              <a:gd name="T89" fmla="*/ 87 h 405"/>
              <a:gd name="T90" fmla="*/ 137 w 413"/>
              <a:gd name="T91" fmla="*/ 25 h 405"/>
              <a:gd name="T92" fmla="*/ 262 w 413"/>
              <a:gd name="T93" fmla="*/ 24 h 405"/>
              <a:gd name="T94" fmla="*/ 295 w 413"/>
              <a:gd name="T95" fmla="*/ 84 h 405"/>
              <a:gd name="T96" fmla="*/ 364 w 413"/>
              <a:gd name="T97" fmla="*/ 42 h 405"/>
              <a:gd name="T98" fmla="*/ 364 w 413"/>
              <a:gd name="T99" fmla="*/ 43 h 405"/>
              <a:gd name="T100" fmla="*/ 352 w 413"/>
              <a:gd name="T101" fmla="*/ 49 h 405"/>
              <a:gd name="T102" fmla="*/ 322 w 413"/>
              <a:gd name="T103" fmla="*/ 59 h 405"/>
              <a:gd name="T104" fmla="*/ 322 w 413"/>
              <a:gd name="T105" fmla="*/ 78 h 405"/>
              <a:gd name="T106" fmla="*/ 390 w 413"/>
              <a:gd name="T107" fmla="*/ 80 h 405"/>
              <a:gd name="T108" fmla="*/ 318 w 413"/>
              <a:gd name="T109" fmla="*/ 155 h 405"/>
              <a:gd name="T110" fmla="*/ 343 w 413"/>
              <a:gd name="T111" fmla="*/ 83 h 405"/>
              <a:gd name="T112" fmla="*/ 272 w 413"/>
              <a:gd name="T113" fmla="*/ 50 h 405"/>
              <a:gd name="T114" fmla="*/ 254 w 413"/>
              <a:gd name="T115" fmla="*/ 63 h 405"/>
              <a:gd name="T116" fmla="*/ 278 w 413"/>
              <a:gd name="T117" fmla="*/ 57 h 405"/>
              <a:gd name="T118" fmla="*/ 255 w 413"/>
              <a:gd name="T119" fmla="*/ 71 h 405"/>
              <a:gd name="T120" fmla="*/ 274 w 413"/>
              <a:gd name="T121" fmla="*/ 7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3" h="405">
                <a:moveTo>
                  <a:pt x="411" y="53"/>
                </a:moveTo>
                <a:cubicBezTo>
                  <a:pt x="410" y="47"/>
                  <a:pt x="406" y="43"/>
                  <a:pt x="402" y="39"/>
                </a:cubicBezTo>
                <a:cubicBezTo>
                  <a:pt x="395" y="34"/>
                  <a:pt x="387" y="32"/>
                  <a:pt x="379" y="32"/>
                </a:cubicBezTo>
                <a:cubicBezTo>
                  <a:pt x="363" y="31"/>
                  <a:pt x="348" y="34"/>
                  <a:pt x="333" y="41"/>
                </a:cubicBezTo>
                <a:cubicBezTo>
                  <a:pt x="331" y="42"/>
                  <a:pt x="328" y="43"/>
                  <a:pt x="326" y="44"/>
                </a:cubicBezTo>
                <a:cubicBezTo>
                  <a:pt x="325" y="45"/>
                  <a:pt x="324" y="46"/>
                  <a:pt x="323" y="46"/>
                </a:cubicBezTo>
                <a:cubicBezTo>
                  <a:pt x="322" y="46"/>
                  <a:pt x="320" y="44"/>
                  <a:pt x="320" y="44"/>
                </a:cubicBezTo>
                <a:cubicBezTo>
                  <a:pt x="322" y="37"/>
                  <a:pt x="324" y="31"/>
                  <a:pt x="326" y="24"/>
                </a:cubicBezTo>
                <a:cubicBezTo>
                  <a:pt x="327" y="21"/>
                  <a:pt x="328" y="17"/>
                  <a:pt x="328" y="14"/>
                </a:cubicBezTo>
                <a:cubicBezTo>
                  <a:pt x="329" y="9"/>
                  <a:pt x="325" y="3"/>
                  <a:pt x="319" y="3"/>
                </a:cubicBezTo>
                <a:cubicBezTo>
                  <a:pt x="314" y="2"/>
                  <a:pt x="308" y="1"/>
                  <a:pt x="303" y="1"/>
                </a:cubicBezTo>
                <a:cubicBezTo>
                  <a:pt x="285" y="0"/>
                  <a:pt x="267" y="2"/>
                  <a:pt x="250" y="3"/>
                </a:cubicBezTo>
                <a:cubicBezTo>
                  <a:pt x="248" y="3"/>
                  <a:pt x="246" y="4"/>
                  <a:pt x="244" y="4"/>
                </a:cubicBezTo>
                <a:cubicBezTo>
                  <a:pt x="240" y="4"/>
                  <a:pt x="236" y="5"/>
                  <a:pt x="232" y="5"/>
                </a:cubicBezTo>
                <a:cubicBezTo>
                  <a:pt x="214" y="6"/>
                  <a:pt x="196" y="7"/>
                  <a:pt x="178" y="8"/>
                </a:cubicBezTo>
                <a:cubicBezTo>
                  <a:pt x="175" y="8"/>
                  <a:pt x="173" y="8"/>
                  <a:pt x="170" y="8"/>
                </a:cubicBezTo>
                <a:cubicBezTo>
                  <a:pt x="159" y="10"/>
                  <a:pt x="147" y="10"/>
                  <a:pt x="135" y="9"/>
                </a:cubicBezTo>
                <a:cubicBezTo>
                  <a:pt x="127" y="10"/>
                  <a:pt x="118" y="10"/>
                  <a:pt x="109" y="11"/>
                </a:cubicBezTo>
                <a:cubicBezTo>
                  <a:pt x="107" y="11"/>
                  <a:pt x="104" y="12"/>
                  <a:pt x="102" y="12"/>
                </a:cubicBezTo>
                <a:cubicBezTo>
                  <a:pt x="100" y="13"/>
                  <a:pt x="99" y="15"/>
                  <a:pt x="99" y="17"/>
                </a:cubicBezTo>
                <a:cubicBezTo>
                  <a:pt x="99" y="20"/>
                  <a:pt x="99" y="24"/>
                  <a:pt x="99" y="28"/>
                </a:cubicBezTo>
                <a:cubicBezTo>
                  <a:pt x="100" y="32"/>
                  <a:pt x="102" y="37"/>
                  <a:pt x="103" y="42"/>
                </a:cubicBezTo>
                <a:cubicBezTo>
                  <a:pt x="103" y="42"/>
                  <a:pt x="102" y="43"/>
                  <a:pt x="102" y="44"/>
                </a:cubicBezTo>
                <a:cubicBezTo>
                  <a:pt x="102" y="44"/>
                  <a:pt x="101" y="44"/>
                  <a:pt x="101" y="44"/>
                </a:cubicBezTo>
                <a:cubicBezTo>
                  <a:pt x="96" y="41"/>
                  <a:pt x="92" y="39"/>
                  <a:pt x="88" y="37"/>
                </a:cubicBezTo>
                <a:cubicBezTo>
                  <a:pt x="82" y="34"/>
                  <a:pt x="77" y="32"/>
                  <a:pt x="71" y="32"/>
                </a:cubicBezTo>
                <a:cubicBezTo>
                  <a:pt x="61" y="31"/>
                  <a:pt x="51" y="32"/>
                  <a:pt x="42" y="32"/>
                </a:cubicBezTo>
                <a:cubicBezTo>
                  <a:pt x="38" y="32"/>
                  <a:pt x="34" y="33"/>
                  <a:pt x="30" y="35"/>
                </a:cubicBezTo>
                <a:cubicBezTo>
                  <a:pt x="12" y="46"/>
                  <a:pt x="1" y="61"/>
                  <a:pt x="0" y="83"/>
                </a:cubicBezTo>
                <a:cubicBezTo>
                  <a:pt x="0" y="95"/>
                  <a:pt x="0" y="107"/>
                  <a:pt x="0" y="119"/>
                </a:cubicBezTo>
                <a:cubicBezTo>
                  <a:pt x="0" y="122"/>
                  <a:pt x="1" y="125"/>
                  <a:pt x="2" y="128"/>
                </a:cubicBezTo>
                <a:cubicBezTo>
                  <a:pt x="5" y="143"/>
                  <a:pt x="13" y="154"/>
                  <a:pt x="24" y="163"/>
                </a:cubicBezTo>
                <a:cubicBezTo>
                  <a:pt x="30" y="167"/>
                  <a:pt x="35" y="170"/>
                  <a:pt x="40" y="174"/>
                </a:cubicBezTo>
                <a:cubicBezTo>
                  <a:pt x="52" y="182"/>
                  <a:pt x="66" y="189"/>
                  <a:pt x="76" y="200"/>
                </a:cubicBezTo>
                <a:cubicBezTo>
                  <a:pt x="77" y="201"/>
                  <a:pt x="79" y="202"/>
                  <a:pt x="80" y="203"/>
                </a:cubicBezTo>
                <a:cubicBezTo>
                  <a:pt x="89" y="207"/>
                  <a:pt x="94" y="215"/>
                  <a:pt x="99" y="223"/>
                </a:cubicBezTo>
                <a:cubicBezTo>
                  <a:pt x="101" y="226"/>
                  <a:pt x="102" y="230"/>
                  <a:pt x="103" y="234"/>
                </a:cubicBezTo>
                <a:cubicBezTo>
                  <a:pt x="104" y="238"/>
                  <a:pt x="102" y="242"/>
                  <a:pt x="99" y="244"/>
                </a:cubicBezTo>
                <a:cubicBezTo>
                  <a:pt x="94" y="247"/>
                  <a:pt x="90" y="247"/>
                  <a:pt x="85" y="244"/>
                </a:cubicBezTo>
                <a:cubicBezTo>
                  <a:pt x="82" y="242"/>
                  <a:pt x="81" y="238"/>
                  <a:pt x="82" y="235"/>
                </a:cubicBezTo>
                <a:cubicBezTo>
                  <a:pt x="82" y="233"/>
                  <a:pt x="83" y="232"/>
                  <a:pt x="83" y="231"/>
                </a:cubicBezTo>
                <a:cubicBezTo>
                  <a:pt x="84" y="227"/>
                  <a:pt x="80" y="223"/>
                  <a:pt x="76" y="223"/>
                </a:cubicBezTo>
                <a:cubicBezTo>
                  <a:pt x="70" y="224"/>
                  <a:pt x="65" y="227"/>
                  <a:pt x="61" y="232"/>
                </a:cubicBezTo>
                <a:cubicBezTo>
                  <a:pt x="61" y="232"/>
                  <a:pt x="60" y="233"/>
                  <a:pt x="60" y="234"/>
                </a:cubicBezTo>
                <a:cubicBezTo>
                  <a:pt x="58" y="246"/>
                  <a:pt x="66" y="260"/>
                  <a:pt x="79" y="262"/>
                </a:cubicBezTo>
                <a:cubicBezTo>
                  <a:pt x="90" y="265"/>
                  <a:pt x="100" y="263"/>
                  <a:pt x="109" y="257"/>
                </a:cubicBezTo>
                <a:cubicBezTo>
                  <a:pt x="115" y="253"/>
                  <a:pt x="119" y="247"/>
                  <a:pt x="118" y="239"/>
                </a:cubicBezTo>
                <a:cubicBezTo>
                  <a:pt x="118" y="237"/>
                  <a:pt x="118" y="234"/>
                  <a:pt x="119" y="232"/>
                </a:cubicBezTo>
                <a:cubicBezTo>
                  <a:pt x="119" y="231"/>
                  <a:pt x="121" y="229"/>
                  <a:pt x="122" y="230"/>
                </a:cubicBezTo>
                <a:cubicBezTo>
                  <a:pt x="123" y="230"/>
                  <a:pt x="123" y="230"/>
                  <a:pt x="124" y="230"/>
                </a:cubicBezTo>
                <a:cubicBezTo>
                  <a:pt x="137" y="239"/>
                  <a:pt x="149" y="248"/>
                  <a:pt x="162" y="257"/>
                </a:cubicBezTo>
                <a:cubicBezTo>
                  <a:pt x="163" y="258"/>
                  <a:pt x="164" y="260"/>
                  <a:pt x="164" y="261"/>
                </a:cubicBezTo>
                <a:cubicBezTo>
                  <a:pt x="164" y="264"/>
                  <a:pt x="164" y="266"/>
                  <a:pt x="164" y="268"/>
                </a:cubicBezTo>
                <a:cubicBezTo>
                  <a:pt x="163" y="273"/>
                  <a:pt x="165" y="278"/>
                  <a:pt x="167" y="282"/>
                </a:cubicBezTo>
                <a:cubicBezTo>
                  <a:pt x="171" y="288"/>
                  <a:pt x="176" y="293"/>
                  <a:pt x="182" y="296"/>
                </a:cubicBezTo>
                <a:cubicBezTo>
                  <a:pt x="184" y="298"/>
                  <a:pt x="187" y="299"/>
                  <a:pt x="189" y="300"/>
                </a:cubicBezTo>
                <a:cubicBezTo>
                  <a:pt x="193" y="301"/>
                  <a:pt x="194" y="304"/>
                  <a:pt x="195" y="307"/>
                </a:cubicBezTo>
                <a:cubicBezTo>
                  <a:pt x="198" y="313"/>
                  <a:pt x="199" y="320"/>
                  <a:pt x="198" y="327"/>
                </a:cubicBezTo>
                <a:cubicBezTo>
                  <a:pt x="198" y="332"/>
                  <a:pt x="196" y="334"/>
                  <a:pt x="191" y="334"/>
                </a:cubicBezTo>
                <a:cubicBezTo>
                  <a:pt x="183" y="334"/>
                  <a:pt x="175" y="337"/>
                  <a:pt x="167" y="341"/>
                </a:cubicBezTo>
                <a:cubicBezTo>
                  <a:pt x="161" y="345"/>
                  <a:pt x="156" y="350"/>
                  <a:pt x="150" y="354"/>
                </a:cubicBezTo>
                <a:cubicBezTo>
                  <a:pt x="140" y="359"/>
                  <a:pt x="132" y="367"/>
                  <a:pt x="124" y="374"/>
                </a:cubicBezTo>
                <a:cubicBezTo>
                  <a:pt x="122" y="377"/>
                  <a:pt x="121" y="380"/>
                  <a:pt x="124" y="383"/>
                </a:cubicBezTo>
                <a:cubicBezTo>
                  <a:pt x="126" y="385"/>
                  <a:pt x="128" y="387"/>
                  <a:pt x="131" y="389"/>
                </a:cubicBezTo>
                <a:cubicBezTo>
                  <a:pt x="137" y="393"/>
                  <a:pt x="143" y="395"/>
                  <a:pt x="150" y="396"/>
                </a:cubicBezTo>
                <a:cubicBezTo>
                  <a:pt x="169" y="400"/>
                  <a:pt x="188" y="404"/>
                  <a:pt x="208" y="404"/>
                </a:cubicBezTo>
                <a:cubicBezTo>
                  <a:pt x="213" y="404"/>
                  <a:pt x="218" y="405"/>
                  <a:pt x="222" y="405"/>
                </a:cubicBezTo>
                <a:cubicBezTo>
                  <a:pt x="228" y="405"/>
                  <a:pt x="233" y="404"/>
                  <a:pt x="238" y="404"/>
                </a:cubicBezTo>
                <a:cubicBezTo>
                  <a:pt x="243" y="403"/>
                  <a:pt x="247" y="403"/>
                  <a:pt x="252" y="402"/>
                </a:cubicBezTo>
                <a:cubicBezTo>
                  <a:pt x="267" y="398"/>
                  <a:pt x="283" y="395"/>
                  <a:pt x="298" y="391"/>
                </a:cubicBezTo>
                <a:cubicBezTo>
                  <a:pt x="302" y="390"/>
                  <a:pt x="306" y="388"/>
                  <a:pt x="310" y="385"/>
                </a:cubicBezTo>
                <a:cubicBezTo>
                  <a:pt x="314" y="381"/>
                  <a:pt x="315" y="378"/>
                  <a:pt x="311" y="373"/>
                </a:cubicBezTo>
                <a:cubicBezTo>
                  <a:pt x="309" y="370"/>
                  <a:pt x="307" y="367"/>
                  <a:pt x="304" y="365"/>
                </a:cubicBezTo>
                <a:cubicBezTo>
                  <a:pt x="293" y="359"/>
                  <a:pt x="283" y="352"/>
                  <a:pt x="273" y="343"/>
                </a:cubicBezTo>
                <a:cubicBezTo>
                  <a:pt x="271" y="341"/>
                  <a:pt x="269" y="340"/>
                  <a:pt x="267" y="338"/>
                </a:cubicBezTo>
                <a:cubicBezTo>
                  <a:pt x="261" y="334"/>
                  <a:pt x="255" y="330"/>
                  <a:pt x="247" y="331"/>
                </a:cubicBezTo>
                <a:cubicBezTo>
                  <a:pt x="244" y="331"/>
                  <a:pt x="242" y="329"/>
                  <a:pt x="242" y="327"/>
                </a:cubicBezTo>
                <a:cubicBezTo>
                  <a:pt x="242" y="319"/>
                  <a:pt x="241" y="312"/>
                  <a:pt x="241" y="305"/>
                </a:cubicBezTo>
                <a:cubicBezTo>
                  <a:pt x="241" y="301"/>
                  <a:pt x="244" y="298"/>
                  <a:pt x="247" y="296"/>
                </a:cubicBezTo>
                <a:cubicBezTo>
                  <a:pt x="249" y="295"/>
                  <a:pt x="251" y="294"/>
                  <a:pt x="252" y="294"/>
                </a:cubicBezTo>
                <a:cubicBezTo>
                  <a:pt x="260" y="291"/>
                  <a:pt x="266" y="286"/>
                  <a:pt x="272" y="280"/>
                </a:cubicBezTo>
                <a:cubicBezTo>
                  <a:pt x="278" y="274"/>
                  <a:pt x="281" y="268"/>
                  <a:pt x="278" y="259"/>
                </a:cubicBezTo>
                <a:cubicBezTo>
                  <a:pt x="277" y="256"/>
                  <a:pt x="278" y="253"/>
                  <a:pt x="281" y="251"/>
                </a:cubicBezTo>
                <a:cubicBezTo>
                  <a:pt x="288" y="246"/>
                  <a:pt x="294" y="240"/>
                  <a:pt x="301" y="234"/>
                </a:cubicBezTo>
                <a:cubicBezTo>
                  <a:pt x="305" y="232"/>
                  <a:pt x="308" y="229"/>
                  <a:pt x="311" y="226"/>
                </a:cubicBezTo>
                <a:cubicBezTo>
                  <a:pt x="316" y="228"/>
                  <a:pt x="316" y="233"/>
                  <a:pt x="319" y="237"/>
                </a:cubicBezTo>
                <a:cubicBezTo>
                  <a:pt x="320" y="237"/>
                  <a:pt x="320" y="237"/>
                  <a:pt x="320" y="238"/>
                </a:cubicBezTo>
                <a:cubicBezTo>
                  <a:pt x="324" y="244"/>
                  <a:pt x="330" y="247"/>
                  <a:pt x="337" y="247"/>
                </a:cubicBezTo>
                <a:cubicBezTo>
                  <a:pt x="341" y="247"/>
                  <a:pt x="345" y="247"/>
                  <a:pt x="349" y="247"/>
                </a:cubicBezTo>
                <a:cubicBezTo>
                  <a:pt x="355" y="246"/>
                  <a:pt x="359" y="244"/>
                  <a:pt x="362" y="239"/>
                </a:cubicBezTo>
                <a:cubicBezTo>
                  <a:pt x="367" y="232"/>
                  <a:pt x="369" y="224"/>
                  <a:pt x="367" y="216"/>
                </a:cubicBezTo>
                <a:cubicBezTo>
                  <a:pt x="365" y="208"/>
                  <a:pt x="360" y="202"/>
                  <a:pt x="352" y="199"/>
                </a:cubicBezTo>
                <a:cubicBezTo>
                  <a:pt x="348" y="198"/>
                  <a:pt x="344" y="198"/>
                  <a:pt x="341" y="201"/>
                </a:cubicBezTo>
                <a:cubicBezTo>
                  <a:pt x="338" y="202"/>
                  <a:pt x="337" y="207"/>
                  <a:pt x="339" y="210"/>
                </a:cubicBezTo>
                <a:cubicBezTo>
                  <a:pt x="341" y="211"/>
                  <a:pt x="343" y="212"/>
                  <a:pt x="344" y="214"/>
                </a:cubicBezTo>
                <a:cubicBezTo>
                  <a:pt x="346" y="216"/>
                  <a:pt x="347" y="218"/>
                  <a:pt x="348" y="221"/>
                </a:cubicBezTo>
                <a:cubicBezTo>
                  <a:pt x="349" y="224"/>
                  <a:pt x="347" y="228"/>
                  <a:pt x="345" y="229"/>
                </a:cubicBezTo>
                <a:cubicBezTo>
                  <a:pt x="342" y="230"/>
                  <a:pt x="338" y="230"/>
                  <a:pt x="336" y="228"/>
                </a:cubicBezTo>
                <a:cubicBezTo>
                  <a:pt x="334" y="227"/>
                  <a:pt x="333" y="225"/>
                  <a:pt x="333" y="224"/>
                </a:cubicBezTo>
                <a:cubicBezTo>
                  <a:pt x="329" y="218"/>
                  <a:pt x="328" y="211"/>
                  <a:pt x="328" y="204"/>
                </a:cubicBezTo>
                <a:cubicBezTo>
                  <a:pt x="327" y="194"/>
                  <a:pt x="331" y="186"/>
                  <a:pt x="338" y="178"/>
                </a:cubicBezTo>
                <a:cubicBezTo>
                  <a:pt x="347" y="169"/>
                  <a:pt x="356" y="160"/>
                  <a:pt x="365" y="151"/>
                </a:cubicBezTo>
                <a:cubicBezTo>
                  <a:pt x="372" y="143"/>
                  <a:pt x="379" y="135"/>
                  <a:pt x="386" y="127"/>
                </a:cubicBezTo>
                <a:cubicBezTo>
                  <a:pt x="399" y="112"/>
                  <a:pt x="407" y="94"/>
                  <a:pt x="411" y="75"/>
                </a:cubicBezTo>
                <a:cubicBezTo>
                  <a:pt x="413" y="67"/>
                  <a:pt x="412" y="60"/>
                  <a:pt x="411" y="53"/>
                </a:cubicBezTo>
                <a:close/>
                <a:moveTo>
                  <a:pt x="72" y="51"/>
                </a:moveTo>
                <a:cubicBezTo>
                  <a:pt x="76" y="53"/>
                  <a:pt x="79" y="54"/>
                  <a:pt x="83" y="56"/>
                </a:cubicBezTo>
                <a:cubicBezTo>
                  <a:pt x="90" y="60"/>
                  <a:pt x="97" y="65"/>
                  <a:pt x="106" y="67"/>
                </a:cubicBezTo>
                <a:cubicBezTo>
                  <a:pt x="107" y="67"/>
                  <a:pt x="110" y="69"/>
                  <a:pt x="110" y="71"/>
                </a:cubicBezTo>
                <a:cubicBezTo>
                  <a:pt x="112" y="76"/>
                  <a:pt x="112" y="81"/>
                  <a:pt x="114" y="87"/>
                </a:cubicBezTo>
                <a:cubicBezTo>
                  <a:pt x="113" y="88"/>
                  <a:pt x="113" y="88"/>
                  <a:pt x="112" y="89"/>
                </a:cubicBezTo>
                <a:cubicBezTo>
                  <a:pt x="112" y="89"/>
                  <a:pt x="111" y="89"/>
                  <a:pt x="111" y="88"/>
                </a:cubicBezTo>
                <a:cubicBezTo>
                  <a:pt x="109" y="86"/>
                  <a:pt x="107" y="84"/>
                  <a:pt x="105" y="82"/>
                </a:cubicBezTo>
                <a:cubicBezTo>
                  <a:pt x="99" y="74"/>
                  <a:pt x="92" y="68"/>
                  <a:pt x="83" y="62"/>
                </a:cubicBezTo>
                <a:cubicBezTo>
                  <a:pt x="79" y="59"/>
                  <a:pt x="74" y="56"/>
                  <a:pt x="70" y="53"/>
                </a:cubicBezTo>
                <a:cubicBezTo>
                  <a:pt x="69" y="53"/>
                  <a:pt x="69" y="52"/>
                  <a:pt x="69" y="52"/>
                </a:cubicBezTo>
                <a:cubicBezTo>
                  <a:pt x="70" y="52"/>
                  <a:pt x="71" y="51"/>
                  <a:pt x="72" y="51"/>
                </a:cubicBezTo>
                <a:close/>
                <a:moveTo>
                  <a:pt x="114" y="125"/>
                </a:moveTo>
                <a:cubicBezTo>
                  <a:pt x="113" y="128"/>
                  <a:pt x="113" y="131"/>
                  <a:pt x="113" y="134"/>
                </a:cubicBezTo>
                <a:cubicBezTo>
                  <a:pt x="108" y="151"/>
                  <a:pt x="105" y="168"/>
                  <a:pt x="103" y="185"/>
                </a:cubicBezTo>
                <a:cubicBezTo>
                  <a:pt x="103" y="187"/>
                  <a:pt x="102" y="189"/>
                  <a:pt x="102" y="191"/>
                </a:cubicBezTo>
                <a:cubicBezTo>
                  <a:pt x="101" y="192"/>
                  <a:pt x="101" y="193"/>
                  <a:pt x="99" y="192"/>
                </a:cubicBezTo>
                <a:cubicBezTo>
                  <a:pt x="95" y="189"/>
                  <a:pt x="91" y="186"/>
                  <a:pt x="88" y="183"/>
                </a:cubicBezTo>
                <a:cubicBezTo>
                  <a:pt x="79" y="175"/>
                  <a:pt x="70" y="168"/>
                  <a:pt x="60" y="162"/>
                </a:cubicBezTo>
                <a:cubicBezTo>
                  <a:pt x="55" y="159"/>
                  <a:pt x="50" y="155"/>
                  <a:pt x="45" y="152"/>
                </a:cubicBezTo>
                <a:cubicBezTo>
                  <a:pt x="41" y="149"/>
                  <a:pt x="38" y="146"/>
                  <a:pt x="35" y="141"/>
                </a:cubicBezTo>
                <a:cubicBezTo>
                  <a:pt x="30" y="131"/>
                  <a:pt x="25" y="120"/>
                  <a:pt x="23" y="108"/>
                </a:cubicBezTo>
                <a:cubicBezTo>
                  <a:pt x="22" y="97"/>
                  <a:pt x="23" y="86"/>
                  <a:pt x="27" y="76"/>
                </a:cubicBezTo>
                <a:cubicBezTo>
                  <a:pt x="29" y="70"/>
                  <a:pt x="33" y="65"/>
                  <a:pt x="39" y="63"/>
                </a:cubicBezTo>
                <a:cubicBezTo>
                  <a:pt x="44" y="60"/>
                  <a:pt x="49" y="60"/>
                  <a:pt x="55" y="63"/>
                </a:cubicBezTo>
                <a:cubicBezTo>
                  <a:pt x="73" y="72"/>
                  <a:pt x="88" y="84"/>
                  <a:pt x="99" y="101"/>
                </a:cubicBezTo>
                <a:cubicBezTo>
                  <a:pt x="102" y="105"/>
                  <a:pt x="105" y="109"/>
                  <a:pt x="109" y="112"/>
                </a:cubicBezTo>
                <a:cubicBezTo>
                  <a:pt x="112" y="116"/>
                  <a:pt x="115" y="119"/>
                  <a:pt x="114" y="125"/>
                </a:cubicBezTo>
                <a:close/>
                <a:moveTo>
                  <a:pt x="246" y="348"/>
                </a:moveTo>
                <a:cubicBezTo>
                  <a:pt x="249" y="347"/>
                  <a:pt x="252" y="348"/>
                  <a:pt x="255" y="350"/>
                </a:cubicBezTo>
                <a:cubicBezTo>
                  <a:pt x="263" y="357"/>
                  <a:pt x="271" y="364"/>
                  <a:pt x="279" y="371"/>
                </a:cubicBezTo>
                <a:cubicBezTo>
                  <a:pt x="281" y="372"/>
                  <a:pt x="280" y="374"/>
                  <a:pt x="279" y="375"/>
                </a:cubicBezTo>
                <a:cubicBezTo>
                  <a:pt x="278" y="375"/>
                  <a:pt x="278" y="376"/>
                  <a:pt x="277" y="376"/>
                </a:cubicBezTo>
                <a:cubicBezTo>
                  <a:pt x="264" y="380"/>
                  <a:pt x="252" y="384"/>
                  <a:pt x="238" y="385"/>
                </a:cubicBezTo>
                <a:cubicBezTo>
                  <a:pt x="231" y="385"/>
                  <a:pt x="224" y="385"/>
                  <a:pt x="217" y="385"/>
                </a:cubicBezTo>
                <a:cubicBezTo>
                  <a:pt x="211" y="386"/>
                  <a:pt x="207" y="387"/>
                  <a:pt x="206" y="380"/>
                </a:cubicBezTo>
                <a:cubicBezTo>
                  <a:pt x="206" y="377"/>
                  <a:pt x="201" y="378"/>
                  <a:pt x="202" y="375"/>
                </a:cubicBezTo>
                <a:cubicBezTo>
                  <a:pt x="202" y="373"/>
                  <a:pt x="205" y="372"/>
                  <a:pt x="206" y="370"/>
                </a:cubicBezTo>
                <a:cubicBezTo>
                  <a:pt x="208" y="368"/>
                  <a:pt x="207" y="365"/>
                  <a:pt x="205" y="363"/>
                </a:cubicBezTo>
                <a:cubicBezTo>
                  <a:pt x="203" y="362"/>
                  <a:pt x="201" y="361"/>
                  <a:pt x="198" y="360"/>
                </a:cubicBezTo>
                <a:cubicBezTo>
                  <a:pt x="195" y="360"/>
                  <a:pt x="192" y="360"/>
                  <a:pt x="189" y="360"/>
                </a:cubicBezTo>
                <a:cubicBezTo>
                  <a:pt x="188" y="360"/>
                  <a:pt x="188" y="359"/>
                  <a:pt x="188" y="359"/>
                </a:cubicBezTo>
                <a:cubicBezTo>
                  <a:pt x="188" y="358"/>
                  <a:pt x="188" y="358"/>
                  <a:pt x="189" y="358"/>
                </a:cubicBezTo>
                <a:cubicBezTo>
                  <a:pt x="194" y="358"/>
                  <a:pt x="200" y="357"/>
                  <a:pt x="204" y="353"/>
                </a:cubicBezTo>
                <a:cubicBezTo>
                  <a:pt x="205" y="352"/>
                  <a:pt x="207" y="352"/>
                  <a:pt x="209" y="351"/>
                </a:cubicBezTo>
                <a:cubicBezTo>
                  <a:pt x="215" y="350"/>
                  <a:pt x="221" y="349"/>
                  <a:pt x="226" y="348"/>
                </a:cubicBezTo>
                <a:cubicBezTo>
                  <a:pt x="229" y="348"/>
                  <a:pt x="232" y="348"/>
                  <a:pt x="235" y="348"/>
                </a:cubicBezTo>
                <a:cubicBezTo>
                  <a:pt x="235" y="348"/>
                  <a:pt x="235" y="349"/>
                  <a:pt x="235" y="349"/>
                </a:cubicBezTo>
                <a:cubicBezTo>
                  <a:pt x="238" y="348"/>
                  <a:pt x="242" y="348"/>
                  <a:pt x="246" y="348"/>
                </a:cubicBezTo>
                <a:close/>
                <a:moveTo>
                  <a:pt x="201" y="273"/>
                </a:moveTo>
                <a:cubicBezTo>
                  <a:pt x="201" y="272"/>
                  <a:pt x="202" y="271"/>
                  <a:pt x="203" y="271"/>
                </a:cubicBezTo>
                <a:cubicBezTo>
                  <a:pt x="204" y="270"/>
                  <a:pt x="206" y="271"/>
                  <a:pt x="206" y="271"/>
                </a:cubicBezTo>
                <a:cubicBezTo>
                  <a:pt x="207" y="275"/>
                  <a:pt x="208" y="278"/>
                  <a:pt x="209" y="281"/>
                </a:cubicBezTo>
                <a:cubicBezTo>
                  <a:pt x="208" y="282"/>
                  <a:pt x="208" y="282"/>
                  <a:pt x="208" y="282"/>
                </a:cubicBezTo>
                <a:cubicBezTo>
                  <a:pt x="208" y="282"/>
                  <a:pt x="207" y="282"/>
                  <a:pt x="207" y="282"/>
                </a:cubicBezTo>
                <a:cubicBezTo>
                  <a:pt x="203" y="280"/>
                  <a:pt x="202" y="277"/>
                  <a:pt x="201" y="273"/>
                </a:cubicBezTo>
                <a:close/>
                <a:moveTo>
                  <a:pt x="215" y="303"/>
                </a:moveTo>
                <a:cubicBezTo>
                  <a:pt x="217" y="302"/>
                  <a:pt x="219" y="303"/>
                  <a:pt x="221" y="303"/>
                </a:cubicBezTo>
                <a:cubicBezTo>
                  <a:pt x="222" y="303"/>
                  <a:pt x="223" y="305"/>
                  <a:pt x="224" y="306"/>
                </a:cubicBezTo>
                <a:cubicBezTo>
                  <a:pt x="224" y="307"/>
                  <a:pt x="224" y="309"/>
                  <a:pt x="224" y="309"/>
                </a:cubicBezTo>
                <a:cubicBezTo>
                  <a:pt x="224" y="317"/>
                  <a:pt x="223" y="324"/>
                  <a:pt x="222" y="330"/>
                </a:cubicBezTo>
                <a:cubicBezTo>
                  <a:pt x="222" y="331"/>
                  <a:pt x="221" y="332"/>
                  <a:pt x="220" y="333"/>
                </a:cubicBezTo>
                <a:cubicBezTo>
                  <a:pt x="219" y="334"/>
                  <a:pt x="217" y="332"/>
                  <a:pt x="216" y="331"/>
                </a:cubicBezTo>
                <a:cubicBezTo>
                  <a:pt x="216" y="328"/>
                  <a:pt x="216" y="326"/>
                  <a:pt x="215" y="324"/>
                </a:cubicBezTo>
                <a:cubicBezTo>
                  <a:pt x="215" y="319"/>
                  <a:pt x="215" y="313"/>
                  <a:pt x="214" y="308"/>
                </a:cubicBezTo>
                <a:cubicBezTo>
                  <a:pt x="214" y="307"/>
                  <a:pt x="212" y="304"/>
                  <a:pt x="215" y="303"/>
                </a:cubicBezTo>
                <a:close/>
                <a:moveTo>
                  <a:pt x="263" y="267"/>
                </a:moveTo>
                <a:cubicBezTo>
                  <a:pt x="257" y="273"/>
                  <a:pt x="249" y="277"/>
                  <a:pt x="240" y="280"/>
                </a:cubicBezTo>
                <a:cubicBezTo>
                  <a:pt x="238" y="281"/>
                  <a:pt x="237" y="281"/>
                  <a:pt x="235" y="281"/>
                </a:cubicBezTo>
                <a:cubicBezTo>
                  <a:pt x="229" y="284"/>
                  <a:pt x="227" y="281"/>
                  <a:pt x="227" y="275"/>
                </a:cubicBezTo>
                <a:cubicBezTo>
                  <a:pt x="227" y="274"/>
                  <a:pt x="228" y="272"/>
                  <a:pt x="229" y="272"/>
                </a:cubicBezTo>
                <a:cubicBezTo>
                  <a:pt x="238" y="270"/>
                  <a:pt x="247" y="267"/>
                  <a:pt x="255" y="264"/>
                </a:cubicBezTo>
                <a:cubicBezTo>
                  <a:pt x="257" y="263"/>
                  <a:pt x="259" y="263"/>
                  <a:pt x="261" y="263"/>
                </a:cubicBezTo>
                <a:cubicBezTo>
                  <a:pt x="262" y="263"/>
                  <a:pt x="262" y="263"/>
                  <a:pt x="262" y="264"/>
                </a:cubicBezTo>
                <a:cubicBezTo>
                  <a:pt x="263" y="264"/>
                  <a:pt x="264" y="264"/>
                  <a:pt x="264" y="265"/>
                </a:cubicBezTo>
                <a:cubicBezTo>
                  <a:pt x="264" y="265"/>
                  <a:pt x="264" y="266"/>
                  <a:pt x="263" y="267"/>
                </a:cubicBezTo>
                <a:close/>
                <a:moveTo>
                  <a:pt x="305" y="195"/>
                </a:moveTo>
                <a:cubicBezTo>
                  <a:pt x="304" y="199"/>
                  <a:pt x="302" y="203"/>
                  <a:pt x="300" y="207"/>
                </a:cubicBezTo>
                <a:cubicBezTo>
                  <a:pt x="299" y="208"/>
                  <a:pt x="298" y="209"/>
                  <a:pt x="296" y="210"/>
                </a:cubicBezTo>
                <a:cubicBezTo>
                  <a:pt x="292" y="213"/>
                  <a:pt x="287" y="216"/>
                  <a:pt x="282" y="219"/>
                </a:cubicBezTo>
                <a:cubicBezTo>
                  <a:pt x="276" y="223"/>
                  <a:pt x="270" y="227"/>
                  <a:pt x="264" y="231"/>
                </a:cubicBezTo>
                <a:cubicBezTo>
                  <a:pt x="258" y="234"/>
                  <a:pt x="252" y="237"/>
                  <a:pt x="245" y="237"/>
                </a:cubicBezTo>
                <a:cubicBezTo>
                  <a:pt x="236" y="238"/>
                  <a:pt x="227" y="241"/>
                  <a:pt x="218" y="243"/>
                </a:cubicBezTo>
                <a:cubicBezTo>
                  <a:pt x="214" y="244"/>
                  <a:pt x="210" y="243"/>
                  <a:pt x="206" y="242"/>
                </a:cubicBezTo>
                <a:cubicBezTo>
                  <a:pt x="195" y="239"/>
                  <a:pt x="184" y="236"/>
                  <a:pt x="173" y="230"/>
                </a:cubicBezTo>
                <a:cubicBezTo>
                  <a:pt x="166" y="226"/>
                  <a:pt x="160" y="221"/>
                  <a:pt x="154" y="215"/>
                </a:cubicBezTo>
                <a:cubicBezTo>
                  <a:pt x="150" y="211"/>
                  <a:pt x="146" y="206"/>
                  <a:pt x="144" y="200"/>
                </a:cubicBezTo>
                <a:cubicBezTo>
                  <a:pt x="143" y="198"/>
                  <a:pt x="141" y="195"/>
                  <a:pt x="143" y="193"/>
                </a:cubicBezTo>
                <a:cubicBezTo>
                  <a:pt x="145" y="190"/>
                  <a:pt x="148" y="192"/>
                  <a:pt x="150" y="192"/>
                </a:cubicBezTo>
                <a:cubicBezTo>
                  <a:pt x="157" y="194"/>
                  <a:pt x="163" y="193"/>
                  <a:pt x="169" y="191"/>
                </a:cubicBezTo>
                <a:cubicBezTo>
                  <a:pt x="172" y="190"/>
                  <a:pt x="174" y="188"/>
                  <a:pt x="174" y="185"/>
                </a:cubicBezTo>
                <a:cubicBezTo>
                  <a:pt x="174" y="182"/>
                  <a:pt x="173" y="180"/>
                  <a:pt x="170" y="179"/>
                </a:cubicBezTo>
                <a:cubicBezTo>
                  <a:pt x="165" y="177"/>
                  <a:pt x="161" y="177"/>
                  <a:pt x="157" y="177"/>
                </a:cubicBezTo>
                <a:cubicBezTo>
                  <a:pt x="152" y="177"/>
                  <a:pt x="148" y="176"/>
                  <a:pt x="144" y="175"/>
                </a:cubicBezTo>
                <a:cubicBezTo>
                  <a:pt x="141" y="175"/>
                  <a:pt x="140" y="173"/>
                  <a:pt x="140" y="171"/>
                </a:cubicBezTo>
                <a:cubicBezTo>
                  <a:pt x="140" y="170"/>
                  <a:pt x="140" y="168"/>
                  <a:pt x="140" y="166"/>
                </a:cubicBezTo>
                <a:cubicBezTo>
                  <a:pt x="140" y="159"/>
                  <a:pt x="141" y="158"/>
                  <a:pt x="148" y="158"/>
                </a:cubicBezTo>
                <a:cubicBezTo>
                  <a:pt x="152" y="158"/>
                  <a:pt x="156" y="158"/>
                  <a:pt x="159" y="157"/>
                </a:cubicBezTo>
                <a:cubicBezTo>
                  <a:pt x="162" y="157"/>
                  <a:pt x="164" y="155"/>
                  <a:pt x="165" y="153"/>
                </a:cubicBezTo>
                <a:cubicBezTo>
                  <a:pt x="165" y="152"/>
                  <a:pt x="165" y="150"/>
                  <a:pt x="164" y="150"/>
                </a:cubicBezTo>
                <a:cubicBezTo>
                  <a:pt x="163" y="149"/>
                  <a:pt x="161" y="148"/>
                  <a:pt x="159" y="148"/>
                </a:cubicBezTo>
                <a:cubicBezTo>
                  <a:pt x="155" y="147"/>
                  <a:pt x="151" y="146"/>
                  <a:pt x="147" y="146"/>
                </a:cubicBezTo>
                <a:cubicBezTo>
                  <a:pt x="143" y="146"/>
                  <a:pt x="142" y="144"/>
                  <a:pt x="142" y="140"/>
                </a:cubicBezTo>
                <a:cubicBezTo>
                  <a:pt x="142" y="137"/>
                  <a:pt x="144" y="136"/>
                  <a:pt x="146" y="136"/>
                </a:cubicBezTo>
                <a:cubicBezTo>
                  <a:pt x="152" y="138"/>
                  <a:pt x="158" y="138"/>
                  <a:pt x="164" y="138"/>
                </a:cubicBezTo>
                <a:cubicBezTo>
                  <a:pt x="168" y="138"/>
                  <a:pt x="172" y="136"/>
                  <a:pt x="175" y="132"/>
                </a:cubicBezTo>
                <a:cubicBezTo>
                  <a:pt x="176" y="130"/>
                  <a:pt x="176" y="127"/>
                  <a:pt x="174" y="126"/>
                </a:cubicBezTo>
                <a:cubicBezTo>
                  <a:pt x="172" y="124"/>
                  <a:pt x="170" y="122"/>
                  <a:pt x="168" y="121"/>
                </a:cubicBezTo>
                <a:cubicBezTo>
                  <a:pt x="163" y="119"/>
                  <a:pt x="158" y="119"/>
                  <a:pt x="154" y="119"/>
                </a:cubicBezTo>
                <a:cubicBezTo>
                  <a:pt x="151" y="119"/>
                  <a:pt x="148" y="119"/>
                  <a:pt x="145" y="119"/>
                </a:cubicBezTo>
                <a:cubicBezTo>
                  <a:pt x="144" y="119"/>
                  <a:pt x="143" y="118"/>
                  <a:pt x="143" y="117"/>
                </a:cubicBezTo>
                <a:cubicBezTo>
                  <a:pt x="141" y="115"/>
                  <a:pt x="142" y="111"/>
                  <a:pt x="143" y="108"/>
                </a:cubicBezTo>
                <a:cubicBezTo>
                  <a:pt x="143" y="108"/>
                  <a:pt x="144" y="107"/>
                  <a:pt x="145" y="107"/>
                </a:cubicBezTo>
                <a:cubicBezTo>
                  <a:pt x="147" y="108"/>
                  <a:pt x="149" y="109"/>
                  <a:pt x="152" y="109"/>
                </a:cubicBezTo>
                <a:cubicBezTo>
                  <a:pt x="157" y="111"/>
                  <a:pt x="163" y="111"/>
                  <a:pt x="168" y="109"/>
                </a:cubicBezTo>
                <a:cubicBezTo>
                  <a:pt x="172" y="108"/>
                  <a:pt x="174" y="106"/>
                  <a:pt x="174" y="102"/>
                </a:cubicBezTo>
                <a:cubicBezTo>
                  <a:pt x="174" y="98"/>
                  <a:pt x="171" y="95"/>
                  <a:pt x="167" y="94"/>
                </a:cubicBezTo>
                <a:cubicBezTo>
                  <a:pt x="162" y="94"/>
                  <a:pt x="156" y="93"/>
                  <a:pt x="151" y="92"/>
                </a:cubicBezTo>
                <a:cubicBezTo>
                  <a:pt x="149" y="92"/>
                  <a:pt x="147" y="92"/>
                  <a:pt x="145" y="92"/>
                </a:cubicBezTo>
                <a:cubicBezTo>
                  <a:pt x="142" y="91"/>
                  <a:pt x="140" y="90"/>
                  <a:pt x="140" y="87"/>
                </a:cubicBezTo>
                <a:cubicBezTo>
                  <a:pt x="139" y="81"/>
                  <a:pt x="138" y="74"/>
                  <a:pt x="136" y="68"/>
                </a:cubicBezTo>
                <a:cubicBezTo>
                  <a:pt x="135" y="60"/>
                  <a:pt x="132" y="52"/>
                  <a:pt x="128" y="44"/>
                </a:cubicBezTo>
                <a:cubicBezTo>
                  <a:pt x="126" y="40"/>
                  <a:pt x="123" y="36"/>
                  <a:pt x="121" y="31"/>
                </a:cubicBezTo>
                <a:cubicBezTo>
                  <a:pt x="120" y="27"/>
                  <a:pt x="121" y="25"/>
                  <a:pt x="125" y="25"/>
                </a:cubicBezTo>
                <a:cubicBezTo>
                  <a:pt x="129" y="25"/>
                  <a:pt x="133" y="25"/>
                  <a:pt x="137" y="25"/>
                </a:cubicBezTo>
                <a:cubicBezTo>
                  <a:pt x="144" y="26"/>
                  <a:pt x="150" y="27"/>
                  <a:pt x="156" y="28"/>
                </a:cubicBezTo>
                <a:cubicBezTo>
                  <a:pt x="163" y="28"/>
                  <a:pt x="169" y="29"/>
                  <a:pt x="175" y="28"/>
                </a:cubicBezTo>
                <a:cubicBezTo>
                  <a:pt x="189" y="26"/>
                  <a:pt x="204" y="27"/>
                  <a:pt x="218" y="27"/>
                </a:cubicBezTo>
                <a:cubicBezTo>
                  <a:pt x="226" y="26"/>
                  <a:pt x="234" y="26"/>
                  <a:pt x="243" y="25"/>
                </a:cubicBezTo>
                <a:cubicBezTo>
                  <a:pt x="249" y="25"/>
                  <a:pt x="256" y="25"/>
                  <a:pt x="262" y="24"/>
                </a:cubicBezTo>
                <a:cubicBezTo>
                  <a:pt x="273" y="24"/>
                  <a:pt x="283" y="23"/>
                  <a:pt x="293" y="23"/>
                </a:cubicBezTo>
                <a:cubicBezTo>
                  <a:pt x="305" y="22"/>
                  <a:pt x="305" y="23"/>
                  <a:pt x="303" y="34"/>
                </a:cubicBezTo>
                <a:cubicBezTo>
                  <a:pt x="303" y="35"/>
                  <a:pt x="302" y="37"/>
                  <a:pt x="302" y="38"/>
                </a:cubicBezTo>
                <a:cubicBezTo>
                  <a:pt x="303" y="50"/>
                  <a:pt x="298" y="62"/>
                  <a:pt x="296" y="74"/>
                </a:cubicBezTo>
                <a:cubicBezTo>
                  <a:pt x="296" y="78"/>
                  <a:pt x="295" y="81"/>
                  <a:pt x="295" y="84"/>
                </a:cubicBezTo>
                <a:cubicBezTo>
                  <a:pt x="295" y="99"/>
                  <a:pt x="294" y="114"/>
                  <a:pt x="294" y="129"/>
                </a:cubicBezTo>
                <a:cubicBezTo>
                  <a:pt x="294" y="137"/>
                  <a:pt x="296" y="146"/>
                  <a:pt x="298" y="155"/>
                </a:cubicBezTo>
                <a:cubicBezTo>
                  <a:pt x="300" y="161"/>
                  <a:pt x="302" y="168"/>
                  <a:pt x="303" y="174"/>
                </a:cubicBezTo>
                <a:cubicBezTo>
                  <a:pt x="305" y="181"/>
                  <a:pt x="305" y="188"/>
                  <a:pt x="305" y="195"/>
                </a:cubicBezTo>
                <a:close/>
                <a:moveTo>
                  <a:pt x="364" y="42"/>
                </a:moveTo>
                <a:cubicBezTo>
                  <a:pt x="365" y="42"/>
                  <a:pt x="365" y="42"/>
                  <a:pt x="365" y="42"/>
                </a:cubicBezTo>
                <a:cubicBezTo>
                  <a:pt x="369" y="44"/>
                  <a:pt x="370" y="47"/>
                  <a:pt x="367" y="50"/>
                </a:cubicBezTo>
                <a:cubicBezTo>
                  <a:pt x="367" y="50"/>
                  <a:pt x="366" y="50"/>
                  <a:pt x="366" y="50"/>
                </a:cubicBezTo>
                <a:cubicBezTo>
                  <a:pt x="366" y="50"/>
                  <a:pt x="365" y="50"/>
                  <a:pt x="365" y="50"/>
                </a:cubicBezTo>
                <a:cubicBezTo>
                  <a:pt x="365" y="47"/>
                  <a:pt x="364" y="45"/>
                  <a:pt x="364" y="43"/>
                </a:cubicBezTo>
                <a:cubicBezTo>
                  <a:pt x="364" y="43"/>
                  <a:pt x="364" y="42"/>
                  <a:pt x="364" y="42"/>
                </a:cubicBezTo>
                <a:close/>
                <a:moveTo>
                  <a:pt x="342" y="52"/>
                </a:moveTo>
                <a:cubicBezTo>
                  <a:pt x="343" y="48"/>
                  <a:pt x="346" y="48"/>
                  <a:pt x="349" y="47"/>
                </a:cubicBezTo>
                <a:cubicBezTo>
                  <a:pt x="351" y="46"/>
                  <a:pt x="352" y="47"/>
                  <a:pt x="352" y="49"/>
                </a:cubicBezTo>
                <a:cubicBezTo>
                  <a:pt x="352" y="49"/>
                  <a:pt x="352" y="49"/>
                  <a:pt x="352" y="49"/>
                </a:cubicBezTo>
                <a:cubicBezTo>
                  <a:pt x="352" y="57"/>
                  <a:pt x="350" y="60"/>
                  <a:pt x="342" y="61"/>
                </a:cubicBezTo>
                <a:cubicBezTo>
                  <a:pt x="342" y="62"/>
                  <a:pt x="341" y="61"/>
                  <a:pt x="341" y="60"/>
                </a:cubicBezTo>
                <a:cubicBezTo>
                  <a:pt x="341" y="58"/>
                  <a:pt x="341" y="55"/>
                  <a:pt x="342" y="52"/>
                </a:cubicBezTo>
                <a:close/>
                <a:moveTo>
                  <a:pt x="314" y="66"/>
                </a:moveTo>
                <a:cubicBezTo>
                  <a:pt x="315" y="62"/>
                  <a:pt x="318" y="60"/>
                  <a:pt x="322" y="59"/>
                </a:cubicBezTo>
                <a:cubicBezTo>
                  <a:pt x="322" y="59"/>
                  <a:pt x="323" y="60"/>
                  <a:pt x="323" y="60"/>
                </a:cubicBezTo>
                <a:cubicBezTo>
                  <a:pt x="324" y="63"/>
                  <a:pt x="324" y="65"/>
                  <a:pt x="324" y="68"/>
                </a:cubicBezTo>
                <a:cubicBezTo>
                  <a:pt x="323" y="68"/>
                  <a:pt x="323" y="68"/>
                  <a:pt x="323" y="68"/>
                </a:cubicBezTo>
                <a:cubicBezTo>
                  <a:pt x="323" y="69"/>
                  <a:pt x="323" y="71"/>
                  <a:pt x="324" y="72"/>
                </a:cubicBezTo>
                <a:cubicBezTo>
                  <a:pt x="324" y="75"/>
                  <a:pt x="323" y="76"/>
                  <a:pt x="322" y="78"/>
                </a:cubicBezTo>
                <a:cubicBezTo>
                  <a:pt x="319" y="80"/>
                  <a:pt x="316" y="82"/>
                  <a:pt x="314" y="84"/>
                </a:cubicBezTo>
                <a:cubicBezTo>
                  <a:pt x="314" y="84"/>
                  <a:pt x="313" y="84"/>
                  <a:pt x="313" y="84"/>
                </a:cubicBezTo>
                <a:cubicBezTo>
                  <a:pt x="313" y="84"/>
                  <a:pt x="312" y="83"/>
                  <a:pt x="312" y="83"/>
                </a:cubicBezTo>
                <a:cubicBezTo>
                  <a:pt x="313" y="77"/>
                  <a:pt x="313" y="72"/>
                  <a:pt x="314" y="66"/>
                </a:cubicBezTo>
                <a:close/>
                <a:moveTo>
                  <a:pt x="390" y="80"/>
                </a:moveTo>
                <a:cubicBezTo>
                  <a:pt x="385" y="96"/>
                  <a:pt x="376" y="109"/>
                  <a:pt x="365" y="122"/>
                </a:cubicBezTo>
                <a:cubicBezTo>
                  <a:pt x="352" y="136"/>
                  <a:pt x="339" y="149"/>
                  <a:pt x="326" y="163"/>
                </a:cubicBezTo>
                <a:cubicBezTo>
                  <a:pt x="325" y="163"/>
                  <a:pt x="324" y="164"/>
                  <a:pt x="324" y="164"/>
                </a:cubicBezTo>
                <a:cubicBezTo>
                  <a:pt x="323" y="164"/>
                  <a:pt x="321" y="164"/>
                  <a:pt x="321" y="163"/>
                </a:cubicBezTo>
                <a:cubicBezTo>
                  <a:pt x="319" y="161"/>
                  <a:pt x="318" y="158"/>
                  <a:pt x="318" y="155"/>
                </a:cubicBezTo>
                <a:cubicBezTo>
                  <a:pt x="314" y="144"/>
                  <a:pt x="310" y="132"/>
                  <a:pt x="311" y="122"/>
                </a:cubicBezTo>
                <a:cubicBezTo>
                  <a:pt x="311" y="118"/>
                  <a:pt x="311" y="115"/>
                  <a:pt x="311" y="113"/>
                </a:cubicBezTo>
                <a:cubicBezTo>
                  <a:pt x="311" y="107"/>
                  <a:pt x="313" y="102"/>
                  <a:pt x="320" y="100"/>
                </a:cubicBezTo>
                <a:cubicBezTo>
                  <a:pt x="322" y="99"/>
                  <a:pt x="324" y="97"/>
                  <a:pt x="327" y="95"/>
                </a:cubicBezTo>
                <a:cubicBezTo>
                  <a:pt x="332" y="91"/>
                  <a:pt x="338" y="87"/>
                  <a:pt x="343" y="83"/>
                </a:cubicBezTo>
                <a:cubicBezTo>
                  <a:pt x="349" y="79"/>
                  <a:pt x="355" y="76"/>
                  <a:pt x="362" y="75"/>
                </a:cubicBezTo>
                <a:cubicBezTo>
                  <a:pt x="365" y="74"/>
                  <a:pt x="369" y="72"/>
                  <a:pt x="373" y="70"/>
                </a:cubicBezTo>
                <a:cubicBezTo>
                  <a:pt x="375" y="69"/>
                  <a:pt x="378" y="68"/>
                  <a:pt x="381" y="68"/>
                </a:cubicBezTo>
                <a:cubicBezTo>
                  <a:pt x="391" y="67"/>
                  <a:pt x="393" y="70"/>
                  <a:pt x="390" y="80"/>
                </a:cubicBezTo>
                <a:close/>
                <a:moveTo>
                  <a:pt x="272" y="50"/>
                </a:moveTo>
                <a:cubicBezTo>
                  <a:pt x="272" y="50"/>
                  <a:pt x="271" y="49"/>
                  <a:pt x="270" y="49"/>
                </a:cubicBezTo>
                <a:cubicBezTo>
                  <a:pt x="263" y="49"/>
                  <a:pt x="256" y="49"/>
                  <a:pt x="249" y="51"/>
                </a:cubicBezTo>
                <a:cubicBezTo>
                  <a:pt x="246" y="52"/>
                  <a:pt x="244" y="54"/>
                  <a:pt x="244" y="56"/>
                </a:cubicBezTo>
                <a:cubicBezTo>
                  <a:pt x="244" y="59"/>
                  <a:pt x="246" y="60"/>
                  <a:pt x="248" y="61"/>
                </a:cubicBezTo>
                <a:cubicBezTo>
                  <a:pt x="250" y="62"/>
                  <a:pt x="252" y="63"/>
                  <a:pt x="254" y="63"/>
                </a:cubicBezTo>
                <a:cubicBezTo>
                  <a:pt x="257" y="63"/>
                  <a:pt x="260" y="63"/>
                  <a:pt x="263" y="63"/>
                </a:cubicBezTo>
                <a:cubicBezTo>
                  <a:pt x="263" y="63"/>
                  <a:pt x="263" y="63"/>
                  <a:pt x="263" y="63"/>
                </a:cubicBezTo>
                <a:cubicBezTo>
                  <a:pt x="265" y="63"/>
                  <a:pt x="267" y="63"/>
                  <a:pt x="269" y="63"/>
                </a:cubicBezTo>
                <a:cubicBezTo>
                  <a:pt x="269" y="63"/>
                  <a:pt x="270" y="63"/>
                  <a:pt x="271" y="63"/>
                </a:cubicBezTo>
                <a:cubicBezTo>
                  <a:pt x="275" y="62"/>
                  <a:pt x="277" y="60"/>
                  <a:pt x="278" y="57"/>
                </a:cubicBezTo>
                <a:cubicBezTo>
                  <a:pt x="278" y="54"/>
                  <a:pt x="275" y="51"/>
                  <a:pt x="272" y="50"/>
                </a:cubicBezTo>
                <a:close/>
                <a:moveTo>
                  <a:pt x="274" y="70"/>
                </a:moveTo>
                <a:cubicBezTo>
                  <a:pt x="271" y="70"/>
                  <a:pt x="268" y="71"/>
                  <a:pt x="266" y="71"/>
                </a:cubicBezTo>
                <a:cubicBezTo>
                  <a:pt x="266" y="71"/>
                  <a:pt x="266" y="71"/>
                  <a:pt x="266" y="71"/>
                </a:cubicBezTo>
                <a:cubicBezTo>
                  <a:pt x="262" y="71"/>
                  <a:pt x="259" y="71"/>
                  <a:pt x="255" y="71"/>
                </a:cubicBezTo>
                <a:cubicBezTo>
                  <a:pt x="254" y="71"/>
                  <a:pt x="253" y="73"/>
                  <a:pt x="254" y="74"/>
                </a:cubicBezTo>
                <a:cubicBezTo>
                  <a:pt x="254" y="75"/>
                  <a:pt x="255" y="76"/>
                  <a:pt x="255" y="76"/>
                </a:cubicBezTo>
                <a:cubicBezTo>
                  <a:pt x="262" y="79"/>
                  <a:pt x="269" y="79"/>
                  <a:pt x="275" y="74"/>
                </a:cubicBezTo>
                <a:cubicBezTo>
                  <a:pt x="276" y="74"/>
                  <a:pt x="277" y="72"/>
                  <a:pt x="276" y="72"/>
                </a:cubicBezTo>
                <a:cubicBezTo>
                  <a:pt x="276" y="71"/>
                  <a:pt x="275" y="70"/>
                  <a:pt x="274" y="70"/>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 name="Freeform 25"/>
          <p:cNvSpPr>
            <a:spLocks noEditPoints="1"/>
          </p:cNvSpPr>
          <p:nvPr/>
        </p:nvSpPr>
        <p:spPr bwMode="auto">
          <a:xfrm>
            <a:off x="3353002" y="2342424"/>
            <a:ext cx="2211958" cy="2169884"/>
          </a:xfrm>
          <a:custGeom>
            <a:avLst/>
            <a:gdLst>
              <a:gd name="T0" fmla="*/ 326 w 413"/>
              <a:gd name="T1" fmla="*/ 44 h 405"/>
              <a:gd name="T2" fmla="*/ 319 w 413"/>
              <a:gd name="T3" fmla="*/ 3 h 405"/>
              <a:gd name="T4" fmla="*/ 178 w 413"/>
              <a:gd name="T5" fmla="*/ 8 h 405"/>
              <a:gd name="T6" fmla="*/ 99 w 413"/>
              <a:gd name="T7" fmla="*/ 17 h 405"/>
              <a:gd name="T8" fmla="*/ 88 w 413"/>
              <a:gd name="T9" fmla="*/ 37 h 405"/>
              <a:gd name="T10" fmla="*/ 0 w 413"/>
              <a:gd name="T11" fmla="*/ 119 h 405"/>
              <a:gd name="T12" fmla="*/ 80 w 413"/>
              <a:gd name="T13" fmla="*/ 203 h 405"/>
              <a:gd name="T14" fmla="*/ 82 w 413"/>
              <a:gd name="T15" fmla="*/ 235 h 405"/>
              <a:gd name="T16" fmla="*/ 79 w 413"/>
              <a:gd name="T17" fmla="*/ 262 h 405"/>
              <a:gd name="T18" fmla="*/ 124 w 413"/>
              <a:gd name="T19" fmla="*/ 230 h 405"/>
              <a:gd name="T20" fmla="*/ 182 w 413"/>
              <a:gd name="T21" fmla="*/ 296 h 405"/>
              <a:gd name="T22" fmla="*/ 167 w 413"/>
              <a:gd name="T23" fmla="*/ 341 h 405"/>
              <a:gd name="T24" fmla="*/ 150 w 413"/>
              <a:gd name="T25" fmla="*/ 396 h 405"/>
              <a:gd name="T26" fmla="*/ 298 w 413"/>
              <a:gd name="T27" fmla="*/ 391 h 405"/>
              <a:gd name="T28" fmla="*/ 267 w 413"/>
              <a:gd name="T29" fmla="*/ 338 h 405"/>
              <a:gd name="T30" fmla="*/ 252 w 413"/>
              <a:gd name="T31" fmla="*/ 294 h 405"/>
              <a:gd name="T32" fmla="*/ 311 w 413"/>
              <a:gd name="T33" fmla="*/ 226 h 405"/>
              <a:gd name="T34" fmla="*/ 362 w 413"/>
              <a:gd name="T35" fmla="*/ 239 h 405"/>
              <a:gd name="T36" fmla="*/ 344 w 413"/>
              <a:gd name="T37" fmla="*/ 214 h 405"/>
              <a:gd name="T38" fmla="*/ 328 w 413"/>
              <a:gd name="T39" fmla="*/ 204 h 405"/>
              <a:gd name="T40" fmla="*/ 411 w 413"/>
              <a:gd name="T41" fmla="*/ 53 h 405"/>
              <a:gd name="T42" fmla="*/ 114 w 413"/>
              <a:gd name="T43" fmla="*/ 87 h 405"/>
              <a:gd name="T44" fmla="*/ 70 w 413"/>
              <a:gd name="T45" fmla="*/ 53 h 405"/>
              <a:gd name="T46" fmla="*/ 103 w 413"/>
              <a:gd name="T47" fmla="*/ 185 h 405"/>
              <a:gd name="T48" fmla="*/ 45 w 413"/>
              <a:gd name="T49" fmla="*/ 152 h 405"/>
              <a:gd name="T50" fmla="*/ 55 w 413"/>
              <a:gd name="T51" fmla="*/ 63 h 405"/>
              <a:gd name="T52" fmla="*/ 255 w 413"/>
              <a:gd name="T53" fmla="*/ 350 h 405"/>
              <a:gd name="T54" fmla="*/ 217 w 413"/>
              <a:gd name="T55" fmla="*/ 385 h 405"/>
              <a:gd name="T56" fmla="*/ 198 w 413"/>
              <a:gd name="T57" fmla="*/ 360 h 405"/>
              <a:gd name="T58" fmla="*/ 209 w 413"/>
              <a:gd name="T59" fmla="*/ 351 h 405"/>
              <a:gd name="T60" fmla="*/ 201 w 413"/>
              <a:gd name="T61" fmla="*/ 273 h 405"/>
              <a:gd name="T62" fmla="*/ 207 w 413"/>
              <a:gd name="T63" fmla="*/ 282 h 405"/>
              <a:gd name="T64" fmla="*/ 224 w 413"/>
              <a:gd name="T65" fmla="*/ 309 h 405"/>
              <a:gd name="T66" fmla="*/ 214 w 413"/>
              <a:gd name="T67" fmla="*/ 308 h 405"/>
              <a:gd name="T68" fmla="*/ 227 w 413"/>
              <a:gd name="T69" fmla="*/ 275 h 405"/>
              <a:gd name="T70" fmla="*/ 264 w 413"/>
              <a:gd name="T71" fmla="*/ 265 h 405"/>
              <a:gd name="T72" fmla="*/ 282 w 413"/>
              <a:gd name="T73" fmla="*/ 219 h 405"/>
              <a:gd name="T74" fmla="*/ 173 w 413"/>
              <a:gd name="T75" fmla="*/ 230 h 405"/>
              <a:gd name="T76" fmla="*/ 169 w 413"/>
              <a:gd name="T77" fmla="*/ 191 h 405"/>
              <a:gd name="T78" fmla="*/ 140 w 413"/>
              <a:gd name="T79" fmla="*/ 171 h 405"/>
              <a:gd name="T80" fmla="*/ 164 w 413"/>
              <a:gd name="T81" fmla="*/ 150 h 405"/>
              <a:gd name="T82" fmla="*/ 164 w 413"/>
              <a:gd name="T83" fmla="*/ 138 h 405"/>
              <a:gd name="T84" fmla="*/ 145 w 413"/>
              <a:gd name="T85" fmla="*/ 119 h 405"/>
              <a:gd name="T86" fmla="*/ 168 w 413"/>
              <a:gd name="T87" fmla="*/ 109 h 405"/>
              <a:gd name="T88" fmla="*/ 140 w 413"/>
              <a:gd name="T89" fmla="*/ 87 h 405"/>
              <a:gd name="T90" fmla="*/ 137 w 413"/>
              <a:gd name="T91" fmla="*/ 25 h 405"/>
              <a:gd name="T92" fmla="*/ 262 w 413"/>
              <a:gd name="T93" fmla="*/ 24 h 405"/>
              <a:gd name="T94" fmla="*/ 295 w 413"/>
              <a:gd name="T95" fmla="*/ 84 h 405"/>
              <a:gd name="T96" fmla="*/ 364 w 413"/>
              <a:gd name="T97" fmla="*/ 42 h 405"/>
              <a:gd name="T98" fmla="*/ 364 w 413"/>
              <a:gd name="T99" fmla="*/ 43 h 405"/>
              <a:gd name="T100" fmla="*/ 352 w 413"/>
              <a:gd name="T101" fmla="*/ 49 h 405"/>
              <a:gd name="T102" fmla="*/ 322 w 413"/>
              <a:gd name="T103" fmla="*/ 59 h 405"/>
              <a:gd name="T104" fmla="*/ 322 w 413"/>
              <a:gd name="T105" fmla="*/ 78 h 405"/>
              <a:gd name="T106" fmla="*/ 390 w 413"/>
              <a:gd name="T107" fmla="*/ 80 h 405"/>
              <a:gd name="T108" fmla="*/ 318 w 413"/>
              <a:gd name="T109" fmla="*/ 155 h 405"/>
              <a:gd name="T110" fmla="*/ 343 w 413"/>
              <a:gd name="T111" fmla="*/ 83 h 405"/>
              <a:gd name="T112" fmla="*/ 272 w 413"/>
              <a:gd name="T113" fmla="*/ 50 h 405"/>
              <a:gd name="T114" fmla="*/ 254 w 413"/>
              <a:gd name="T115" fmla="*/ 63 h 405"/>
              <a:gd name="T116" fmla="*/ 278 w 413"/>
              <a:gd name="T117" fmla="*/ 57 h 405"/>
              <a:gd name="T118" fmla="*/ 255 w 413"/>
              <a:gd name="T119" fmla="*/ 71 h 405"/>
              <a:gd name="T120" fmla="*/ 274 w 413"/>
              <a:gd name="T121" fmla="*/ 7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3" h="405">
                <a:moveTo>
                  <a:pt x="411" y="53"/>
                </a:moveTo>
                <a:cubicBezTo>
                  <a:pt x="410" y="47"/>
                  <a:pt x="406" y="43"/>
                  <a:pt x="402" y="39"/>
                </a:cubicBezTo>
                <a:cubicBezTo>
                  <a:pt x="395" y="34"/>
                  <a:pt x="387" y="32"/>
                  <a:pt x="379" y="32"/>
                </a:cubicBezTo>
                <a:cubicBezTo>
                  <a:pt x="363" y="31"/>
                  <a:pt x="348" y="34"/>
                  <a:pt x="333" y="41"/>
                </a:cubicBezTo>
                <a:cubicBezTo>
                  <a:pt x="331" y="42"/>
                  <a:pt x="328" y="43"/>
                  <a:pt x="326" y="44"/>
                </a:cubicBezTo>
                <a:cubicBezTo>
                  <a:pt x="325" y="45"/>
                  <a:pt x="324" y="46"/>
                  <a:pt x="323" y="46"/>
                </a:cubicBezTo>
                <a:cubicBezTo>
                  <a:pt x="322" y="46"/>
                  <a:pt x="320" y="44"/>
                  <a:pt x="320" y="44"/>
                </a:cubicBezTo>
                <a:cubicBezTo>
                  <a:pt x="322" y="37"/>
                  <a:pt x="324" y="31"/>
                  <a:pt x="326" y="24"/>
                </a:cubicBezTo>
                <a:cubicBezTo>
                  <a:pt x="327" y="21"/>
                  <a:pt x="328" y="17"/>
                  <a:pt x="328" y="14"/>
                </a:cubicBezTo>
                <a:cubicBezTo>
                  <a:pt x="329" y="9"/>
                  <a:pt x="325" y="3"/>
                  <a:pt x="319" y="3"/>
                </a:cubicBezTo>
                <a:cubicBezTo>
                  <a:pt x="314" y="2"/>
                  <a:pt x="308" y="1"/>
                  <a:pt x="303" y="1"/>
                </a:cubicBezTo>
                <a:cubicBezTo>
                  <a:pt x="285" y="0"/>
                  <a:pt x="267" y="2"/>
                  <a:pt x="250" y="3"/>
                </a:cubicBezTo>
                <a:cubicBezTo>
                  <a:pt x="248" y="3"/>
                  <a:pt x="246" y="4"/>
                  <a:pt x="244" y="4"/>
                </a:cubicBezTo>
                <a:cubicBezTo>
                  <a:pt x="240" y="4"/>
                  <a:pt x="236" y="5"/>
                  <a:pt x="232" y="5"/>
                </a:cubicBezTo>
                <a:cubicBezTo>
                  <a:pt x="214" y="6"/>
                  <a:pt x="196" y="7"/>
                  <a:pt x="178" y="8"/>
                </a:cubicBezTo>
                <a:cubicBezTo>
                  <a:pt x="175" y="8"/>
                  <a:pt x="173" y="8"/>
                  <a:pt x="170" y="8"/>
                </a:cubicBezTo>
                <a:cubicBezTo>
                  <a:pt x="159" y="10"/>
                  <a:pt x="147" y="10"/>
                  <a:pt x="135" y="9"/>
                </a:cubicBezTo>
                <a:cubicBezTo>
                  <a:pt x="127" y="10"/>
                  <a:pt x="118" y="10"/>
                  <a:pt x="109" y="11"/>
                </a:cubicBezTo>
                <a:cubicBezTo>
                  <a:pt x="107" y="11"/>
                  <a:pt x="104" y="12"/>
                  <a:pt x="102" y="12"/>
                </a:cubicBezTo>
                <a:cubicBezTo>
                  <a:pt x="100" y="13"/>
                  <a:pt x="99" y="15"/>
                  <a:pt x="99" y="17"/>
                </a:cubicBezTo>
                <a:cubicBezTo>
                  <a:pt x="99" y="20"/>
                  <a:pt x="99" y="24"/>
                  <a:pt x="99" y="28"/>
                </a:cubicBezTo>
                <a:cubicBezTo>
                  <a:pt x="100" y="32"/>
                  <a:pt x="102" y="37"/>
                  <a:pt x="103" y="42"/>
                </a:cubicBezTo>
                <a:cubicBezTo>
                  <a:pt x="103" y="42"/>
                  <a:pt x="102" y="43"/>
                  <a:pt x="102" y="44"/>
                </a:cubicBezTo>
                <a:cubicBezTo>
                  <a:pt x="102" y="44"/>
                  <a:pt x="101" y="44"/>
                  <a:pt x="101" y="44"/>
                </a:cubicBezTo>
                <a:cubicBezTo>
                  <a:pt x="96" y="41"/>
                  <a:pt x="92" y="39"/>
                  <a:pt x="88" y="37"/>
                </a:cubicBezTo>
                <a:cubicBezTo>
                  <a:pt x="82" y="34"/>
                  <a:pt x="77" y="32"/>
                  <a:pt x="71" y="32"/>
                </a:cubicBezTo>
                <a:cubicBezTo>
                  <a:pt x="61" y="31"/>
                  <a:pt x="51" y="32"/>
                  <a:pt x="42" y="32"/>
                </a:cubicBezTo>
                <a:cubicBezTo>
                  <a:pt x="38" y="32"/>
                  <a:pt x="34" y="33"/>
                  <a:pt x="30" y="35"/>
                </a:cubicBezTo>
                <a:cubicBezTo>
                  <a:pt x="12" y="46"/>
                  <a:pt x="1" y="61"/>
                  <a:pt x="0" y="83"/>
                </a:cubicBezTo>
                <a:cubicBezTo>
                  <a:pt x="0" y="95"/>
                  <a:pt x="0" y="107"/>
                  <a:pt x="0" y="119"/>
                </a:cubicBezTo>
                <a:cubicBezTo>
                  <a:pt x="0" y="122"/>
                  <a:pt x="1" y="125"/>
                  <a:pt x="2" y="128"/>
                </a:cubicBezTo>
                <a:cubicBezTo>
                  <a:pt x="5" y="143"/>
                  <a:pt x="13" y="154"/>
                  <a:pt x="24" y="163"/>
                </a:cubicBezTo>
                <a:cubicBezTo>
                  <a:pt x="30" y="167"/>
                  <a:pt x="35" y="170"/>
                  <a:pt x="40" y="174"/>
                </a:cubicBezTo>
                <a:cubicBezTo>
                  <a:pt x="52" y="182"/>
                  <a:pt x="66" y="189"/>
                  <a:pt x="76" y="200"/>
                </a:cubicBezTo>
                <a:cubicBezTo>
                  <a:pt x="77" y="201"/>
                  <a:pt x="79" y="202"/>
                  <a:pt x="80" y="203"/>
                </a:cubicBezTo>
                <a:cubicBezTo>
                  <a:pt x="89" y="207"/>
                  <a:pt x="94" y="215"/>
                  <a:pt x="99" y="223"/>
                </a:cubicBezTo>
                <a:cubicBezTo>
                  <a:pt x="101" y="226"/>
                  <a:pt x="102" y="230"/>
                  <a:pt x="103" y="234"/>
                </a:cubicBezTo>
                <a:cubicBezTo>
                  <a:pt x="104" y="238"/>
                  <a:pt x="102" y="242"/>
                  <a:pt x="99" y="244"/>
                </a:cubicBezTo>
                <a:cubicBezTo>
                  <a:pt x="94" y="247"/>
                  <a:pt x="90" y="247"/>
                  <a:pt x="85" y="244"/>
                </a:cubicBezTo>
                <a:cubicBezTo>
                  <a:pt x="82" y="242"/>
                  <a:pt x="81" y="238"/>
                  <a:pt x="82" y="235"/>
                </a:cubicBezTo>
                <a:cubicBezTo>
                  <a:pt x="82" y="233"/>
                  <a:pt x="83" y="232"/>
                  <a:pt x="83" y="231"/>
                </a:cubicBezTo>
                <a:cubicBezTo>
                  <a:pt x="84" y="227"/>
                  <a:pt x="80" y="223"/>
                  <a:pt x="76" y="223"/>
                </a:cubicBezTo>
                <a:cubicBezTo>
                  <a:pt x="70" y="224"/>
                  <a:pt x="65" y="227"/>
                  <a:pt x="61" y="232"/>
                </a:cubicBezTo>
                <a:cubicBezTo>
                  <a:pt x="61" y="232"/>
                  <a:pt x="60" y="233"/>
                  <a:pt x="60" y="234"/>
                </a:cubicBezTo>
                <a:cubicBezTo>
                  <a:pt x="58" y="246"/>
                  <a:pt x="66" y="260"/>
                  <a:pt x="79" y="262"/>
                </a:cubicBezTo>
                <a:cubicBezTo>
                  <a:pt x="90" y="265"/>
                  <a:pt x="100" y="263"/>
                  <a:pt x="109" y="257"/>
                </a:cubicBezTo>
                <a:cubicBezTo>
                  <a:pt x="115" y="253"/>
                  <a:pt x="119" y="247"/>
                  <a:pt x="118" y="239"/>
                </a:cubicBezTo>
                <a:cubicBezTo>
                  <a:pt x="118" y="237"/>
                  <a:pt x="118" y="234"/>
                  <a:pt x="119" y="232"/>
                </a:cubicBezTo>
                <a:cubicBezTo>
                  <a:pt x="119" y="231"/>
                  <a:pt x="121" y="229"/>
                  <a:pt x="122" y="230"/>
                </a:cubicBezTo>
                <a:cubicBezTo>
                  <a:pt x="123" y="230"/>
                  <a:pt x="123" y="230"/>
                  <a:pt x="124" y="230"/>
                </a:cubicBezTo>
                <a:cubicBezTo>
                  <a:pt x="137" y="239"/>
                  <a:pt x="149" y="248"/>
                  <a:pt x="162" y="257"/>
                </a:cubicBezTo>
                <a:cubicBezTo>
                  <a:pt x="163" y="258"/>
                  <a:pt x="164" y="260"/>
                  <a:pt x="164" y="261"/>
                </a:cubicBezTo>
                <a:cubicBezTo>
                  <a:pt x="164" y="264"/>
                  <a:pt x="164" y="266"/>
                  <a:pt x="164" y="268"/>
                </a:cubicBezTo>
                <a:cubicBezTo>
                  <a:pt x="163" y="273"/>
                  <a:pt x="165" y="278"/>
                  <a:pt x="167" y="282"/>
                </a:cubicBezTo>
                <a:cubicBezTo>
                  <a:pt x="171" y="288"/>
                  <a:pt x="176" y="293"/>
                  <a:pt x="182" y="296"/>
                </a:cubicBezTo>
                <a:cubicBezTo>
                  <a:pt x="184" y="298"/>
                  <a:pt x="187" y="299"/>
                  <a:pt x="189" y="300"/>
                </a:cubicBezTo>
                <a:cubicBezTo>
                  <a:pt x="193" y="301"/>
                  <a:pt x="194" y="304"/>
                  <a:pt x="195" y="307"/>
                </a:cubicBezTo>
                <a:cubicBezTo>
                  <a:pt x="198" y="313"/>
                  <a:pt x="199" y="320"/>
                  <a:pt x="198" y="327"/>
                </a:cubicBezTo>
                <a:cubicBezTo>
                  <a:pt x="198" y="332"/>
                  <a:pt x="196" y="334"/>
                  <a:pt x="191" y="334"/>
                </a:cubicBezTo>
                <a:cubicBezTo>
                  <a:pt x="183" y="334"/>
                  <a:pt x="175" y="337"/>
                  <a:pt x="167" y="341"/>
                </a:cubicBezTo>
                <a:cubicBezTo>
                  <a:pt x="161" y="345"/>
                  <a:pt x="156" y="350"/>
                  <a:pt x="150" y="354"/>
                </a:cubicBezTo>
                <a:cubicBezTo>
                  <a:pt x="140" y="359"/>
                  <a:pt x="132" y="367"/>
                  <a:pt x="124" y="374"/>
                </a:cubicBezTo>
                <a:cubicBezTo>
                  <a:pt x="122" y="377"/>
                  <a:pt x="121" y="380"/>
                  <a:pt x="124" y="383"/>
                </a:cubicBezTo>
                <a:cubicBezTo>
                  <a:pt x="126" y="385"/>
                  <a:pt x="128" y="387"/>
                  <a:pt x="131" y="389"/>
                </a:cubicBezTo>
                <a:cubicBezTo>
                  <a:pt x="137" y="393"/>
                  <a:pt x="143" y="395"/>
                  <a:pt x="150" y="396"/>
                </a:cubicBezTo>
                <a:cubicBezTo>
                  <a:pt x="169" y="400"/>
                  <a:pt x="188" y="404"/>
                  <a:pt x="208" y="404"/>
                </a:cubicBezTo>
                <a:cubicBezTo>
                  <a:pt x="213" y="404"/>
                  <a:pt x="218" y="405"/>
                  <a:pt x="222" y="405"/>
                </a:cubicBezTo>
                <a:cubicBezTo>
                  <a:pt x="228" y="405"/>
                  <a:pt x="233" y="404"/>
                  <a:pt x="238" y="404"/>
                </a:cubicBezTo>
                <a:cubicBezTo>
                  <a:pt x="243" y="403"/>
                  <a:pt x="247" y="403"/>
                  <a:pt x="252" y="402"/>
                </a:cubicBezTo>
                <a:cubicBezTo>
                  <a:pt x="267" y="398"/>
                  <a:pt x="283" y="395"/>
                  <a:pt x="298" y="391"/>
                </a:cubicBezTo>
                <a:cubicBezTo>
                  <a:pt x="302" y="390"/>
                  <a:pt x="306" y="388"/>
                  <a:pt x="310" y="385"/>
                </a:cubicBezTo>
                <a:cubicBezTo>
                  <a:pt x="314" y="381"/>
                  <a:pt x="315" y="378"/>
                  <a:pt x="311" y="373"/>
                </a:cubicBezTo>
                <a:cubicBezTo>
                  <a:pt x="309" y="370"/>
                  <a:pt x="307" y="367"/>
                  <a:pt x="304" y="365"/>
                </a:cubicBezTo>
                <a:cubicBezTo>
                  <a:pt x="293" y="359"/>
                  <a:pt x="283" y="352"/>
                  <a:pt x="273" y="343"/>
                </a:cubicBezTo>
                <a:cubicBezTo>
                  <a:pt x="271" y="341"/>
                  <a:pt x="269" y="340"/>
                  <a:pt x="267" y="338"/>
                </a:cubicBezTo>
                <a:cubicBezTo>
                  <a:pt x="261" y="334"/>
                  <a:pt x="255" y="330"/>
                  <a:pt x="247" y="331"/>
                </a:cubicBezTo>
                <a:cubicBezTo>
                  <a:pt x="244" y="331"/>
                  <a:pt x="242" y="329"/>
                  <a:pt x="242" y="327"/>
                </a:cubicBezTo>
                <a:cubicBezTo>
                  <a:pt x="242" y="319"/>
                  <a:pt x="241" y="312"/>
                  <a:pt x="241" y="305"/>
                </a:cubicBezTo>
                <a:cubicBezTo>
                  <a:pt x="241" y="301"/>
                  <a:pt x="244" y="298"/>
                  <a:pt x="247" y="296"/>
                </a:cubicBezTo>
                <a:cubicBezTo>
                  <a:pt x="249" y="295"/>
                  <a:pt x="251" y="294"/>
                  <a:pt x="252" y="294"/>
                </a:cubicBezTo>
                <a:cubicBezTo>
                  <a:pt x="260" y="291"/>
                  <a:pt x="266" y="286"/>
                  <a:pt x="272" y="280"/>
                </a:cubicBezTo>
                <a:cubicBezTo>
                  <a:pt x="278" y="274"/>
                  <a:pt x="281" y="268"/>
                  <a:pt x="278" y="259"/>
                </a:cubicBezTo>
                <a:cubicBezTo>
                  <a:pt x="277" y="256"/>
                  <a:pt x="278" y="253"/>
                  <a:pt x="281" y="251"/>
                </a:cubicBezTo>
                <a:cubicBezTo>
                  <a:pt x="288" y="246"/>
                  <a:pt x="294" y="240"/>
                  <a:pt x="301" y="234"/>
                </a:cubicBezTo>
                <a:cubicBezTo>
                  <a:pt x="305" y="232"/>
                  <a:pt x="308" y="229"/>
                  <a:pt x="311" y="226"/>
                </a:cubicBezTo>
                <a:cubicBezTo>
                  <a:pt x="316" y="228"/>
                  <a:pt x="316" y="233"/>
                  <a:pt x="319" y="237"/>
                </a:cubicBezTo>
                <a:cubicBezTo>
                  <a:pt x="320" y="237"/>
                  <a:pt x="320" y="237"/>
                  <a:pt x="320" y="238"/>
                </a:cubicBezTo>
                <a:cubicBezTo>
                  <a:pt x="324" y="244"/>
                  <a:pt x="330" y="247"/>
                  <a:pt x="337" y="247"/>
                </a:cubicBezTo>
                <a:cubicBezTo>
                  <a:pt x="341" y="247"/>
                  <a:pt x="345" y="247"/>
                  <a:pt x="349" y="247"/>
                </a:cubicBezTo>
                <a:cubicBezTo>
                  <a:pt x="355" y="246"/>
                  <a:pt x="359" y="244"/>
                  <a:pt x="362" y="239"/>
                </a:cubicBezTo>
                <a:cubicBezTo>
                  <a:pt x="367" y="232"/>
                  <a:pt x="369" y="224"/>
                  <a:pt x="367" y="216"/>
                </a:cubicBezTo>
                <a:cubicBezTo>
                  <a:pt x="365" y="208"/>
                  <a:pt x="360" y="202"/>
                  <a:pt x="352" y="199"/>
                </a:cubicBezTo>
                <a:cubicBezTo>
                  <a:pt x="348" y="198"/>
                  <a:pt x="344" y="198"/>
                  <a:pt x="341" y="201"/>
                </a:cubicBezTo>
                <a:cubicBezTo>
                  <a:pt x="338" y="202"/>
                  <a:pt x="337" y="207"/>
                  <a:pt x="339" y="210"/>
                </a:cubicBezTo>
                <a:cubicBezTo>
                  <a:pt x="341" y="211"/>
                  <a:pt x="343" y="212"/>
                  <a:pt x="344" y="214"/>
                </a:cubicBezTo>
                <a:cubicBezTo>
                  <a:pt x="346" y="216"/>
                  <a:pt x="347" y="218"/>
                  <a:pt x="348" y="221"/>
                </a:cubicBezTo>
                <a:cubicBezTo>
                  <a:pt x="349" y="224"/>
                  <a:pt x="347" y="228"/>
                  <a:pt x="345" y="229"/>
                </a:cubicBezTo>
                <a:cubicBezTo>
                  <a:pt x="342" y="230"/>
                  <a:pt x="338" y="230"/>
                  <a:pt x="336" y="228"/>
                </a:cubicBezTo>
                <a:cubicBezTo>
                  <a:pt x="334" y="227"/>
                  <a:pt x="333" y="225"/>
                  <a:pt x="333" y="224"/>
                </a:cubicBezTo>
                <a:cubicBezTo>
                  <a:pt x="329" y="218"/>
                  <a:pt x="328" y="211"/>
                  <a:pt x="328" y="204"/>
                </a:cubicBezTo>
                <a:cubicBezTo>
                  <a:pt x="327" y="194"/>
                  <a:pt x="331" y="186"/>
                  <a:pt x="338" y="178"/>
                </a:cubicBezTo>
                <a:cubicBezTo>
                  <a:pt x="347" y="169"/>
                  <a:pt x="356" y="160"/>
                  <a:pt x="365" y="151"/>
                </a:cubicBezTo>
                <a:cubicBezTo>
                  <a:pt x="372" y="143"/>
                  <a:pt x="379" y="135"/>
                  <a:pt x="386" y="127"/>
                </a:cubicBezTo>
                <a:cubicBezTo>
                  <a:pt x="399" y="112"/>
                  <a:pt x="407" y="94"/>
                  <a:pt x="411" y="75"/>
                </a:cubicBezTo>
                <a:cubicBezTo>
                  <a:pt x="413" y="67"/>
                  <a:pt x="412" y="60"/>
                  <a:pt x="411" y="53"/>
                </a:cubicBezTo>
                <a:close/>
                <a:moveTo>
                  <a:pt x="72" y="51"/>
                </a:moveTo>
                <a:cubicBezTo>
                  <a:pt x="76" y="53"/>
                  <a:pt x="79" y="54"/>
                  <a:pt x="83" y="56"/>
                </a:cubicBezTo>
                <a:cubicBezTo>
                  <a:pt x="90" y="60"/>
                  <a:pt x="97" y="65"/>
                  <a:pt x="106" y="67"/>
                </a:cubicBezTo>
                <a:cubicBezTo>
                  <a:pt x="107" y="67"/>
                  <a:pt x="110" y="69"/>
                  <a:pt x="110" y="71"/>
                </a:cubicBezTo>
                <a:cubicBezTo>
                  <a:pt x="112" y="76"/>
                  <a:pt x="112" y="81"/>
                  <a:pt x="114" y="87"/>
                </a:cubicBezTo>
                <a:cubicBezTo>
                  <a:pt x="113" y="88"/>
                  <a:pt x="113" y="88"/>
                  <a:pt x="112" y="89"/>
                </a:cubicBezTo>
                <a:cubicBezTo>
                  <a:pt x="112" y="89"/>
                  <a:pt x="111" y="89"/>
                  <a:pt x="111" y="88"/>
                </a:cubicBezTo>
                <a:cubicBezTo>
                  <a:pt x="109" y="86"/>
                  <a:pt x="107" y="84"/>
                  <a:pt x="105" y="82"/>
                </a:cubicBezTo>
                <a:cubicBezTo>
                  <a:pt x="99" y="74"/>
                  <a:pt x="92" y="68"/>
                  <a:pt x="83" y="62"/>
                </a:cubicBezTo>
                <a:cubicBezTo>
                  <a:pt x="79" y="59"/>
                  <a:pt x="74" y="56"/>
                  <a:pt x="70" y="53"/>
                </a:cubicBezTo>
                <a:cubicBezTo>
                  <a:pt x="69" y="53"/>
                  <a:pt x="69" y="52"/>
                  <a:pt x="69" y="52"/>
                </a:cubicBezTo>
                <a:cubicBezTo>
                  <a:pt x="70" y="52"/>
                  <a:pt x="71" y="51"/>
                  <a:pt x="72" y="51"/>
                </a:cubicBezTo>
                <a:close/>
                <a:moveTo>
                  <a:pt x="114" y="125"/>
                </a:moveTo>
                <a:cubicBezTo>
                  <a:pt x="113" y="128"/>
                  <a:pt x="113" y="131"/>
                  <a:pt x="113" y="134"/>
                </a:cubicBezTo>
                <a:cubicBezTo>
                  <a:pt x="108" y="151"/>
                  <a:pt x="105" y="168"/>
                  <a:pt x="103" y="185"/>
                </a:cubicBezTo>
                <a:cubicBezTo>
                  <a:pt x="103" y="187"/>
                  <a:pt x="102" y="189"/>
                  <a:pt x="102" y="191"/>
                </a:cubicBezTo>
                <a:cubicBezTo>
                  <a:pt x="101" y="192"/>
                  <a:pt x="101" y="193"/>
                  <a:pt x="99" y="192"/>
                </a:cubicBezTo>
                <a:cubicBezTo>
                  <a:pt x="95" y="189"/>
                  <a:pt x="91" y="186"/>
                  <a:pt x="88" y="183"/>
                </a:cubicBezTo>
                <a:cubicBezTo>
                  <a:pt x="79" y="175"/>
                  <a:pt x="70" y="168"/>
                  <a:pt x="60" y="162"/>
                </a:cubicBezTo>
                <a:cubicBezTo>
                  <a:pt x="55" y="159"/>
                  <a:pt x="50" y="155"/>
                  <a:pt x="45" y="152"/>
                </a:cubicBezTo>
                <a:cubicBezTo>
                  <a:pt x="41" y="149"/>
                  <a:pt x="38" y="146"/>
                  <a:pt x="35" y="141"/>
                </a:cubicBezTo>
                <a:cubicBezTo>
                  <a:pt x="30" y="131"/>
                  <a:pt x="25" y="120"/>
                  <a:pt x="23" y="108"/>
                </a:cubicBezTo>
                <a:cubicBezTo>
                  <a:pt x="22" y="97"/>
                  <a:pt x="23" y="86"/>
                  <a:pt x="27" y="76"/>
                </a:cubicBezTo>
                <a:cubicBezTo>
                  <a:pt x="29" y="70"/>
                  <a:pt x="33" y="65"/>
                  <a:pt x="39" y="63"/>
                </a:cubicBezTo>
                <a:cubicBezTo>
                  <a:pt x="44" y="60"/>
                  <a:pt x="49" y="60"/>
                  <a:pt x="55" y="63"/>
                </a:cubicBezTo>
                <a:cubicBezTo>
                  <a:pt x="73" y="72"/>
                  <a:pt x="88" y="84"/>
                  <a:pt x="99" y="101"/>
                </a:cubicBezTo>
                <a:cubicBezTo>
                  <a:pt x="102" y="105"/>
                  <a:pt x="105" y="109"/>
                  <a:pt x="109" y="112"/>
                </a:cubicBezTo>
                <a:cubicBezTo>
                  <a:pt x="112" y="116"/>
                  <a:pt x="115" y="119"/>
                  <a:pt x="114" y="125"/>
                </a:cubicBezTo>
                <a:close/>
                <a:moveTo>
                  <a:pt x="246" y="348"/>
                </a:moveTo>
                <a:cubicBezTo>
                  <a:pt x="249" y="347"/>
                  <a:pt x="252" y="348"/>
                  <a:pt x="255" y="350"/>
                </a:cubicBezTo>
                <a:cubicBezTo>
                  <a:pt x="263" y="357"/>
                  <a:pt x="271" y="364"/>
                  <a:pt x="279" y="371"/>
                </a:cubicBezTo>
                <a:cubicBezTo>
                  <a:pt x="281" y="372"/>
                  <a:pt x="280" y="374"/>
                  <a:pt x="279" y="375"/>
                </a:cubicBezTo>
                <a:cubicBezTo>
                  <a:pt x="278" y="375"/>
                  <a:pt x="278" y="376"/>
                  <a:pt x="277" y="376"/>
                </a:cubicBezTo>
                <a:cubicBezTo>
                  <a:pt x="264" y="380"/>
                  <a:pt x="252" y="384"/>
                  <a:pt x="238" y="385"/>
                </a:cubicBezTo>
                <a:cubicBezTo>
                  <a:pt x="231" y="385"/>
                  <a:pt x="224" y="385"/>
                  <a:pt x="217" y="385"/>
                </a:cubicBezTo>
                <a:cubicBezTo>
                  <a:pt x="211" y="386"/>
                  <a:pt x="207" y="387"/>
                  <a:pt x="206" y="380"/>
                </a:cubicBezTo>
                <a:cubicBezTo>
                  <a:pt x="206" y="377"/>
                  <a:pt x="201" y="378"/>
                  <a:pt x="202" y="375"/>
                </a:cubicBezTo>
                <a:cubicBezTo>
                  <a:pt x="202" y="373"/>
                  <a:pt x="205" y="372"/>
                  <a:pt x="206" y="370"/>
                </a:cubicBezTo>
                <a:cubicBezTo>
                  <a:pt x="208" y="368"/>
                  <a:pt x="207" y="365"/>
                  <a:pt x="205" y="363"/>
                </a:cubicBezTo>
                <a:cubicBezTo>
                  <a:pt x="203" y="362"/>
                  <a:pt x="201" y="361"/>
                  <a:pt x="198" y="360"/>
                </a:cubicBezTo>
                <a:cubicBezTo>
                  <a:pt x="195" y="360"/>
                  <a:pt x="192" y="360"/>
                  <a:pt x="189" y="360"/>
                </a:cubicBezTo>
                <a:cubicBezTo>
                  <a:pt x="188" y="360"/>
                  <a:pt x="188" y="359"/>
                  <a:pt x="188" y="359"/>
                </a:cubicBezTo>
                <a:cubicBezTo>
                  <a:pt x="188" y="358"/>
                  <a:pt x="188" y="358"/>
                  <a:pt x="189" y="358"/>
                </a:cubicBezTo>
                <a:cubicBezTo>
                  <a:pt x="194" y="358"/>
                  <a:pt x="200" y="357"/>
                  <a:pt x="204" y="353"/>
                </a:cubicBezTo>
                <a:cubicBezTo>
                  <a:pt x="205" y="352"/>
                  <a:pt x="207" y="352"/>
                  <a:pt x="209" y="351"/>
                </a:cubicBezTo>
                <a:cubicBezTo>
                  <a:pt x="215" y="350"/>
                  <a:pt x="221" y="349"/>
                  <a:pt x="226" y="348"/>
                </a:cubicBezTo>
                <a:cubicBezTo>
                  <a:pt x="229" y="348"/>
                  <a:pt x="232" y="348"/>
                  <a:pt x="235" y="348"/>
                </a:cubicBezTo>
                <a:cubicBezTo>
                  <a:pt x="235" y="348"/>
                  <a:pt x="235" y="349"/>
                  <a:pt x="235" y="349"/>
                </a:cubicBezTo>
                <a:cubicBezTo>
                  <a:pt x="238" y="348"/>
                  <a:pt x="242" y="348"/>
                  <a:pt x="246" y="348"/>
                </a:cubicBezTo>
                <a:close/>
                <a:moveTo>
                  <a:pt x="201" y="273"/>
                </a:moveTo>
                <a:cubicBezTo>
                  <a:pt x="201" y="272"/>
                  <a:pt x="202" y="271"/>
                  <a:pt x="203" y="271"/>
                </a:cubicBezTo>
                <a:cubicBezTo>
                  <a:pt x="204" y="270"/>
                  <a:pt x="206" y="271"/>
                  <a:pt x="206" y="271"/>
                </a:cubicBezTo>
                <a:cubicBezTo>
                  <a:pt x="207" y="275"/>
                  <a:pt x="208" y="278"/>
                  <a:pt x="209" y="281"/>
                </a:cubicBezTo>
                <a:cubicBezTo>
                  <a:pt x="208" y="282"/>
                  <a:pt x="208" y="282"/>
                  <a:pt x="208" y="282"/>
                </a:cubicBezTo>
                <a:cubicBezTo>
                  <a:pt x="208" y="282"/>
                  <a:pt x="207" y="282"/>
                  <a:pt x="207" y="282"/>
                </a:cubicBezTo>
                <a:cubicBezTo>
                  <a:pt x="203" y="280"/>
                  <a:pt x="202" y="277"/>
                  <a:pt x="201" y="273"/>
                </a:cubicBezTo>
                <a:close/>
                <a:moveTo>
                  <a:pt x="215" y="303"/>
                </a:moveTo>
                <a:cubicBezTo>
                  <a:pt x="217" y="302"/>
                  <a:pt x="219" y="303"/>
                  <a:pt x="221" y="303"/>
                </a:cubicBezTo>
                <a:cubicBezTo>
                  <a:pt x="222" y="303"/>
                  <a:pt x="223" y="305"/>
                  <a:pt x="224" y="306"/>
                </a:cubicBezTo>
                <a:cubicBezTo>
                  <a:pt x="224" y="307"/>
                  <a:pt x="224" y="309"/>
                  <a:pt x="224" y="309"/>
                </a:cubicBezTo>
                <a:cubicBezTo>
                  <a:pt x="224" y="317"/>
                  <a:pt x="223" y="324"/>
                  <a:pt x="222" y="330"/>
                </a:cubicBezTo>
                <a:cubicBezTo>
                  <a:pt x="222" y="331"/>
                  <a:pt x="221" y="332"/>
                  <a:pt x="220" y="333"/>
                </a:cubicBezTo>
                <a:cubicBezTo>
                  <a:pt x="219" y="334"/>
                  <a:pt x="217" y="332"/>
                  <a:pt x="216" y="331"/>
                </a:cubicBezTo>
                <a:cubicBezTo>
                  <a:pt x="216" y="328"/>
                  <a:pt x="216" y="326"/>
                  <a:pt x="215" y="324"/>
                </a:cubicBezTo>
                <a:cubicBezTo>
                  <a:pt x="215" y="319"/>
                  <a:pt x="215" y="313"/>
                  <a:pt x="214" y="308"/>
                </a:cubicBezTo>
                <a:cubicBezTo>
                  <a:pt x="214" y="307"/>
                  <a:pt x="212" y="304"/>
                  <a:pt x="215" y="303"/>
                </a:cubicBezTo>
                <a:close/>
                <a:moveTo>
                  <a:pt x="263" y="267"/>
                </a:moveTo>
                <a:cubicBezTo>
                  <a:pt x="257" y="273"/>
                  <a:pt x="249" y="277"/>
                  <a:pt x="240" y="280"/>
                </a:cubicBezTo>
                <a:cubicBezTo>
                  <a:pt x="238" y="281"/>
                  <a:pt x="237" y="281"/>
                  <a:pt x="235" y="281"/>
                </a:cubicBezTo>
                <a:cubicBezTo>
                  <a:pt x="229" y="284"/>
                  <a:pt x="227" y="281"/>
                  <a:pt x="227" y="275"/>
                </a:cubicBezTo>
                <a:cubicBezTo>
                  <a:pt x="227" y="274"/>
                  <a:pt x="228" y="272"/>
                  <a:pt x="229" y="272"/>
                </a:cubicBezTo>
                <a:cubicBezTo>
                  <a:pt x="238" y="270"/>
                  <a:pt x="247" y="267"/>
                  <a:pt x="255" y="264"/>
                </a:cubicBezTo>
                <a:cubicBezTo>
                  <a:pt x="257" y="263"/>
                  <a:pt x="259" y="263"/>
                  <a:pt x="261" y="263"/>
                </a:cubicBezTo>
                <a:cubicBezTo>
                  <a:pt x="262" y="263"/>
                  <a:pt x="262" y="263"/>
                  <a:pt x="262" y="264"/>
                </a:cubicBezTo>
                <a:cubicBezTo>
                  <a:pt x="263" y="264"/>
                  <a:pt x="264" y="264"/>
                  <a:pt x="264" y="265"/>
                </a:cubicBezTo>
                <a:cubicBezTo>
                  <a:pt x="264" y="265"/>
                  <a:pt x="264" y="266"/>
                  <a:pt x="263" y="267"/>
                </a:cubicBezTo>
                <a:close/>
                <a:moveTo>
                  <a:pt x="305" y="195"/>
                </a:moveTo>
                <a:cubicBezTo>
                  <a:pt x="304" y="199"/>
                  <a:pt x="302" y="203"/>
                  <a:pt x="300" y="207"/>
                </a:cubicBezTo>
                <a:cubicBezTo>
                  <a:pt x="299" y="208"/>
                  <a:pt x="298" y="209"/>
                  <a:pt x="296" y="210"/>
                </a:cubicBezTo>
                <a:cubicBezTo>
                  <a:pt x="292" y="213"/>
                  <a:pt x="287" y="216"/>
                  <a:pt x="282" y="219"/>
                </a:cubicBezTo>
                <a:cubicBezTo>
                  <a:pt x="276" y="223"/>
                  <a:pt x="270" y="227"/>
                  <a:pt x="264" y="231"/>
                </a:cubicBezTo>
                <a:cubicBezTo>
                  <a:pt x="258" y="234"/>
                  <a:pt x="252" y="237"/>
                  <a:pt x="245" y="237"/>
                </a:cubicBezTo>
                <a:cubicBezTo>
                  <a:pt x="236" y="238"/>
                  <a:pt x="227" y="241"/>
                  <a:pt x="218" y="243"/>
                </a:cubicBezTo>
                <a:cubicBezTo>
                  <a:pt x="214" y="244"/>
                  <a:pt x="210" y="243"/>
                  <a:pt x="206" y="242"/>
                </a:cubicBezTo>
                <a:cubicBezTo>
                  <a:pt x="195" y="239"/>
                  <a:pt x="184" y="236"/>
                  <a:pt x="173" y="230"/>
                </a:cubicBezTo>
                <a:cubicBezTo>
                  <a:pt x="166" y="226"/>
                  <a:pt x="160" y="221"/>
                  <a:pt x="154" y="215"/>
                </a:cubicBezTo>
                <a:cubicBezTo>
                  <a:pt x="150" y="211"/>
                  <a:pt x="146" y="206"/>
                  <a:pt x="144" y="200"/>
                </a:cubicBezTo>
                <a:cubicBezTo>
                  <a:pt x="143" y="198"/>
                  <a:pt x="141" y="195"/>
                  <a:pt x="143" y="193"/>
                </a:cubicBezTo>
                <a:cubicBezTo>
                  <a:pt x="145" y="190"/>
                  <a:pt x="148" y="192"/>
                  <a:pt x="150" y="192"/>
                </a:cubicBezTo>
                <a:cubicBezTo>
                  <a:pt x="157" y="194"/>
                  <a:pt x="163" y="193"/>
                  <a:pt x="169" y="191"/>
                </a:cubicBezTo>
                <a:cubicBezTo>
                  <a:pt x="172" y="190"/>
                  <a:pt x="174" y="188"/>
                  <a:pt x="174" y="185"/>
                </a:cubicBezTo>
                <a:cubicBezTo>
                  <a:pt x="174" y="182"/>
                  <a:pt x="173" y="180"/>
                  <a:pt x="170" y="179"/>
                </a:cubicBezTo>
                <a:cubicBezTo>
                  <a:pt x="165" y="177"/>
                  <a:pt x="161" y="177"/>
                  <a:pt x="157" y="177"/>
                </a:cubicBezTo>
                <a:cubicBezTo>
                  <a:pt x="152" y="177"/>
                  <a:pt x="148" y="176"/>
                  <a:pt x="144" y="175"/>
                </a:cubicBezTo>
                <a:cubicBezTo>
                  <a:pt x="141" y="175"/>
                  <a:pt x="140" y="173"/>
                  <a:pt x="140" y="171"/>
                </a:cubicBezTo>
                <a:cubicBezTo>
                  <a:pt x="140" y="170"/>
                  <a:pt x="140" y="168"/>
                  <a:pt x="140" y="166"/>
                </a:cubicBezTo>
                <a:cubicBezTo>
                  <a:pt x="140" y="159"/>
                  <a:pt x="141" y="158"/>
                  <a:pt x="148" y="158"/>
                </a:cubicBezTo>
                <a:cubicBezTo>
                  <a:pt x="152" y="158"/>
                  <a:pt x="156" y="158"/>
                  <a:pt x="159" y="157"/>
                </a:cubicBezTo>
                <a:cubicBezTo>
                  <a:pt x="162" y="157"/>
                  <a:pt x="164" y="155"/>
                  <a:pt x="165" y="153"/>
                </a:cubicBezTo>
                <a:cubicBezTo>
                  <a:pt x="165" y="152"/>
                  <a:pt x="165" y="150"/>
                  <a:pt x="164" y="150"/>
                </a:cubicBezTo>
                <a:cubicBezTo>
                  <a:pt x="163" y="149"/>
                  <a:pt x="161" y="148"/>
                  <a:pt x="159" y="148"/>
                </a:cubicBezTo>
                <a:cubicBezTo>
                  <a:pt x="155" y="147"/>
                  <a:pt x="151" y="146"/>
                  <a:pt x="147" y="146"/>
                </a:cubicBezTo>
                <a:cubicBezTo>
                  <a:pt x="143" y="146"/>
                  <a:pt x="142" y="144"/>
                  <a:pt x="142" y="140"/>
                </a:cubicBezTo>
                <a:cubicBezTo>
                  <a:pt x="142" y="137"/>
                  <a:pt x="144" y="136"/>
                  <a:pt x="146" y="136"/>
                </a:cubicBezTo>
                <a:cubicBezTo>
                  <a:pt x="152" y="138"/>
                  <a:pt x="158" y="138"/>
                  <a:pt x="164" y="138"/>
                </a:cubicBezTo>
                <a:cubicBezTo>
                  <a:pt x="168" y="138"/>
                  <a:pt x="172" y="136"/>
                  <a:pt x="175" y="132"/>
                </a:cubicBezTo>
                <a:cubicBezTo>
                  <a:pt x="176" y="130"/>
                  <a:pt x="176" y="127"/>
                  <a:pt x="174" y="126"/>
                </a:cubicBezTo>
                <a:cubicBezTo>
                  <a:pt x="172" y="124"/>
                  <a:pt x="170" y="122"/>
                  <a:pt x="168" y="121"/>
                </a:cubicBezTo>
                <a:cubicBezTo>
                  <a:pt x="163" y="119"/>
                  <a:pt x="158" y="119"/>
                  <a:pt x="154" y="119"/>
                </a:cubicBezTo>
                <a:cubicBezTo>
                  <a:pt x="151" y="119"/>
                  <a:pt x="148" y="119"/>
                  <a:pt x="145" y="119"/>
                </a:cubicBezTo>
                <a:cubicBezTo>
                  <a:pt x="144" y="119"/>
                  <a:pt x="143" y="118"/>
                  <a:pt x="143" y="117"/>
                </a:cubicBezTo>
                <a:cubicBezTo>
                  <a:pt x="141" y="115"/>
                  <a:pt x="142" y="111"/>
                  <a:pt x="143" y="108"/>
                </a:cubicBezTo>
                <a:cubicBezTo>
                  <a:pt x="143" y="108"/>
                  <a:pt x="144" y="107"/>
                  <a:pt x="145" y="107"/>
                </a:cubicBezTo>
                <a:cubicBezTo>
                  <a:pt x="147" y="108"/>
                  <a:pt x="149" y="109"/>
                  <a:pt x="152" y="109"/>
                </a:cubicBezTo>
                <a:cubicBezTo>
                  <a:pt x="157" y="111"/>
                  <a:pt x="163" y="111"/>
                  <a:pt x="168" y="109"/>
                </a:cubicBezTo>
                <a:cubicBezTo>
                  <a:pt x="172" y="108"/>
                  <a:pt x="174" y="106"/>
                  <a:pt x="174" y="102"/>
                </a:cubicBezTo>
                <a:cubicBezTo>
                  <a:pt x="174" y="98"/>
                  <a:pt x="171" y="95"/>
                  <a:pt x="167" y="94"/>
                </a:cubicBezTo>
                <a:cubicBezTo>
                  <a:pt x="162" y="94"/>
                  <a:pt x="156" y="93"/>
                  <a:pt x="151" y="92"/>
                </a:cubicBezTo>
                <a:cubicBezTo>
                  <a:pt x="149" y="92"/>
                  <a:pt x="147" y="92"/>
                  <a:pt x="145" y="92"/>
                </a:cubicBezTo>
                <a:cubicBezTo>
                  <a:pt x="142" y="91"/>
                  <a:pt x="140" y="90"/>
                  <a:pt x="140" y="87"/>
                </a:cubicBezTo>
                <a:cubicBezTo>
                  <a:pt x="139" y="81"/>
                  <a:pt x="138" y="74"/>
                  <a:pt x="136" y="68"/>
                </a:cubicBezTo>
                <a:cubicBezTo>
                  <a:pt x="135" y="60"/>
                  <a:pt x="132" y="52"/>
                  <a:pt x="128" y="44"/>
                </a:cubicBezTo>
                <a:cubicBezTo>
                  <a:pt x="126" y="40"/>
                  <a:pt x="123" y="36"/>
                  <a:pt x="121" y="31"/>
                </a:cubicBezTo>
                <a:cubicBezTo>
                  <a:pt x="120" y="27"/>
                  <a:pt x="121" y="25"/>
                  <a:pt x="125" y="25"/>
                </a:cubicBezTo>
                <a:cubicBezTo>
                  <a:pt x="129" y="25"/>
                  <a:pt x="133" y="25"/>
                  <a:pt x="137" y="25"/>
                </a:cubicBezTo>
                <a:cubicBezTo>
                  <a:pt x="144" y="26"/>
                  <a:pt x="150" y="27"/>
                  <a:pt x="156" y="28"/>
                </a:cubicBezTo>
                <a:cubicBezTo>
                  <a:pt x="163" y="28"/>
                  <a:pt x="169" y="29"/>
                  <a:pt x="175" y="28"/>
                </a:cubicBezTo>
                <a:cubicBezTo>
                  <a:pt x="189" y="26"/>
                  <a:pt x="204" y="27"/>
                  <a:pt x="218" y="27"/>
                </a:cubicBezTo>
                <a:cubicBezTo>
                  <a:pt x="226" y="26"/>
                  <a:pt x="234" y="26"/>
                  <a:pt x="243" y="25"/>
                </a:cubicBezTo>
                <a:cubicBezTo>
                  <a:pt x="249" y="25"/>
                  <a:pt x="256" y="25"/>
                  <a:pt x="262" y="24"/>
                </a:cubicBezTo>
                <a:cubicBezTo>
                  <a:pt x="273" y="24"/>
                  <a:pt x="283" y="23"/>
                  <a:pt x="293" y="23"/>
                </a:cubicBezTo>
                <a:cubicBezTo>
                  <a:pt x="305" y="22"/>
                  <a:pt x="305" y="23"/>
                  <a:pt x="303" y="34"/>
                </a:cubicBezTo>
                <a:cubicBezTo>
                  <a:pt x="303" y="35"/>
                  <a:pt x="302" y="37"/>
                  <a:pt x="302" y="38"/>
                </a:cubicBezTo>
                <a:cubicBezTo>
                  <a:pt x="303" y="50"/>
                  <a:pt x="298" y="62"/>
                  <a:pt x="296" y="74"/>
                </a:cubicBezTo>
                <a:cubicBezTo>
                  <a:pt x="296" y="78"/>
                  <a:pt x="295" y="81"/>
                  <a:pt x="295" y="84"/>
                </a:cubicBezTo>
                <a:cubicBezTo>
                  <a:pt x="295" y="99"/>
                  <a:pt x="294" y="114"/>
                  <a:pt x="294" y="129"/>
                </a:cubicBezTo>
                <a:cubicBezTo>
                  <a:pt x="294" y="137"/>
                  <a:pt x="296" y="146"/>
                  <a:pt x="298" y="155"/>
                </a:cubicBezTo>
                <a:cubicBezTo>
                  <a:pt x="300" y="161"/>
                  <a:pt x="302" y="168"/>
                  <a:pt x="303" y="174"/>
                </a:cubicBezTo>
                <a:cubicBezTo>
                  <a:pt x="305" y="181"/>
                  <a:pt x="305" y="188"/>
                  <a:pt x="305" y="195"/>
                </a:cubicBezTo>
                <a:close/>
                <a:moveTo>
                  <a:pt x="364" y="42"/>
                </a:moveTo>
                <a:cubicBezTo>
                  <a:pt x="365" y="42"/>
                  <a:pt x="365" y="42"/>
                  <a:pt x="365" y="42"/>
                </a:cubicBezTo>
                <a:cubicBezTo>
                  <a:pt x="369" y="44"/>
                  <a:pt x="370" y="47"/>
                  <a:pt x="367" y="50"/>
                </a:cubicBezTo>
                <a:cubicBezTo>
                  <a:pt x="367" y="50"/>
                  <a:pt x="366" y="50"/>
                  <a:pt x="366" y="50"/>
                </a:cubicBezTo>
                <a:cubicBezTo>
                  <a:pt x="366" y="50"/>
                  <a:pt x="365" y="50"/>
                  <a:pt x="365" y="50"/>
                </a:cubicBezTo>
                <a:cubicBezTo>
                  <a:pt x="365" y="47"/>
                  <a:pt x="364" y="45"/>
                  <a:pt x="364" y="43"/>
                </a:cubicBezTo>
                <a:cubicBezTo>
                  <a:pt x="364" y="43"/>
                  <a:pt x="364" y="42"/>
                  <a:pt x="364" y="42"/>
                </a:cubicBezTo>
                <a:close/>
                <a:moveTo>
                  <a:pt x="342" y="52"/>
                </a:moveTo>
                <a:cubicBezTo>
                  <a:pt x="343" y="48"/>
                  <a:pt x="346" y="48"/>
                  <a:pt x="349" y="47"/>
                </a:cubicBezTo>
                <a:cubicBezTo>
                  <a:pt x="351" y="46"/>
                  <a:pt x="352" y="47"/>
                  <a:pt x="352" y="49"/>
                </a:cubicBezTo>
                <a:cubicBezTo>
                  <a:pt x="352" y="49"/>
                  <a:pt x="352" y="49"/>
                  <a:pt x="352" y="49"/>
                </a:cubicBezTo>
                <a:cubicBezTo>
                  <a:pt x="352" y="57"/>
                  <a:pt x="350" y="60"/>
                  <a:pt x="342" y="61"/>
                </a:cubicBezTo>
                <a:cubicBezTo>
                  <a:pt x="342" y="62"/>
                  <a:pt x="341" y="61"/>
                  <a:pt x="341" y="60"/>
                </a:cubicBezTo>
                <a:cubicBezTo>
                  <a:pt x="341" y="58"/>
                  <a:pt x="341" y="55"/>
                  <a:pt x="342" y="52"/>
                </a:cubicBezTo>
                <a:close/>
                <a:moveTo>
                  <a:pt x="314" y="66"/>
                </a:moveTo>
                <a:cubicBezTo>
                  <a:pt x="315" y="62"/>
                  <a:pt x="318" y="60"/>
                  <a:pt x="322" y="59"/>
                </a:cubicBezTo>
                <a:cubicBezTo>
                  <a:pt x="322" y="59"/>
                  <a:pt x="323" y="60"/>
                  <a:pt x="323" y="60"/>
                </a:cubicBezTo>
                <a:cubicBezTo>
                  <a:pt x="324" y="63"/>
                  <a:pt x="324" y="65"/>
                  <a:pt x="324" y="68"/>
                </a:cubicBezTo>
                <a:cubicBezTo>
                  <a:pt x="323" y="68"/>
                  <a:pt x="323" y="68"/>
                  <a:pt x="323" y="68"/>
                </a:cubicBezTo>
                <a:cubicBezTo>
                  <a:pt x="323" y="69"/>
                  <a:pt x="323" y="71"/>
                  <a:pt x="324" y="72"/>
                </a:cubicBezTo>
                <a:cubicBezTo>
                  <a:pt x="324" y="75"/>
                  <a:pt x="323" y="76"/>
                  <a:pt x="322" y="78"/>
                </a:cubicBezTo>
                <a:cubicBezTo>
                  <a:pt x="319" y="80"/>
                  <a:pt x="316" y="82"/>
                  <a:pt x="314" y="84"/>
                </a:cubicBezTo>
                <a:cubicBezTo>
                  <a:pt x="314" y="84"/>
                  <a:pt x="313" y="84"/>
                  <a:pt x="313" y="84"/>
                </a:cubicBezTo>
                <a:cubicBezTo>
                  <a:pt x="313" y="84"/>
                  <a:pt x="312" y="83"/>
                  <a:pt x="312" y="83"/>
                </a:cubicBezTo>
                <a:cubicBezTo>
                  <a:pt x="313" y="77"/>
                  <a:pt x="313" y="72"/>
                  <a:pt x="314" y="66"/>
                </a:cubicBezTo>
                <a:close/>
                <a:moveTo>
                  <a:pt x="390" y="80"/>
                </a:moveTo>
                <a:cubicBezTo>
                  <a:pt x="385" y="96"/>
                  <a:pt x="376" y="109"/>
                  <a:pt x="365" y="122"/>
                </a:cubicBezTo>
                <a:cubicBezTo>
                  <a:pt x="352" y="136"/>
                  <a:pt x="339" y="149"/>
                  <a:pt x="326" y="163"/>
                </a:cubicBezTo>
                <a:cubicBezTo>
                  <a:pt x="325" y="163"/>
                  <a:pt x="324" y="164"/>
                  <a:pt x="324" y="164"/>
                </a:cubicBezTo>
                <a:cubicBezTo>
                  <a:pt x="323" y="164"/>
                  <a:pt x="321" y="164"/>
                  <a:pt x="321" y="163"/>
                </a:cubicBezTo>
                <a:cubicBezTo>
                  <a:pt x="319" y="161"/>
                  <a:pt x="318" y="158"/>
                  <a:pt x="318" y="155"/>
                </a:cubicBezTo>
                <a:cubicBezTo>
                  <a:pt x="314" y="144"/>
                  <a:pt x="310" y="132"/>
                  <a:pt x="311" y="122"/>
                </a:cubicBezTo>
                <a:cubicBezTo>
                  <a:pt x="311" y="118"/>
                  <a:pt x="311" y="115"/>
                  <a:pt x="311" y="113"/>
                </a:cubicBezTo>
                <a:cubicBezTo>
                  <a:pt x="311" y="107"/>
                  <a:pt x="313" y="102"/>
                  <a:pt x="320" y="100"/>
                </a:cubicBezTo>
                <a:cubicBezTo>
                  <a:pt x="322" y="99"/>
                  <a:pt x="324" y="97"/>
                  <a:pt x="327" y="95"/>
                </a:cubicBezTo>
                <a:cubicBezTo>
                  <a:pt x="332" y="91"/>
                  <a:pt x="338" y="87"/>
                  <a:pt x="343" y="83"/>
                </a:cubicBezTo>
                <a:cubicBezTo>
                  <a:pt x="349" y="79"/>
                  <a:pt x="355" y="76"/>
                  <a:pt x="362" y="75"/>
                </a:cubicBezTo>
                <a:cubicBezTo>
                  <a:pt x="365" y="74"/>
                  <a:pt x="369" y="72"/>
                  <a:pt x="373" y="70"/>
                </a:cubicBezTo>
                <a:cubicBezTo>
                  <a:pt x="375" y="69"/>
                  <a:pt x="378" y="68"/>
                  <a:pt x="381" y="68"/>
                </a:cubicBezTo>
                <a:cubicBezTo>
                  <a:pt x="391" y="67"/>
                  <a:pt x="393" y="70"/>
                  <a:pt x="390" y="80"/>
                </a:cubicBezTo>
                <a:close/>
                <a:moveTo>
                  <a:pt x="272" y="50"/>
                </a:moveTo>
                <a:cubicBezTo>
                  <a:pt x="272" y="50"/>
                  <a:pt x="271" y="49"/>
                  <a:pt x="270" y="49"/>
                </a:cubicBezTo>
                <a:cubicBezTo>
                  <a:pt x="263" y="49"/>
                  <a:pt x="256" y="49"/>
                  <a:pt x="249" y="51"/>
                </a:cubicBezTo>
                <a:cubicBezTo>
                  <a:pt x="246" y="52"/>
                  <a:pt x="244" y="54"/>
                  <a:pt x="244" y="56"/>
                </a:cubicBezTo>
                <a:cubicBezTo>
                  <a:pt x="244" y="59"/>
                  <a:pt x="246" y="60"/>
                  <a:pt x="248" y="61"/>
                </a:cubicBezTo>
                <a:cubicBezTo>
                  <a:pt x="250" y="62"/>
                  <a:pt x="252" y="63"/>
                  <a:pt x="254" y="63"/>
                </a:cubicBezTo>
                <a:cubicBezTo>
                  <a:pt x="257" y="63"/>
                  <a:pt x="260" y="63"/>
                  <a:pt x="263" y="63"/>
                </a:cubicBezTo>
                <a:cubicBezTo>
                  <a:pt x="263" y="63"/>
                  <a:pt x="263" y="63"/>
                  <a:pt x="263" y="63"/>
                </a:cubicBezTo>
                <a:cubicBezTo>
                  <a:pt x="265" y="63"/>
                  <a:pt x="267" y="63"/>
                  <a:pt x="269" y="63"/>
                </a:cubicBezTo>
                <a:cubicBezTo>
                  <a:pt x="269" y="63"/>
                  <a:pt x="270" y="63"/>
                  <a:pt x="271" y="63"/>
                </a:cubicBezTo>
                <a:cubicBezTo>
                  <a:pt x="275" y="62"/>
                  <a:pt x="277" y="60"/>
                  <a:pt x="278" y="57"/>
                </a:cubicBezTo>
                <a:cubicBezTo>
                  <a:pt x="278" y="54"/>
                  <a:pt x="275" y="51"/>
                  <a:pt x="272" y="50"/>
                </a:cubicBezTo>
                <a:close/>
                <a:moveTo>
                  <a:pt x="274" y="70"/>
                </a:moveTo>
                <a:cubicBezTo>
                  <a:pt x="271" y="70"/>
                  <a:pt x="268" y="71"/>
                  <a:pt x="266" y="71"/>
                </a:cubicBezTo>
                <a:cubicBezTo>
                  <a:pt x="266" y="71"/>
                  <a:pt x="266" y="71"/>
                  <a:pt x="266" y="71"/>
                </a:cubicBezTo>
                <a:cubicBezTo>
                  <a:pt x="262" y="71"/>
                  <a:pt x="259" y="71"/>
                  <a:pt x="255" y="71"/>
                </a:cubicBezTo>
                <a:cubicBezTo>
                  <a:pt x="254" y="71"/>
                  <a:pt x="253" y="73"/>
                  <a:pt x="254" y="74"/>
                </a:cubicBezTo>
                <a:cubicBezTo>
                  <a:pt x="254" y="75"/>
                  <a:pt x="255" y="76"/>
                  <a:pt x="255" y="76"/>
                </a:cubicBezTo>
                <a:cubicBezTo>
                  <a:pt x="262" y="79"/>
                  <a:pt x="269" y="79"/>
                  <a:pt x="275" y="74"/>
                </a:cubicBezTo>
                <a:cubicBezTo>
                  <a:pt x="276" y="74"/>
                  <a:pt x="277" y="72"/>
                  <a:pt x="276" y="72"/>
                </a:cubicBezTo>
                <a:cubicBezTo>
                  <a:pt x="276" y="71"/>
                  <a:pt x="275" y="70"/>
                  <a:pt x="274" y="70"/>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 name="Freeform 25"/>
          <p:cNvSpPr>
            <a:spLocks noEditPoints="1"/>
          </p:cNvSpPr>
          <p:nvPr/>
        </p:nvSpPr>
        <p:spPr bwMode="auto">
          <a:xfrm>
            <a:off x="6115337" y="2342424"/>
            <a:ext cx="2211958" cy="2169884"/>
          </a:xfrm>
          <a:custGeom>
            <a:avLst/>
            <a:gdLst>
              <a:gd name="T0" fmla="*/ 326 w 413"/>
              <a:gd name="T1" fmla="*/ 44 h 405"/>
              <a:gd name="T2" fmla="*/ 319 w 413"/>
              <a:gd name="T3" fmla="*/ 3 h 405"/>
              <a:gd name="T4" fmla="*/ 178 w 413"/>
              <a:gd name="T5" fmla="*/ 8 h 405"/>
              <a:gd name="T6" fmla="*/ 99 w 413"/>
              <a:gd name="T7" fmla="*/ 17 h 405"/>
              <a:gd name="T8" fmla="*/ 88 w 413"/>
              <a:gd name="T9" fmla="*/ 37 h 405"/>
              <a:gd name="T10" fmla="*/ 0 w 413"/>
              <a:gd name="T11" fmla="*/ 119 h 405"/>
              <a:gd name="T12" fmla="*/ 80 w 413"/>
              <a:gd name="T13" fmla="*/ 203 h 405"/>
              <a:gd name="T14" fmla="*/ 82 w 413"/>
              <a:gd name="T15" fmla="*/ 235 h 405"/>
              <a:gd name="T16" fmla="*/ 79 w 413"/>
              <a:gd name="T17" fmla="*/ 262 h 405"/>
              <a:gd name="T18" fmla="*/ 124 w 413"/>
              <a:gd name="T19" fmla="*/ 230 h 405"/>
              <a:gd name="T20" fmla="*/ 182 w 413"/>
              <a:gd name="T21" fmla="*/ 296 h 405"/>
              <a:gd name="T22" fmla="*/ 167 w 413"/>
              <a:gd name="T23" fmla="*/ 341 h 405"/>
              <a:gd name="T24" fmla="*/ 150 w 413"/>
              <a:gd name="T25" fmla="*/ 396 h 405"/>
              <a:gd name="T26" fmla="*/ 298 w 413"/>
              <a:gd name="T27" fmla="*/ 391 h 405"/>
              <a:gd name="T28" fmla="*/ 267 w 413"/>
              <a:gd name="T29" fmla="*/ 338 h 405"/>
              <a:gd name="T30" fmla="*/ 252 w 413"/>
              <a:gd name="T31" fmla="*/ 294 h 405"/>
              <a:gd name="T32" fmla="*/ 311 w 413"/>
              <a:gd name="T33" fmla="*/ 226 h 405"/>
              <a:gd name="T34" fmla="*/ 362 w 413"/>
              <a:gd name="T35" fmla="*/ 239 h 405"/>
              <a:gd name="T36" fmla="*/ 344 w 413"/>
              <a:gd name="T37" fmla="*/ 214 h 405"/>
              <a:gd name="T38" fmla="*/ 328 w 413"/>
              <a:gd name="T39" fmla="*/ 204 h 405"/>
              <a:gd name="T40" fmla="*/ 411 w 413"/>
              <a:gd name="T41" fmla="*/ 53 h 405"/>
              <a:gd name="T42" fmla="*/ 114 w 413"/>
              <a:gd name="T43" fmla="*/ 87 h 405"/>
              <a:gd name="T44" fmla="*/ 70 w 413"/>
              <a:gd name="T45" fmla="*/ 53 h 405"/>
              <a:gd name="T46" fmla="*/ 103 w 413"/>
              <a:gd name="T47" fmla="*/ 185 h 405"/>
              <a:gd name="T48" fmla="*/ 45 w 413"/>
              <a:gd name="T49" fmla="*/ 152 h 405"/>
              <a:gd name="T50" fmla="*/ 55 w 413"/>
              <a:gd name="T51" fmla="*/ 63 h 405"/>
              <a:gd name="T52" fmla="*/ 255 w 413"/>
              <a:gd name="T53" fmla="*/ 350 h 405"/>
              <a:gd name="T54" fmla="*/ 217 w 413"/>
              <a:gd name="T55" fmla="*/ 385 h 405"/>
              <a:gd name="T56" fmla="*/ 198 w 413"/>
              <a:gd name="T57" fmla="*/ 360 h 405"/>
              <a:gd name="T58" fmla="*/ 209 w 413"/>
              <a:gd name="T59" fmla="*/ 351 h 405"/>
              <a:gd name="T60" fmla="*/ 201 w 413"/>
              <a:gd name="T61" fmla="*/ 273 h 405"/>
              <a:gd name="T62" fmla="*/ 207 w 413"/>
              <a:gd name="T63" fmla="*/ 282 h 405"/>
              <a:gd name="T64" fmla="*/ 224 w 413"/>
              <a:gd name="T65" fmla="*/ 309 h 405"/>
              <a:gd name="T66" fmla="*/ 214 w 413"/>
              <a:gd name="T67" fmla="*/ 308 h 405"/>
              <a:gd name="T68" fmla="*/ 227 w 413"/>
              <a:gd name="T69" fmla="*/ 275 h 405"/>
              <a:gd name="T70" fmla="*/ 264 w 413"/>
              <a:gd name="T71" fmla="*/ 265 h 405"/>
              <a:gd name="T72" fmla="*/ 282 w 413"/>
              <a:gd name="T73" fmla="*/ 219 h 405"/>
              <a:gd name="T74" fmla="*/ 173 w 413"/>
              <a:gd name="T75" fmla="*/ 230 h 405"/>
              <a:gd name="T76" fmla="*/ 169 w 413"/>
              <a:gd name="T77" fmla="*/ 191 h 405"/>
              <a:gd name="T78" fmla="*/ 140 w 413"/>
              <a:gd name="T79" fmla="*/ 171 h 405"/>
              <a:gd name="T80" fmla="*/ 164 w 413"/>
              <a:gd name="T81" fmla="*/ 150 h 405"/>
              <a:gd name="T82" fmla="*/ 164 w 413"/>
              <a:gd name="T83" fmla="*/ 138 h 405"/>
              <a:gd name="T84" fmla="*/ 145 w 413"/>
              <a:gd name="T85" fmla="*/ 119 h 405"/>
              <a:gd name="T86" fmla="*/ 168 w 413"/>
              <a:gd name="T87" fmla="*/ 109 h 405"/>
              <a:gd name="T88" fmla="*/ 140 w 413"/>
              <a:gd name="T89" fmla="*/ 87 h 405"/>
              <a:gd name="T90" fmla="*/ 137 w 413"/>
              <a:gd name="T91" fmla="*/ 25 h 405"/>
              <a:gd name="T92" fmla="*/ 262 w 413"/>
              <a:gd name="T93" fmla="*/ 24 h 405"/>
              <a:gd name="T94" fmla="*/ 295 w 413"/>
              <a:gd name="T95" fmla="*/ 84 h 405"/>
              <a:gd name="T96" fmla="*/ 364 w 413"/>
              <a:gd name="T97" fmla="*/ 42 h 405"/>
              <a:gd name="T98" fmla="*/ 364 w 413"/>
              <a:gd name="T99" fmla="*/ 43 h 405"/>
              <a:gd name="T100" fmla="*/ 352 w 413"/>
              <a:gd name="T101" fmla="*/ 49 h 405"/>
              <a:gd name="T102" fmla="*/ 322 w 413"/>
              <a:gd name="T103" fmla="*/ 59 h 405"/>
              <a:gd name="T104" fmla="*/ 322 w 413"/>
              <a:gd name="T105" fmla="*/ 78 h 405"/>
              <a:gd name="T106" fmla="*/ 390 w 413"/>
              <a:gd name="T107" fmla="*/ 80 h 405"/>
              <a:gd name="T108" fmla="*/ 318 w 413"/>
              <a:gd name="T109" fmla="*/ 155 h 405"/>
              <a:gd name="T110" fmla="*/ 343 w 413"/>
              <a:gd name="T111" fmla="*/ 83 h 405"/>
              <a:gd name="T112" fmla="*/ 272 w 413"/>
              <a:gd name="T113" fmla="*/ 50 h 405"/>
              <a:gd name="T114" fmla="*/ 254 w 413"/>
              <a:gd name="T115" fmla="*/ 63 h 405"/>
              <a:gd name="T116" fmla="*/ 278 w 413"/>
              <a:gd name="T117" fmla="*/ 57 h 405"/>
              <a:gd name="T118" fmla="*/ 255 w 413"/>
              <a:gd name="T119" fmla="*/ 71 h 405"/>
              <a:gd name="T120" fmla="*/ 274 w 413"/>
              <a:gd name="T121" fmla="*/ 7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3" h="405">
                <a:moveTo>
                  <a:pt x="411" y="53"/>
                </a:moveTo>
                <a:cubicBezTo>
                  <a:pt x="410" y="47"/>
                  <a:pt x="406" y="43"/>
                  <a:pt x="402" y="39"/>
                </a:cubicBezTo>
                <a:cubicBezTo>
                  <a:pt x="395" y="34"/>
                  <a:pt x="387" y="32"/>
                  <a:pt x="379" y="32"/>
                </a:cubicBezTo>
                <a:cubicBezTo>
                  <a:pt x="363" y="31"/>
                  <a:pt x="348" y="34"/>
                  <a:pt x="333" y="41"/>
                </a:cubicBezTo>
                <a:cubicBezTo>
                  <a:pt x="331" y="42"/>
                  <a:pt x="328" y="43"/>
                  <a:pt x="326" y="44"/>
                </a:cubicBezTo>
                <a:cubicBezTo>
                  <a:pt x="325" y="45"/>
                  <a:pt x="324" y="46"/>
                  <a:pt x="323" y="46"/>
                </a:cubicBezTo>
                <a:cubicBezTo>
                  <a:pt x="322" y="46"/>
                  <a:pt x="320" y="44"/>
                  <a:pt x="320" y="44"/>
                </a:cubicBezTo>
                <a:cubicBezTo>
                  <a:pt x="322" y="37"/>
                  <a:pt x="324" y="31"/>
                  <a:pt x="326" y="24"/>
                </a:cubicBezTo>
                <a:cubicBezTo>
                  <a:pt x="327" y="21"/>
                  <a:pt x="328" y="17"/>
                  <a:pt x="328" y="14"/>
                </a:cubicBezTo>
                <a:cubicBezTo>
                  <a:pt x="329" y="9"/>
                  <a:pt x="325" y="3"/>
                  <a:pt x="319" y="3"/>
                </a:cubicBezTo>
                <a:cubicBezTo>
                  <a:pt x="314" y="2"/>
                  <a:pt x="308" y="1"/>
                  <a:pt x="303" y="1"/>
                </a:cubicBezTo>
                <a:cubicBezTo>
                  <a:pt x="285" y="0"/>
                  <a:pt x="267" y="2"/>
                  <a:pt x="250" y="3"/>
                </a:cubicBezTo>
                <a:cubicBezTo>
                  <a:pt x="248" y="3"/>
                  <a:pt x="246" y="4"/>
                  <a:pt x="244" y="4"/>
                </a:cubicBezTo>
                <a:cubicBezTo>
                  <a:pt x="240" y="4"/>
                  <a:pt x="236" y="5"/>
                  <a:pt x="232" y="5"/>
                </a:cubicBezTo>
                <a:cubicBezTo>
                  <a:pt x="214" y="6"/>
                  <a:pt x="196" y="7"/>
                  <a:pt x="178" y="8"/>
                </a:cubicBezTo>
                <a:cubicBezTo>
                  <a:pt x="175" y="8"/>
                  <a:pt x="173" y="8"/>
                  <a:pt x="170" y="8"/>
                </a:cubicBezTo>
                <a:cubicBezTo>
                  <a:pt x="159" y="10"/>
                  <a:pt x="147" y="10"/>
                  <a:pt x="135" y="9"/>
                </a:cubicBezTo>
                <a:cubicBezTo>
                  <a:pt x="127" y="10"/>
                  <a:pt x="118" y="10"/>
                  <a:pt x="109" y="11"/>
                </a:cubicBezTo>
                <a:cubicBezTo>
                  <a:pt x="107" y="11"/>
                  <a:pt x="104" y="12"/>
                  <a:pt x="102" y="12"/>
                </a:cubicBezTo>
                <a:cubicBezTo>
                  <a:pt x="100" y="13"/>
                  <a:pt x="99" y="15"/>
                  <a:pt x="99" y="17"/>
                </a:cubicBezTo>
                <a:cubicBezTo>
                  <a:pt x="99" y="20"/>
                  <a:pt x="99" y="24"/>
                  <a:pt x="99" y="28"/>
                </a:cubicBezTo>
                <a:cubicBezTo>
                  <a:pt x="100" y="32"/>
                  <a:pt x="102" y="37"/>
                  <a:pt x="103" y="42"/>
                </a:cubicBezTo>
                <a:cubicBezTo>
                  <a:pt x="103" y="42"/>
                  <a:pt x="102" y="43"/>
                  <a:pt x="102" y="44"/>
                </a:cubicBezTo>
                <a:cubicBezTo>
                  <a:pt x="102" y="44"/>
                  <a:pt x="101" y="44"/>
                  <a:pt x="101" y="44"/>
                </a:cubicBezTo>
                <a:cubicBezTo>
                  <a:pt x="96" y="41"/>
                  <a:pt x="92" y="39"/>
                  <a:pt x="88" y="37"/>
                </a:cubicBezTo>
                <a:cubicBezTo>
                  <a:pt x="82" y="34"/>
                  <a:pt x="77" y="32"/>
                  <a:pt x="71" y="32"/>
                </a:cubicBezTo>
                <a:cubicBezTo>
                  <a:pt x="61" y="31"/>
                  <a:pt x="51" y="32"/>
                  <a:pt x="42" y="32"/>
                </a:cubicBezTo>
                <a:cubicBezTo>
                  <a:pt x="38" y="32"/>
                  <a:pt x="34" y="33"/>
                  <a:pt x="30" y="35"/>
                </a:cubicBezTo>
                <a:cubicBezTo>
                  <a:pt x="12" y="46"/>
                  <a:pt x="1" y="61"/>
                  <a:pt x="0" y="83"/>
                </a:cubicBezTo>
                <a:cubicBezTo>
                  <a:pt x="0" y="95"/>
                  <a:pt x="0" y="107"/>
                  <a:pt x="0" y="119"/>
                </a:cubicBezTo>
                <a:cubicBezTo>
                  <a:pt x="0" y="122"/>
                  <a:pt x="1" y="125"/>
                  <a:pt x="2" y="128"/>
                </a:cubicBezTo>
                <a:cubicBezTo>
                  <a:pt x="5" y="143"/>
                  <a:pt x="13" y="154"/>
                  <a:pt x="24" y="163"/>
                </a:cubicBezTo>
                <a:cubicBezTo>
                  <a:pt x="30" y="167"/>
                  <a:pt x="35" y="170"/>
                  <a:pt x="40" y="174"/>
                </a:cubicBezTo>
                <a:cubicBezTo>
                  <a:pt x="52" y="182"/>
                  <a:pt x="66" y="189"/>
                  <a:pt x="76" y="200"/>
                </a:cubicBezTo>
                <a:cubicBezTo>
                  <a:pt x="77" y="201"/>
                  <a:pt x="79" y="202"/>
                  <a:pt x="80" y="203"/>
                </a:cubicBezTo>
                <a:cubicBezTo>
                  <a:pt x="89" y="207"/>
                  <a:pt x="94" y="215"/>
                  <a:pt x="99" y="223"/>
                </a:cubicBezTo>
                <a:cubicBezTo>
                  <a:pt x="101" y="226"/>
                  <a:pt x="102" y="230"/>
                  <a:pt x="103" y="234"/>
                </a:cubicBezTo>
                <a:cubicBezTo>
                  <a:pt x="104" y="238"/>
                  <a:pt x="102" y="242"/>
                  <a:pt x="99" y="244"/>
                </a:cubicBezTo>
                <a:cubicBezTo>
                  <a:pt x="94" y="247"/>
                  <a:pt x="90" y="247"/>
                  <a:pt x="85" y="244"/>
                </a:cubicBezTo>
                <a:cubicBezTo>
                  <a:pt x="82" y="242"/>
                  <a:pt x="81" y="238"/>
                  <a:pt x="82" y="235"/>
                </a:cubicBezTo>
                <a:cubicBezTo>
                  <a:pt x="82" y="233"/>
                  <a:pt x="83" y="232"/>
                  <a:pt x="83" y="231"/>
                </a:cubicBezTo>
                <a:cubicBezTo>
                  <a:pt x="84" y="227"/>
                  <a:pt x="80" y="223"/>
                  <a:pt x="76" y="223"/>
                </a:cubicBezTo>
                <a:cubicBezTo>
                  <a:pt x="70" y="224"/>
                  <a:pt x="65" y="227"/>
                  <a:pt x="61" y="232"/>
                </a:cubicBezTo>
                <a:cubicBezTo>
                  <a:pt x="61" y="232"/>
                  <a:pt x="60" y="233"/>
                  <a:pt x="60" y="234"/>
                </a:cubicBezTo>
                <a:cubicBezTo>
                  <a:pt x="58" y="246"/>
                  <a:pt x="66" y="260"/>
                  <a:pt x="79" y="262"/>
                </a:cubicBezTo>
                <a:cubicBezTo>
                  <a:pt x="90" y="265"/>
                  <a:pt x="100" y="263"/>
                  <a:pt x="109" y="257"/>
                </a:cubicBezTo>
                <a:cubicBezTo>
                  <a:pt x="115" y="253"/>
                  <a:pt x="119" y="247"/>
                  <a:pt x="118" y="239"/>
                </a:cubicBezTo>
                <a:cubicBezTo>
                  <a:pt x="118" y="237"/>
                  <a:pt x="118" y="234"/>
                  <a:pt x="119" y="232"/>
                </a:cubicBezTo>
                <a:cubicBezTo>
                  <a:pt x="119" y="231"/>
                  <a:pt x="121" y="229"/>
                  <a:pt x="122" y="230"/>
                </a:cubicBezTo>
                <a:cubicBezTo>
                  <a:pt x="123" y="230"/>
                  <a:pt x="123" y="230"/>
                  <a:pt x="124" y="230"/>
                </a:cubicBezTo>
                <a:cubicBezTo>
                  <a:pt x="137" y="239"/>
                  <a:pt x="149" y="248"/>
                  <a:pt x="162" y="257"/>
                </a:cubicBezTo>
                <a:cubicBezTo>
                  <a:pt x="163" y="258"/>
                  <a:pt x="164" y="260"/>
                  <a:pt x="164" y="261"/>
                </a:cubicBezTo>
                <a:cubicBezTo>
                  <a:pt x="164" y="264"/>
                  <a:pt x="164" y="266"/>
                  <a:pt x="164" y="268"/>
                </a:cubicBezTo>
                <a:cubicBezTo>
                  <a:pt x="163" y="273"/>
                  <a:pt x="165" y="278"/>
                  <a:pt x="167" y="282"/>
                </a:cubicBezTo>
                <a:cubicBezTo>
                  <a:pt x="171" y="288"/>
                  <a:pt x="176" y="293"/>
                  <a:pt x="182" y="296"/>
                </a:cubicBezTo>
                <a:cubicBezTo>
                  <a:pt x="184" y="298"/>
                  <a:pt x="187" y="299"/>
                  <a:pt x="189" y="300"/>
                </a:cubicBezTo>
                <a:cubicBezTo>
                  <a:pt x="193" y="301"/>
                  <a:pt x="194" y="304"/>
                  <a:pt x="195" y="307"/>
                </a:cubicBezTo>
                <a:cubicBezTo>
                  <a:pt x="198" y="313"/>
                  <a:pt x="199" y="320"/>
                  <a:pt x="198" y="327"/>
                </a:cubicBezTo>
                <a:cubicBezTo>
                  <a:pt x="198" y="332"/>
                  <a:pt x="196" y="334"/>
                  <a:pt x="191" y="334"/>
                </a:cubicBezTo>
                <a:cubicBezTo>
                  <a:pt x="183" y="334"/>
                  <a:pt x="175" y="337"/>
                  <a:pt x="167" y="341"/>
                </a:cubicBezTo>
                <a:cubicBezTo>
                  <a:pt x="161" y="345"/>
                  <a:pt x="156" y="350"/>
                  <a:pt x="150" y="354"/>
                </a:cubicBezTo>
                <a:cubicBezTo>
                  <a:pt x="140" y="359"/>
                  <a:pt x="132" y="367"/>
                  <a:pt x="124" y="374"/>
                </a:cubicBezTo>
                <a:cubicBezTo>
                  <a:pt x="122" y="377"/>
                  <a:pt x="121" y="380"/>
                  <a:pt x="124" y="383"/>
                </a:cubicBezTo>
                <a:cubicBezTo>
                  <a:pt x="126" y="385"/>
                  <a:pt x="128" y="387"/>
                  <a:pt x="131" y="389"/>
                </a:cubicBezTo>
                <a:cubicBezTo>
                  <a:pt x="137" y="393"/>
                  <a:pt x="143" y="395"/>
                  <a:pt x="150" y="396"/>
                </a:cubicBezTo>
                <a:cubicBezTo>
                  <a:pt x="169" y="400"/>
                  <a:pt x="188" y="404"/>
                  <a:pt x="208" y="404"/>
                </a:cubicBezTo>
                <a:cubicBezTo>
                  <a:pt x="213" y="404"/>
                  <a:pt x="218" y="405"/>
                  <a:pt x="222" y="405"/>
                </a:cubicBezTo>
                <a:cubicBezTo>
                  <a:pt x="228" y="405"/>
                  <a:pt x="233" y="404"/>
                  <a:pt x="238" y="404"/>
                </a:cubicBezTo>
                <a:cubicBezTo>
                  <a:pt x="243" y="403"/>
                  <a:pt x="247" y="403"/>
                  <a:pt x="252" y="402"/>
                </a:cubicBezTo>
                <a:cubicBezTo>
                  <a:pt x="267" y="398"/>
                  <a:pt x="283" y="395"/>
                  <a:pt x="298" y="391"/>
                </a:cubicBezTo>
                <a:cubicBezTo>
                  <a:pt x="302" y="390"/>
                  <a:pt x="306" y="388"/>
                  <a:pt x="310" y="385"/>
                </a:cubicBezTo>
                <a:cubicBezTo>
                  <a:pt x="314" y="381"/>
                  <a:pt x="315" y="378"/>
                  <a:pt x="311" y="373"/>
                </a:cubicBezTo>
                <a:cubicBezTo>
                  <a:pt x="309" y="370"/>
                  <a:pt x="307" y="367"/>
                  <a:pt x="304" y="365"/>
                </a:cubicBezTo>
                <a:cubicBezTo>
                  <a:pt x="293" y="359"/>
                  <a:pt x="283" y="352"/>
                  <a:pt x="273" y="343"/>
                </a:cubicBezTo>
                <a:cubicBezTo>
                  <a:pt x="271" y="341"/>
                  <a:pt x="269" y="340"/>
                  <a:pt x="267" y="338"/>
                </a:cubicBezTo>
                <a:cubicBezTo>
                  <a:pt x="261" y="334"/>
                  <a:pt x="255" y="330"/>
                  <a:pt x="247" y="331"/>
                </a:cubicBezTo>
                <a:cubicBezTo>
                  <a:pt x="244" y="331"/>
                  <a:pt x="242" y="329"/>
                  <a:pt x="242" y="327"/>
                </a:cubicBezTo>
                <a:cubicBezTo>
                  <a:pt x="242" y="319"/>
                  <a:pt x="241" y="312"/>
                  <a:pt x="241" y="305"/>
                </a:cubicBezTo>
                <a:cubicBezTo>
                  <a:pt x="241" y="301"/>
                  <a:pt x="244" y="298"/>
                  <a:pt x="247" y="296"/>
                </a:cubicBezTo>
                <a:cubicBezTo>
                  <a:pt x="249" y="295"/>
                  <a:pt x="251" y="294"/>
                  <a:pt x="252" y="294"/>
                </a:cubicBezTo>
                <a:cubicBezTo>
                  <a:pt x="260" y="291"/>
                  <a:pt x="266" y="286"/>
                  <a:pt x="272" y="280"/>
                </a:cubicBezTo>
                <a:cubicBezTo>
                  <a:pt x="278" y="274"/>
                  <a:pt x="281" y="268"/>
                  <a:pt x="278" y="259"/>
                </a:cubicBezTo>
                <a:cubicBezTo>
                  <a:pt x="277" y="256"/>
                  <a:pt x="278" y="253"/>
                  <a:pt x="281" y="251"/>
                </a:cubicBezTo>
                <a:cubicBezTo>
                  <a:pt x="288" y="246"/>
                  <a:pt x="294" y="240"/>
                  <a:pt x="301" y="234"/>
                </a:cubicBezTo>
                <a:cubicBezTo>
                  <a:pt x="305" y="232"/>
                  <a:pt x="308" y="229"/>
                  <a:pt x="311" y="226"/>
                </a:cubicBezTo>
                <a:cubicBezTo>
                  <a:pt x="316" y="228"/>
                  <a:pt x="316" y="233"/>
                  <a:pt x="319" y="237"/>
                </a:cubicBezTo>
                <a:cubicBezTo>
                  <a:pt x="320" y="237"/>
                  <a:pt x="320" y="237"/>
                  <a:pt x="320" y="238"/>
                </a:cubicBezTo>
                <a:cubicBezTo>
                  <a:pt x="324" y="244"/>
                  <a:pt x="330" y="247"/>
                  <a:pt x="337" y="247"/>
                </a:cubicBezTo>
                <a:cubicBezTo>
                  <a:pt x="341" y="247"/>
                  <a:pt x="345" y="247"/>
                  <a:pt x="349" y="247"/>
                </a:cubicBezTo>
                <a:cubicBezTo>
                  <a:pt x="355" y="246"/>
                  <a:pt x="359" y="244"/>
                  <a:pt x="362" y="239"/>
                </a:cubicBezTo>
                <a:cubicBezTo>
                  <a:pt x="367" y="232"/>
                  <a:pt x="369" y="224"/>
                  <a:pt x="367" y="216"/>
                </a:cubicBezTo>
                <a:cubicBezTo>
                  <a:pt x="365" y="208"/>
                  <a:pt x="360" y="202"/>
                  <a:pt x="352" y="199"/>
                </a:cubicBezTo>
                <a:cubicBezTo>
                  <a:pt x="348" y="198"/>
                  <a:pt x="344" y="198"/>
                  <a:pt x="341" y="201"/>
                </a:cubicBezTo>
                <a:cubicBezTo>
                  <a:pt x="338" y="202"/>
                  <a:pt x="337" y="207"/>
                  <a:pt x="339" y="210"/>
                </a:cubicBezTo>
                <a:cubicBezTo>
                  <a:pt x="341" y="211"/>
                  <a:pt x="343" y="212"/>
                  <a:pt x="344" y="214"/>
                </a:cubicBezTo>
                <a:cubicBezTo>
                  <a:pt x="346" y="216"/>
                  <a:pt x="347" y="218"/>
                  <a:pt x="348" y="221"/>
                </a:cubicBezTo>
                <a:cubicBezTo>
                  <a:pt x="349" y="224"/>
                  <a:pt x="347" y="228"/>
                  <a:pt x="345" y="229"/>
                </a:cubicBezTo>
                <a:cubicBezTo>
                  <a:pt x="342" y="230"/>
                  <a:pt x="338" y="230"/>
                  <a:pt x="336" y="228"/>
                </a:cubicBezTo>
                <a:cubicBezTo>
                  <a:pt x="334" y="227"/>
                  <a:pt x="333" y="225"/>
                  <a:pt x="333" y="224"/>
                </a:cubicBezTo>
                <a:cubicBezTo>
                  <a:pt x="329" y="218"/>
                  <a:pt x="328" y="211"/>
                  <a:pt x="328" y="204"/>
                </a:cubicBezTo>
                <a:cubicBezTo>
                  <a:pt x="327" y="194"/>
                  <a:pt x="331" y="186"/>
                  <a:pt x="338" y="178"/>
                </a:cubicBezTo>
                <a:cubicBezTo>
                  <a:pt x="347" y="169"/>
                  <a:pt x="356" y="160"/>
                  <a:pt x="365" y="151"/>
                </a:cubicBezTo>
                <a:cubicBezTo>
                  <a:pt x="372" y="143"/>
                  <a:pt x="379" y="135"/>
                  <a:pt x="386" y="127"/>
                </a:cubicBezTo>
                <a:cubicBezTo>
                  <a:pt x="399" y="112"/>
                  <a:pt x="407" y="94"/>
                  <a:pt x="411" y="75"/>
                </a:cubicBezTo>
                <a:cubicBezTo>
                  <a:pt x="413" y="67"/>
                  <a:pt x="412" y="60"/>
                  <a:pt x="411" y="53"/>
                </a:cubicBezTo>
                <a:close/>
                <a:moveTo>
                  <a:pt x="72" y="51"/>
                </a:moveTo>
                <a:cubicBezTo>
                  <a:pt x="76" y="53"/>
                  <a:pt x="79" y="54"/>
                  <a:pt x="83" y="56"/>
                </a:cubicBezTo>
                <a:cubicBezTo>
                  <a:pt x="90" y="60"/>
                  <a:pt x="97" y="65"/>
                  <a:pt x="106" y="67"/>
                </a:cubicBezTo>
                <a:cubicBezTo>
                  <a:pt x="107" y="67"/>
                  <a:pt x="110" y="69"/>
                  <a:pt x="110" y="71"/>
                </a:cubicBezTo>
                <a:cubicBezTo>
                  <a:pt x="112" y="76"/>
                  <a:pt x="112" y="81"/>
                  <a:pt x="114" y="87"/>
                </a:cubicBezTo>
                <a:cubicBezTo>
                  <a:pt x="113" y="88"/>
                  <a:pt x="113" y="88"/>
                  <a:pt x="112" y="89"/>
                </a:cubicBezTo>
                <a:cubicBezTo>
                  <a:pt x="112" y="89"/>
                  <a:pt x="111" y="89"/>
                  <a:pt x="111" y="88"/>
                </a:cubicBezTo>
                <a:cubicBezTo>
                  <a:pt x="109" y="86"/>
                  <a:pt x="107" y="84"/>
                  <a:pt x="105" y="82"/>
                </a:cubicBezTo>
                <a:cubicBezTo>
                  <a:pt x="99" y="74"/>
                  <a:pt x="92" y="68"/>
                  <a:pt x="83" y="62"/>
                </a:cubicBezTo>
                <a:cubicBezTo>
                  <a:pt x="79" y="59"/>
                  <a:pt x="74" y="56"/>
                  <a:pt x="70" y="53"/>
                </a:cubicBezTo>
                <a:cubicBezTo>
                  <a:pt x="69" y="53"/>
                  <a:pt x="69" y="52"/>
                  <a:pt x="69" y="52"/>
                </a:cubicBezTo>
                <a:cubicBezTo>
                  <a:pt x="70" y="52"/>
                  <a:pt x="71" y="51"/>
                  <a:pt x="72" y="51"/>
                </a:cubicBezTo>
                <a:close/>
                <a:moveTo>
                  <a:pt x="114" y="125"/>
                </a:moveTo>
                <a:cubicBezTo>
                  <a:pt x="113" y="128"/>
                  <a:pt x="113" y="131"/>
                  <a:pt x="113" y="134"/>
                </a:cubicBezTo>
                <a:cubicBezTo>
                  <a:pt x="108" y="151"/>
                  <a:pt x="105" y="168"/>
                  <a:pt x="103" y="185"/>
                </a:cubicBezTo>
                <a:cubicBezTo>
                  <a:pt x="103" y="187"/>
                  <a:pt x="102" y="189"/>
                  <a:pt x="102" y="191"/>
                </a:cubicBezTo>
                <a:cubicBezTo>
                  <a:pt x="101" y="192"/>
                  <a:pt x="101" y="193"/>
                  <a:pt x="99" y="192"/>
                </a:cubicBezTo>
                <a:cubicBezTo>
                  <a:pt x="95" y="189"/>
                  <a:pt x="91" y="186"/>
                  <a:pt x="88" y="183"/>
                </a:cubicBezTo>
                <a:cubicBezTo>
                  <a:pt x="79" y="175"/>
                  <a:pt x="70" y="168"/>
                  <a:pt x="60" y="162"/>
                </a:cubicBezTo>
                <a:cubicBezTo>
                  <a:pt x="55" y="159"/>
                  <a:pt x="50" y="155"/>
                  <a:pt x="45" y="152"/>
                </a:cubicBezTo>
                <a:cubicBezTo>
                  <a:pt x="41" y="149"/>
                  <a:pt x="38" y="146"/>
                  <a:pt x="35" y="141"/>
                </a:cubicBezTo>
                <a:cubicBezTo>
                  <a:pt x="30" y="131"/>
                  <a:pt x="25" y="120"/>
                  <a:pt x="23" y="108"/>
                </a:cubicBezTo>
                <a:cubicBezTo>
                  <a:pt x="22" y="97"/>
                  <a:pt x="23" y="86"/>
                  <a:pt x="27" y="76"/>
                </a:cubicBezTo>
                <a:cubicBezTo>
                  <a:pt x="29" y="70"/>
                  <a:pt x="33" y="65"/>
                  <a:pt x="39" y="63"/>
                </a:cubicBezTo>
                <a:cubicBezTo>
                  <a:pt x="44" y="60"/>
                  <a:pt x="49" y="60"/>
                  <a:pt x="55" y="63"/>
                </a:cubicBezTo>
                <a:cubicBezTo>
                  <a:pt x="73" y="72"/>
                  <a:pt x="88" y="84"/>
                  <a:pt x="99" y="101"/>
                </a:cubicBezTo>
                <a:cubicBezTo>
                  <a:pt x="102" y="105"/>
                  <a:pt x="105" y="109"/>
                  <a:pt x="109" y="112"/>
                </a:cubicBezTo>
                <a:cubicBezTo>
                  <a:pt x="112" y="116"/>
                  <a:pt x="115" y="119"/>
                  <a:pt x="114" y="125"/>
                </a:cubicBezTo>
                <a:close/>
                <a:moveTo>
                  <a:pt x="246" y="348"/>
                </a:moveTo>
                <a:cubicBezTo>
                  <a:pt x="249" y="347"/>
                  <a:pt x="252" y="348"/>
                  <a:pt x="255" y="350"/>
                </a:cubicBezTo>
                <a:cubicBezTo>
                  <a:pt x="263" y="357"/>
                  <a:pt x="271" y="364"/>
                  <a:pt x="279" y="371"/>
                </a:cubicBezTo>
                <a:cubicBezTo>
                  <a:pt x="281" y="372"/>
                  <a:pt x="280" y="374"/>
                  <a:pt x="279" y="375"/>
                </a:cubicBezTo>
                <a:cubicBezTo>
                  <a:pt x="278" y="375"/>
                  <a:pt x="278" y="376"/>
                  <a:pt x="277" y="376"/>
                </a:cubicBezTo>
                <a:cubicBezTo>
                  <a:pt x="264" y="380"/>
                  <a:pt x="252" y="384"/>
                  <a:pt x="238" y="385"/>
                </a:cubicBezTo>
                <a:cubicBezTo>
                  <a:pt x="231" y="385"/>
                  <a:pt x="224" y="385"/>
                  <a:pt x="217" y="385"/>
                </a:cubicBezTo>
                <a:cubicBezTo>
                  <a:pt x="211" y="386"/>
                  <a:pt x="207" y="387"/>
                  <a:pt x="206" y="380"/>
                </a:cubicBezTo>
                <a:cubicBezTo>
                  <a:pt x="206" y="377"/>
                  <a:pt x="201" y="378"/>
                  <a:pt x="202" y="375"/>
                </a:cubicBezTo>
                <a:cubicBezTo>
                  <a:pt x="202" y="373"/>
                  <a:pt x="205" y="372"/>
                  <a:pt x="206" y="370"/>
                </a:cubicBezTo>
                <a:cubicBezTo>
                  <a:pt x="208" y="368"/>
                  <a:pt x="207" y="365"/>
                  <a:pt x="205" y="363"/>
                </a:cubicBezTo>
                <a:cubicBezTo>
                  <a:pt x="203" y="362"/>
                  <a:pt x="201" y="361"/>
                  <a:pt x="198" y="360"/>
                </a:cubicBezTo>
                <a:cubicBezTo>
                  <a:pt x="195" y="360"/>
                  <a:pt x="192" y="360"/>
                  <a:pt x="189" y="360"/>
                </a:cubicBezTo>
                <a:cubicBezTo>
                  <a:pt x="188" y="360"/>
                  <a:pt x="188" y="359"/>
                  <a:pt x="188" y="359"/>
                </a:cubicBezTo>
                <a:cubicBezTo>
                  <a:pt x="188" y="358"/>
                  <a:pt x="188" y="358"/>
                  <a:pt x="189" y="358"/>
                </a:cubicBezTo>
                <a:cubicBezTo>
                  <a:pt x="194" y="358"/>
                  <a:pt x="200" y="357"/>
                  <a:pt x="204" y="353"/>
                </a:cubicBezTo>
                <a:cubicBezTo>
                  <a:pt x="205" y="352"/>
                  <a:pt x="207" y="352"/>
                  <a:pt x="209" y="351"/>
                </a:cubicBezTo>
                <a:cubicBezTo>
                  <a:pt x="215" y="350"/>
                  <a:pt x="221" y="349"/>
                  <a:pt x="226" y="348"/>
                </a:cubicBezTo>
                <a:cubicBezTo>
                  <a:pt x="229" y="348"/>
                  <a:pt x="232" y="348"/>
                  <a:pt x="235" y="348"/>
                </a:cubicBezTo>
                <a:cubicBezTo>
                  <a:pt x="235" y="348"/>
                  <a:pt x="235" y="349"/>
                  <a:pt x="235" y="349"/>
                </a:cubicBezTo>
                <a:cubicBezTo>
                  <a:pt x="238" y="348"/>
                  <a:pt x="242" y="348"/>
                  <a:pt x="246" y="348"/>
                </a:cubicBezTo>
                <a:close/>
                <a:moveTo>
                  <a:pt x="201" y="273"/>
                </a:moveTo>
                <a:cubicBezTo>
                  <a:pt x="201" y="272"/>
                  <a:pt x="202" y="271"/>
                  <a:pt x="203" y="271"/>
                </a:cubicBezTo>
                <a:cubicBezTo>
                  <a:pt x="204" y="270"/>
                  <a:pt x="206" y="271"/>
                  <a:pt x="206" y="271"/>
                </a:cubicBezTo>
                <a:cubicBezTo>
                  <a:pt x="207" y="275"/>
                  <a:pt x="208" y="278"/>
                  <a:pt x="209" y="281"/>
                </a:cubicBezTo>
                <a:cubicBezTo>
                  <a:pt x="208" y="282"/>
                  <a:pt x="208" y="282"/>
                  <a:pt x="208" y="282"/>
                </a:cubicBezTo>
                <a:cubicBezTo>
                  <a:pt x="208" y="282"/>
                  <a:pt x="207" y="282"/>
                  <a:pt x="207" y="282"/>
                </a:cubicBezTo>
                <a:cubicBezTo>
                  <a:pt x="203" y="280"/>
                  <a:pt x="202" y="277"/>
                  <a:pt x="201" y="273"/>
                </a:cubicBezTo>
                <a:close/>
                <a:moveTo>
                  <a:pt x="215" y="303"/>
                </a:moveTo>
                <a:cubicBezTo>
                  <a:pt x="217" y="302"/>
                  <a:pt x="219" y="303"/>
                  <a:pt x="221" y="303"/>
                </a:cubicBezTo>
                <a:cubicBezTo>
                  <a:pt x="222" y="303"/>
                  <a:pt x="223" y="305"/>
                  <a:pt x="224" y="306"/>
                </a:cubicBezTo>
                <a:cubicBezTo>
                  <a:pt x="224" y="307"/>
                  <a:pt x="224" y="309"/>
                  <a:pt x="224" y="309"/>
                </a:cubicBezTo>
                <a:cubicBezTo>
                  <a:pt x="224" y="317"/>
                  <a:pt x="223" y="324"/>
                  <a:pt x="222" y="330"/>
                </a:cubicBezTo>
                <a:cubicBezTo>
                  <a:pt x="222" y="331"/>
                  <a:pt x="221" y="332"/>
                  <a:pt x="220" y="333"/>
                </a:cubicBezTo>
                <a:cubicBezTo>
                  <a:pt x="219" y="334"/>
                  <a:pt x="217" y="332"/>
                  <a:pt x="216" y="331"/>
                </a:cubicBezTo>
                <a:cubicBezTo>
                  <a:pt x="216" y="328"/>
                  <a:pt x="216" y="326"/>
                  <a:pt x="215" y="324"/>
                </a:cubicBezTo>
                <a:cubicBezTo>
                  <a:pt x="215" y="319"/>
                  <a:pt x="215" y="313"/>
                  <a:pt x="214" y="308"/>
                </a:cubicBezTo>
                <a:cubicBezTo>
                  <a:pt x="214" y="307"/>
                  <a:pt x="212" y="304"/>
                  <a:pt x="215" y="303"/>
                </a:cubicBezTo>
                <a:close/>
                <a:moveTo>
                  <a:pt x="263" y="267"/>
                </a:moveTo>
                <a:cubicBezTo>
                  <a:pt x="257" y="273"/>
                  <a:pt x="249" y="277"/>
                  <a:pt x="240" y="280"/>
                </a:cubicBezTo>
                <a:cubicBezTo>
                  <a:pt x="238" y="281"/>
                  <a:pt x="237" y="281"/>
                  <a:pt x="235" y="281"/>
                </a:cubicBezTo>
                <a:cubicBezTo>
                  <a:pt x="229" y="284"/>
                  <a:pt x="227" y="281"/>
                  <a:pt x="227" y="275"/>
                </a:cubicBezTo>
                <a:cubicBezTo>
                  <a:pt x="227" y="274"/>
                  <a:pt x="228" y="272"/>
                  <a:pt x="229" y="272"/>
                </a:cubicBezTo>
                <a:cubicBezTo>
                  <a:pt x="238" y="270"/>
                  <a:pt x="247" y="267"/>
                  <a:pt x="255" y="264"/>
                </a:cubicBezTo>
                <a:cubicBezTo>
                  <a:pt x="257" y="263"/>
                  <a:pt x="259" y="263"/>
                  <a:pt x="261" y="263"/>
                </a:cubicBezTo>
                <a:cubicBezTo>
                  <a:pt x="262" y="263"/>
                  <a:pt x="262" y="263"/>
                  <a:pt x="262" y="264"/>
                </a:cubicBezTo>
                <a:cubicBezTo>
                  <a:pt x="263" y="264"/>
                  <a:pt x="264" y="264"/>
                  <a:pt x="264" y="265"/>
                </a:cubicBezTo>
                <a:cubicBezTo>
                  <a:pt x="264" y="265"/>
                  <a:pt x="264" y="266"/>
                  <a:pt x="263" y="267"/>
                </a:cubicBezTo>
                <a:close/>
                <a:moveTo>
                  <a:pt x="305" y="195"/>
                </a:moveTo>
                <a:cubicBezTo>
                  <a:pt x="304" y="199"/>
                  <a:pt x="302" y="203"/>
                  <a:pt x="300" y="207"/>
                </a:cubicBezTo>
                <a:cubicBezTo>
                  <a:pt x="299" y="208"/>
                  <a:pt x="298" y="209"/>
                  <a:pt x="296" y="210"/>
                </a:cubicBezTo>
                <a:cubicBezTo>
                  <a:pt x="292" y="213"/>
                  <a:pt x="287" y="216"/>
                  <a:pt x="282" y="219"/>
                </a:cubicBezTo>
                <a:cubicBezTo>
                  <a:pt x="276" y="223"/>
                  <a:pt x="270" y="227"/>
                  <a:pt x="264" y="231"/>
                </a:cubicBezTo>
                <a:cubicBezTo>
                  <a:pt x="258" y="234"/>
                  <a:pt x="252" y="237"/>
                  <a:pt x="245" y="237"/>
                </a:cubicBezTo>
                <a:cubicBezTo>
                  <a:pt x="236" y="238"/>
                  <a:pt x="227" y="241"/>
                  <a:pt x="218" y="243"/>
                </a:cubicBezTo>
                <a:cubicBezTo>
                  <a:pt x="214" y="244"/>
                  <a:pt x="210" y="243"/>
                  <a:pt x="206" y="242"/>
                </a:cubicBezTo>
                <a:cubicBezTo>
                  <a:pt x="195" y="239"/>
                  <a:pt x="184" y="236"/>
                  <a:pt x="173" y="230"/>
                </a:cubicBezTo>
                <a:cubicBezTo>
                  <a:pt x="166" y="226"/>
                  <a:pt x="160" y="221"/>
                  <a:pt x="154" y="215"/>
                </a:cubicBezTo>
                <a:cubicBezTo>
                  <a:pt x="150" y="211"/>
                  <a:pt x="146" y="206"/>
                  <a:pt x="144" y="200"/>
                </a:cubicBezTo>
                <a:cubicBezTo>
                  <a:pt x="143" y="198"/>
                  <a:pt x="141" y="195"/>
                  <a:pt x="143" y="193"/>
                </a:cubicBezTo>
                <a:cubicBezTo>
                  <a:pt x="145" y="190"/>
                  <a:pt x="148" y="192"/>
                  <a:pt x="150" y="192"/>
                </a:cubicBezTo>
                <a:cubicBezTo>
                  <a:pt x="157" y="194"/>
                  <a:pt x="163" y="193"/>
                  <a:pt x="169" y="191"/>
                </a:cubicBezTo>
                <a:cubicBezTo>
                  <a:pt x="172" y="190"/>
                  <a:pt x="174" y="188"/>
                  <a:pt x="174" y="185"/>
                </a:cubicBezTo>
                <a:cubicBezTo>
                  <a:pt x="174" y="182"/>
                  <a:pt x="173" y="180"/>
                  <a:pt x="170" y="179"/>
                </a:cubicBezTo>
                <a:cubicBezTo>
                  <a:pt x="165" y="177"/>
                  <a:pt x="161" y="177"/>
                  <a:pt x="157" y="177"/>
                </a:cubicBezTo>
                <a:cubicBezTo>
                  <a:pt x="152" y="177"/>
                  <a:pt x="148" y="176"/>
                  <a:pt x="144" y="175"/>
                </a:cubicBezTo>
                <a:cubicBezTo>
                  <a:pt x="141" y="175"/>
                  <a:pt x="140" y="173"/>
                  <a:pt x="140" y="171"/>
                </a:cubicBezTo>
                <a:cubicBezTo>
                  <a:pt x="140" y="170"/>
                  <a:pt x="140" y="168"/>
                  <a:pt x="140" y="166"/>
                </a:cubicBezTo>
                <a:cubicBezTo>
                  <a:pt x="140" y="159"/>
                  <a:pt x="141" y="158"/>
                  <a:pt x="148" y="158"/>
                </a:cubicBezTo>
                <a:cubicBezTo>
                  <a:pt x="152" y="158"/>
                  <a:pt x="156" y="158"/>
                  <a:pt x="159" y="157"/>
                </a:cubicBezTo>
                <a:cubicBezTo>
                  <a:pt x="162" y="157"/>
                  <a:pt x="164" y="155"/>
                  <a:pt x="165" y="153"/>
                </a:cubicBezTo>
                <a:cubicBezTo>
                  <a:pt x="165" y="152"/>
                  <a:pt x="165" y="150"/>
                  <a:pt x="164" y="150"/>
                </a:cubicBezTo>
                <a:cubicBezTo>
                  <a:pt x="163" y="149"/>
                  <a:pt x="161" y="148"/>
                  <a:pt x="159" y="148"/>
                </a:cubicBezTo>
                <a:cubicBezTo>
                  <a:pt x="155" y="147"/>
                  <a:pt x="151" y="146"/>
                  <a:pt x="147" y="146"/>
                </a:cubicBezTo>
                <a:cubicBezTo>
                  <a:pt x="143" y="146"/>
                  <a:pt x="142" y="144"/>
                  <a:pt x="142" y="140"/>
                </a:cubicBezTo>
                <a:cubicBezTo>
                  <a:pt x="142" y="137"/>
                  <a:pt x="144" y="136"/>
                  <a:pt x="146" y="136"/>
                </a:cubicBezTo>
                <a:cubicBezTo>
                  <a:pt x="152" y="138"/>
                  <a:pt x="158" y="138"/>
                  <a:pt x="164" y="138"/>
                </a:cubicBezTo>
                <a:cubicBezTo>
                  <a:pt x="168" y="138"/>
                  <a:pt x="172" y="136"/>
                  <a:pt x="175" y="132"/>
                </a:cubicBezTo>
                <a:cubicBezTo>
                  <a:pt x="176" y="130"/>
                  <a:pt x="176" y="127"/>
                  <a:pt x="174" y="126"/>
                </a:cubicBezTo>
                <a:cubicBezTo>
                  <a:pt x="172" y="124"/>
                  <a:pt x="170" y="122"/>
                  <a:pt x="168" y="121"/>
                </a:cubicBezTo>
                <a:cubicBezTo>
                  <a:pt x="163" y="119"/>
                  <a:pt x="158" y="119"/>
                  <a:pt x="154" y="119"/>
                </a:cubicBezTo>
                <a:cubicBezTo>
                  <a:pt x="151" y="119"/>
                  <a:pt x="148" y="119"/>
                  <a:pt x="145" y="119"/>
                </a:cubicBezTo>
                <a:cubicBezTo>
                  <a:pt x="144" y="119"/>
                  <a:pt x="143" y="118"/>
                  <a:pt x="143" y="117"/>
                </a:cubicBezTo>
                <a:cubicBezTo>
                  <a:pt x="141" y="115"/>
                  <a:pt x="142" y="111"/>
                  <a:pt x="143" y="108"/>
                </a:cubicBezTo>
                <a:cubicBezTo>
                  <a:pt x="143" y="108"/>
                  <a:pt x="144" y="107"/>
                  <a:pt x="145" y="107"/>
                </a:cubicBezTo>
                <a:cubicBezTo>
                  <a:pt x="147" y="108"/>
                  <a:pt x="149" y="109"/>
                  <a:pt x="152" y="109"/>
                </a:cubicBezTo>
                <a:cubicBezTo>
                  <a:pt x="157" y="111"/>
                  <a:pt x="163" y="111"/>
                  <a:pt x="168" y="109"/>
                </a:cubicBezTo>
                <a:cubicBezTo>
                  <a:pt x="172" y="108"/>
                  <a:pt x="174" y="106"/>
                  <a:pt x="174" y="102"/>
                </a:cubicBezTo>
                <a:cubicBezTo>
                  <a:pt x="174" y="98"/>
                  <a:pt x="171" y="95"/>
                  <a:pt x="167" y="94"/>
                </a:cubicBezTo>
                <a:cubicBezTo>
                  <a:pt x="162" y="94"/>
                  <a:pt x="156" y="93"/>
                  <a:pt x="151" y="92"/>
                </a:cubicBezTo>
                <a:cubicBezTo>
                  <a:pt x="149" y="92"/>
                  <a:pt x="147" y="92"/>
                  <a:pt x="145" y="92"/>
                </a:cubicBezTo>
                <a:cubicBezTo>
                  <a:pt x="142" y="91"/>
                  <a:pt x="140" y="90"/>
                  <a:pt x="140" y="87"/>
                </a:cubicBezTo>
                <a:cubicBezTo>
                  <a:pt x="139" y="81"/>
                  <a:pt x="138" y="74"/>
                  <a:pt x="136" y="68"/>
                </a:cubicBezTo>
                <a:cubicBezTo>
                  <a:pt x="135" y="60"/>
                  <a:pt x="132" y="52"/>
                  <a:pt x="128" y="44"/>
                </a:cubicBezTo>
                <a:cubicBezTo>
                  <a:pt x="126" y="40"/>
                  <a:pt x="123" y="36"/>
                  <a:pt x="121" y="31"/>
                </a:cubicBezTo>
                <a:cubicBezTo>
                  <a:pt x="120" y="27"/>
                  <a:pt x="121" y="25"/>
                  <a:pt x="125" y="25"/>
                </a:cubicBezTo>
                <a:cubicBezTo>
                  <a:pt x="129" y="25"/>
                  <a:pt x="133" y="25"/>
                  <a:pt x="137" y="25"/>
                </a:cubicBezTo>
                <a:cubicBezTo>
                  <a:pt x="144" y="26"/>
                  <a:pt x="150" y="27"/>
                  <a:pt x="156" y="28"/>
                </a:cubicBezTo>
                <a:cubicBezTo>
                  <a:pt x="163" y="28"/>
                  <a:pt x="169" y="29"/>
                  <a:pt x="175" y="28"/>
                </a:cubicBezTo>
                <a:cubicBezTo>
                  <a:pt x="189" y="26"/>
                  <a:pt x="204" y="27"/>
                  <a:pt x="218" y="27"/>
                </a:cubicBezTo>
                <a:cubicBezTo>
                  <a:pt x="226" y="26"/>
                  <a:pt x="234" y="26"/>
                  <a:pt x="243" y="25"/>
                </a:cubicBezTo>
                <a:cubicBezTo>
                  <a:pt x="249" y="25"/>
                  <a:pt x="256" y="25"/>
                  <a:pt x="262" y="24"/>
                </a:cubicBezTo>
                <a:cubicBezTo>
                  <a:pt x="273" y="24"/>
                  <a:pt x="283" y="23"/>
                  <a:pt x="293" y="23"/>
                </a:cubicBezTo>
                <a:cubicBezTo>
                  <a:pt x="305" y="22"/>
                  <a:pt x="305" y="23"/>
                  <a:pt x="303" y="34"/>
                </a:cubicBezTo>
                <a:cubicBezTo>
                  <a:pt x="303" y="35"/>
                  <a:pt x="302" y="37"/>
                  <a:pt x="302" y="38"/>
                </a:cubicBezTo>
                <a:cubicBezTo>
                  <a:pt x="303" y="50"/>
                  <a:pt x="298" y="62"/>
                  <a:pt x="296" y="74"/>
                </a:cubicBezTo>
                <a:cubicBezTo>
                  <a:pt x="296" y="78"/>
                  <a:pt x="295" y="81"/>
                  <a:pt x="295" y="84"/>
                </a:cubicBezTo>
                <a:cubicBezTo>
                  <a:pt x="295" y="99"/>
                  <a:pt x="294" y="114"/>
                  <a:pt x="294" y="129"/>
                </a:cubicBezTo>
                <a:cubicBezTo>
                  <a:pt x="294" y="137"/>
                  <a:pt x="296" y="146"/>
                  <a:pt x="298" y="155"/>
                </a:cubicBezTo>
                <a:cubicBezTo>
                  <a:pt x="300" y="161"/>
                  <a:pt x="302" y="168"/>
                  <a:pt x="303" y="174"/>
                </a:cubicBezTo>
                <a:cubicBezTo>
                  <a:pt x="305" y="181"/>
                  <a:pt x="305" y="188"/>
                  <a:pt x="305" y="195"/>
                </a:cubicBezTo>
                <a:close/>
                <a:moveTo>
                  <a:pt x="364" y="42"/>
                </a:moveTo>
                <a:cubicBezTo>
                  <a:pt x="365" y="42"/>
                  <a:pt x="365" y="42"/>
                  <a:pt x="365" y="42"/>
                </a:cubicBezTo>
                <a:cubicBezTo>
                  <a:pt x="369" y="44"/>
                  <a:pt x="370" y="47"/>
                  <a:pt x="367" y="50"/>
                </a:cubicBezTo>
                <a:cubicBezTo>
                  <a:pt x="367" y="50"/>
                  <a:pt x="366" y="50"/>
                  <a:pt x="366" y="50"/>
                </a:cubicBezTo>
                <a:cubicBezTo>
                  <a:pt x="366" y="50"/>
                  <a:pt x="365" y="50"/>
                  <a:pt x="365" y="50"/>
                </a:cubicBezTo>
                <a:cubicBezTo>
                  <a:pt x="365" y="47"/>
                  <a:pt x="364" y="45"/>
                  <a:pt x="364" y="43"/>
                </a:cubicBezTo>
                <a:cubicBezTo>
                  <a:pt x="364" y="43"/>
                  <a:pt x="364" y="42"/>
                  <a:pt x="364" y="42"/>
                </a:cubicBezTo>
                <a:close/>
                <a:moveTo>
                  <a:pt x="342" y="52"/>
                </a:moveTo>
                <a:cubicBezTo>
                  <a:pt x="343" y="48"/>
                  <a:pt x="346" y="48"/>
                  <a:pt x="349" y="47"/>
                </a:cubicBezTo>
                <a:cubicBezTo>
                  <a:pt x="351" y="46"/>
                  <a:pt x="352" y="47"/>
                  <a:pt x="352" y="49"/>
                </a:cubicBezTo>
                <a:cubicBezTo>
                  <a:pt x="352" y="49"/>
                  <a:pt x="352" y="49"/>
                  <a:pt x="352" y="49"/>
                </a:cubicBezTo>
                <a:cubicBezTo>
                  <a:pt x="352" y="57"/>
                  <a:pt x="350" y="60"/>
                  <a:pt x="342" y="61"/>
                </a:cubicBezTo>
                <a:cubicBezTo>
                  <a:pt x="342" y="62"/>
                  <a:pt x="341" y="61"/>
                  <a:pt x="341" y="60"/>
                </a:cubicBezTo>
                <a:cubicBezTo>
                  <a:pt x="341" y="58"/>
                  <a:pt x="341" y="55"/>
                  <a:pt x="342" y="52"/>
                </a:cubicBezTo>
                <a:close/>
                <a:moveTo>
                  <a:pt x="314" y="66"/>
                </a:moveTo>
                <a:cubicBezTo>
                  <a:pt x="315" y="62"/>
                  <a:pt x="318" y="60"/>
                  <a:pt x="322" y="59"/>
                </a:cubicBezTo>
                <a:cubicBezTo>
                  <a:pt x="322" y="59"/>
                  <a:pt x="323" y="60"/>
                  <a:pt x="323" y="60"/>
                </a:cubicBezTo>
                <a:cubicBezTo>
                  <a:pt x="324" y="63"/>
                  <a:pt x="324" y="65"/>
                  <a:pt x="324" y="68"/>
                </a:cubicBezTo>
                <a:cubicBezTo>
                  <a:pt x="323" y="68"/>
                  <a:pt x="323" y="68"/>
                  <a:pt x="323" y="68"/>
                </a:cubicBezTo>
                <a:cubicBezTo>
                  <a:pt x="323" y="69"/>
                  <a:pt x="323" y="71"/>
                  <a:pt x="324" y="72"/>
                </a:cubicBezTo>
                <a:cubicBezTo>
                  <a:pt x="324" y="75"/>
                  <a:pt x="323" y="76"/>
                  <a:pt x="322" y="78"/>
                </a:cubicBezTo>
                <a:cubicBezTo>
                  <a:pt x="319" y="80"/>
                  <a:pt x="316" y="82"/>
                  <a:pt x="314" y="84"/>
                </a:cubicBezTo>
                <a:cubicBezTo>
                  <a:pt x="314" y="84"/>
                  <a:pt x="313" y="84"/>
                  <a:pt x="313" y="84"/>
                </a:cubicBezTo>
                <a:cubicBezTo>
                  <a:pt x="313" y="84"/>
                  <a:pt x="312" y="83"/>
                  <a:pt x="312" y="83"/>
                </a:cubicBezTo>
                <a:cubicBezTo>
                  <a:pt x="313" y="77"/>
                  <a:pt x="313" y="72"/>
                  <a:pt x="314" y="66"/>
                </a:cubicBezTo>
                <a:close/>
                <a:moveTo>
                  <a:pt x="390" y="80"/>
                </a:moveTo>
                <a:cubicBezTo>
                  <a:pt x="385" y="96"/>
                  <a:pt x="376" y="109"/>
                  <a:pt x="365" y="122"/>
                </a:cubicBezTo>
                <a:cubicBezTo>
                  <a:pt x="352" y="136"/>
                  <a:pt x="339" y="149"/>
                  <a:pt x="326" y="163"/>
                </a:cubicBezTo>
                <a:cubicBezTo>
                  <a:pt x="325" y="163"/>
                  <a:pt x="324" y="164"/>
                  <a:pt x="324" y="164"/>
                </a:cubicBezTo>
                <a:cubicBezTo>
                  <a:pt x="323" y="164"/>
                  <a:pt x="321" y="164"/>
                  <a:pt x="321" y="163"/>
                </a:cubicBezTo>
                <a:cubicBezTo>
                  <a:pt x="319" y="161"/>
                  <a:pt x="318" y="158"/>
                  <a:pt x="318" y="155"/>
                </a:cubicBezTo>
                <a:cubicBezTo>
                  <a:pt x="314" y="144"/>
                  <a:pt x="310" y="132"/>
                  <a:pt x="311" y="122"/>
                </a:cubicBezTo>
                <a:cubicBezTo>
                  <a:pt x="311" y="118"/>
                  <a:pt x="311" y="115"/>
                  <a:pt x="311" y="113"/>
                </a:cubicBezTo>
                <a:cubicBezTo>
                  <a:pt x="311" y="107"/>
                  <a:pt x="313" y="102"/>
                  <a:pt x="320" y="100"/>
                </a:cubicBezTo>
                <a:cubicBezTo>
                  <a:pt x="322" y="99"/>
                  <a:pt x="324" y="97"/>
                  <a:pt x="327" y="95"/>
                </a:cubicBezTo>
                <a:cubicBezTo>
                  <a:pt x="332" y="91"/>
                  <a:pt x="338" y="87"/>
                  <a:pt x="343" y="83"/>
                </a:cubicBezTo>
                <a:cubicBezTo>
                  <a:pt x="349" y="79"/>
                  <a:pt x="355" y="76"/>
                  <a:pt x="362" y="75"/>
                </a:cubicBezTo>
                <a:cubicBezTo>
                  <a:pt x="365" y="74"/>
                  <a:pt x="369" y="72"/>
                  <a:pt x="373" y="70"/>
                </a:cubicBezTo>
                <a:cubicBezTo>
                  <a:pt x="375" y="69"/>
                  <a:pt x="378" y="68"/>
                  <a:pt x="381" y="68"/>
                </a:cubicBezTo>
                <a:cubicBezTo>
                  <a:pt x="391" y="67"/>
                  <a:pt x="393" y="70"/>
                  <a:pt x="390" y="80"/>
                </a:cubicBezTo>
                <a:close/>
                <a:moveTo>
                  <a:pt x="272" y="50"/>
                </a:moveTo>
                <a:cubicBezTo>
                  <a:pt x="272" y="50"/>
                  <a:pt x="271" y="49"/>
                  <a:pt x="270" y="49"/>
                </a:cubicBezTo>
                <a:cubicBezTo>
                  <a:pt x="263" y="49"/>
                  <a:pt x="256" y="49"/>
                  <a:pt x="249" y="51"/>
                </a:cubicBezTo>
                <a:cubicBezTo>
                  <a:pt x="246" y="52"/>
                  <a:pt x="244" y="54"/>
                  <a:pt x="244" y="56"/>
                </a:cubicBezTo>
                <a:cubicBezTo>
                  <a:pt x="244" y="59"/>
                  <a:pt x="246" y="60"/>
                  <a:pt x="248" y="61"/>
                </a:cubicBezTo>
                <a:cubicBezTo>
                  <a:pt x="250" y="62"/>
                  <a:pt x="252" y="63"/>
                  <a:pt x="254" y="63"/>
                </a:cubicBezTo>
                <a:cubicBezTo>
                  <a:pt x="257" y="63"/>
                  <a:pt x="260" y="63"/>
                  <a:pt x="263" y="63"/>
                </a:cubicBezTo>
                <a:cubicBezTo>
                  <a:pt x="263" y="63"/>
                  <a:pt x="263" y="63"/>
                  <a:pt x="263" y="63"/>
                </a:cubicBezTo>
                <a:cubicBezTo>
                  <a:pt x="265" y="63"/>
                  <a:pt x="267" y="63"/>
                  <a:pt x="269" y="63"/>
                </a:cubicBezTo>
                <a:cubicBezTo>
                  <a:pt x="269" y="63"/>
                  <a:pt x="270" y="63"/>
                  <a:pt x="271" y="63"/>
                </a:cubicBezTo>
                <a:cubicBezTo>
                  <a:pt x="275" y="62"/>
                  <a:pt x="277" y="60"/>
                  <a:pt x="278" y="57"/>
                </a:cubicBezTo>
                <a:cubicBezTo>
                  <a:pt x="278" y="54"/>
                  <a:pt x="275" y="51"/>
                  <a:pt x="272" y="50"/>
                </a:cubicBezTo>
                <a:close/>
                <a:moveTo>
                  <a:pt x="274" y="70"/>
                </a:moveTo>
                <a:cubicBezTo>
                  <a:pt x="271" y="70"/>
                  <a:pt x="268" y="71"/>
                  <a:pt x="266" y="71"/>
                </a:cubicBezTo>
                <a:cubicBezTo>
                  <a:pt x="266" y="71"/>
                  <a:pt x="266" y="71"/>
                  <a:pt x="266" y="71"/>
                </a:cubicBezTo>
                <a:cubicBezTo>
                  <a:pt x="262" y="71"/>
                  <a:pt x="259" y="71"/>
                  <a:pt x="255" y="71"/>
                </a:cubicBezTo>
                <a:cubicBezTo>
                  <a:pt x="254" y="71"/>
                  <a:pt x="253" y="73"/>
                  <a:pt x="254" y="74"/>
                </a:cubicBezTo>
                <a:cubicBezTo>
                  <a:pt x="254" y="75"/>
                  <a:pt x="255" y="76"/>
                  <a:pt x="255" y="76"/>
                </a:cubicBezTo>
                <a:cubicBezTo>
                  <a:pt x="262" y="79"/>
                  <a:pt x="269" y="79"/>
                  <a:pt x="275" y="74"/>
                </a:cubicBezTo>
                <a:cubicBezTo>
                  <a:pt x="276" y="74"/>
                  <a:pt x="277" y="72"/>
                  <a:pt x="276" y="72"/>
                </a:cubicBezTo>
                <a:cubicBezTo>
                  <a:pt x="276" y="71"/>
                  <a:pt x="275" y="70"/>
                  <a:pt x="274" y="70"/>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 name="Freeform 25"/>
          <p:cNvSpPr>
            <a:spLocks noEditPoints="1"/>
          </p:cNvSpPr>
          <p:nvPr/>
        </p:nvSpPr>
        <p:spPr bwMode="auto">
          <a:xfrm>
            <a:off x="8877671" y="2342424"/>
            <a:ext cx="2211958" cy="2169884"/>
          </a:xfrm>
          <a:custGeom>
            <a:avLst/>
            <a:gdLst>
              <a:gd name="T0" fmla="*/ 326 w 413"/>
              <a:gd name="T1" fmla="*/ 44 h 405"/>
              <a:gd name="T2" fmla="*/ 319 w 413"/>
              <a:gd name="T3" fmla="*/ 3 h 405"/>
              <a:gd name="T4" fmla="*/ 178 w 413"/>
              <a:gd name="T5" fmla="*/ 8 h 405"/>
              <a:gd name="T6" fmla="*/ 99 w 413"/>
              <a:gd name="T7" fmla="*/ 17 h 405"/>
              <a:gd name="T8" fmla="*/ 88 w 413"/>
              <a:gd name="T9" fmla="*/ 37 h 405"/>
              <a:gd name="T10" fmla="*/ 0 w 413"/>
              <a:gd name="T11" fmla="*/ 119 h 405"/>
              <a:gd name="T12" fmla="*/ 80 w 413"/>
              <a:gd name="T13" fmla="*/ 203 h 405"/>
              <a:gd name="T14" fmla="*/ 82 w 413"/>
              <a:gd name="T15" fmla="*/ 235 h 405"/>
              <a:gd name="T16" fmla="*/ 79 w 413"/>
              <a:gd name="T17" fmla="*/ 262 h 405"/>
              <a:gd name="T18" fmla="*/ 124 w 413"/>
              <a:gd name="T19" fmla="*/ 230 h 405"/>
              <a:gd name="T20" fmla="*/ 182 w 413"/>
              <a:gd name="T21" fmla="*/ 296 h 405"/>
              <a:gd name="T22" fmla="*/ 167 w 413"/>
              <a:gd name="T23" fmla="*/ 341 h 405"/>
              <a:gd name="T24" fmla="*/ 150 w 413"/>
              <a:gd name="T25" fmla="*/ 396 h 405"/>
              <a:gd name="T26" fmla="*/ 298 w 413"/>
              <a:gd name="T27" fmla="*/ 391 h 405"/>
              <a:gd name="T28" fmla="*/ 267 w 413"/>
              <a:gd name="T29" fmla="*/ 338 h 405"/>
              <a:gd name="T30" fmla="*/ 252 w 413"/>
              <a:gd name="T31" fmla="*/ 294 h 405"/>
              <a:gd name="T32" fmla="*/ 311 w 413"/>
              <a:gd name="T33" fmla="*/ 226 h 405"/>
              <a:gd name="T34" fmla="*/ 362 w 413"/>
              <a:gd name="T35" fmla="*/ 239 h 405"/>
              <a:gd name="T36" fmla="*/ 344 w 413"/>
              <a:gd name="T37" fmla="*/ 214 h 405"/>
              <a:gd name="T38" fmla="*/ 328 w 413"/>
              <a:gd name="T39" fmla="*/ 204 h 405"/>
              <a:gd name="T40" fmla="*/ 411 w 413"/>
              <a:gd name="T41" fmla="*/ 53 h 405"/>
              <a:gd name="T42" fmla="*/ 114 w 413"/>
              <a:gd name="T43" fmla="*/ 87 h 405"/>
              <a:gd name="T44" fmla="*/ 70 w 413"/>
              <a:gd name="T45" fmla="*/ 53 h 405"/>
              <a:gd name="T46" fmla="*/ 103 w 413"/>
              <a:gd name="T47" fmla="*/ 185 h 405"/>
              <a:gd name="T48" fmla="*/ 45 w 413"/>
              <a:gd name="T49" fmla="*/ 152 h 405"/>
              <a:gd name="T50" fmla="*/ 55 w 413"/>
              <a:gd name="T51" fmla="*/ 63 h 405"/>
              <a:gd name="T52" fmla="*/ 255 w 413"/>
              <a:gd name="T53" fmla="*/ 350 h 405"/>
              <a:gd name="T54" fmla="*/ 217 w 413"/>
              <a:gd name="T55" fmla="*/ 385 h 405"/>
              <a:gd name="T56" fmla="*/ 198 w 413"/>
              <a:gd name="T57" fmla="*/ 360 h 405"/>
              <a:gd name="T58" fmla="*/ 209 w 413"/>
              <a:gd name="T59" fmla="*/ 351 h 405"/>
              <a:gd name="T60" fmla="*/ 201 w 413"/>
              <a:gd name="T61" fmla="*/ 273 h 405"/>
              <a:gd name="T62" fmla="*/ 207 w 413"/>
              <a:gd name="T63" fmla="*/ 282 h 405"/>
              <a:gd name="T64" fmla="*/ 224 w 413"/>
              <a:gd name="T65" fmla="*/ 309 h 405"/>
              <a:gd name="T66" fmla="*/ 214 w 413"/>
              <a:gd name="T67" fmla="*/ 308 h 405"/>
              <a:gd name="T68" fmla="*/ 227 w 413"/>
              <a:gd name="T69" fmla="*/ 275 h 405"/>
              <a:gd name="T70" fmla="*/ 264 w 413"/>
              <a:gd name="T71" fmla="*/ 265 h 405"/>
              <a:gd name="T72" fmla="*/ 282 w 413"/>
              <a:gd name="T73" fmla="*/ 219 h 405"/>
              <a:gd name="T74" fmla="*/ 173 w 413"/>
              <a:gd name="T75" fmla="*/ 230 h 405"/>
              <a:gd name="T76" fmla="*/ 169 w 413"/>
              <a:gd name="T77" fmla="*/ 191 h 405"/>
              <a:gd name="T78" fmla="*/ 140 w 413"/>
              <a:gd name="T79" fmla="*/ 171 h 405"/>
              <a:gd name="T80" fmla="*/ 164 w 413"/>
              <a:gd name="T81" fmla="*/ 150 h 405"/>
              <a:gd name="T82" fmla="*/ 164 w 413"/>
              <a:gd name="T83" fmla="*/ 138 h 405"/>
              <a:gd name="T84" fmla="*/ 145 w 413"/>
              <a:gd name="T85" fmla="*/ 119 h 405"/>
              <a:gd name="T86" fmla="*/ 168 w 413"/>
              <a:gd name="T87" fmla="*/ 109 h 405"/>
              <a:gd name="T88" fmla="*/ 140 w 413"/>
              <a:gd name="T89" fmla="*/ 87 h 405"/>
              <a:gd name="T90" fmla="*/ 137 w 413"/>
              <a:gd name="T91" fmla="*/ 25 h 405"/>
              <a:gd name="T92" fmla="*/ 262 w 413"/>
              <a:gd name="T93" fmla="*/ 24 h 405"/>
              <a:gd name="T94" fmla="*/ 295 w 413"/>
              <a:gd name="T95" fmla="*/ 84 h 405"/>
              <a:gd name="T96" fmla="*/ 364 w 413"/>
              <a:gd name="T97" fmla="*/ 42 h 405"/>
              <a:gd name="T98" fmla="*/ 364 w 413"/>
              <a:gd name="T99" fmla="*/ 43 h 405"/>
              <a:gd name="T100" fmla="*/ 352 w 413"/>
              <a:gd name="T101" fmla="*/ 49 h 405"/>
              <a:gd name="T102" fmla="*/ 322 w 413"/>
              <a:gd name="T103" fmla="*/ 59 h 405"/>
              <a:gd name="T104" fmla="*/ 322 w 413"/>
              <a:gd name="T105" fmla="*/ 78 h 405"/>
              <a:gd name="T106" fmla="*/ 390 w 413"/>
              <a:gd name="T107" fmla="*/ 80 h 405"/>
              <a:gd name="T108" fmla="*/ 318 w 413"/>
              <a:gd name="T109" fmla="*/ 155 h 405"/>
              <a:gd name="T110" fmla="*/ 343 w 413"/>
              <a:gd name="T111" fmla="*/ 83 h 405"/>
              <a:gd name="T112" fmla="*/ 272 w 413"/>
              <a:gd name="T113" fmla="*/ 50 h 405"/>
              <a:gd name="T114" fmla="*/ 254 w 413"/>
              <a:gd name="T115" fmla="*/ 63 h 405"/>
              <a:gd name="T116" fmla="*/ 278 w 413"/>
              <a:gd name="T117" fmla="*/ 57 h 405"/>
              <a:gd name="T118" fmla="*/ 255 w 413"/>
              <a:gd name="T119" fmla="*/ 71 h 405"/>
              <a:gd name="T120" fmla="*/ 274 w 413"/>
              <a:gd name="T121" fmla="*/ 7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3" h="405">
                <a:moveTo>
                  <a:pt x="411" y="53"/>
                </a:moveTo>
                <a:cubicBezTo>
                  <a:pt x="410" y="47"/>
                  <a:pt x="406" y="43"/>
                  <a:pt x="402" y="39"/>
                </a:cubicBezTo>
                <a:cubicBezTo>
                  <a:pt x="395" y="34"/>
                  <a:pt x="387" y="32"/>
                  <a:pt x="379" y="32"/>
                </a:cubicBezTo>
                <a:cubicBezTo>
                  <a:pt x="363" y="31"/>
                  <a:pt x="348" y="34"/>
                  <a:pt x="333" y="41"/>
                </a:cubicBezTo>
                <a:cubicBezTo>
                  <a:pt x="331" y="42"/>
                  <a:pt x="328" y="43"/>
                  <a:pt x="326" y="44"/>
                </a:cubicBezTo>
                <a:cubicBezTo>
                  <a:pt x="325" y="45"/>
                  <a:pt x="324" y="46"/>
                  <a:pt x="323" y="46"/>
                </a:cubicBezTo>
                <a:cubicBezTo>
                  <a:pt x="322" y="46"/>
                  <a:pt x="320" y="44"/>
                  <a:pt x="320" y="44"/>
                </a:cubicBezTo>
                <a:cubicBezTo>
                  <a:pt x="322" y="37"/>
                  <a:pt x="324" y="31"/>
                  <a:pt x="326" y="24"/>
                </a:cubicBezTo>
                <a:cubicBezTo>
                  <a:pt x="327" y="21"/>
                  <a:pt x="328" y="17"/>
                  <a:pt x="328" y="14"/>
                </a:cubicBezTo>
                <a:cubicBezTo>
                  <a:pt x="329" y="9"/>
                  <a:pt x="325" y="3"/>
                  <a:pt x="319" y="3"/>
                </a:cubicBezTo>
                <a:cubicBezTo>
                  <a:pt x="314" y="2"/>
                  <a:pt x="308" y="1"/>
                  <a:pt x="303" y="1"/>
                </a:cubicBezTo>
                <a:cubicBezTo>
                  <a:pt x="285" y="0"/>
                  <a:pt x="267" y="2"/>
                  <a:pt x="250" y="3"/>
                </a:cubicBezTo>
                <a:cubicBezTo>
                  <a:pt x="248" y="3"/>
                  <a:pt x="246" y="4"/>
                  <a:pt x="244" y="4"/>
                </a:cubicBezTo>
                <a:cubicBezTo>
                  <a:pt x="240" y="4"/>
                  <a:pt x="236" y="5"/>
                  <a:pt x="232" y="5"/>
                </a:cubicBezTo>
                <a:cubicBezTo>
                  <a:pt x="214" y="6"/>
                  <a:pt x="196" y="7"/>
                  <a:pt x="178" y="8"/>
                </a:cubicBezTo>
                <a:cubicBezTo>
                  <a:pt x="175" y="8"/>
                  <a:pt x="173" y="8"/>
                  <a:pt x="170" y="8"/>
                </a:cubicBezTo>
                <a:cubicBezTo>
                  <a:pt x="159" y="10"/>
                  <a:pt x="147" y="10"/>
                  <a:pt x="135" y="9"/>
                </a:cubicBezTo>
                <a:cubicBezTo>
                  <a:pt x="127" y="10"/>
                  <a:pt x="118" y="10"/>
                  <a:pt x="109" y="11"/>
                </a:cubicBezTo>
                <a:cubicBezTo>
                  <a:pt x="107" y="11"/>
                  <a:pt x="104" y="12"/>
                  <a:pt x="102" y="12"/>
                </a:cubicBezTo>
                <a:cubicBezTo>
                  <a:pt x="100" y="13"/>
                  <a:pt x="99" y="15"/>
                  <a:pt x="99" y="17"/>
                </a:cubicBezTo>
                <a:cubicBezTo>
                  <a:pt x="99" y="20"/>
                  <a:pt x="99" y="24"/>
                  <a:pt x="99" y="28"/>
                </a:cubicBezTo>
                <a:cubicBezTo>
                  <a:pt x="100" y="32"/>
                  <a:pt x="102" y="37"/>
                  <a:pt x="103" y="42"/>
                </a:cubicBezTo>
                <a:cubicBezTo>
                  <a:pt x="103" y="42"/>
                  <a:pt x="102" y="43"/>
                  <a:pt x="102" y="44"/>
                </a:cubicBezTo>
                <a:cubicBezTo>
                  <a:pt x="102" y="44"/>
                  <a:pt x="101" y="44"/>
                  <a:pt x="101" y="44"/>
                </a:cubicBezTo>
                <a:cubicBezTo>
                  <a:pt x="96" y="41"/>
                  <a:pt x="92" y="39"/>
                  <a:pt x="88" y="37"/>
                </a:cubicBezTo>
                <a:cubicBezTo>
                  <a:pt x="82" y="34"/>
                  <a:pt x="77" y="32"/>
                  <a:pt x="71" y="32"/>
                </a:cubicBezTo>
                <a:cubicBezTo>
                  <a:pt x="61" y="31"/>
                  <a:pt x="51" y="32"/>
                  <a:pt x="42" y="32"/>
                </a:cubicBezTo>
                <a:cubicBezTo>
                  <a:pt x="38" y="32"/>
                  <a:pt x="34" y="33"/>
                  <a:pt x="30" y="35"/>
                </a:cubicBezTo>
                <a:cubicBezTo>
                  <a:pt x="12" y="46"/>
                  <a:pt x="1" y="61"/>
                  <a:pt x="0" y="83"/>
                </a:cubicBezTo>
                <a:cubicBezTo>
                  <a:pt x="0" y="95"/>
                  <a:pt x="0" y="107"/>
                  <a:pt x="0" y="119"/>
                </a:cubicBezTo>
                <a:cubicBezTo>
                  <a:pt x="0" y="122"/>
                  <a:pt x="1" y="125"/>
                  <a:pt x="2" y="128"/>
                </a:cubicBezTo>
                <a:cubicBezTo>
                  <a:pt x="5" y="143"/>
                  <a:pt x="13" y="154"/>
                  <a:pt x="24" y="163"/>
                </a:cubicBezTo>
                <a:cubicBezTo>
                  <a:pt x="30" y="167"/>
                  <a:pt x="35" y="170"/>
                  <a:pt x="40" y="174"/>
                </a:cubicBezTo>
                <a:cubicBezTo>
                  <a:pt x="52" y="182"/>
                  <a:pt x="66" y="189"/>
                  <a:pt x="76" y="200"/>
                </a:cubicBezTo>
                <a:cubicBezTo>
                  <a:pt x="77" y="201"/>
                  <a:pt x="79" y="202"/>
                  <a:pt x="80" y="203"/>
                </a:cubicBezTo>
                <a:cubicBezTo>
                  <a:pt x="89" y="207"/>
                  <a:pt x="94" y="215"/>
                  <a:pt x="99" y="223"/>
                </a:cubicBezTo>
                <a:cubicBezTo>
                  <a:pt x="101" y="226"/>
                  <a:pt x="102" y="230"/>
                  <a:pt x="103" y="234"/>
                </a:cubicBezTo>
                <a:cubicBezTo>
                  <a:pt x="104" y="238"/>
                  <a:pt x="102" y="242"/>
                  <a:pt x="99" y="244"/>
                </a:cubicBezTo>
                <a:cubicBezTo>
                  <a:pt x="94" y="247"/>
                  <a:pt x="90" y="247"/>
                  <a:pt x="85" y="244"/>
                </a:cubicBezTo>
                <a:cubicBezTo>
                  <a:pt x="82" y="242"/>
                  <a:pt x="81" y="238"/>
                  <a:pt x="82" y="235"/>
                </a:cubicBezTo>
                <a:cubicBezTo>
                  <a:pt x="82" y="233"/>
                  <a:pt x="83" y="232"/>
                  <a:pt x="83" y="231"/>
                </a:cubicBezTo>
                <a:cubicBezTo>
                  <a:pt x="84" y="227"/>
                  <a:pt x="80" y="223"/>
                  <a:pt x="76" y="223"/>
                </a:cubicBezTo>
                <a:cubicBezTo>
                  <a:pt x="70" y="224"/>
                  <a:pt x="65" y="227"/>
                  <a:pt x="61" y="232"/>
                </a:cubicBezTo>
                <a:cubicBezTo>
                  <a:pt x="61" y="232"/>
                  <a:pt x="60" y="233"/>
                  <a:pt x="60" y="234"/>
                </a:cubicBezTo>
                <a:cubicBezTo>
                  <a:pt x="58" y="246"/>
                  <a:pt x="66" y="260"/>
                  <a:pt x="79" y="262"/>
                </a:cubicBezTo>
                <a:cubicBezTo>
                  <a:pt x="90" y="265"/>
                  <a:pt x="100" y="263"/>
                  <a:pt x="109" y="257"/>
                </a:cubicBezTo>
                <a:cubicBezTo>
                  <a:pt x="115" y="253"/>
                  <a:pt x="119" y="247"/>
                  <a:pt x="118" y="239"/>
                </a:cubicBezTo>
                <a:cubicBezTo>
                  <a:pt x="118" y="237"/>
                  <a:pt x="118" y="234"/>
                  <a:pt x="119" y="232"/>
                </a:cubicBezTo>
                <a:cubicBezTo>
                  <a:pt x="119" y="231"/>
                  <a:pt x="121" y="229"/>
                  <a:pt x="122" y="230"/>
                </a:cubicBezTo>
                <a:cubicBezTo>
                  <a:pt x="123" y="230"/>
                  <a:pt x="123" y="230"/>
                  <a:pt x="124" y="230"/>
                </a:cubicBezTo>
                <a:cubicBezTo>
                  <a:pt x="137" y="239"/>
                  <a:pt x="149" y="248"/>
                  <a:pt x="162" y="257"/>
                </a:cubicBezTo>
                <a:cubicBezTo>
                  <a:pt x="163" y="258"/>
                  <a:pt x="164" y="260"/>
                  <a:pt x="164" y="261"/>
                </a:cubicBezTo>
                <a:cubicBezTo>
                  <a:pt x="164" y="264"/>
                  <a:pt x="164" y="266"/>
                  <a:pt x="164" y="268"/>
                </a:cubicBezTo>
                <a:cubicBezTo>
                  <a:pt x="163" y="273"/>
                  <a:pt x="165" y="278"/>
                  <a:pt x="167" y="282"/>
                </a:cubicBezTo>
                <a:cubicBezTo>
                  <a:pt x="171" y="288"/>
                  <a:pt x="176" y="293"/>
                  <a:pt x="182" y="296"/>
                </a:cubicBezTo>
                <a:cubicBezTo>
                  <a:pt x="184" y="298"/>
                  <a:pt x="187" y="299"/>
                  <a:pt x="189" y="300"/>
                </a:cubicBezTo>
                <a:cubicBezTo>
                  <a:pt x="193" y="301"/>
                  <a:pt x="194" y="304"/>
                  <a:pt x="195" y="307"/>
                </a:cubicBezTo>
                <a:cubicBezTo>
                  <a:pt x="198" y="313"/>
                  <a:pt x="199" y="320"/>
                  <a:pt x="198" y="327"/>
                </a:cubicBezTo>
                <a:cubicBezTo>
                  <a:pt x="198" y="332"/>
                  <a:pt x="196" y="334"/>
                  <a:pt x="191" y="334"/>
                </a:cubicBezTo>
                <a:cubicBezTo>
                  <a:pt x="183" y="334"/>
                  <a:pt x="175" y="337"/>
                  <a:pt x="167" y="341"/>
                </a:cubicBezTo>
                <a:cubicBezTo>
                  <a:pt x="161" y="345"/>
                  <a:pt x="156" y="350"/>
                  <a:pt x="150" y="354"/>
                </a:cubicBezTo>
                <a:cubicBezTo>
                  <a:pt x="140" y="359"/>
                  <a:pt x="132" y="367"/>
                  <a:pt x="124" y="374"/>
                </a:cubicBezTo>
                <a:cubicBezTo>
                  <a:pt x="122" y="377"/>
                  <a:pt x="121" y="380"/>
                  <a:pt x="124" y="383"/>
                </a:cubicBezTo>
                <a:cubicBezTo>
                  <a:pt x="126" y="385"/>
                  <a:pt x="128" y="387"/>
                  <a:pt x="131" y="389"/>
                </a:cubicBezTo>
                <a:cubicBezTo>
                  <a:pt x="137" y="393"/>
                  <a:pt x="143" y="395"/>
                  <a:pt x="150" y="396"/>
                </a:cubicBezTo>
                <a:cubicBezTo>
                  <a:pt x="169" y="400"/>
                  <a:pt x="188" y="404"/>
                  <a:pt x="208" y="404"/>
                </a:cubicBezTo>
                <a:cubicBezTo>
                  <a:pt x="213" y="404"/>
                  <a:pt x="218" y="405"/>
                  <a:pt x="222" y="405"/>
                </a:cubicBezTo>
                <a:cubicBezTo>
                  <a:pt x="228" y="405"/>
                  <a:pt x="233" y="404"/>
                  <a:pt x="238" y="404"/>
                </a:cubicBezTo>
                <a:cubicBezTo>
                  <a:pt x="243" y="403"/>
                  <a:pt x="247" y="403"/>
                  <a:pt x="252" y="402"/>
                </a:cubicBezTo>
                <a:cubicBezTo>
                  <a:pt x="267" y="398"/>
                  <a:pt x="283" y="395"/>
                  <a:pt x="298" y="391"/>
                </a:cubicBezTo>
                <a:cubicBezTo>
                  <a:pt x="302" y="390"/>
                  <a:pt x="306" y="388"/>
                  <a:pt x="310" y="385"/>
                </a:cubicBezTo>
                <a:cubicBezTo>
                  <a:pt x="314" y="381"/>
                  <a:pt x="315" y="378"/>
                  <a:pt x="311" y="373"/>
                </a:cubicBezTo>
                <a:cubicBezTo>
                  <a:pt x="309" y="370"/>
                  <a:pt x="307" y="367"/>
                  <a:pt x="304" y="365"/>
                </a:cubicBezTo>
                <a:cubicBezTo>
                  <a:pt x="293" y="359"/>
                  <a:pt x="283" y="352"/>
                  <a:pt x="273" y="343"/>
                </a:cubicBezTo>
                <a:cubicBezTo>
                  <a:pt x="271" y="341"/>
                  <a:pt x="269" y="340"/>
                  <a:pt x="267" y="338"/>
                </a:cubicBezTo>
                <a:cubicBezTo>
                  <a:pt x="261" y="334"/>
                  <a:pt x="255" y="330"/>
                  <a:pt x="247" y="331"/>
                </a:cubicBezTo>
                <a:cubicBezTo>
                  <a:pt x="244" y="331"/>
                  <a:pt x="242" y="329"/>
                  <a:pt x="242" y="327"/>
                </a:cubicBezTo>
                <a:cubicBezTo>
                  <a:pt x="242" y="319"/>
                  <a:pt x="241" y="312"/>
                  <a:pt x="241" y="305"/>
                </a:cubicBezTo>
                <a:cubicBezTo>
                  <a:pt x="241" y="301"/>
                  <a:pt x="244" y="298"/>
                  <a:pt x="247" y="296"/>
                </a:cubicBezTo>
                <a:cubicBezTo>
                  <a:pt x="249" y="295"/>
                  <a:pt x="251" y="294"/>
                  <a:pt x="252" y="294"/>
                </a:cubicBezTo>
                <a:cubicBezTo>
                  <a:pt x="260" y="291"/>
                  <a:pt x="266" y="286"/>
                  <a:pt x="272" y="280"/>
                </a:cubicBezTo>
                <a:cubicBezTo>
                  <a:pt x="278" y="274"/>
                  <a:pt x="281" y="268"/>
                  <a:pt x="278" y="259"/>
                </a:cubicBezTo>
                <a:cubicBezTo>
                  <a:pt x="277" y="256"/>
                  <a:pt x="278" y="253"/>
                  <a:pt x="281" y="251"/>
                </a:cubicBezTo>
                <a:cubicBezTo>
                  <a:pt x="288" y="246"/>
                  <a:pt x="294" y="240"/>
                  <a:pt x="301" y="234"/>
                </a:cubicBezTo>
                <a:cubicBezTo>
                  <a:pt x="305" y="232"/>
                  <a:pt x="308" y="229"/>
                  <a:pt x="311" y="226"/>
                </a:cubicBezTo>
                <a:cubicBezTo>
                  <a:pt x="316" y="228"/>
                  <a:pt x="316" y="233"/>
                  <a:pt x="319" y="237"/>
                </a:cubicBezTo>
                <a:cubicBezTo>
                  <a:pt x="320" y="237"/>
                  <a:pt x="320" y="237"/>
                  <a:pt x="320" y="238"/>
                </a:cubicBezTo>
                <a:cubicBezTo>
                  <a:pt x="324" y="244"/>
                  <a:pt x="330" y="247"/>
                  <a:pt x="337" y="247"/>
                </a:cubicBezTo>
                <a:cubicBezTo>
                  <a:pt x="341" y="247"/>
                  <a:pt x="345" y="247"/>
                  <a:pt x="349" y="247"/>
                </a:cubicBezTo>
                <a:cubicBezTo>
                  <a:pt x="355" y="246"/>
                  <a:pt x="359" y="244"/>
                  <a:pt x="362" y="239"/>
                </a:cubicBezTo>
                <a:cubicBezTo>
                  <a:pt x="367" y="232"/>
                  <a:pt x="369" y="224"/>
                  <a:pt x="367" y="216"/>
                </a:cubicBezTo>
                <a:cubicBezTo>
                  <a:pt x="365" y="208"/>
                  <a:pt x="360" y="202"/>
                  <a:pt x="352" y="199"/>
                </a:cubicBezTo>
                <a:cubicBezTo>
                  <a:pt x="348" y="198"/>
                  <a:pt x="344" y="198"/>
                  <a:pt x="341" y="201"/>
                </a:cubicBezTo>
                <a:cubicBezTo>
                  <a:pt x="338" y="202"/>
                  <a:pt x="337" y="207"/>
                  <a:pt x="339" y="210"/>
                </a:cubicBezTo>
                <a:cubicBezTo>
                  <a:pt x="341" y="211"/>
                  <a:pt x="343" y="212"/>
                  <a:pt x="344" y="214"/>
                </a:cubicBezTo>
                <a:cubicBezTo>
                  <a:pt x="346" y="216"/>
                  <a:pt x="347" y="218"/>
                  <a:pt x="348" y="221"/>
                </a:cubicBezTo>
                <a:cubicBezTo>
                  <a:pt x="349" y="224"/>
                  <a:pt x="347" y="228"/>
                  <a:pt x="345" y="229"/>
                </a:cubicBezTo>
                <a:cubicBezTo>
                  <a:pt x="342" y="230"/>
                  <a:pt x="338" y="230"/>
                  <a:pt x="336" y="228"/>
                </a:cubicBezTo>
                <a:cubicBezTo>
                  <a:pt x="334" y="227"/>
                  <a:pt x="333" y="225"/>
                  <a:pt x="333" y="224"/>
                </a:cubicBezTo>
                <a:cubicBezTo>
                  <a:pt x="329" y="218"/>
                  <a:pt x="328" y="211"/>
                  <a:pt x="328" y="204"/>
                </a:cubicBezTo>
                <a:cubicBezTo>
                  <a:pt x="327" y="194"/>
                  <a:pt x="331" y="186"/>
                  <a:pt x="338" y="178"/>
                </a:cubicBezTo>
                <a:cubicBezTo>
                  <a:pt x="347" y="169"/>
                  <a:pt x="356" y="160"/>
                  <a:pt x="365" y="151"/>
                </a:cubicBezTo>
                <a:cubicBezTo>
                  <a:pt x="372" y="143"/>
                  <a:pt x="379" y="135"/>
                  <a:pt x="386" y="127"/>
                </a:cubicBezTo>
                <a:cubicBezTo>
                  <a:pt x="399" y="112"/>
                  <a:pt x="407" y="94"/>
                  <a:pt x="411" y="75"/>
                </a:cubicBezTo>
                <a:cubicBezTo>
                  <a:pt x="413" y="67"/>
                  <a:pt x="412" y="60"/>
                  <a:pt x="411" y="53"/>
                </a:cubicBezTo>
                <a:close/>
                <a:moveTo>
                  <a:pt x="72" y="51"/>
                </a:moveTo>
                <a:cubicBezTo>
                  <a:pt x="76" y="53"/>
                  <a:pt x="79" y="54"/>
                  <a:pt x="83" y="56"/>
                </a:cubicBezTo>
                <a:cubicBezTo>
                  <a:pt x="90" y="60"/>
                  <a:pt x="97" y="65"/>
                  <a:pt x="106" y="67"/>
                </a:cubicBezTo>
                <a:cubicBezTo>
                  <a:pt x="107" y="67"/>
                  <a:pt x="110" y="69"/>
                  <a:pt x="110" y="71"/>
                </a:cubicBezTo>
                <a:cubicBezTo>
                  <a:pt x="112" y="76"/>
                  <a:pt x="112" y="81"/>
                  <a:pt x="114" y="87"/>
                </a:cubicBezTo>
                <a:cubicBezTo>
                  <a:pt x="113" y="88"/>
                  <a:pt x="113" y="88"/>
                  <a:pt x="112" y="89"/>
                </a:cubicBezTo>
                <a:cubicBezTo>
                  <a:pt x="112" y="89"/>
                  <a:pt x="111" y="89"/>
                  <a:pt x="111" y="88"/>
                </a:cubicBezTo>
                <a:cubicBezTo>
                  <a:pt x="109" y="86"/>
                  <a:pt x="107" y="84"/>
                  <a:pt x="105" y="82"/>
                </a:cubicBezTo>
                <a:cubicBezTo>
                  <a:pt x="99" y="74"/>
                  <a:pt x="92" y="68"/>
                  <a:pt x="83" y="62"/>
                </a:cubicBezTo>
                <a:cubicBezTo>
                  <a:pt x="79" y="59"/>
                  <a:pt x="74" y="56"/>
                  <a:pt x="70" y="53"/>
                </a:cubicBezTo>
                <a:cubicBezTo>
                  <a:pt x="69" y="53"/>
                  <a:pt x="69" y="52"/>
                  <a:pt x="69" y="52"/>
                </a:cubicBezTo>
                <a:cubicBezTo>
                  <a:pt x="70" y="52"/>
                  <a:pt x="71" y="51"/>
                  <a:pt x="72" y="51"/>
                </a:cubicBezTo>
                <a:close/>
                <a:moveTo>
                  <a:pt x="114" y="125"/>
                </a:moveTo>
                <a:cubicBezTo>
                  <a:pt x="113" y="128"/>
                  <a:pt x="113" y="131"/>
                  <a:pt x="113" y="134"/>
                </a:cubicBezTo>
                <a:cubicBezTo>
                  <a:pt x="108" y="151"/>
                  <a:pt x="105" y="168"/>
                  <a:pt x="103" y="185"/>
                </a:cubicBezTo>
                <a:cubicBezTo>
                  <a:pt x="103" y="187"/>
                  <a:pt x="102" y="189"/>
                  <a:pt x="102" y="191"/>
                </a:cubicBezTo>
                <a:cubicBezTo>
                  <a:pt x="101" y="192"/>
                  <a:pt x="101" y="193"/>
                  <a:pt x="99" y="192"/>
                </a:cubicBezTo>
                <a:cubicBezTo>
                  <a:pt x="95" y="189"/>
                  <a:pt x="91" y="186"/>
                  <a:pt x="88" y="183"/>
                </a:cubicBezTo>
                <a:cubicBezTo>
                  <a:pt x="79" y="175"/>
                  <a:pt x="70" y="168"/>
                  <a:pt x="60" y="162"/>
                </a:cubicBezTo>
                <a:cubicBezTo>
                  <a:pt x="55" y="159"/>
                  <a:pt x="50" y="155"/>
                  <a:pt x="45" y="152"/>
                </a:cubicBezTo>
                <a:cubicBezTo>
                  <a:pt x="41" y="149"/>
                  <a:pt x="38" y="146"/>
                  <a:pt x="35" y="141"/>
                </a:cubicBezTo>
                <a:cubicBezTo>
                  <a:pt x="30" y="131"/>
                  <a:pt x="25" y="120"/>
                  <a:pt x="23" y="108"/>
                </a:cubicBezTo>
                <a:cubicBezTo>
                  <a:pt x="22" y="97"/>
                  <a:pt x="23" y="86"/>
                  <a:pt x="27" y="76"/>
                </a:cubicBezTo>
                <a:cubicBezTo>
                  <a:pt x="29" y="70"/>
                  <a:pt x="33" y="65"/>
                  <a:pt x="39" y="63"/>
                </a:cubicBezTo>
                <a:cubicBezTo>
                  <a:pt x="44" y="60"/>
                  <a:pt x="49" y="60"/>
                  <a:pt x="55" y="63"/>
                </a:cubicBezTo>
                <a:cubicBezTo>
                  <a:pt x="73" y="72"/>
                  <a:pt x="88" y="84"/>
                  <a:pt x="99" y="101"/>
                </a:cubicBezTo>
                <a:cubicBezTo>
                  <a:pt x="102" y="105"/>
                  <a:pt x="105" y="109"/>
                  <a:pt x="109" y="112"/>
                </a:cubicBezTo>
                <a:cubicBezTo>
                  <a:pt x="112" y="116"/>
                  <a:pt x="115" y="119"/>
                  <a:pt x="114" y="125"/>
                </a:cubicBezTo>
                <a:close/>
                <a:moveTo>
                  <a:pt x="246" y="348"/>
                </a:moveTo>
                <a:cubicBezTo>
                  <a:pt x="249" y="347"/>
                  <a:pt x="252" y="348"/>
                  <a:pt x="255" y="350"/>
                </a:cubicBezTo>
                <a:cubicBezTo>
                  <a:pt x="263" y="357"/>
                  <a:pt x="271" y="364"/>
                  <a:pt x="279" y="371"/>
                </a:cubicBezTo>
                <a:cubicBezTo>
                  <a:pt x="281" y="372"/>
                  <a:pt x="280" y="374"/>
                  <a:pt x="279" y="375"/>
                </a:cubicBezTo>
                <a:cubicBezTo>
                  <a:pt x="278" y="375"/>
                  <a:pt x="278" y="376"/>
                  <a:pt x="277" y="376"/>
                </a:cubicBezTo>
                <a:cubicBezTo>
                  <a:pt x="264" y="380"/>
                  <a:pt x="252" y="384"/>
                  <a:pt x="238" y="385"/>
                </a:cubicBezTo>
                <a:cubicBezTo>
                  <a:pt x="231" y="385"/>
                  <a:pt x="224" y="385"/>
                  <a:pt x="217" y="385"/>
                </a:cubicBezTo>
                <a:cubicBezTo>
                  <a:pt x="211" y="386"/>
                  <a:pt x="207" y="387"/>
                  <a:pt x="206" y="380"/>
                </a:cubicBezTo>
                <a:cubicBezTo>
                  <a:pt x="206" y="377"/>
                  <a:pt x="201" y="378"/>
                  <a:pt x="202" y="375"/>
                </a:cubicBezTo>
                <a:cubicBezTo>
                  <a:pt x="202" y="373"/>
                  <a:pt x="205" y="372"/>
                  <a:pt x="206" y="370"/>
                </a:cubicBezTo>
                <a:cubicBezTo>
                  <a:pt x="208" y="368"/>
                  <a:pt x="207" y="365"/>
                  <a:pt x="205" y="363"/>
                </a:cubicBezTo>
                <a:cubicBezTo>
                  <a:pt x="203" y="362"/>
                  <a:pt x="201" y="361"/>
                  <a:pt x="198" y="360"/>
                </a:cubicBezTo>
                <a:cubicBezTo>
                  <a:pt x="195" y="360"/>
                  <a:pt x="192" y="360"/>
                  <a:pt x="189" y="360"/>
                </a:cubicBezTo>
                <a:cubicBezTo>
                  <a:pt x="188" y="360"/>
                  <a:pt x="188" y="359"/>
                  <a:pt x="188" y="359"/>
                </a:cubicBezTo>
                <a:cubicBezTo>
                  <a:pt x="188" y="358"/>
                  <a:pt x="188" y="358"/>
                  <a:pt x="189" y="358"/>
                </a:cubicBezTo>
                <a:cubicBezTo>
                  <a:pt x="194" y="358"/>
                  <a:pt x="200" y="357"/>
                  <a:pt x="204" y="353"/>
                </a:cubicBezTo>
                <a:cubicBezTo>
                  <a:pt x="205" y="352"/>
                  <a:pt x="207" y="352"/>
                  <a:pt x="209" y="351"/>
                </a:cubicBezTo>
                <a:cubicBezTo>
                  <a:pt x="215" y="350"/>
                  <a:pt x="221" y="349"/>
                  <a:pt x="226" y="348"/>
                </a:cubicBezTo>
                <a:cubicBezTo>
                  <a:pt x="229" y="348"/>
                  <a:pt x="232" y="348"/>
                  <a:pt x="235" y="348"/>
                </a:cubicBezTo>
                <a:cubicBezTo>
                  <a:pt x="235" y="348"/>
                  <a:pt x="235" y="349"/>
                  <a:pt x="235" y="349"/>
                </a:cubicBezTo>
                <a:cubicBezTo>
                  <a:pt x="238" y="348"/>
                  <a:pt x="242" y="348"/>
                  <a:pt x="246" y="348"/>
                </a:cubicBezTo>
                <a:close/>
                <a:moveTo>
                  <a:pt x="201" y="273"/>
                </a:moveTo>
                <a:cubicBezTo>
                  <a:pt x="201" y="272"/>
                  <a:pt x="202" y="271"/>
                  <a:pt x="203" y="271"/>
                </a:cubicBezTo>
                <a:cubicBezTo>
                  <a:pt x="204" y="270"/>
                  <a:pt x="206" y="271"/>
                  <a:pt x="206" y="271"/>
                </a:cubicBezTo>
                <a:cubicBezTo>
                  <a:pt x="207" y="275"/>
                  <a:pt x="208" y="278"/>
                  <a:pt x="209" y="281"/>
                </a:cubicBezTo>
                <a:cubicBezTo>
                  <a:pt x="208" y="282"/>
                  <a:pt x="208" y="282"/>
                  <a:pt x="208" y="282"/>
                </a:cubicBezTo>
                <a:cubicBezTo>
                  <a:pt x="208" y="282"/>
                  <a:pt x="207" y="282"/>
                  <a:pt x="207" y="282"/>
                </a:cubicBezTo>
                <a:cubicBezTo>
                  <a:pt x="203" y="280"/>
                  <a:pt x="202" y="277"/>
                  <a:pt x="201" y="273"/>
                </a:cubicBezTo>
                <a:close/>
                <a:moveTo>
                  <a:pt x="215" y="303"/>
                </a:moveTo>
                <a:cubicBezTo>
                  <a:pt x="217" y="302"/>
                  <a:pt x="219" y="303"/>
                  <a:pt x="221" y="303"/>
                </a:cubicBezTo>
                <a:cubicBezTo>
                  <a:pt x="222" y="303"/>
                  <a:pt x="223" y="305"/>
                  <a:pt x="224" y="306"/>
                </a:cubicBezTo>
                <a:cubicBezTo>
                  <a:pt x="224" y="307"/>
                  <a:pt x="224" y="309"/>
                  <a:pt x="224" y="309"/>
                </a:cubicBezTo>
                <a:cubicBezTo>
                  <a:pt x="224" y="317"/>
                  <a:pt x="223" y="324"/>
                  <a:pt x="222" y="330"/>
                </a:cubicBezTo>
                <a:cubicBezTo>
                  <a:pt x="222" y="331"/>
                  <a:pt x="221" y="332"/>
                  <a:pt x="220" y="333"/>
                </a:cubicBezTo>
                <a:cubicBezTo>
                  <a:pt x="219" y="334"/>
                  <a:pt x="217" y="332"/>
                  <a:pt x="216" y="331"/>
                </a:cubicBezTo>
                <a:cubicBezTo>
                  <a:pt x="216" y="328"/>
                  <a:pt x="216" y="326"/>
                  <a:pt x="215" y="324"/>
                </a:cubicBezTo>
                <a:cubicBezTo>
                  <a:pt x="215" y="319"/>
                  <a:pt x="215" y="313"/>
                  <a:pt x="214" y="308"/>
                </a:cubicBezTo>
                <a:cubicBezTo>
                  <a:pt x="214" y="307"/>
                  <a:pt x="212" y="304"/>
                  <a:pt x="215" y="303"/>
                </a:cubicBezTo>
                <a:close/>
                <a:moveTo>
                  <a:pt x="263" y="267"/>
                </a:moveTo>
                <a:cubicBezTo>
                  <a:pt x="257" y="273"/>
                  <a:pt x="249" y="277"/>
                  <a:pt x="240" y="280"/>
                </a:cubicBezTo>
                <a:cubicBezTo>
                  <a:pt x="238" y="281"/>
                  <a:pt x="237" y="281"/>
                  <a:pt x="235" y="281"/>
                </a:cubicBezTo>
                <a:cubicBezTo>
                  <a:pt x="229" y="284"/>
                  <a:pt x="227" y="281"/>
                  <a:pt x="227" y="275"/>
                </a:cubicBezTo>
                <a:cubicBezTo>
                  <a:pt x="227" y="274"/>
                  <a:pt x="228" y="272"/>
                  <a:pt x="229" y="272"/>
                </a:cubicBezTo>
                <a:cubicBezTo>
                  <a:pt x="238" y="270"/>
                  <a:pt x="247" y="267"/>
                  <a:pt x="255" y="264"/>
                </a:cubicBezTo>
                <a:cubicBezTo>
                  <a:pt x="257" y="263"/>
                  <a:pt x="259" y="263"/>
                  <a:pt x="261" y="263"/>
                </a:cubicBezTo>
                <a:cubicBezTo>
                  <a:pt x="262" y="263"/>
                  <a:pt x="262" y="263"/>
                  <a:pt x="262" y="264"/>
                </a:cubicBezTo>
                <a:cubicBezTo>
                  <a:pt x="263" y="264"/>
                  <a:pt x="264" y="264"/>
                  <a:pt x="264" y="265"/>
                </a:cubicBezTo>
                <a:cubicBezTo>
                  <a:pt x="264" y="265"/>
                  <a:pt x="264" y="266"/>
                  <a:pt x="263" y="267"/>
                </a:cubicBezTo>
                <a:close/>
                <a:moveTo>
                  <a:pt x="305" y="195"/>
                </a:moveTo>
                <a:cubicBezTo>
                  <a:pt x="304" y="199"/>
                  <a:pt x="302" y="203"/>
                  <a:pt x="300" y="207"/>
                </a:cubicBezTo>
                <a:cubicBezTo>
                  <a:pt x="299" y="208"/>
                  <a:pt x="298" y="209"/>
                  <a:pt x="296" y="210"/>
                </a:cubicBezTo>
                <a:cubicBezTo>
                  <a:pt x="292" y="213"/>
                  <a:pt x="287" y="216"/>
                  <a:pt x="282" y="219"/>
                </a:cubicBezTo>
                <a:cubicBezTo>
                  <a:pt x="276" y="223"/>
                  <a:pt x="270" y="227"/>
                  <a:pt x="264" y="231"/>
                </a:cubicBezTo>
                <a:cubicBezTo>
                  <a:pt x="258" y="234"/>
                  <a:pt x="252" y="237"/>
                  <a:pt x="245" y="237"/>
                </a:cubicBezTo>
                <a:cubicBezTo>
                  <a:pt x="236" y="238"/>
                  <a:pt x="227" y="241"/>
                  <a:pt x="218" y="243"/>
                </a:cubicBezTo>
                <a:cubicBezTo>
                  <a:pt x="214" y="244"/>
                  <a:pt x="210" y="243"/>
                  <a:pt x="206" y="242"/>
                </a:cubicBezTo>
                <a:cubicBezTo>
                  <a:pt x="195" y="239"/>
                  <a:pt x="184" y="236"/>
                  <a:pt x="173" y="230"/>
                </a:cubicBezTo>
                <a:cubicBezTo>
                  <a:pt x="166" y="226"/>
                  <a:pt x="160" y="221"/>
                  <a:pt x="154" y="215"/>
                </a:cubicBezTo>
                <a:cubicBezTo>
                  <a:pt x="150" y="211"/>
                  <a:pt x="146" y="206"/>
                  <a:pt x="144" y="200"/>
                </a:cubicBezTo>
                <a:cubicBezTo>
                  <a:pt x="143" y="198"/>
                  <a:pt x="141" y="195"/>
                  <a:pt x="143" y="193"/>
                </a:cubicBezTo>
                <a:cubicBezTo>
                  <a:pt x="145" y="190"/>
                  <a:pt x="148" y="192"/>
                  <a:pt x="150" y="192"/>
                </a:cubicBezTo>
                <a:cubicBezTo>
                  <a:pt x="157" y="194"/>
                  <a:pt x="163" y="193"/>
                  <a:pt x="169" y="191"/>
                </a:cubicBezTo>
                <a:cubicBezTo>
                  <a:pt x="172" y="190"/>
                  <a:pt x="174" y="188"/>
                  <a:pt x="174" y="185"/>
                </a:cubicBezTo>
                <a:cubicBezTo>
                  <a:pt x="174" y="182"/>
                  <a:pt x="173" y="180"/>
                  <a:pt x="170" y="179"/>
                </a:cubicBezTo>
                <a:cubicBezTo>
                  <a:pt x="165" y="177"/>
                  <a:pt x="161" y="177"/>
                  <a:pt x="157" y="177"/>
                </a:cubicBezTo>
                <a:cubicBezTo>
                  <a:pt x="152" y="177"/>
                  <a:pt x="148" y="176"/>
                  <a:pt x="144" y="175"/>
                </a:cubicBezTo>
                <a:cubicBezTo>
                  <a:pt x="141" y="175"/>
                  <a:pt x="140" y="173"/>
                  <a:pt x="140" y="171"/>
                </a:cubicBezTo>
                <a:cubicBezTo>
                  <a:pt x="140" y="170"/>
                  <a:pt x="140" y="168"/>
                  <a:pt x="140" y="166"/>
                </a:cubicBezTo>
                <a:cubicBezTo>
                  <a:pt x="140" y="159"/>
                  <a:pt x="141" y="158"/>
                  <a:pt x="148" y="158"/>
                </a:cubicBezTo>
                <a:cubicBezTo>
                  <a:pt x="152" y="158"/>
                  <a:pt x="156" y="158"/>
                  <a:pt x="159" y="157"/>
                </a:cubicBezTo>
                <a:cubicBezTo>
                  <a:pt x="162" y="157"/>
                  <a:pt x="164" y="155"/>
                  <a:pt x="165" y="153"/>
                </a:cubicBezTo>
                <a:cubicBezTo>
                  <a:pt x="165" y="152"/>
                  <a:pt x="165" y="150"/>
                  <a:pt x="164" y="150"/>
                </a:cubicBezTo>
                <a:cubicBezTo>
                  <a:pt x="163" y="149"/>
                  <a:pt x="161" y="148"/>
                  <a:pt x="159" y="148"/>
                </a:cubicBezTo>
                <a:cubicBezTo>
                  <a:pt x="155" y="147"/>
                  <a:pt x="151" y="146"/>
                  <a:pt x="147" y="146"/>
                </a:cubicBezTo>
                <a:cubicBezTo>
                  <a:pt x="143" y="146"/>
                  <a:pt x="142" y="144"/>
                  <a:pt x="142" y="140"/>
                </a:cubicBezTo>
                <a:cubicBezTo>
                  <a:pt x="142" y="137"/>
                  <a:pt x="144" y="136"/>
                  <a:pt x="146" y="136"/>
                </a:cubicBezTo>
                <a:cubicBezTo>
                  <a:pt x="152" y="138"/>
                  <a:pt x="158" y="138"/>
                  <a:pt x="164" y="138"/>
                </a:cubicBezTo>
                <a:cubicBezTo>
                  <a:pt x="168" y="138"/>
                  <a:pt x="172" y="136"/>
                  <a:pt x="175" y="132"/>
                </a:cubicBezTo>
                <a:cubicBezTo>
                  <a:pt x="176" y="130"/>
                  <a:pt x="176" y="127"/>
                  <a:pt x="174" y="126"/>
                </a:cubicBezTo>
                <a:cubicBezTo>
                  <a:pt x="172" y="124"/>
                  <a:pt x="170" y="122"/>
                  <a:pt x="168" y="121"/>
                </a:cubicBezTo>
                <a:cubicBezTo>
                  <a:pt x="163" y="119"/>
                  <a:pt x="158" y="119"/>
                  <a:pt x="154" y="119"/>
                </a:cubicBezTo>
                <a:cubicBezTo>
                  <a:pt x="151" y="119"/>
                  <a:pt x="148" y="119"/>
                  <a:pt x="145" y="119"/>
                </a:cubicBezTo>
                <a:cubicBezTo>
                  <a:pt x="144" y="119"/>
                  <a:pt x="143" y="118"/>
                  <a:pt x="143" y="117"/>
                </a:cubicBezTo>
                <a:cubicBezTo>
                  <a:pt x="141" y="115"/>
                  <a:pt x="142" y="111"/>
                  <a:pt x="143" y="108"/>
                </a:cubicBezTo>
                <a:cubicBezTo>
                  <a:pt x="143" y="108"/>
                  <a:pt x="144" y="107"/>
                  <a:pt x="145" y="107"/>
                </a:cubicBezTo>
                <a:cubicBezTo>
                  <a:pt x="147" y="108"/>
                  <a:pt x="149" y="109"/>
                  <a:pt x="152" y="109"/>
                </a:cubicBezTo>
                <a:cubicBezTo>
                  <a:pt x="157" y="111"/>
                  <a:pt x="163" y="111"/>
                  <a:pt x="168" y="109"/>
                </a:cubicBezTo>
                <a:cubicBezTo>
                  <a:pt x="172" y="108"/>
                  <a:pt x="174" y="106"/>
                  <a:pt x="174" y="102"/>
                </a:cubicBezTo>
                <a:cubicBezTo>
                  <a:pt x="174" y="98"/>
                  <a:pt x="171" y="95"/>
                  <a:pt x="167" y="94"/>
                </a:cubicBezTo>
                <a:cubicBezTo>
                  <a:pt x="162" y="94"/>
                  <a:pt x="156" y="93"/>
                  <a:pt x="151" y="92"/>
                </a:cubicBezTo>
                <a:cubicBezTo>
                  <a:pt x="149" y="92"/>
                  <a:pt x="147" y="92"/>
                  <a:pt x="145" y="92"/>
                </a:cubicBezTo>
                <a:cubicBezTo>
                  <a:pt x="142" y="91"/>
                  <a:pt x="140" y="90"/>
                  <a:pt x="140" y="87"/>
                </a:cubicBezTo>
                <a:cubicBezTo>
                  <a:pt x="139" y="81"/>
                  <a:pt x="138" y="74"/>
                  <a:pt x="136" y="68"/>
                </a:cubicBezTo>
                <a:cubicBezTo>
                  <a:pt x="135" y="60"/>
                  <a:pt x="132" y="52"/>
                  <a:pt x="128" y="44"/>
                </a:cubicBezTo>
                <a:cubicBezTo>
                  <a:pt x="126" y="40"/>
                  <a:pt x="123" y="36"/>
                  <a:pt x="121" y="31"/>
                </a:cubicBezTo>
                <a:cubicBezTo>
                  <a:pt x="120" y="27"/>
                  <a:pt x="121" y="25"/>
                  <a:pt x="125" y="25"/>
                </a:cubicBezTo>
                <a:cubicBezTo>
                  <a:pt x="129" y="25"/>
                  <a:pt x="133" y="25"/>
                  <a:pt x="137" y="25"/>
                </a:cubicBezTo>
                <a:cubicBezTo>
                  <a:pt x="144" y="26"/>
                  <a:pt x="150" y="27"/>
                  <a:pt x="156" y="28"/>
                </a:cubicBezTo>
                <a:cubicBezTo>
                  <a:pt x="163" y="28"/>
                  <a:pt x="169" y="29"/>
                  <a:pt x="175" y="28"/>
                </a:cubicBezTo>
                <a:cubicBezTo>
                  <a:pt x="189" y="26"/>
                  <a:pt x="204" y="27"/>
                  <a:pt x="218" y="27"/>
                </a:cubicBezTo>
                <a:cubicBezTo>
                  <a:pt x="226" y="26"/>
                  <a:pt x="234" y="26"/>
                  <a:pt x="243" y="25"/>
                </a:cubicBezTo>
                <a:cubicBezTo>
                  <a:pt x="249" y="25"/>
                  <a:pt x="256" y="25"/>
                  <a:pt x="262" y="24"/>
                </a:cubicBezTo>
                <a:cubicBezTo>
                  <a:pt x="273" y="24"/>
                  <a:pt x="283" y="23"/>
                  <a:pt x="293" y="23"/>
                </a:cubicBezTo>
                <a:cubicBezTo>
                  <a:pt x="305" y="22"/>
                  <a:pt x="305" y="23"/>
                  <a:pt x="303" y="34"/>
                </a:cubicBezTo>
                <a:cubicBezTo>
                  <a:pt x="303" y="35"/>
                  <a:pt x="302" y="37"/>
                  <a:pt x="302" y="38"/>
                </a:cubicBezTo>
                <a:cubicBezTo>
                  <a:pt x="303" y="50"/>
                  <a:pt x="298" y="62"/>
                  <a:pt x="296" y="74"/>
                </a:cubicBezTo>
                <a:cubicBezTo>
                  <a:pt x="296" y="78"/>
                  <a:pt x="295" y="81"/>
                  <a:pt x="295" y="84"/>
                </a:cubicBezTo>
                <a:cubicBezTo>
                  <a:pt x="295" y="99"/>
                  <a:pt x="294" y="114"/>
                  <a:pt x="294" y="129"/>
                </a:cubicBezTo>
                <a:cubicBezTo>
                  <a:pt x="294" y="137"/>
                  <a:pt x="296" y="146"/>
                  <a:pt x="298" y="155"/>
                </a:cubicBezTo>
                <a:cubicBezTo>
                  <a:pt x="300" y="161"/>
                  <a:pt x="302" y="168"/>
                  <a:pt x="303" y="174"/>
                </a:cubicBezTo>
                <a:cubicBezTo>
                  <a:pt x="305" y="181"/>
                  <a:pt x="305" y="188"/>
                  <a:pt x="305" y="195"/>
                </a:cubicBezTo>
                <a:close/>
                <a:moveTo>
                  <a:pt x="364" y="42"/>
                </a:moveTo>
                <a:cubicBezTo>
                  <a:pt x="365" y="42"/>
                  <a:pt x="365" y="42"/>
                  <a:pt x="365" y="42"/>
                </a:cubicBezTo>
                <a:cubicBezTo>
                  <a:pt x="369" y="44"/>
                  <a:pt x="370" y="47"/>
                  <a:pt x="367" y="50"/>
                </a:cubicBezTo>
                <a:cubicBezTo>
                  <a:pt x="367" y="50"/>
                  <a:pt x="366" y="50"/>
                  <a:pt x="366" y="50"/>
                </a:cubicBezTo>
                <a:cubicBezTo>
                  <a:pt x="366" y="50"/>
                  <a:pt x="365" y="50"/>
                  <a:pt x="365" y="50"/>
                </a:cubicBezTo>
                <a:cubicBezTo>
                  <a:pt x="365" y="47"/>
                  <a:pt x="364" y="45"/>
                  <a:pt x="364" y="43"/>
                </a:cubicBezTo>
                <a:cubicBezTo>
                  <a:pt x="364" y="43"/>
                  <a:pt x="364" y="42"/>
                  <a:pt x="364" y="42"/>
                </a:cubicBezTo>
                <a:close/>
                <a:moveTo>
                  <a:pt x="342" y="52"/>
                </a:moveTo>
                <a:cubicBezTo>
                  <a:pt x="343" y="48"/>
                  <a:pt x="346" y="48"/>
                  <a:pt x="349" y="47"/>
                </a:cubicBezTo>
                <a:cubicBezTo>
                  <a:pt x="351" y="46"/>
                  <a:pt x="352" y="47"/>
                  <a:pt x="352" y="49"/>
                </a:cubicBezTo>
                <a:cubicBezTo>
                  <a:pt x="352" y="49"/>
                  <a:pt x="352" y="49"/>
                  <a:pt x="352" y="49"/>
                </a:cubicBezTo>
                <a:cubicBezTo>
                  <a:pt x="352" y="57"/>
                  <a:pt x="350" y="60"/>
                  <a:pt x="342" y="61"/>
                </a:cubicBezTo>
                <a:cubicBezTo>
                  <a:pt x="342" y="62"/>
                  <a:pt x="341" y="61"/>
                  <a:pt x="341" y="60"/>
                </a:cubicBezTo>
                <a:cubicBezTo>
                  <a:pt x="341" y="58"/>
                  <a:pt x="341" y="55"/>
                  <a:pt x="342" y="52"/>
                </a:cubicBezTo>
                <a:close/>
                <a:moveTo>
                  <a:pt x="314" y="66"/>
                </a:moveTo>
                <a:cubicBezTo>
                  <a:pt x="315" y="62"/>
                  <a:pt x="318" y="60"/>
                  <a:pt x="322" y="59"/>
                </a:cubicBezTo>
                <a:cubicBezTo>
                  <a:pt x="322" y="59"/>
                  <a:pt x="323" y="60"/>
                  <a:pt x="323" y="60"/>
                </a:cubicBezTo>
                <a:cubicBezTo>
                  <a:pt x="324" y="63"/>
                  <a:pt x="324" y="65"/>
                  <a:pt x="324" y="68"/>
                </a:cubicBezTo>
                <a:cubicBezTo>
                  <a:pt x="323" y="68"/>
                  <a:pt x="323" y="68"/>
                  <a:pt x="323" y="68"/>
                </a:cubicBezTo>
                <a:cubicBezTo>
                  <a:pt x="323" y="69"/>
                  <a:pt x="323" y="71"/>
                  <a:pt x="324" y="72"/>
                </a:cubicBezTo>
                <a:cubicBezTo>
                  <a:pt x="324" y="75"/>
                  <a:pt x="323" y="76"/>
                  <a:pt x="322" y="78"/>
                </a:cubicBezTo>
                <a:cubicBezTo>
                  <a:pt x="319" y="80"/>
                  <a:pt x="316" y="82"/>
                  <a:pt x="314" y="84"/>
                </a:cubicBezTo>
                <a:cubicBezTo>
                  <a:pt x="314" y="84"/>
                  <a:pt x="313" y="84"/>
                  <a:pt x="313" y="84"/>
                </a:cubicBezTo>
                <a:cubicBezTo>
                  <a:pt x="313" y="84"/>
                  <a:pt x="312" y="83"/>
                  <a:pt x="312" y="83"/>
                </a:cubicBezTo>
                <a:cubicBezTo>
                  <a:pt x="313" y="77"/>
                  <a:pt x="313" y="72"/>
                  <a:pt x="314" y="66"/>
                </a:cubicBezTo>
                <a:close/>
                <a:moveTo>
                  <a:pt x="390" y="80"/>
                </a:moveTo>
                <a:cubicBezTo>
                  <a:pt x="385" y="96"/>
                  <a:pt x="376" y="109"/>
                  <a:pt x="365" y="122"/>
                </a:cubicBezTo>
                <a:cubicBezTo>
                  <a:pt x="352" y="136"/>
                  <a:pt x="339" y="149"/>
                  <a:pt x="326" y="163"/>
                </a:cubicBezTo>
                <a:cubicBezTo>
                  <a:pt x="325" y="163"/>
                  <a:pt x="324" y="164"/>
                  <a:pt x="324" y="164"/>
                </a:cubicBezTo>
                <a:cubicBezTo>
                  <a:pt x="323" y="164"/>
                  <a:pt x="321" y="164"/>
                  <a:pt x="321" y="163"/>
                </a:cubicBezTo>
                <a:cubicBezTo>
                  <a:pt x="319" y="161"/>
                  <a:pt x="318" y="158"/>
                  <a:pt x="318" y="155"/>
                </a:cubicBezTo>
                <a:cubicBezTo>
                  <a:pt x="314" y="144"/>
                  <a:pt x="310" y="132"/>
                  <a:pt x="311" y="122"/>
                </a:cubicBezTo>
                <a:cubicBezTo>
                  <a:pt x="311" y="118"/>
                  <a:pt x="311" y="115"/>
                  <a:pt x="311" y="113"/>
                </a:cubicBezTo>
                <a:cubicBezTo>
                  <a:pt x="311" y="107"/>
                  <a:pt x="313" y="102"/>
                  <a:pt x="320" y="100"/>
                </a:cubicBezTo>
                <a:cubicBezTo>
                  <a:pt x="322" y="99"/>
                  <a:pt x="324" y="97"/>
                  <a:pt x="327" y="95"/>
                </a:cubicBezTo>
                <a:cubicBezTo>
                  <a:pt x="332" y="91"/>
                  <a:pt x="338" y="87"/>
                  <a:pt x="343" y="83"/>
                </a:cubicBezTo>
                <a:cubicBezTo>
                  <a:pt x="349" y="79"/>
                  <a:pt x="355" y="76"/>
                  <a:pt x="362" y="75"/>
                </a:cubicBezTo>
                <a:cubicBezTo>
                  <a:pt x="365" y="74"/>
                  <a:pt x="369" y="72"/>
                  <a:pt x="373" y="70"/>
                </a:cubicBezTo>
                <a:cubicBezTo>
                  <a:pt x="375" y="69"/>
                  <a:pt x="378" y="68"/>
                  <a:pt x="381" y="68"/>
                </a:cubicBezTo>
                <a:cubicBezTo>
                  <a:pt x="391" y="67"/>
                  <a:pt x="393" y="70"/>
                  <a:pt x="390" y="80"/>
                </a:cubicBezTo>
                <a:close/>
                <a:moveTo>
                  <a:pt x="272" y="50"/>
                </a:moveTo>
                <a:cubicBezTo>
                  <a:pt x="272" y="50"/>
                  <a:pt x="271" y="49"/>
                  <a:pt x="270" y="49"/>
                </a:cubicBezTo>
                <a:cubicBezTo>
                  <a:pt x="263" y="49"/>
                  <a:pt x="256" y="49"/>
                  <a:pt x="249" y="51"/>
                </a:cubicBezTo>
                <a:cubicBezTo>
                  <a:pt x="246" y="52"/>
                  <a:pt x="244" y="54"/>
                  <a:pt x="244" y="56"/>
                </a:cubicBezTo>
                <a:cubicBezTo>
                  <a:pt x="244" y="59"/>
                  <a:pt x="246" y="60"/>
                  <a:pt x="248" y="61"/>
                </a:cubicBezTo>
                <a:cubicBezTo>
                  <a:pt x="250" y="62"/>
                  <a:pt x="252" y="63"/>
                  <a:pt x="254" y="63"/>
                </a:cubicBezTo>
                <a:cubicBezTo>
                  <a:pt x="257" y="63"/>
                  <a:pt x="260" y="63"/>
                  <a:pt x="263" y="63"/>
                </a:cubicBezTo>
                <a:cubicBezTo>
                  <a:pt x="263" y="63"/>
                  <a:pt x="263" y="63"/>
                  <a:pt x="263" y="63"/>
                </a:cubicBezTo>
                <a:cubicBezTo>
                  <a:pt x="265" y="63"/>
                  <a:pt x="267" y="63"/>
                  <a:pt x="269" y="63"/>
                </a:cubicBezTo>
                <a:cubicBezTo>
                  <a:pt x="269" y="63"/>
                  <a:pt x="270" y="63"/>
                  <a:pt x="271" y="63"/>
                </a:cubicBezTo>
                <a:cubicBezTo>
                  <a:pt x="275" y="62"/>
                  <a:pt x="277" y="60"/>
                  <a:pt x="278" y="57"/>
                </a:cubicBezTo>
                <a:cubicBezTo>
                  <a:pt x="278" y="54"/>
                  <a:pt x="275" y="51"/>
                  <a:pt x="272" y="50"/>
                </a:cubicBezTo>
                <a:close/>
                <a:moveTo>
                  <a:pt x="274" y="70"/>
                </a:moveTo>
                <a:cubicBezTo>
                  <a:pt x="271" y="70"/>
                  <a:pt x="268" y="71"/>
                  <a:pt x="266" y="71"/>
                </a:cubicBezTo>
                <a:cubicBezTo>
                  <a:pt x="266" y="71"/>
                  <a:pt x="266" y="71"/>
                  <a:pt x="266" y="71"/>
                </a:cubicBezTo>
                <a:cubicBezTo>
                  <a:pt x="262" y="71"/>
                  <a:pt x="259" y="71"/>
                  <a:pt x="255" y="71"/>
                </a:cubicBezTo>
                <a:cubicBezTo>
                  <a:pt x="254" y="71"/>
                  <a:pt x="253" y="73"/>
                  <a:pt x="254" y="74"/>
                </a:cubicBezTo>
                <a:cubicBezTo>
                  <a:pt x="254" y="75"/>
                  <a:pt x="255" y="76"/>
                  <a:pt x="255" y="76"/>
                </a:cubicBezTo>
                <a:cubicBezTo>
                  <a:pt x="262" y="79"/>
                  <a:pt x="269" y="79"/>
                  <a:pt x="275" y="74"/>
                </a:cubicBezTo>
                <a:cubicBezTo>
                  <a:pt x="276" y="74"/>
                  <a:pt x="277" y="72"/>
                  <a:pt x="276" y="72"/>
                </a:cubicBezTo>
                <a:cubicBezTo>
                  <a:pt x="276" y="71"/>
                  <a:pt x="275" y="70"/>
                  <a:pt x="274" y="70"/>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4" name="文本框 6"/>
          <p:cNvSpPr txBox="1"/>
          <p:nvPr/>
        </p:nvSpPr>
        <p:spPr>
          <a:xfrm>
            <a:off x="962714" y="4931285"/>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15" name="文本框 7"/>
          <p:cNvSpPr txBox="1"/>
          <p:nvPr/>
        </p:nvSpPr>
        <p:spPr>
          <a:xfrm>
            <a:off x="3725048" y="4931285"/>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16" name="文本框 8"/>
          <p:cNvSpPr txBox="1"/>
          <p:nvPr/>
        </p:nvSpPr>
        <p:spPr>
          <a:xfrm>
            <a:off x="6487384" y="4931285"/>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17" name="文本框 9"/>
          <p:cNvSpPr txBox="1"/>
          <p:nvPr/>
        </p:nvSpPr>
        <p:spPr>
          <a:xfrm>
            <a:off x="9249718" y="4931285"/>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Tree>
    <p:extLst>
      <p:ext uri="{BB962C8B-B14F-4D97-AF65-F5344CB8AC3E}">
        <p14:creationId xmlns:p14="http://schemas.microsoft.com/office/powerpoint/2010/main" xmlns="" val="68979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
                                        <p:tgtEl>
                                          <p:spTgt spid="10"/>
                                        </p:tgtEl>
                                      </p:cBhvr>
                                    </p:animEffect>
                                    <p:anim calcmode="lin" valueType="num">
                                      <p:cBhvr>
                                        <p:cTn id="8" dur="400" fill="hold"/>
                                        <p:tgtEl>
                                          <p:spTgt spid="10"/>
                                        </p:tgtEl>
                                        <p:attrNameLst>
                                          <p:attrName>ppt_x</p:attrName>
                                        </p:attrNameLst>
                                      </p:cBhvr>
                                      <p:tavLst>
                                        <p:tav tm="0">
                                          <p:val>
                                            <p:strVal val="#ppt_x"/>
                                          </p:val>
                                        </p:tav>
                                        <p:tav tm="100000">
                                          <p:val>
                                            <p:strVal val="#ppt_x"/>
                                          </p:val>
                                        </p:tav>
                                      </p:tavLst>
                                    </p:anim>
                                    <p:anim calcmode="lin" valueType="num">
                                      <p:cBhvr>
                                        <p:cTn id="9" dur="400" fill="hold"/>
                                        <p:tgtEl>
                                          <p:spTgt spid="1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100"/>
                                        <p:tgtEl>
                                          <p:spTgt spid="11"/>
                                        </p:tgtEl>
                                      </p:cBhvr>
                                    </p:animEffect>
                                    <p:anim calcmode="lin" valueType="num">
                                      <p:cBhvr>
                                        <p:cTn id="16" dur="400" fill="hold"/>
                                        <p:tgtEl>
                                          <p:spTgt spid="11"/>
                                        </p:tgtEl>
                                        <p:attrNameLst>
                                          <p:attrName>ppt_x</p:attrName>
                                        </p:attrNameLst>
                                      </p:cBhvr>
                                      <p:tavLst>
                                        <p:tav tm="0">
                                          <p:val>
                                            <p:strVal val="#ppt_x"/>
                                          </p:val>
                                        </p:tav>
                                        <p:tav tm="100000">
                                          <p:val>
                                            <p:strVal val="#ppt_x"/>
                                          </p:val>
                                        </p:tav>
                                      </p:tavLst>
                                    </p:anim>
                                    <p:anim calcmode="lin" valueType="num">
                                      <p:cBhvr>
                                        <p:cTn id="17" dur="400" fill="hold"/>
                                        <p:tgtEl>
                                          <p:spTgt spid="11"/>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1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1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0" fill="hold">
                            <p:stCondLst>
                              <p:cond delay="2000"/>
                            </p:stCondLst>
                            <p:childTnLst>
                              <p:par>
                                <p:cTn id="21" presetID="4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100"/>
                                        <p:tgtEl>
                                          <p:spTgt spid="12"/>
                                        </p:tgtEl>
                                      </p:cBhvr>
                                    </p:animEffect>
                                    <p:anim calcmode="lin" valueType="num">
                                      <p:cBhvr>
                                        <p:cTn id="24" dur="400" fill="hold"/>
                                        <p:tgtEl>
                                          <p:spTgt spid="12"/>
                                        </p:tgtEl>
                                        <p:attrNameLst>
                                          <p:attrName>ppt_x</p:attrName>
                                        </p:attrNameLst>
                                      </p:cBhvr>
                                      <p:tavLst>
                                        <p:tav tm="0">
                                          <p:val>
                                            <p:strVal val="#ppt_x"/>
                                          </p:val>
                                        </p:tav>
                                        <p:tav tm="100000">
                                          <p:val>
                                            <p:strVal val="#ppt_x"/>
                                          </p:val>
                                        </p:tav>
                                      </p:tavLst>
                                    </p:anim>
                                    <p:anim calcmode="lin" valueType="num">
                                      <p:cBhvr>
                                        <p:cTn id="25" dur="400" fill="hold"/>
                                        <p:tgtEl>
                                          <p:spTgt spid="12"/>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8" fill="hold">
                            <p:stCondLst>
                              <p:cond delay="3000"/>
                            </p:stCondLst>
                            <p:childTnLst>
                              <p:par>
                                <p:cTn id="29" presetID="43" presetClass="entr" presetSubtype="0"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
                                        <p:tgtEl>
                                          <p:spTgt spid="13"/>
                                        </p:tgtEl>
                                      </p:cBhvr>
                                    </p:animEffect>
                                    <p:anim calcmode="lin" valueType="num">
                                      <p:cBhvr>
                                        <p:cTn id="32" dur="400" fill="hold"/>
                                        <p:tgtEl>
                                          <p:spTgt spid="13"/>
                                        </p:tgtEl>
                                        <p:attrNameLst>
                                          <p:attrName>ppt_x</p:attrName>
                                        </p:attrNameLst>
                                      </p:cBhvr>
                                      <p:tavLst>
                                        <p:tav tm="0">
                                          <p:val>
                                            <p:strVal val="#ppt_x"/>
                                          </p:val>
                                        </p:tav>
                                        <p:tav tm="100000">
                                          <p:val>
                                            <p:strVal val="#ppt_x"/>
                                          </p:val>
                                        </p:tav>
                                      </p:tavLst>
                                    </p:anim>
                                    <p:anim calcmode="lin" valueType="num">
                                      <p:cBhvr>
                                        <p:cTn id="33" dur="400" fill="hold"/>
                                        <p:tgtEl>
                                          <p:spTgt spid="13"/>
                                        </p:tgtEl>
                                        <p:attrNameLst>
                                          <p:attrName>ppt_y</p:attrName>
                                        </p:attrNameLst>
                                      </p:cBhvr>
                                      <p:tavLst>
                                        <p:tav tm="0">
                                          <p:val>
                                            <p:strVal val="#ppt_y+0.31"/>
                                          </p:val>
                                        </p:tav>
                                        <p:tav tm="100000">
                                          <p:val>
                                            <p:strVal val="#ppt_y+0.31"/>
                                          </p:val>
                                        </p:tav>
                                      </p:tavLst>
                                    </p:anim>
                                    <p:anim calcmode="lin" valueType="num">
                                      <p:cBhvr>
                                        <p:cTn id="34" dur="600" decel="50000" fill="hold">
                                          <p:stCondLst>
                                            <p:cond delay="400"/>
                                          </p:stCondLst>
                                        </p:cTn>
                                        <p:tgtEl>
                                          <p:spTgt spid="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5" dur="600" decel="50000" fill="hold">
                                          <p:stCondLst>
                                            <p:cond delay="400"/>
                                          </p:stCondLst>
                                        </p:cTn>
                                        <p:tgtEl>
                                          <p:spTgt spid="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1000"/>
                                        <p:tgtEl>
                                          <p:spTgt spid="15"/>
                                        </p:tgtEl>
                                      </p:cBhvr>
                                    </p:animEffect>
                                    <p:anim calcmode="lin" valueType="num">
                                      <p:cBhvr>
                                        <p:cTn id="46" dur="1000" fill="hold"/>
                                        <p:tgtEl>
                                          <p:spTgt spid="15"/>
                                        </p:tgtEl>
                                        <p:attrNameLst>
                                          <p:attrName>ppt_x</p:attrName>
                                        </p:attrNameLst>
                                      </p:cBhvr>
                                      <p:tavLst>
                                        <p:tav tm="0">
                                          <p:val>
                                            <p:strVal val="#ppt_x"/>
                                          </p:val>
                                        </p:tav>
                                        <p:tav tm="100000">
                                          <p:val>
                                            <p:strVal val="#ppt_x"/>
                                          </p:val>
                                        </p:tav>
                                      </p:tavLst>
                                    </p:anim>
                                    <p:anim calcmode="lin" valueType="num">
                                      <p:cBhvr>
                                        <p:cTn id="47" dur="1000" fill="hold"/>
                                        <p:tgtEl>
                                          <p:spTgt spid="15"/>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42" presetClass="entr" presetSubtype="0"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1000"/>
                                        <p:tgtEl>
                                          <p:spTgt spid="16"/>
                                        </p:tgtEl>
                                      </p:cBhvr>
                                    </p:animEffect>
                                    <p:anim calcmode="lin" valueType="num">
                                      <p:cBhvr>
                                        <p:cTn id="52" dur="1000" fill="hold"/>
                                        <p:tgtEl>
                                          <p:spTgt spid="16"/>
                                        </p:tgtEl>
                                        <p:attrNameLst>
                                          <p:attrName>ppt_x</p:attrName>
                                        </p:attrNameLst>
                                      </p:cBhvr>
                                      <p:tavLst>
                                        <p:tav tm="0">
                                          <p:val>
                                            <p:strVal val="#ppt_x"/>
                                          </p:val>
                                        </p:tav>
                                        <p:tav tm="100000">
                                          <p:val>
                                            <p:strVal val="#ppt_x"/>
                                          </p:val>
                                        </p:tav>
                                      </p:tavLst>
                                    </p:anim>
                                    <p:anim calcmode="lin" valueType="num">
                                      <p:cBhvr>
                                        <p:cTn id="53" dur="1000" fill="hold"/>
                                        <p:tgtEl>
                                          <p:spTgt spid="16"/>
                                        </p:tgtEl>
                                        <p:attrNameLst>
                                          <p:attrName>ppt_y</p:attrName>
                                        </p:attrNameLst>
                                      </p:cBhvr>
                                      <p:tavLst>
                                        <p:tav tm="0">
                                          <p:val>
                                            <p:strVal val="#ppt_y+.1"/>
                                          </p:val>
                                        </p:tav>
                                        <p:tav tm="100000">
                                          <p:val>
                                            <p:strVal val="#ppt_y"/>
                                          </p:val>
                                        </p:tav>
                                      </p:tavLst>
                                    </p:anim>
                                  </p:childTnLst>
                                </p:cTn>
                              </p:par>
                            </p:childTnLst>
                          </p:cTn>
                        </p:par>
                        <p:par>
                          <p:cTn id="54" fill="hold">
                            <p:stCondLst>
                              <p:cond delay="7000"/>
                            </p:stCondLst>
                            <p:childTnLst>
                              <p:par>
                                <p:cTn id="55" presetID="42" presetClass="entr" presetSubtype="0"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fade">
                                      <p:cBhvr>
                                        <p:cTn id="57" dur="1000"/>
                                        <p:tgtEl>
                                          <p:spTgt spid="17"/>
                                        </p:tgtEl>
                                      </p:cBhvr>
                                    </p:animEffect>
                                    <p:anim calcmode="lin" valueType="num">
                                      <p:cBhvr>
                                        <p:cTn id="58" dur="1000" fill="hold"/>
                                        <p:tgtEl>
                                          <p:spTgt spid="17"/>
                                        </p:tgtEl>
                                        <p:attrNameLst>
                                          <p:attrName>ppt_x</p:attrName>
                                        </p:attrNameLst>
                                      </p:cBhvr>
                                      <p:tavLst>
                                        <p:tav tm="0">
                                          <p:val>
                                            <p:strVal val="#ppt_x"/>
                                          </p:val>
                                        </p:tav>
                                        <p:tav tm="100000">
                                          <p:val>
                                            <p:strVal val="#ppt_x"/>
                                          </p:val>
                                        </p:tav>
                                      </p:tavLst>
                                    </p:anim>
                                    <p:anim calcmode="lin" valueType="num">
                                      <p:cBhvr>
                                        <p:cTn id="5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p:bldP spid="15" grpId="0"/>
      <p:bldP spid="16" grpId="0"/>
      <p:bldP spid="1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104"/>
          <p:cNvSpPr>
            <a:spLocks noEditPoints="1"/>
          </p:cNvSpPr>
          <p:nvPr/>
        </p:nvSpPr>
        <p:spPr bwMode="auto">
          <a:xfrm>
            <a:off x="7792320" y="4124745"/>
            <a:ext cx="1699347" cy="2931940"/>
          </a:xfrm>
          <a:custGeom>
            <a:avLst/>
            <a:gdLst>
              <a:gd name="T0" fmla="*/ 21 w 317"/>
              <a:gd name="T1" fmla="*/ 4 h 547"/>
              <a:gd name="T2" fmla="*/ 241 w 317"/>
              <a:gd name="T3" fmla="*/ 81 h 547"/>
              <a:gd name="T4" fmla="*/ 144 w 317"/>
              <a:gd name="T5" fmla="*/ 245 h 547"/>
              <a:gd name="T6" fmla="*/ 95 w 317"/>
              <a:gd name="T7" fmla="*/ 356 h 547"/>
              <a:gd name="T8" fmla="*/ 113 w 317"/>
              <a:gd name="T9" fmla="*/ 412 h 547"/>
              <a:gd name="T10" fmla="*/ 93 w 317"/>
              <a:gd name="T11" fmla="*/ 409 h 547"/>
              <a:gd name="T12" fmla="*/ 93 w 317"/>
              <a:gd name="T13" fmla="*/ 384 h 547"/>
              <a:gd name="T14" fmla="*/ 72 w 317"/>
              <a:gd name="T15" fmla="*/ 398 h 547"/>
              <a:gd name="T16" fmla="*/ 65 w 317"/>
              <a:gd name="T17" fmla="*/ 401 h 547"/>
              <a:gd name="T18" fmla="*/ 77 w 317"/>
              <a:gd name="T19" fmla="*/ 465 h 547"/>
              <a:gd name="T20" fmla="*/ 79 w 317"/>
              <a:gd name="T21" fmla="*/ 470 h 547"/>
              <a:gd name="T22" fmla="*/ 89 w 317"/>
              <a:gd name="T23" fmla="*/ 496 h 547"/>
              <a:gd name="T24" fmla="*/ 93 w 317"/>
              <a:gd name="T25" fmla="*/ 509 h 547"/>
              <a:gd name="T26" fmla="*/ 112 w 317"/>
              <a:gd name="T27" fmla="*/ 517 h 547"/>
              <a:gd name="T28" fmla="*/ 124 w 317"/>
              <a:gd name="T29" fmla="*/ 526 h 547"/>
              <a:gd name="T30" fmla="*/ 127 w 317"/>
              <a:gd name="T31" fmla="*/ 527 h 547"/>
              <a:gd name="T32" fmla="*/ 152 w 317"/>
              <a:gd name="T33" fmla="*/ 547 h 547"/>
              <a:gd name="T34" fmla="*/ 155 w 317"/>
              <a:gd name="T35" fmla="*/ 535 h 547"/>
              <a:gd name="T36" fmla="*/ 206 w 317"/>
              <a:gd name="T37" fmla="*/ 374 h 547"/>
              <a:gd name="T38" fmla="*/ 209 w 317"/>
              <a:gd name="T39" fmla="*/ 386 h 547"/>
              <a:gd name="T40" fmla="*/ 140 w 317"/>
              <a:gd name="T41" fmla="*/ 350 h 547"/>
              <a:gd name="T42" fmla="*/ 181 w 317"/>
              <a:gd name="T43" fmla="*/ 390 h 547"/>
              <a:gd name="T44" fmla="*/ 118 w 317"/>
              <a:gd name="T45" fmla="*/ 350 h 547"/>
              <a:gd name="T46" fmla="*/ 125 w 317"/>
              <a:gd name="T47" fmla="*/ 389 h 547"/>
              <a:gd name="T48" fmla="*/ 124 w 317"/>
              <a:gd name="T49" fmla="*/ 387 h 547"/>
              <a:gd name="T50" fmla="*/ 120 w 317"/>
              <a:gd name="T51" fmla="*/ 380 h 547"/>
              <a:gd name="T52" fmla="*/ 116 w 317"/>
              <a:gd name="T53" fmla="*/ 374 h 547"/>
              <a:gd name="T54" fmla="*/ 122 w 317"/>
              <a:gd name="T55" fmla="*/ 362 h 547"/>
              <a:gd name="T56" fmla="*/ 118 w 317"/>
              <a:gd name="T57" fmla="*/ 358 h 547"/>
              <a:gd name="T58" fmla="*/ 103 w 317"/>
              <a:gd name="T59" fmla="*/ 358 h 547"/>
              <a:gd name="T60" fmla="*/ 115 w 317"/>
              <a:gd name="T61" fmla="*/ 353 h 547"/>
              <a:gd name="T62" fmla="*/ 151 w 317"/>
              <a:gd name="T63" fmla="*/ 252 h 547"/>
              <a:gd name="T64" fmla="*/ 90 w 317"/>
              <a:gd name="T65" fmla="*/ 421 h 547"/>
              <a:gd name="T66" fmla="*/ 90 w 317"/>
              <a:gd name="T67" fmla="*/ 421 h 547"/>
              <a:gd name="T68" fmla="*/ 80 w 317"/>
              <a:gd name="T69" fmla="*/ 424 h 547"/>
              <a:gd name="T70" fmla="*/ 75 w 317"/>
              <a:gd name="T71" fmla="*/ 429 h 547"/>
              <a:gd name="T72" fmla="*/ 78 w 317"/>
              <a:gd name="T73" fmla="*/ 429 h 547"/>
              <a:gd name="T74" fmla="*/ 76 w 317"/>
              <a:gd name="T75" fmla="*/ 434 h 547"/>
              <a:gd name="T76" fmla="*/ 76 w 317"/>
              <a:gd name="T77" fmla="*/ 425 h 547"/>
              <a:gd name="T78" fmla="*/ 79 w 317"/>
              <a:gd name="T79" fmla="*/ 418 h 547"/>
              <a:gd name="T80" fmla="*/ 92 w 317"/>
              <a:gd name="T81" fmla="*/ 426 h 547"/>
              <a:gd name="T82" fmla="*/ 82 w 317"/>
              <a:gd name="T83" fmla="*/ 454 h 547"/>
              <a:gd name="T84" fmla="*/ 151 w 317"/>
              <a:gd name="T85" fmla="*/ 528 h 547"/>
              <a:gd name="T86" fmla="*/ 146 w 317"/>
              <a:gd name="T87" fmla="*/ 527 h 547"/>
              <a:gd name="T88" fmla="*/ 134 w 317"/>
              <a:gd name="T89" fmla="*/ 506 h 547"/>
              <a:gd name="T90" fmla="*/ 119 w 317"/>
              <a:gd name="T91" fmla="*/ 507 h 547"/>
              <a:gd name="T92" fmla="*/ 116 w 317"/>
              <a:gd name="T93" fmla="*/ 505 h 547"/>
              <a:gd name="T94" fmla="*/ 115 w 317"/>
              <a:gd name="T95" fmla="*/ 481 h 547"/>
              <a:gd name="T96" fmla="*/ 96 w 317"/>
              <a:gd name="T97" fmla="*/ 484 h 547"/>
              <a:gd name="T98" fmla="*/ 93 w 317"/>
              <a:gd name="T99" fmla="*/ 480 h 547"/>
              <a:gd name="T100" fmla="*/ 101 w 317"/>
              <a:gd name="T101" fmla="*/ 434 h 547"/>
              <a:gd name="T102" fmla="*/ 96 w 317"/>
              <a:gd name="T103" fmla="*/ 425 h 547"/>
              <a:gd name="T104" fmla="*/ 158 w 317"/>
              <a:gd name="T105" fmla="*/ 410 h 547"/>
              <a:gd name="T106" fmla="*/ 213 w 317"/>
              <a:gd name="T107" fmla="*/ 396 h 547"/>
              <a:gd name="T108" fmla="*/ 191 w 317"/>
              <a:gd name="T109" fmla="*/ 377 h 547"/>
              <a:gd name="T110" fmla="*/ 191 w 317"/>
              <a:gd name="T111" fmla="*/ 377 h 547"/>
              <a:gd name="T112" fmla="*/ 116 w 317"/>
              <a:gd name="T113" fmla="*/ 378 h 547"/>
              <a:gd name="T114" fmla="*/ 121 w 317"/>
              <a:gd name="T115" fmla="*/ 390 h 547"/>
              <a:gd name="T116" fmla="*/ 119 w 317"/>
              <a:gd name="T117" fmla="*/ 389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7" h="547">
                <a:moveTo>
                  <a:pt x="284" y="90"/>
                </a:moveTo>
                <a:cubicBezTo>
                  <a:pt x="244" y="62"/>
                  <a:pt x="184" y="61"/>
                  <a:pt x="137" y="55"/>
                </a:cubicBezTo>
                <a:cubicBezTo>
                  <a:pt x="112" y="52"/>
                  <a:pt x="5" y="50"/>
                  <a:pt x="21" y="4"/>
                </a:cubicBezTo>
                <a:cubicBezTo>
                  <a:pt x="22" y="1"/>
                  <a:pt x="18" y="0"/>
                  <a:pt x="17" y="2"/>
                </a:cubicBezTo>
                <a:cubicBezTo>
                  <a:pt x="0" y="38"/>
                  <a:pt x="51" y="49"/>
                  <a:pt x="75" y="54"/>
                </a:cubicBezTo>
                <a:cubicBezTo>
                  <a:pt x="130" y="65"/>
                  <a:pt x="187" y="66"/>
                  <a:pt x="241" y="81"/>
                </a:cubicBezTo>
                <a:cubicBezTo>
                  <a:pt x="261" y="87"/>
                  <a:pt x="285" y="95"/>
                  <a:pt x="295" y="114"/>
                </a:cubicBezTo>
                <a:cubicBezTo>
                  <a:pt x="305" y="134"/>
                  <a:pt x="291" y="156"/>
                  <a:pt x="278" y="169"/>
                </a:cubicBezTo>
                <a:cubicBezTo>
                  <a:pt x="241" y="205"/>
                  <a:pt x="187" y="221"/>
                  <a:pt x="144" y="245"/>
                </a:cubicBezTo>
                <a:cubicBezTo>
                  <a:pt x="122" y="256"/>
                  <a:pt x="98" y="271"/>
                  <a:pt x="85" y="293"/>
                </a:cubicBezTo>
                <a:cubicBezTo>
                  <a:pt x="74" y="315"/>
                  <a:pt x="81" y="336"/>
                  <a:pt x="95" y="354"/>
                </a:cubicBezTo>
                <a:cubicBezTo>
                  <a:pt x="95" y="354"/>
                  <a:pt x="95" y="355"/>
                  <a:pt x="95" y="356"/>
                </a:cubicBezTo>
                <a:cubicBezTo>
                  <a:pt x="98" y="376"/>
                  <a:pt x="111" y="394"/>
                  <a:pt x="125" y="408"/>
                </a:cubicBezTo>
                <a:cubicBezTo>
                  <a:pt x="122" y="409"/>
                  <a:pt x="118" y="411"/>
                  <a:pt x="115" y="412"/>
                </a:cubicBezTo>
                <a:cubicBezTo>
                  <a:pt x="114" y="412"/>
                  <a:pt x="114" y="411"/>
                  <a:pt x="113" y="412"/>
                </a:cubicBezTo>
                <a:cubicBezTo>
                  <a:pt x="107" y="413"/>
                  <a:pt x="101" y="414"/>
                  <a:pt x="94" y="413"/>
                </a:cubicBezTo>
                <a:cubicBezTo>
                  <a:pt x="95" y="413"/>
                  <a:pt x="96" y="412"/>
                  <a:pt x="96" y="411"/>
                </a:cubicBezTo>
                <a:cubicBezTo>
                  <a:pt x="93" y="409"/>
                  <a:pt x="93" y="409"/>
                  <a:pt x="93" y="409"/>
                </a:cubicBezTo>
                <a:cubicBezTo>
                  <a:pt x="92" y="410"/>
                  <a:pt x="91" y="411"/>
                  <a:pt x="90" y="413"/>
                </a:cubicBezTo>
                <a:cubicBezTo>
                  <a:pt x="89" y="413"/>
                  <a:pt x="87" y="412"/>
                  <a:pt x="86" y="412"/>
                </a:cubicBezTo>
                <a:cubicBezTo>
                  <a:pt x="89" y="403"/>
                  <a:pt x="91" y="393"/>
                  <a:pt x="93" y="384"/>
                </a:cubicBezTo>
                <a:cubicBezTo>
                  <a:pt x="89" y="383"/>
                  <a:pt x="89" y="383"/>
                  <a:pt x="89" y="383"/>
                </a:cubicBezTo>
                <a:cubicBezTo>
                  <a:pt x="88" y="392"/>
                  <a:pt x="85" y="401"/>
                  <a:pt x="82" y="410"/>
                </a:cubicBezTo>
                <a:cubicBezTo>
                  <a:pt x="78" y="408"/>
                  <a:pt x="74" y="404"/>
                  <a:pt x="72" y="398"/>
                </a:cubicBezTo>
                <a:cubicBezTo>
                  <a:pt x="68" y="385"/>
                  <a:pt x="74" y="371"/>
                  <a:pt x="85" y="364"/>
                </a:cubicBezTo>
                <a:cubicBezTo>
                  <a:pt x="87" y="363"/>
                  <a:pt x="85" y="360"/>
                  <a:pt x="83" y="361"/>
                </a:cubicBezTo>
                <a:cubicBezTo>
                  <a:pt x="67" y="366"/>
                  <a:pt x="60" y="386"/>
                  <a:pt x="65" y="401"/>
                </a:cubicBezTo>
                <a:cubicBezTo>
                  <a:pt x="65" y="402"/>
                  <a:pt x="66" y="403"/>
                  <a:pt x="66" y="404"/>
                </a:cubicBezTo>
                <a:cubicBezTo>
                  <a:pt x="66" y="404"/>
                  <a:pt x="66" y="404"/>
                  <a:pt x="66" y="404"/>
                </a:cubicBezTo>
                <a:cubicBezTo>
                  <a:pt x="66" y="424"/>
                  <a:pt x="70" y="445"/>
                  <a:pt x="77" y="465"/>
                </a:cubicBezTo>
                <a:cubicBezTo>
                  <a:pt x="76" y="467"/>
                  <a:pt x="75" y="470"/>
                  <a:pt x="74" y="472"/>
                </a:cubicBezTo>
                <a:cubicBezTo>
                  <a:pt x="78" y="473"/>
                  <a:pt x="78" y="473"/>
                  <a:pt x="78" y="473"/>
                </a:cubicBezTo>
                <a:cubicBezTo>
                  <a:pt x="78" y="472"/>
                  <a:pt x="79" y="471"/>
                  <a:pt x="79" y="470"/>
                </a:cubicBezTo>
                <a:cubicBezTo>
                  <a:pt x="82" y="477"/>
                  <a:pt x="85" y="483"/>
                  <a:pt x="89" y="489"/>
                </a:cubicBezTo>
                <a:cubicBezTo>
                  <a:pt x="88" y="491"/>
                  <a:pt x="87" y="493"/>
                  <a:pt x="86" y="494"/>
                </a:cubicBezTo>
                <a:cubicBezTo>
                  <a:pt x="89" y="496"/>
                  <a:pt x="89" y="496"/>
                  <a:pt x="89" y="496"/>
                </a:cubicBezTo>
                <a:cubicBezTo>
                  <a:pt x="90" y="495"/>
                  <a:pt x="90" y="494"/>
                  <a:pt x="91" y="493"/>
                </a:cubicBezTo>
                <a:cubicBezTo>
                  <a:pt x="93" y="496"/>
                  <a:pt x="95" y="499"/>
                  <a:pt x="98" y="502"/>
                </a:cubicBezTo>
                <a:cubicBezTo>
                  <a:pt x="96" y="504"/>
                  <a:pt x="95" y="507"/>
                  <a:pt x="93" y="509"/>
                </a:cubicBezTo>
                <a:cubicBezTo>
                  <a:pt x="96" y="511"/>
                  <a:pt x="96" y="511"/>
                  <a:pt x="96" y="511"/>
                </a:cubicBezTo>
                <a:cubicBezTo>
                  <a:pt x="98" y="509"/>
                  <a:pt x="99" y="507"/>
                  <a:pt x="100" y="505"/>
                </a:cubicBezTo>
                <a:cubicBezTo>
                  <a:pt x="104" y="509"/>
                  <a:pt x="107" y="513"/>
                  <a:pt x="112" y="517"/>
                </a:cubicBezTo>
                <a:cubicBezTo>
                  <a:pt x="112" y="517"/>
                  <a:pt x="112" y="517"/>
                  <a:pt x="111" y="517"/>
                </a:cubicBezTo>
                <a:cubicBezTo>
                  <a:pt x="112" y="517"/>
                  <a:pt x="112" y="517"/>
                  <a:pt x="112" y="517"/>
                </a:cubicBezTo>
                <a:cubicBezTo>
                  <a:pt x="116" y="521"/>
                  <a:pt x="120" y="523"/>
                  <a:pt x="124" y="526"/>
                </a:cubicBezTo>
                <a:cubicBezTo>
                  <a:pt x="124" y="526"/>
                  <a:pt x="123" y="527"/>
                  <a:pt x="123" y="528"/>
                </a:cubicBezTo>
                <a:cubicBezTo>
                  <a:pt x="126" y="530"/>
                  <a:pt x="126" y="530"/>
                  <a:pt x="126" y="530"/>
                </a:cubicBezTo>
                <a:cubicBezTo>
                  <a:pt x="127" y="529"/>
                  <a:pt x="127" y="528"/>
                  <a:pt x="127" y="527"/>
                </a:cubicBezTo>
                <a:cubicBezTo>
                  <a:pt x="135" y="531"/>
                  <a:pt x="142" y="534"/>
                  <a:pt x="151" y="535"/>
                </a:cubicBezTo>
                <a:cubicBezTo>
                  <a:pt x="152" y="538"/>
                  <a:pt x="153" y="541"/>
                  <a:pt x="153" y="544"/>
                </a:cubicBezTo>
                <a:cubicBezTo>
                  <a:pt x="153" y="545"/>
                  <a:pt x="153" y="546"/>
                  <a:pt x="152" y="547"/>
                </a:cubicBezTo>
                <a:cubicBezTo>
                  <a:pt x="156" y="547"/>
                  <a:pt x="156" y="547"/>
                  <a:pt x="156" y="547"/>
                </a:cubicBezTo>
                <a:cubicBezTo>
                  <a:pt x="156" y="546"/>
                  <a:pt x="156" y="545"/>
                  <a:pt x="156" y="544"/>
                </a:cubicBezTo>
                <a:cubicBezTo>
                  <a:pt x="156" y="541"/>
                  <a:pt x="156" y="538"/>
                  <a:pt x="155" y="535"/>
                </a:cubicBezTo>
                <a:cubicBezTo>
                  <a:pt x="165" y="536"/>
                  <a:pt x="176" y="535"/>
                  <a:pt x="187" y="532"/>
                </a:cubicBezTo>
                <a:cubicBezTo>
                  <a:pt x="260" y="513"/>
                  <a:pt x="235" y="420"/>
                  <a:pt x="214" y="370"/>
                </a:cubicBezTo>
                <a:cubicBezTo>
                  <a:pt x="212" y="365"/>
                  <a:pt x="204" y="369"/>
                  <a:pt x="206" y="374"/>
                </a:cubicBezTo>
                <a:cubicBezTo>
                  <a:pt x="207" y="379"/>
                  <a:pt x="209" y="384"/>
                  <a:pt x="211" y="388"/>
                </a:cubicBezTo>
                <a:cubicBezTo>
                  <a:pt x="211" y="388"/>
                  <a:pt x="210" y="388"/>
                  <a:pt x="210" y="388"/>
                </a:cubicBezTo>
                <a:cubicBezTo>
                  <a:pt x="210" y="388"/>
                  <a:pt x="210" y="387"/>
                  <a:pt x="209" y="386"/>
                </a:cubicBezTo>
                <a:cubicBezTo>
                  <a:pt x="203" y="379"/>
                  <a:pt x="197" y="372"/>
                  <a:pt x="190" y="367"/>
                </a:cubicBezTo>
                <a:cubicBezTo>
                  <a:pt x="188" y="366"/>
                  <a:pt x="187" y="367"/>
                  <a:pt x="186" y="367"/>
                </a:cubicBezTo>
                <a:cubicBezTo>
                  <a:pt x="176" y="353"/>
                  <a:pt x="157" y="348"/>
                  <a:pt x="140" y="350"/>
                </a:cubicBezTo>
                <a:cubicBezTo>
                  <a:pt x="137" y="351"/>
                  <a:pt x="138" y="355"/>
                  <a:pt x="141" y="355"/>
                </a:cubicBezTo>
                <a:cubicBezTo>
                  <a:pt x="156" y="354"/>
                  <a:pt x="171" y="361"/>
                  <a:pt x="180" y="373"/>
                </a:cubicBezTo>
                <a:cubicBezTo>
                  <a:pt x="185" y="380"/>
                  <a:pt x="184" y="385"/>
                  <a:pt x="181" y="390"/>
                </a:cubicBezTo>
                <a:cubicBezTo>
                  <a:pt x="166" y="393"/>
                  <a:pt x="151" y="398"/>
                  <a:pt x="136" y="404"/>
                </a:cubicBezTo>
                <a:cubicBezTo>
                  <a:pt x="142" y="384"/>
                  <a:pt x="139" y="359"/>
                  <a:pt x="123" y="344"/>
                </a:cubicBezTo>
                <a:cubicBezTo>
                  <a:pt x="120" y="341"/>
                  <a:pt x="115" y="347"/>
                  <a:pt x="118" y="350"/>
                </a:cubicBezTo>
                <a:cubicBezTo>
                  <a:pt x="129" y="365"/>
                  <a:pt x="133" y="382"/>
                  <a:pt x="129" y="400"/>
                </a:cubicBezTo>
                <a:cubicBezTo>
                  <a:pt x="127" y="398"/>
                  <a:pt x="125" y="396"/>
                  <a:pt x="123" y="394"/>
                </a:cubicBezTo>
                <a:cubicBezTo>
                  <a:pt x="124" y="393"/>
                  <a:pt x="125" y="391"/>
                  <a:pt x="125" y="389"/>
                </a:cubicBezTo>
                <a:cubicBezTo>
                  <a:pt x="126" y="389"/>
                  <a:pt x="126" y="389"/>
                  <a:pt x="126" y="389"/>
                </a:cubicBezTo>
                <a:cubicBezTo>
                  <a:pt x="125" y="388"/>
                  <a:pt x="125" y="388"/>
                  <a:pt x="125" y="388"/>
                </a:cubicBezTo>
                <a:cubicBezTo>
                  <a:pt x="125" y="387"/>
                  <a:pt x="124" y="387"/>
                  <a:pt x="124" y="387"/>
                </a:cubicBezTo>
                <a:cubicBezTo>
                  <a:pt x="122" y="386"/>
                  <a:pt x="120" y="385"/>
                  <a:pt x="118" y="384"/>
                </a:cubicBezTo>
                <a:cubicBezTo>
                  <a:pt x="117" y="384"/>
                  <a:pt x="117" y="383"/>
                  <a:pt x="116" y="383"/>
                </a:cubicBezTo>
                <a:cubicBezTo>
                  <a:pt x="117" y="382"/>
                  <a:pt x="118" y="381"/>
                  <a:pt x="120" y="380"/>
                </a:cubicBezTo>
                <a:cubicBezTo>
                  <a:pt x="122" y="378"/>
                  <a:pt x="124" y="375"/>
                  <a:pt x="125" y="374"/>
                </a:cubicBezTo>
                <a:cubicBezTo>
                  <a:pt x="123" y="371"/>
                  <a:pt x="123" y="371"/>
                  <a:pt x="123" y="371"/>
                </a:cubicBezTo>
                <a:cubicBezTo>
                  <a:pt x="121" y="372"/>
                  <a:pt x="118" y="373"/>
                  <a:pt x="116" y="374"/>
                </a:cubicBezTo>
                <a:cubicBezTo>
                  <a:pt x="116" y="374"/>
                  <a:pt x="115" y="375"/>
                  <a:pt x="115" y="375"/>
                </a:cubicBezTo>
                <a:cubicBezTo>
                  <a:pt x="115" y="374"/>
                  <a:pt x="115" y="374"/>
                  <a:pt x="116" y="373"/>
                </a:cubicBezTo>
                <a:cubicBezTo>
                  <a:pt x="118" y="369"/>
                  <a:pt x="120" y="366"/>
                  <a:pt x="122" y="362"/>
                </a:cubicBezTo>
                <a:cubicBezTo>
                  <a:pt x="121" y="361"/>
                  <a:pt x="121" y="361"/>
                  <a:pt x="121" y="361"/>
                </a:cubicBezTo>
                <a:cubicBezTo>
                  <a:pt x="121" y="361"/>
                  <a:pt x="121" y="360"/>
                  <a:pt x="121" y="360"/>
                </a:cubicBezTo>
                <a:cubicBezTo>
                  <a:pt x="118" y="358"/>
                  <a:pt x="118" y="358"/>
                  <a:pt x="118" y="358"/>
                </a:cubicBezTo>
                <a:cubicBezTo>
                  <a:pt x="115" y="362"/>
                  <a:pt x="113" y="365"/>
                  <a:pt x="112" y="369"/>
                </a:cubicBezTo>
                <a:cubicBezTo>
                  <a:pt x="111" y="371"/>
                  <a:pt x="111" y="373"/>
                  <a:pt x="110" y="375"/>
                </a:cubicBezTo>
                <a:cubicBezTo>
                  <a:pt x="107" y="370"/>
                  <a:pt x="105" y="364"/>
                  <a:pt x="103" y="358"/>
                </a:cubicBezTo>
                <a:cubicBezTo>
                  <a:pt x="103" y="358"/>
                  <a:pt x="104" y="357"/>
                  <a:pt x="104" y="357"/>
                </a:cubicBezTo>
                <a:cubicBezTo>
                  <a:pt x="107" y="356"/>
                  <a:pt x="109" y="356"/>
                  <a:pt x="112" y="358"/>
                </a:cubicBezTo>
                <a:cubicBezTo>
                  <a:pt x="115" y="359"/>
                  <a:pt x="117" y="355"/>
                  <a:pt x="115" y="353"/>
                </a:cubicBezTo>
                <a:cubicBezTo>
                  <a:pt x="110" y="350"/>
                  <a:pt x="106" y="349"/>
                  <a:pt x="102" y="350"/>
                </a:cubicBezTo>
                <a:cubicBezTo>
                  <a:pt x="91" y="332"/>
                  <a:pt x="85" y="312"/>
                  <a:pt x="97" y="293"/>
                </a:cubicBezTo>
                <a:cubicBezTo>
                  <a:pt x="109" y="275"/>
                  <a:pt x="131" y="263"/>
                  <a:pt x="151" y="252"/>
                </a:cubicBezTo>
                <a:cubicBezTo>
                  <a:pt x="194" y="229"/>
                  <a:pt x="244" y="212"/>
                  <a:pt x="282" y="178"/>
                </a:cubicBezTo>
                <a:cubicBezTo>
                  <a:pt x="309" y="154"/>
                  <a:pt x="317" y="114"/>
                  <a:pt x="284" y="90"/>
                </a:cubicBezTo>
                <a:close/>
                <a:moveTo>
                  <a:pt x="90" y="421"/>
                </a:moveTo>
                <a:cubicBezTo>
                  <a:pt x="89" y="421"/>
                  <a:pt x="89" y="421"/>
                  <a:pt x="89" y="421"/>
                </a:cubicBezTo>
                <a:cubicBezTo>
                  <a:pt x="89" y="421"/>
                  <a:pt x="89" y="421"/>
                  <a:pt x="89" y="421"/>
                </a:cubicBezTo>
                <a:cubicBezTo>
                  <a:pt x="89" y="421"/>
                  <a:pt x="90" y="421"/>
                  <a:pt x="90" y="421"/>
                </a:cubicBezTo>
                <a:close/>
                <a:moveTo>
                  <a:pt x="85" y="420"/>
                </a:moveTo>
                <a:cubicBezTo>
                  <a:pt x="85" y="421"/>
                  <a:pt x="84" y="422"/>
                  <a:pt x="83" y="423"/>
                </a:cubicBezTo>
                <a:cubicBezTo>
                  <a:pt x="82" y="423"/>
                  <a:pt x="81" y="424"/>
                  <a:pt x="80" y="424"/>
                </a:cubicBezTo>
                <a:cubicBezTo>
                  <a:pt x="81" y="422"/>
                  <a:pt x="82" y="421"/>
                  <a:pt x="82" y="419"/>
                </a:cubicBezTo>
                <a:cubicBezTo>
                  <a:pt x="83" y="420"/>
                  <a:pt x="84" y="420"/>
                  <a:pt x="85" y="420"/>
                </a:cubicBezTo>
                <a:close/>
                <a:moveTo>
                  <a:pt x="75" y="429"/>
                </a:moveTo>
                <a:cubicBezTo>
                  <a:pt x="76" y="429"/>
                  <a:pt x="76" y="429"/>
                  <a:pt x="77" y="429"/>
                </a:cubicBezTo>
                <a:cubicBezTo>
                  <a:pt x="77" y="429"/>
                  <a:pt x="77" y="429"/>
                  <a:pt x="77" y="429"/>
                </a:cubicBezTo>
                <a:cubicBezTo>
                  <a:pt x="78" y="429"/>
                  <a:pt x="78" y="429"/>
                  <a:pt x="78" y="429"/>
                </a:cubicBezTo>
                <a:cubicBezTo>
                  <a:pt x="78" y="429"/>
                  <a:pt x="78" y="429"/>
                  <a:pt x="78" y="429"/>
                </a:cubicBezTo>
                <a:cubicBezTo>
                  <a:pt x="79" y="429"/>
                  <a:pt x="79" y="428"/>
                  <a:pt x="80" y="428"/>
                </a:cubicBezTo>
                <a:cubicBezTo>
                  <a:pt x="79" y="430"/>
                  <a:pt x="77" y="432"/>
                  <a:pt x="76" y="434"/>
                </a:cubicBezTo>
                <a:cubicBezTo>
                  <a:pt x="76" y="432"/>
                  <a:pt x="76" y="430"/>
                  <a:pt x="75" y="429"/>
                </a:cubicBezTo>
                <a:close/>
                <a:moveTo>
                  <a:pt x="79" y="418"/>
                </a:moveTo>
                <a:cubicBezTo>
                  <a:pt x="78" y="420"/>
                  <a:pt x="77" y="423"/>
                  <a:pt x="76" y="425"/>
                </a:cubicBezTo>
                <a:cubicBezTo>
                  <a:pt x="75" y="425"/>
                  <a:pt x="75" y="426"/>
                  <a:pt x="75" y="426"/>
                </a:cubicBezTo>
                <a:cubicBezTo>
                  <a:pt x="74" y="422"/>
                  <a:pt x="73" y="417"/>
                  <a:pt x="73" y="413"/>
                </a:cubicBezTo>
                <a:cubicBezTo>
                  <a:pt x="74" y="415"/>
                  <a:pt x="77" y="417"/>
                  <a:pt x="79" y="418"/>
                </a:cubicBezTo>
                <a:close/>
                <a:moveTo>
                  <a:pt x="78" y="439"/>
                </a:moveTo>
                <a:cubicBezTo>
                  <a:pt x="80" y="435"/>
                  <a:pt x="82" y="431"/>
                  <a:pt x="85" y="428"/>
                </a:cubicBezTo>
                <a:cubicBezTo>
                  <a:pt x="87" y="427"/>
                  <a:pt x="90" y="427"/>
                  <a:pt x="92" y="426"/>
                </a:cubicBezTo>
                <a:cubicBezTo>
                  <a:pt x="88" y="434"/>
                  <a:pt x="85" y="442"/>
                  <a:pt x="82" y="450"/>
                </a:cubicBezTo>
                <a:cubicBezTo>
                  <a:pt x="84" y="451"/>
                  <a:pt x="84" y="451"/>
                  <a:pt x="84" y="451"/>
                </a:cubicBezTo>
                <a:cubicBezTo>
                  <a:pt x="84" y="452"/>
                  <a:pt x="83" y="453"/>
                  <a:pt x="82" y="454"/>
                </a:cubicBezTo>
                <a:cubicBezTo>
                  <a:pt x="81" y="449"/>
                  <a:pt x="79" y="444"/>
                  <a:pt x="78" y="439"/>
                </a:cubicBezTo>
                <a:close/>
                <a:moveTo>
                  <a:pt x="189" y="523"/>
                </a:moveTo>
                <a:cubicBezTo>
                  <a:pt x="175" y="528"/>
                  <a:pt x="163" y="530"/>
                  <a:pt x="151" y="528"/>
                </a:cubicBezTo>
                <a:cubicBezTo>
                  <a:pt x="151" y="526"/>
                  <a:pt x="149" y="525"/>
                  <a:pt x="148" y="524"/>
                </a:cubicBezTo>
                <a:cubicBezTo>
                  <a:pt x="145" y="526"/>
                  <a:pt x="145" y="526"/>
                  <a:pt x="145" y="526"/>
                </a:cubicBezTo>
                <a:cubicBezTo>
                  <a:pt x="146" y="526"/>
                  <a:pt x="146" y="527"/>
                  <a:pt x="146" y="527"/>
                </a:cubicBezTo>
                <a:cubicBezTo>
                  <a:pt x="141" y="526"/>
                  <a:pt x="136" y="524"/>
                  <a:pt x="131" y="521"/>
                </a:cubicBezTo>
                <a:cubicBezTo>
                  <a:pt x="134" y="517"/>
                  <a:pt x="136" y="512"/>
                  <a:pt x="137" y="507"/>
                </a:cubicBezTo>
                <a:cubicBezTo>
                  <a:pt x="134" y="506"/>
                  <a:pt x="134" y="506"/>
                  <a:pt x="134" y="506"/>
                </a:cubicBezTo>
                <a:cubicBezTo>
                  <a:pt x="132" y="510"/>
                  <a:pt x="130" y="515"/>
                  <a:pt x="128" y="519"/>
                </a:cubicBezTo>
                <a:cubicBezTo>
                  <a:pt x="124" y="517"/>
                  <a:pt x="120" y="514"/>
                  <a:pt x="117" y="511"/>
                </a:cubicBezTo>
                <a:cubicBezTo>
                  <a:pt x="117" y="510"/>
                  <a:pt x="118" y="508"/>
                  <a:pt x="119" y="507"/>
                </a:cubicBezTo>
                <a:cubicBezTo>
                  <a:pt x="121" y="504"/>
                  <a:pt x="125" y="502"/>
                  <a:pt x="129" y="501"/>
                </a:cubicBezTo>
                <a:cubicBezTo>
                  <a:pt x="128" y="497"/>
                  <a:pt x="128" y="497"/>
                  <a:pt x="128" y="497"/>
                </a:cubicBezTo>
                <a:cubicBezTo>
                  <a:pt x="123" y="499"/>
                  <a:pt x="119" y="501"/>
                  <a:pt x="116" y="505"/>
                </a:cubicBezTo>
                <a:cubicBezTo>
                  <a:pt x="115" y="506"/>
                  <a:pt x="114" y="507"/>
                  <a:pt x="114" y="508"/>
                </a:cubicBezTo>
                <a:cubicBezTo>
                  <a:pt x="111" y="505"/>
                  <a:pt x="107" y="502"/>
                  <a:pt x="105" y="498"/>
                </a:cubicBezTo>
                <a:cubicBezTo>
                  <a:pt x="108" y="492"/>
                  <a:pt x="112" y="487"/>
                  <a:pt x="115" y="481"/>
                </a:cubicBezTo>
                <a:cubicBezTo>
                  <a:pt x="112" y="479"/>
                  <a:pt x="112" y="479"/>
                  <a:pt x="112" y="479"/>
                </a:cubicBezTo>
                <a:cubicBezTo>
                  <a:pt x="109" y="484"/>
                  <a:pt x="105" y="489"/>
                  <a:pt x="102" y="495"/>
                </a:cubicBezTo>
                <a:cubicBezTo>
                  <a:pt x="100" y="491"/>
                  <a:pt x="98" y="488"/>
                  <a:pt x="96" y="484"/>
                </a:cubicBezTo>
                <a:cubicBezTo>
                  <a:pt x="100" y="476"/>
                  <a:pt x="104" y="467"/>
                  <a:pt x="108" y="459"/>
                </a:cubicBezTo>
                <a:cubicBezTo>
                  <a:pt x="104" y="457"/>
                  <a:pt x="104" y="457"/>
                  <a:pt x="104" y="457"/>
                </a:cubicBezTo>
                <a:cubicBezTo>
                  <a:pt x="101" y="465"/>
                  <a:pt x="97" y="473"/>
                  <a:pt x="93" y="480"/>
                </a:cubicBezTo>
                <a:cubicBezTo>
                  <a:pt x="90" y="474"/>
                  <a:pt x="87" y="466"/>
                  <a:pt x="84" y="459"/>
                </a:cubicBezTo>
                <a:cubicBezTo>
                  <a:pt x="89" y="450"/>
                  <a:pt x="95" y="442"/>
                  <a:pt x="103" y="437"/>
                </a:cubicBezTo>
                <a:cubicBezTo>
                  <a:pt x="101" y="434"/>
                  <a:pt x="101" y="434"/>
                  <a:pt x="101" y="434"/>
                </a:cubicBezTo>
                <a:cubicBezTo>
                  <a:pt x="95" y="438"/>
                  <a:pt x="91" y="442"/>
                  <a:pt x="87" y="448"/>
                </a:cubicBezTo>
                <a:cubicBezTo>
                  <a:pt x="89" y="440"/>
                  <a:pt x="93" y="433"/>
                  <a:pt x="96" y="425"/>
                </a:cubicBezTo>
                <a:cubicBezTo>
                  <a:pt x="96" y="425"/>
                  <a:pt x="96" y="425"/>
                  <a:pt x="96" y="425"/>
                </a:cubicBezTo>
                <a:cubicBezTo>
                  <a:pt x="106" y="423"/>
                  <a:pt x="115" y="420"/>
                  <a:pt x="125" y="416"/>
                </a:cubicBezTo>
                <a:cubicBezTo>
                  <a:pt x="136" y="414"/>
                  <a:pt x="147" y="412"/>
                  <a:pt x="158" y="410"/>
                </a:cubicBezTo>
                <a:cubicBezTo>
                  <a:pt x="158" y="410"/>
                  <a:pt x="158" y="410"/>
                  <a:pt x="158" y="410"/>
                </a:cubicBezTo>
                <a:cubicBezTo>
                  <a:pt x="159" y="410"/>
                  <a:pt x="160" y="411"/>
                  <a:pt x="161" y="411"/>
                </a:cubicBezTo>
                <a:cubicBezTo>
                  <a:pt x="170" y="409"/>
                  <a:pt x="180" y="405"/>
                  <a:pt x="186" y="399"/>
                </a:cubicBezTo>
                <a:cubicBezTo>
                  <a:pt x="195" y="398"/>
                  <a:pt x="204" y="397"/>
                  <a:pt x="213" y="396"/>
                </a:cubicBezTo>
                <a:cubicBezTo>
                  <a:pt x="213" y="396"/>
                  <a:pt x="213" y="396"/>
                  <a:pt x="214" y="396"/>
                </a:cubicBezTo>
                <a:cubicBezTo>
                  <a:pt x="229" y="441"/>
                  <a:pt x="241" y="502"/>
                  <a:pt x="189" y="523"/>
                </a:cubicBezTo>
                <a:close/>
                <a:moveTo>
                  <a:pt x="191" y="377"/>
                </a:moveTo>
                <a:cubicBezTo>
                  <a:pt x="196" y="380"/>
                  <a:pt x="200" y="384"/>
                  <a:pt x="205" y="388"/>
                </a:cubicBezTo>
                <a:cubicBezTo>
                  <a:pt x="201" y="388"/>
                  <a:pt x="196" y="388"/>
                  <a:pt x="192" y="389"/>
                </a:cubicBezTo>
                <a:cubicBezTo>
                  <a:pt x="193" y="385"/>
                  <a:pt x="193" y="381"/>
                  <a:pt x="191" y="377"/>
                </a:cubicBezTo>
                <a:close/>
                <a:moveTo>
                  <a:pt x="113" y="380"/>
                </a:moveTo>
                <a:cubicBezTo>
                  <a:pt x="113" y="380"/>
                  <a:pt x="113" y="380"/>
                  <a:pt x="114" y="379"/>
                </a:cubicBezTo>
                <a:cubicBezTo>
                  <a:pt x="115" y="379"/>
                  <a:pt x="115" y="379"/>
                  <a:pt x="116" y="378"/>
                </a:cubicBezTo>
                <a:cubicBezTo>
                  <a:pt x="115" y="379"/>
                  <a:pt x="114" y="380"/>
                  <a:pt x="113" y="381"/>
                </a:cubicBezTo>
                <a:cubicBezTo>
                  <a:pt x="113" y="381"/>
                  <a:pt x="113" y="380"/>
                  <a:pt x="113" y="380"/>
                </a:cubicBezTo>
                <a:close/>
                <a:moveTo>
                  <a:pt x="121" y="390"/>
                </a:moveTo>
                <a:cubicBezTo>
                  <a:pt x="121" y="390"/>
                  <a:pt x="121" y="391"/>
                  <a:pt x="121" y="391"/>
                </a:cubicBezTo>
                <a:cubicBezTo>
                  <a:pt x="120" y="390"/>
                  <a:pt x="119" y="389"/>
                  <a:pt x="118" y="388"/>
                </a:cubicBezTo>
                <a:cubicBezTo>
                  <a:pt x="119" y="388"/>
                  <a:pt x="119" y="388"/>
                  <a:pt x="119" y="389"/>
                </a:cubicBezTo>
                <a:cubicBezTo>
                  <a:pt x="120" y="389"/>
                  <a:pt x="121" y="389"/>
                  <a:pt x="121" y="390"/>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nvGrpSpPr>
          <p:cNvPr id="22" name="组合 21"/>
          <p:cNvGrpSpPr/>
          <p:nvPr/>
        </p:nvGrpSpPr>
        <p:grpSpPr>
          <a:xfrm>
            <a:off x="3301515" y="1806837"/>
            <a:ext cx="4887321" cy="5159215"/>
            <a:chOff x="5446000" y="3330279"/>
            <a:chExt cx="2773390" cy="2927681"/>
          </a:xfrm>
          <a:solidFill>
            <a:sysClr val="windowText" lastClr="000000"/>
          </a:solidFill>
        </p:grpSpPr>
        <p:sp>
          <p:nvSpPr>
            <p:cNvPr id="23" name="Freeform 30"/>
            <p:cNvSpPr>
              <a:spLocks/>
            </p:cNvSpPr>
            <p:nvPr/>
          </p:nvSpPr>
          <p:spPr bwMode="auto">
            <a:xfrm>
              <a:off x="5446000" y="6086954"/>
              <a:ext cx="605594" cy="171006"/>
            </a:xfrm>
            <a:custGeom>
              <a:avLst/>
              <a:gdLst>
                <a:gd name="T0" fmla="*/ 197 w 199"/>
                <a:gd name="T1" fmla="*/ 0 h 56"/>
                <a:gd name="T2" fmla="*/ 151 w 199"/>
                <a:gd name="T3" fmla="*/ 9 h 56"/>
                <a:gd name="T4" fmla="*/ 149 w 199"/>
                <a:gd name="T5" fmla="*/ 8 h 56"/>
                <a:gd name="T6" fmla="*/ 76 w 199"/>
                <a:gd name="T7" fmla="*/ 24 h 56"/>
                <a:gd name="T8" fmla="*/ 60 w 199"/>
                <a:gd name="T9" fmla="*/ 27 h 56"/>
                <a:gd name="T10" fmla="*/ 60 w 199"/>
                <a:gd name="T11" fmla="*/ 26 h 56"/>
                <a:gd name="T12" fmla="*/ 58 w 199"/>
                <a:gd name="T13" fmla="*/ 25 h 56"/>
                <a:gd name="T14" fmla="*/ 26 w 199"/>
                <a:gd name="T15" fmla="*/ 35 h 56"/>
                <a:gd name="T16" fmla="*/ 27 w 199"/>
                <a:gd name="T17" fmla="*/ 37 h 56"/>
                <a:gd name="T18" fmla="*/ 71 w 199"/>
                <a:gd name="T19" fmla="*/ 28 h 56"/>
                <a:gd name="T20" fmla="*/ 71 w 199"/>
                <a:gd name="T21" fmla="*/ 28 h 56"/>
                <a:gd name="T22" fmla="*/ 13 w 199"/>
                <a:gd name="T23" fmla="*/ 48 h 56"/>
                <a:gd name="T24" fmla="*/ 12 w 199"/>
                <a:gd name="T25" fmla="*/ 48 h 56"/>
                <a:gd name="T26" fmla="*/ 0 w 199"/>
                <a:gd name="T27" fmla="*/ 54 h 56"/>
                <a:gd name="T28" fmla="*/ 0 w 199"/>
                <a:gd name="T29" fmla="*/ 54 h 56"/>
                <a:gd name="T30" fmla="*/ 1 w 199"/>
                <a:gd name="T31" fmla="*/ 56 h 56"/>
                <a:gd name="T32" fmla="*/ 1 w 199"/>
                <a:gd name="T33" fmla="*/ 56 h 56"/>
                <a:gd name="T34" fmla="*/ 1 w 199"/>
                <a:gd name="T35" fmla="*/ 56 h 56"/>
                <a:gd name="T36" fmla="*/ 175 w 199"/>
                <a:gd name="T37" fmla="*/ 9 h 56"/>
                <a:gd name="T38" fmla="*/ 176 w 199"/>
                <a:gd name="T39" fmla="*/ 8 h 56"/>
                <a:gd name="T40" fmla="*/ 176 w 199"/>
                <a:gd name="T41" fmla="*/ 7 h 56"/>
                <a:gd name="T42" fmla="*/ 198 w 199"/>
                <a:gd name="T43" fmla="*/ 3 h 56"/>
                <a:gd name="T44" fmla="*/ 199 w 199"/>
                <a:gd name="T45" fmla="*/ 1 h 56"/>
                <a:gd name="T46" fmla="*/ 197 w 199"/>
                <a:gd name="T4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9" h="56">
                  <a:moveTo>
                    <a:pt x="197" y="0"/>
                  </a:moveTo>
                  <a:cubicBezTo>
                    <a:pt x="182" y="3"/>
                    <a:pt x="166" y="6"/>
                    <a:pt x="151" y="9"/>
                  </a:cubicBezTo>
                  <a:cubicBezTo>
                    <a:pt x="151" y="8"/>
                    <a:pt x="150" y="8"/>
                    <a:pt x="149" y="8"/>
                  </a:cubicBezTo>
                  <a:cubicBezTo>
                    <a:pt x="125" y="12"/>
                    <a:pt x="100" y="17"/>
                    <a:pt x="76" y="24"/>
                  </a:cubicBezTo>
                  <a:cubicBezTo>
                    <a:pt x="71" y="25"/>
                    <a:pt x="65" y="26"/>
                    <a:pt x="60" y="27"/>
                  </a:cubicBezTo>
                  <a:cubicBezTo>
                    <a:pt x="60" y="27"/>
                    <a:pt x="60" y="26"/>
                    <a:pt x="60" y="26"/>
                  </a:cubicBezTo>
                  <a:cubicBezTo>
                    <a:pt x="60" y="25"/>
                    <a:pt x="59" y="25"/>
                    <a:pt x="58" y="25"/>
                  </a:cubicBezTo>
                  <a:cubicBezTo>
                    <a:pt x="48" y="28"/>
                    <a:pt x="37" y="31"/>
                    <a:pt x="26" y="35"/>
                  </a:cubicBezTo>
                  <a:cubicBezTo>
                    <a:pt x="27" y="37"/>
                    <a:pt x="27" y="37"/>
                    <a:pt x="27" y="37"/>
                  </a:cubicBezTo>
                  <a:cubicBezTo>
                    <a:pt x="41" y="34"/>
                    <a:pt x="56" y="31"/>
                    <a:pt x="71" y="28"/>
                  </a:cubicBezTo>
                  <a:cubicBezTo>
                    <a:pt x="71" y="28"/>
                    <a:pt x="71" y="28"/>
                    <a:pt x="71" y="28"/>
                  </a:cubicBezTo>
                  <a:cubicBezTo>
                    <a:pt x="51" y="34"/>
                    <a:pt x="32" y="40"/>
                    <a:pt x="13" y="48"/>
                  </a:cubicBezTo>
                  <a:cubicBezTo>
                    <a:pt x="12" y="48"/>
                    <a:pt x="12" y="48"/>
                    <a:pt x="12" y="48"/>
                  </a:cubicBezTo>
                  <a:cubicBezTo>
                    <a:pt x="8" y="50"/>
                    <a:pt x="4" y="52"/>
                    <a:pt x="0" y="54"/>
                  </a:cubicBezTo>
                  <a:cubicBezTo>
                    <a:pt x="0" y="54"/>
                    <a:pt x="0" y="54"/>
                    <a:pt x="0" y="54"/>
                  </a:cubicBezTo>
                  <a:cubicBezTo>
                    <a:pt x="1" y="56"/>
                    <a:pt x="1" y="56"/>
                    <a:pt x="1" y="56"/>
                  </a:cubicBezTo>
                  <a:cubicBezTo>
                    <a:pt x="1" y="56"/>
                    <a:pt x="1" y="56"/>
                    <a:pt x="1" y="56"/>
                  </a:cubicBezTo>
                  <a:cubicBezTo>
                    <a:pt x="1" y="56"/>
                    <a:pt x="1" y="56"/>
                    <a:pt x="1" y="56"/>
                  </a:cubicBezTo>
                  <a:cubicBezTo>
                    <a:pt x="55" y="31"/>
                    <a:pt x="116" y="20"/>
                    <a:pt x="175" y="9"/>
                  </a:cubicBezTo>
                  <a:cubicBezTo>
                    <a:pt x="175" y="9"/>
                    <a:pt x="176" y="8"/>
                    <a:pt x="176" y="8"/>
                  </a:cubicBezTo>
                  <a:cubicBezTo>
                    <a:pt x="176" y="7"/>
                    <a:pt x="176" y="7"/>
                    <a:pt x="176" y="7"/>
                  </a:cubicBezTo>
                  <a:cubicBezTo>
                    <a:pt x="183" y="6"/>
                    <a:pt x="190" y="5"/>
                    <a:pt x="198" y="3"/>
                  </a:cubicBezTo>
                  <a:cubicBezTo>
                    <a:pt x="199" y="3"/>
                    <a:pt x="199" y="2"/>
                    <a:pt x="199" y="1"/>
                  </a:cubicBezTo>
                  <a:cubicBezTo>
                    <a:pt x="199" y="1"/>
                    <a:pt x="198" y="0"/>
                    <a:pt x="19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4" name="Freeform 31"/>
            <p:cNvSpPr>
              <a:spLocks/>
            </p:cNvSpPr>
            <p:nvPr/>
          </p:nvSpPr>
          <p:spPr bwMode="auto">
            <a:xfrm>
              <a:off x="5971876" y="6035524"/>
              <a:ext cx="322726" cy="55288"/>
            </a:xfrm>
            <a:custGeom>
              <a:avLst/>
              <a:gdLst>
                <a:gd name="T0" fmla="*/ 105 w 106"/>
                <a:gd name="T1" fmla="*/ 0 h 18"/>
                <a:gd name="T2" fmla="*/ 104 w 106"/>
                <a:gd name="T3" fmla="*/ 0 h 18"/>
                <a:gd name="T4" fmla="*/ 85 w 106"/>
                <a:gd name="T5" fmla="*/ 2 h 18"/>
                <a:gd name="T6" fmla="*/ 67 w 106"/>
                <a:gd name="T7" fmla="*/ 4 h 18"/>
                <a:gd name="T8" fmla="*/ 28 w 106"/>
                <a:gd name="T9" fmla="*/ 9 h 18"/>
                <a:gd name="T10" fmla="*/ 27 w 106"/>
                <a:gd name="T11" fmla="*/ 10 h 18"/>
                <a:gd name="T12" fmla="*/ 27 w 106"/>
                <a:gd name="T13" fmla="*/ 10 h 18"/>
                <a:gd name="T14" fmla="*/ 0 w 106"/>
                <a:gd name="T15" fmla="*/ 15 h 18"/>
                <a:gd name="T16" fmla="*/ 1 w 106"/>
                <a:gd name="T17" fmla="*/ 18 h 18"/>
                <a:gd name="T18" fmla="*/ 21 w 106"/>
                <a:gd name="T19" fmla="*/ 14 h 18"/>
                <a:gd name="T20" fmla="*/ 23 w 106"/>
                <a:gd name="T21" fmla="*/ 16 h 18"/>
                <a:gd name="T22" fmla="*/ 24 w 106"/>
                <a:gd name="T23" fmla="*/ 15 h 18"/>
                <a:gd name="T24" fmla="*/ 25 w 106"/>
                <a:gd name="T25" fmla="*/ 15 h 18"/>
                <a:gd name="T26" fmla="*/ 63 w 106"/>
                <a:gd name="T27" fmla="*/ 8 h 18"/>
                <a:gd name="T28" fmla="*/ 68 w 106"/>
                <a:gd name="T29" fmla="*/ 7 h 18"/>
                <a:gd name="T30" fmla="*/ 77 w 106"/>
                <a:gd name="T31" fmla="*/ 6 h 18"/>
                <a:gd name="T32" fmla="*/ 78 w 106"/>
                <a:gd name="T33" fmla="*/ 6 h 18"/>
                <a:gd name="T34" fmla="*/ 88 w 106"/>
                <a:gd name="T35" fmla="*/ 5 h 18"/>
                <a:gd name="T36" fmla="*/ 104 w 106"/>
                <a:gd name="T37" fmla="*/ 3 h 18"/>
                <a:gd name="T38" fmla="*/ 104 w 106"/>
                <a:gd name="T39" fmla="*/ 3 h 18"/>
                <a:gd name="T40" fmla="*/ 106 w 106"/>
                <a:gd name="T41" fmla="*/ 2 h 18"/>
                <a:gd name="T42" fmla="*/ 105 w 106"/>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8">
                  <a:moveTo>
                    <a:pt x="105" y="0"/>
                  </a:moveTo>
                  <a:cubicBezTo>
                    <a:pt x="104" y="0"/>
                    <a:pt x="104" y="0"/>
                    <a:pt x="104" y="0"/>
                  </a:cubicBezTo>
                  <a:cubicBezTo>
                    <a:pt x="100" y="0"/>
                    <a:pt x="93" y="1"/>
                    <a:pt x="85" y="2"/>
                  </a:cubicBezTo>
                  <a:cubicBezTo>
                    <a:pt x="79" y="3"/>
                    <a:pt x="73" y="4"/>
                    <a:pt x="67" y="4"/>
                  </a:cubicBezTo>
                  <a:cubicBezTo>
                    <a:pt x="54" y="6"/>
                    <a:pt x="41" y="7"/>
                    <a:pt x="28" y="9"/>
                  </a:cubicBezTo>
                  <a:cubicBezTo>
                    <a:pt x="27" y="9"/>
                    <a:pt x="27" y="9"/>
                    <a:pt x="27" y="10"/>
                  </a:cubicBezTo>
                  <a:cubicBezTo>
                    <a:pt x="27" y="10"/>
                    <a:pt x="27" y="10"/>
                    <a:pt x="27" y="10"/>
                  </a:cubicBezTo>
                  <a:cubicBezTo>
                    <a:pt x="18" y="11"/>
                    <a:pt x="9" y="13"/>
                    <a:pt x="0" y="15"/>
                  </a:cubicBezTo>
                  <a:cubicBezTo>
                    <a:pt x="1" y="18"/>
                    <a:pt x="1" y="18"/>
                    <a:pt x="1" y="18"/>
                  </a:cubicBezTo>
                  <a:cubicBezTo>
                    <a:pt x="8" y="17"/>
                    <a:pt x="15" y="16"/>
                    <a:pt x="21" y="14"/>
                  </a:cubicBezTo>
                  <a:cubicBezTo>
                    <a:pt x="21" y="15"/>
                    <a:pt x="22" y="15"/>
                    <a:pt x="23" y="16"/>
                  </a:cubicBezTo>
                  <a:cubicBezTo>
                    <a:pt x="23" y="16"/>
                    <a:pt x="23" y="16"/>
                    <a:pt x="24" y="15"/>
                  </a:cubicBezTo>
                  <a:cubicBezTo>
                    <a:pt x="24" y="15"/>
                    <a:pt x="24" y="15"/>
                    <a:pt x="25" y="15"/>
                  </a:cubicBezTo>
                  <a:cubicBezTo>
                    <a:pt x="30" y="14"/>
                    <a:pt x="46" y="11"/>
                    <a:pt x="63" y="8"/>
                  </a:cubicBezTo>
                  <a:cubicBezTo>
                    <a:pt x="65" y="8"/>
                    <a:pt x="66" y="8"/>
                    <a:pt x="68" y="7"/>
                  </a:cubicBezTo>
                  <a:cubicBezTo>
                    <a:pt x="71" y="7"/>
                    <a:pt x="74" y="7"/>
                    <a:pt x="77" y="6"/>
                  </a:cubicBezTo>
                  <a:cubicBezTo>
                    <a:pt x="77" y="6"/>
                    <a:pt x="77" y="6"/>
                    <a:pt x="78" y="6"/>
                  </a:cubicBezTo>
                  <a:cubicBezTo>
                    <a:pt x="81" y="6"/>
                    <a:pt x="84" y="5"/>
                    <a:pt x="88" y="5"/>
                  </a:cubicBezTo>
                  <a:cubicBezTo>
                    <a:pt x="95" y="4"/>
                    <a:pt x="101" y="3"/>
                    <a:pt x="104" y="3"/>
                  </a:cubicBezTo>
                  <a:cubicBezTo>
                    <a:pt x="104" y="3"/>
                    <a:pt x="104" y="3"/>
                    <a:pt x="104" y="3"/>
                  </a:cubicBezTo>
                  <a:cubicBezTo>
                    <a:pt x="105" y="3"/>
                    <a:pt x="106" y="3"/>
                    <a:pt x="106" y="2"/>
                  </a:cubicBezTo>
                  <a:cubicBezTo>
                    <a:pt x="106" y="1"/>
                    <a:pt x="105" y="0"/>
                    <a:pt x="105"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5" name="Freeform 99"/>
            <p:cNvSpPr>
              <a:spLocks noEditPoints="1"/>
            </p:cNvSpPr>
            <p:nvPr/>
          </p:nvSpPr>
          <p:spPr bwMode="auto">
            <a:xfrm>
              <a:off x="6002735" y="3556573"/>
              <a:ext cx="1717779" cy="1514629"/>
            </a:xfrm>
            <a:custGeom>
              <a:avLst/>
              <a:gdLst>
                <a:gd name="T0" fmla="*/ 534 w 565"/>
                <a:gd name="T1" fmla="*/ 81 h 498"/>
                <a:gd name="T2" fmla="*/ 542 w 565"/>
                <a:gd name="T3" fmla="*/ 332 h 498"/>
                <a:gd name="T4" fmla="*/ 543 w 565"/>
                <a:gd name="T5" fmla="*/ 374 h 498"/>
                <a:gd name="T6" fmla="*/ 545 w 565"/>
                <a:gd name="T7" fmla="*/ 448 h 498"/>
                <a:gd name="T8" fmla="*/ 527 w 565"/>
                <a:gd name="T9" fmla="*/ 470 h 498"/>
                <a:gd name="T10" fmla="*/ 535 w 565"/>
                <a:gd name="T11" fmla="*/ 451 h 498"/>
                <a:gd name="T12" fmla="*/ 536 w 565"/>
                <a:gd name="T13" fmla="*/ 385 h 498"/>
                <a:gd name="T14" fmla="*/ 534 w 565"/>
                <a:gd name="T15" fmla="*/ 385 h 498"/>
                <a:gd name="T16" fmla="*/ 532 w 565"/>
                <a:gd name="T17" fmla="*/ 329 h 498"/>
                <a:gd name="T18" fmla="*/ 529 w 565"/>
                <a:gd name="T19" fmla="*/ 331 h 498"/>
                <a:gd name="T20" fmla="*/ 529 w 565"/>
                <a:gd name="T21" fmla="*/ 437 h 498"/>
                <a:gd name="T22" fmla="*/ 519 w 565"/>
                <a:gd name="T23" fmla="*/ 465 h 498"/>
                <a:gd name="T24" fmla="*/ 459 w 565"/>
                <a:gd name="T25" fmla="*/ 467 h 498"/>
                <a:gd name="T26" fmla="*/ 127 w 565"/>
                <a:gd name="T27" fmla="*/ 464 h 498"/>
                <a:gd name="T28" fmla="*/ 23 w 565"/>
                <a:gd name="T29" fmla="*/ 460 h 498"/>
                <a:gd name="T30" fmla="*/ 50 w 565"/>
                <a:gd name="T31" fmla="*/ 417 h 498"/>
                <a:gd name="T32" fmla="*/ 19 w 565"/>
                <a:gd name="T33" fmla="*/ 458 h 498"/>
                <a:gd name="T34" fmla="*/ 4 w 565"/>
                <a:gd name="T35" fmla="*/ 468 h 498"/>
                <a:gd name="T36" fmla="*/ 17 w 565"/>
                <a:gd name="T37" fmla="*/ 468 h 498"/>
                <a:gd name="T38" fmla="*/ 85 w 565"/>
                <a:gd name="T39" fmla="*/ 477 h 498"/>
                <a:gd name="T40" fmla="*/ 382 w 565"/>
                <a:gd name="T41" fmla="*/ 481 h 498"/>
                <a:gd name="T42" fmla="*/ 481 w 565"/>
                <a:gd name="T43" fmla="*/ 483 h 498"/>
                <a:gd name="T44" fmla="*/ 401 w 565"/>
                <a:gd name="T45" fmla="*/ 494 h 498"/>
                <a:gd name="T46" fmla="*/ 397 w 565"/>
                <a:gd name="T47" fmla="*/ 498 h 498"/>
                <a:gd name="T48" fmla="*/ 468 w 565"/>
                <a:gd name="T49" fmla="*/ 492 h 498"/>
                <a:gd name="T50" fmla="*/ 505 w 565"/>
                <a:gd name="T51" fmla="*/ 480 h 498"/>
                <a:gd name="T52" fmla="*/ 523 w 565"/>
                <a:gd name="T53" fmla="*/ 476 h 498"/>
                <a:gd name="T54" fmla="*/ 544 w 565"/>
                <a:gd name="T55" fmla="*/ 463 h 498"/>
                <a:gd name="T56" fmla="*/ 549 w 565"/>
                <a:gd name="T57" fmla="*/ 444 h 498"/>
                <a:gd name="T58" fmla="*/ 562 w 565"/>
                <a:gd name="T59" fmla="*/ 459 h 498"/>
                <a:gd name="T60" fmla="*/ 545 w 565"/>
                <a:gd name="T61" fmla="*/ 223 h 498"/>
                <a:gd name="T62" fmla="*/ 543 w 565"/>
                <a:gd name="T63" fmla="*/ 48 h 498"/>
                <a:gd name="T64" fmla="*/ 540 w 565"/>
                <a:gd name="T65" fmla="*/ 3 h 498"/>
                <a:gd name="T66" fmla="*/ 534 w 565"/>
                <a:gd name="T67" fmla="*/ 419 h 498"/>
                <a:gd name="T68" fmla="*/ 531 w 565"/>
                <a:gd name="T69" fmla="*/ 449 h 498"/>
                <a:gd name="T70" fmla="*/ 532 w 565"/>
                <a:gd name="T71" fmla="*/ 43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5" h="498">
                  <a:moveTo>
                    <a:pt x="540" y="3"/>
                  </a:moveTo>
                  <a:cubicBezTo>
                    <a:pt x="528" y="24"/>
                    <a:pt x="534" y="58"/>
                    <a:pt x="534" y="81"/>
                  </a:cubicBezTo>
                  <a:cubicBezTo>
                    <a:pt x="534" y="124"/>
                    <a:pt x="532" y="166"/>
                    <a:pt x="533" y="209"/>
                  </a:cubicBezTo>
                  <a:cubicBezTo>
                    <a:pt x="534" y="250"/>
                    <a:pt x="539" y="291"/>
                    <a:pt x="542" y="332"/>
                  </a:cubicBezTo>
                  <a:cubicBezTo>
                    <a:pt x="543" y="346"/>
                    <a:pt x="544" y="360"/>
                    <a:pt x="545" y="374"/>
                  </a:cubicBezTo>
                  <a:cubicBezTo>
                    <a:pt x="543" y="374"/>
                    <a:pt x="543" y="374"/>
                    <a:pt x="543" y="374"/>
                  </a:cubicBezTo>
                  <a:cubicBezTo>
                    <a:pt x="544" y="383"/>
                    <a:pt x="546" y="407"/>
                    <a:pt x="546" y="427"/>
                  </a:cubicBezTo>
                  <a:cubicBezTo>
                    <a:pt x="546" y="435"/>
                    <a:pt x="545" y="442"/>
                    <a:pt x="545" y="448"/>
                  </a:cubicBezTo>
                  <a:cubicBezTo>
                    <a:pt x="544" y="454"/>
                    <a:pt x="542" y="458"/>
                    <a:pt x="541" y="460"/>
                  </a:cubicBezTo>
                  <a:cubicBezTo>
                    <a:pt x="538" y="465"/>
                    <a:pt x="533" y="468"/>
                    <a:pt x="527" y="470"/>
                  </a:cubicBezTo>
                  <a:cubicBezTo>
                    <a:pt x="527" y="468"/>
                    <a:pt x="526" y="466"/>
                    <a:pt x="524" y="466"/>
                  </a:cubicBezTo>
                  <a:cubicBezTo>
                    <a:pt x="529" y="461"/>
                    <a:pt x="532" y="456"/>
                    <a:pt x="535" y="451"/>
                  </a:cubicBezTo>
                  <a:cubicBezTo>
                    <a:pt x="537" y="444"/>
                    <a:pt x="538" y="436"/>
                    <a:pt x="538" y="428"/>
                  </a:cubicBezTo>
                  <a:cubicBezTo>
                    <a:pt x="538" y="415"/>
                    <a:pt x="536" y="401"/>
                    <a:pt x="536" y="385"/>
                  </a:cubicBezTo>
                  <a:cubicBezTo>
                    <a:pt x="536" y="385"/>
                    <a:pt x="536" y="385"/>
                    <a:pt x="536" y="385"/>
                  </a:cubicBezTo>
                  <a:cubicBezTo>
                    <a:pt x="534" y="385"/>
                    <a:pt x="534" y="385"/>
                    <a:pt x="534" y="385"/>
                  </a:cubicBezTo>
                  <a:cubicBezTo>
                    <a:pt x="534" y="364"/>
                    <a:pt x="532" y="344"/>
                    <a:pt x="532" y="331"/>
                  </a:cubicBezTo>
                  <a:cubicBezTo>
                    <a:pt x="532" y="331"/>
                    <a:pt x="532" y="330"/>
                    <a:pt x="532" y="329"/>
                  </a:cubicBezTo>
                  <a:cubicBezTo>
                    <a:pt x="529" y="329"/>
                    <a:pt x="529" y="329"/>
                    <a:pt x="529" y="329"/>
                  </a:cubicBezTo>
                  <a:cubicBezTo>
                    <a:pt x="529" y="330"/>
                    <a:pt x="529" y="331"/>
                    <a:pt x="529" y="331"/>
                  </a:cubicBezTo>
                  <a:cubicBezTo>
                    <a:pt x="529" y="347"/>
                    <a:pt x="531" y="375"/>
                    <a:pt x="531" y="402"/>
                  </a:cubicBezTo>
                  <a:cubicBezTo>
                    <a:pt x="531" y="415"/>
                    <a:pt x="530" y="427"/>
                    <a:pt x="529" y="437"/>
                  </a:cubicBezTo>
                  <a:cubicBezTo>
                    <a:pt x="527" y="448"/>
                    <a:pt x="525" y="457"/>
                    <a:pt x="521" y="462"/>
                  </a:cubicBezTo>
                  <a:cubicBezTo>
                    <a:pt x="520" y="463"/>
                    <a:pt x="520" y="464"/>
                    <a:pt x="519" y="465"/>
                  </a:cubicBezTo>
                  <a:cubicBezTo>
                    <a:pt x="514" y="464"/>
                    <a:pt x="510" y="464"/>
                    <a:pt x="505" y="464"/>
                  </a:cubicBezTo>
                  <a:cubicBezTo>
                    <a:pt x="490" y="464"/>
                    <a:pt x="474" y="465"/>
                    <a:pt x="459" y="467"/>
                  </a:cubicBezTo>
                  <a:cubicBezTo>
                    <a:pt x="373" y="469"/>
                    <a:pt x="286" y="466"/>
                    <a:pt x="200" y="464"/>
                  </a:cubicBezTo>
                  <a:cubicBezTo>
                    <a:pt x="176" y="463"/>
                    <a:pt x="151" y="463"/>
                    <a:pt x="127" y="464"/>
                  </a:cubicBezTo>
                  <a:cubicBezTo>
                    <a:pt x="101" y="465"/>
                    <a:pt x="70" y="471"/>
                    <a:pt x="44" y="464"/>
                  </a:cubicBezTo>
                  <a:cubicBezTo>
                    <a:pt x="42" y="464"/>
                    <a:pt x="32" y="461"/>
                    <a:pt x="23" y="460"/>
                  </a:cubicBezTo>
                  <a:cubicBezTo>
                    <a:pt x="29" y="444"/>
                    <a:pt x="40" y="431"/>
                    <a:pt x="52" y="420"/>
                  </a:cubicBezTo>
                  <a:cubicBezTo>
                    <a:pt x="50" y="417"/>
                    <a:pt x="50" y="417"/>
                    <a:pt x="50" y="417"/>
                  </a:cubicBezTo>
                  <a:cubicBezTo>
                    <a:pt x="50" y="417"/>
                    <a:pt x="50" y="417"/>
                    <a:pt x="50" y="417"/>
                  </a:cubicBezTo>
                  <a:cubicBezTo>
                    <a:pt x="37" y="429"/>
                    <a:pt x="26" y="442"/>
                    <a:pt x="19" y="458"/>
                  </a:cubicBezTo>
                  <a:cubicBezTo>
                    <a:pt x="22" y="460"/>
                    <a:pt x="22" y="460"/>
                    <a:pt x="22" y="460"/>
                  </a:cubicBezTo>
                  <a:cubicBezTo>
                    <a:pt x="11" y="458"/>
                    <a:pt x="0" y="458"/>
                    <a:pt x="4" y="468"/>
                  </a:cubicBezTo>
                  <a:cubicBezTo>
                    <a:pt x="5" y="471"/>
                    <a:pt x="10" y="470"/>
                    <a:pt x="10" y="467"/>
                  </a:cubicBezTo>
                  <a:cubicBezTo>
                    <a:pt x="12" y="467"/>
                    <a:pt x="14" y="468"/>
                    <a:pt x="17" y="468"/>
                  </a:cubicBezTo>
                  <a:cubicBezTo>
                    <a:pt x="24" y="469"/>
                    <a:pt x="30" y="471"/>
                    <a:pt x="37" y="473"/>
                  </a:cubicBezTo>
                  <a:cubicBezTo>
                    <a:pt x="53" y="477"/>
                    <a:pt x="69" y="477"/>
                    <a:pt x="85" y="477"/>
                  </a:cubicBezTo>
                  <a:cubicBezTo>
                    <a:pt x="135" y="476"/>
                    <a:pt x="185" y="475"/>
                    <a:pt x="235" y="476"/>
                  </a:cubicBezTo>
                  <a:cubicBezTo>
                    <a:pt x="284" y="478"/>
                    <a:pt x="333" y="479"/>
                    <a:pt x="382" y="481"/>
                  </a:cubicBezTo>
                  <a:cubicBezTo>
                    <a:pt x="417" y="482"/>
                    <a:pt x="453" y="483"/>
                    <a:pt x="489" y="480"/>
                  </a:cubicBezTo>
                  <a:cubicBezTo>
                    <a:pt x="486" y="481"/>
                    <a:pt x="484" y="482"/>
                    <a:pt x="481" y="483"/>
                  </a:cubicBezTo>
                  <a:cubicBezTo>
                    <a:pt x="482" y="485"/>
                    <a:pt x="482" y="485"/>
                    <a:pt x="482" y="485"/>
                  </a:cubicBezTo>
                  <a:cubicBezTo>
                    <a:pt x="455" y="493"/>
                    <a:pt x="422" y="494"/>
                    <a:pt x="401" y="494"/>
                  </a:cubicBezTo>
                  <a:cubicBezTo>
                    <a:pt x="400" y="494"/>
                    <a:pt x="398" y="494"/>
                    <a:pt x="397" y="494"/>
                  </a:cubicBezTo>
                  <a:cubicBezTo>
                    <a:pt x="397" y="498"/>
                    <a:pt x="397" y="498"/>
                    <a:pt x="397" y="498"/>
                  </a:cubicBezTo>
                  <a:cubicBezTo>
                    <a:pt x="398" y="498"/>
                    <a:pt x="400" y="498"/>
                    <a:pt x="401" y="498"/>
                  </a:cubicBezTo>
                  <a:cubicBezTo>
                    <a:pt x="419" y="498"/>
                    <a:pt x="444" y="497"/>
                    <a:pt x="468" y="492"/>
                  </a:cubicBezTo>
                  <a:cubicBezTo>
                    <a:pt x="479" y="490"/>
                    <a:pt x="491" y="486"/>
                    <a:pt x="501" y="482"/>
                  </a:cubicBezTo>
                  <a:cubicBezTo>
                    <a:pt x="502" y="481"/>
                    <a:pt x="503" y="481"/>
                    <a:pt x="505" y="480"/>
                  </a:cubicBezTo>
                  <a:cubicBezTo>
                    <a:pt x="508" y="479"/>
                    <a:pt x="511" y="479"/>
                    <a:pt x="514" y="478"/>
                  </a:cubicBezTo>
                  <a:cubicBezTo>
                    <a:pt x="517" y="477"/>
                    <a:pt x="520" y="477"/>
                    <a:pt x="523" y="476"/>
                  </a:cubicBezTo>
                  <a:cubicBezTo>
                    <a:pt x="524" y="476"/>
                    <a:pt x="525" y="475"/>
                    <a:pt x="526" y="474"/>
                  </a:cubicBezTo>
                  <a:cubicBezTo>
                    <a:pt x="533" y="472"/>
                    <a:pt x="540" y="468"/>
                    <a:pt x="544" y="463"/>
                  </a:cubicBezTo>
                  <a:cubicBezTo>
                    <a:pt x="546" y="460"/>
                    <a:pt x="547" y="455"/>
                    <a:pt x="548" y="448"/>
                  </a:cubicBezTo>
                  <a:cubicBezTo>
                    <a:pt x="548" y="447"/>
                    <a:pt x="549" y="445"/>
                    <a:pt x="549" y="444"/>
                  </a:cubicBezTo>
                  <a:cubicBezTo>
                    <a:pt x="549" y="449"/>
                    <a:pt x="550" y="454"/>
                    <a:pt x="550" y="460"/>
                  </a:cubicBezTo>
                  <a:cubicBezTo>
                    <a:pt x="551" y="467"/>
                    <a:pt x="561" y="466"/>
                    <a:pt x="562" y="459"/>
                  </a:cubicBezTo>
                  <a:cubicBezTo>
                    <a:pt x="565" y="422"/>
                    <a:pt x="559" y="382"/>
                    <a:pt x="556" y="344"/>
                  </a:cubicBezTo>
                  <a:cubicBezTo>
                    <a:pt x="552" y="304"/>
                    <a:pt x="547" y="263"/>
                    <a:pt x="545" y="223"/>
                  </a:cubicBezTo>
                  <a:cubicBezTo>
                    <a:pt x="542" y="181"/>
                    <a:pt x="543" y="138"/>
                    <a:pt x="543" y="96"/>
                  </a:cubicBezTo>
                  <a:cubicBezTo>
                    <a:pt x="544" y="80"/>
                    <a:pt x="544" y="64"/>
                    <a:pt x="543" y="48"/>
                  </a:cubicBezTo>
                  <a:cubicBezTo>
                    <a:pt x="543" y="35"/>
                    <a:pt x="540" y="18"/>
                    <a:pt x="546" y="6"/>
                  </a:cubicBezTo>
                  <a:cubicBezTo>
                    <a:pt x="547" y="3"/>
                    <a:pt x="542" y="0"/>
                    <a:pt x="540" y="3"/>
                  </a:cubicBezTo>
                  <a:close/>
                  <a:moveTo>
                    <a:pt x="532" y="438"/>
                  </a:moveTo>
                  <a:cubicBezTo>
                    <a:pt x="533" y="432"/>
                    <a:pt x="534" y="426"/>
                    <a:pt x="534" y="419"/>
                  </a:cubicBezTo>
                  <a:cubicBezTo>
                    <a:pt x="534" y="422"/>
                    <a:pt x="535" y="425"/>
                    <a:pt x="535" y="428"/>
                  </a:cubicBezTo>
                  <a:cubicBezTo>
                    <a:pt x="535" y="436"/>
                    <a:pt x="534" y="443"/>
                    <a:pt x="531" y="449"/>
                  </a:cubicBezTo>
                  <a:cubicBezTo>
                    <a:pt x="531" y="451"/>
                    <a:pt x="530" y="452"/>
                    <a:pt x="529" y="454"/>
                  </a:cubicBezTo>
                  <a:cubicBezTo>
                    <a:pt x="531" y="449"/>
                    <a:pt x="532" y="444"/>
                    <a:pt x="532" y="43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6" name="Freeform 100"/>
            <p:cNvSpPr>
              <a:spLocks noEditPoints="1"/>
            </p:cNvSpPr>
            <p:nvPr/>
          </p:nvSpPr>
          <p:spPr bwMode="auto">
            <a:xfrm>
              <a:off x="5996306" y="5035200"/>
              <a:ext cx="115719" cy="105433"/>
            </a:xfrm>
            <a:custGeom>
              <a:avLst/>
              <a:gdLst>
                <a:gd name="T0" fmla="*/ 18 w 38"/>
                <a:gd name="T1" fmla="*/ 34 h 35"/>
                <a:gd name="T2" fmla="*/ 36 w 38"/>
                <a:gd name="T3" fmla="*/ 24 h 35"/>
                <a:gd name="T4" fmla="*/ 26 w 38"/>
                <a:gd name="T5" fmla="*/ 1 h 35"/>
                <a:gd name="T6" fmla="*/ 22 w 38"/>
                <a:gd name="T7" fmla="*/ 6 h 35"/>
                <a:gd name="T8" fmla="*/ 22 w 38"/>
                <a:gd name="T9" fmla="*/ 7 h 35"/>
                <a:gd name="T10" fmla="*/ 3 w 38"/>
                <a:gd name="T11" fmla="*/ 16 h 35"/>
                <a:gd name="T12" fmla="*/ 1 w 38"/>
                <a:gd name="T13" fmla="*/ 16 h 35"/>
                <a:gd name="T14" fmla="*/ 0 w 38"/>
                <a:gd name="T15" fmla="*/ 19 h 35"/>
                <a:gd name="T16" fmla="*/ 1 w 38"/>
                <a:gd name="T17" fmla="*/ 20 h 35"/>
                <a:gd name="T18" fmla="*/ 18 w 38"/>
                <a:gd name="T19" fmla="*/ 34 h 35"/>
                <a:gd name="T20" fmla="*/ 7 w 38"/>
                <a:gd name="T21" fmla="*/ 22 h 35"/>
                <a:gd name="T22" fmla="*/ 14 w 38"/>
                <a:gd name="T23" fmla="*/ 26 h 35"/>
                <a:gd name="T24" fmla="*/ 15 w 38"/>
                <a:gd name="T25" fmla="*/ 26 h 35"/>
                <a:gd name="T26" fmla="*/ 15 w 38"/>
                <a:gd name="T27" fmla="*/ 27 h 35"/>
                <a:gd name="T28" fmla="*/ 7 w 38"/>
                <a:gd name="T29" fmla="*/ 22 h 35"/>
                <a:gd name="T30" fmla="*/ 18 w 38"/>
                <a:gd name="T31" fmla="*/ 28 h 35"/>
                <a:gd name="T32" fmla="*/ 18 w 38"/>
                <a:gd name="T33" fmla="*/ 27 h 35"/>
                <a:gd name="T34" fmla="*/ 26 w 38"/>
                <a:gd name="T35" fmla="*/ 27 h 35"/>
                <a:gd name="T36" fmla="*/ 22 w 38"/>
                <a:gd name="T37" fmla="*/ 28 h 35"/>
                <a:gd name="T38" fmla="*/ 18 w 38"/>
                <a:gd name="T39" fmla="*/ 28 h 35"/>
                <a:gd name="T40" fmla="*/ 24 w 38"/>
                <a:gd name="T41" fmla="*/ 11 h 35"/>
                <a:gd name="T42" fmla="*/ 26 w 38"/>
                <a:gd name="T43" fmla="*/ 11 h 35"/>
                <a:gd name="T44" fmla="*/ 30 w 38"/>
                <a:gd name="T45" fmla="*/ 20 h 35"/>
                <a:gd name="T46" fmla="*/ 27 w 38"/>
                <a:gd name="T47" fmla="*/ 27 h 35"/>
                <a:gd name="T48" fmla="*/ 27 w 38"/>
                <a:gd name="T49" fmla="*/ 24 h 35"/>
                <a:gd name="T50" fmla="*/ 20 w 38"/>
                <a:gd name="T51" fmla="*/ 21 h 35"/>
                <a:gd name="T52" fmla="*/ 21 w 38"/>
                <a:gd name="T53" fmla="*/ 18 h 35"/>
                <a:gd name="T54" fmla="*/ 21 w 38"/>
                <a:gd name="T55" fmla="*/ 18 h 35"/>
                <a:gd name="T56" fmla="*/ 22 w 38"/>
                <a:gd name="T57" fmla="*/ 17 h 35"/>
                <a:gd name="T58" fmla="*/ 24 w 38"/>
                <a:gd name="T59" fmla="*/ 16 h 35"/>
                <a:gd name="T60" fmla="*/ 23 w 38"/>
                <a:gd name="T61" fmla="*/ 12 h 35"/>
                <a:gd name="T62" fmla="*/ 20 w 38"/>
                <a:gd name="T63" fmla="*/ 14 h 35"/>
                <a:gd name="T64" fmla="*/ 18 w 38"/>
                <a:gd name="T65" fmla="*/ 15 h 35"/>
                <a:gd name="T66" fmla="*/ 12 w 38"/>
                <a:gd name="T67" fmla="*/ 15 h 35"/>
                <a:gd name="T68" fmla="*/ 10 w 38"/>
                <a:gd name="T69" fmla="*/ 15 h 35"/>
                <a:gd name="T70" fmla="*/ 24 w 38"/>
                <a:gd name="T71"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35">
                  <a:moveTo>
                    <a:pt x="18" y="34"/>
                  </a:moveTo>
                  <a:cubicBezTo>
                    <a:pt x="26" y="35"/>
                    <a:pt x="34" y="33"/>
                    <a:pt x="36" y="24"/>
                  </a:cubicBezTo>
                  <a:cubicBezTo>
                    <a:pt x="38" y="16"/>
                    <a:pt x="33" y="6"/>
                    <a:pt x="26" y="1"/>
                  </a:cubicBezTo>
                  <a:cubicBezTo>
                    <a:pt x="23" y="0"/>
                    <a:pt x="20" y="3"/>
                    <a:pt x="22" y="6"/>
                  </a:cubicBezTo>
                  <a:cubicBezTo>
                    <a:pt x="22" y="6"/>
                    <a:pt x="22" y="7"/>
                    <a:pt x="22" y="7"/>
                  </a:cubicBezTo>
                  <a:cubicBezTo>
                    <a:pt x="15" y="6"/>
                    <a:pt x="6" y="9"/>
                    <a:pt x="3" y="16"/>
                  </a:cubicBezTo>
                  <a:cubicBezTo>
                    <a:pt x="2" y="16"/>
                    <a:pt x="2" y="16"/>
                    <a:pt x="1" y="16"/>
                  </a:cubicBezTo>
                  <a:cubicBezTo>
                    <a:pt x="0" y="19"/>
                    <a:pt x="0" y="19"/>
                    <a:pt x="0" y="19"/>
                  </a:cubicBezTo>
                  <a:cubicBezTo>
                    <a:pt x="1" y="19"/>
                    <a:pt x="1" y="19"/>
                    <a:pt x="1" y="20"/>
                  </a:cubicBezTo>
                  <a:cubicBezTo>
                    <a:pt x="0" y="28"/>
                    <a:pt x="12" y="33"/>
                    <a:pt x="18" y="34"/>
                  </a:cubicBezTo>
                  <a:close/>
                  <a:moveTo>
                    <a:pt x="7" y="22"/>
                  </a:moveTo>
                  <a:cubicBezTo>
                    <a:pt x="10" y="23"/>
                    <a:pt x="12" y="25"/>
                    <a:pt x="14" y="26"/>
                  </a:cubicBezTo>
                  <a:cubicBezTo>
                    <a:pt x="14" y="26"/>
                    <a:pt x="15" y="26"/>
                    <a:pt x="15" y="26"/>
                  </a:cubicBezTo>
                  <a:cubicBezTo>
                    <a:pt x="15" y="26"/>
                    <a:pt x="15" y="27"/>
                    <a:pt x="15" y="27"/>
                  </a:cubicBezTo>
                  <a:cubicBezTo>
                    <a:pt x="11" y="26"/>
                    <a:pt x="9" y="24"/>
                    <a:pt x="7" y="22"/>
                  </a:cubicBezTo>
                  <a:close/>
                  <a:moveTo>
                    <a:pt x="18" y="28"/>
                  </a:moveTo>
                  <a:cubicBezTo>
                    <a:pt x="18" y="27"/>
                    <a:pt x="18" y="27"/>
                    <a:pt x="18" y="27"/>
                  </a:cubicBezTo>
                  <a:cubicBezTo>
                    <a:pt x="20" y="27"/>
                    <a:pt x="23" y="27"/>
                    <a:pt x="26" y="27"/>
                  </a:cubicBezTo>
                  <a:cubicBezTo>
                    <a:pt x="25" y="28"/>
                    <a:pt x="23" y="28"/>
                    <a:pt x="22" y="28"/>
                  </a:cubicBezTo>
                  <a:cubicBezTo>
                    <a:pt x="21" y="28"/>
                    <a:pt x="20" y="28"/>
                    <a:pt x="18" y="28"/>
                  </a:cubicBezTo>
                  <a:close/>
                  <a:moveTo>
                    <a:pt x="24" y="11"/>
                  </a:moveTo>
                  <a:cubicBezTo>
                    <a:pt x="25" y="11"/>
                    <a:pt x="25" y="11"/>
                    <a:pt x="26" y="11"/>
                  </a:cubicBezTo>
                  <a:cubicBezTo>
                    <a:pt x="28" y="13"/>
                    <a:pt x="29" y="16"/>
                    <a:pt x="30" y="20"/>
                  </a:cubicBezTo>
                  <a:cubicBezTo>
                    <a:pt x="30" y="23"/>
                    <a:pt x="29" y="25"/>
                    <a:pt x="27" y="27"/>
                  </a:cubicBezTo>
                  <a:cubicBezTo>
                    <a:pt x="27" y="24"/>
                    <a:pt x="27" y="24"/>
                    <a:pt x="27" y="24"/>
                  </a:cubicBezTo>
                  <a:cubicBezTo>
                    <a:pt x="25" y="23"/>
                    <a:pt x="22" y="22"/>
                    <a:pt x="20" y="21"/>
                  </a:cubicBezTo>
                  <a:cubicBezTo>
                    <a:pt x="21" y="20"/>
                    <a:pt x="21" y="19"/>
                    <a:pt x="21" y="18"/>
                  </a:cubicBezTo>
                  <a:cubicBezTo>
                    <a:pt x="21" y="18"/>
                    <a:pt x="21" y="18"/>
                    <a:pt x="21" y="18"/>
                  </a:cubicBezTo>
                  <a:cubicBezTo>
                    <a:pt x="22" y="17"/>
                    <a:pt x="22" y="17"/>
                    <a:pt x="22" y="17"/>
                  </a:cubicBezTo>
                  <a:cubicBezTo>
                    <a:pt x="23" y="16"/>
                    <a:pt x="23" y="16"/>
                    <a:pt x="24" y="16"/>
                  </a:cubicBezTo>
                  <a:cubicBezTo>
                    <a:pt x="23" y="12"/>
                    <a:pt x="23" y="12"/>
                    <a:pt x="23" y="12"/>
                  </a:cubicBezTo>
                  <a:cubicBezTo>
                    <a:pt x="21" y="13"/>
                    <a:pt x="21" y="13"/>
                    <a:pt x="20" y="14"/>
                  </a:cubicBezTo>
                  <a:cubicBezTo>
                    <a:pt x="19" y="14"/>
                    <a:pt x="19" y="15"/>
                    <a:pt x="18" y="15"/>
                  </a:cubicBezTo>
                  <a:cubicBezTo>
                    <a:pt x="15" y="15"/>
                    <a:pt x="14" y="15"/>
                    <a:pt x="12" y="15"/>
                  </a:cubicBezTo>
                  <a:cubicBezTo>
                    <a:pt x="11" y="15"/>
                    <a:pt x="11" y="15"/>
                    <a:pt x="10" y="15"/>
                  </a:cubicBezTo>
                  <a:cubicBezTo>
                    <a:pt x="13" y="12"/>
                    <a:pt x="20" y="11"/>
                    <a:pt x="24" y="1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7" name="Freeform 101"/>
            <p:cNvSpPr>
              <a:spLocks/>
            </p:cNvSpPr>
            <p:nvPr/>
          </p:nvSpPr>
          <p:spPr bwMode="auto">
            <a:xfrm>
              <a:off x="5619577" y="5832373"/>
              <a:ext cx="2287372" cy="136291"/>
            </a:xfrm>
            <a:custGeom>
              <a:avLst/>
              <a:gdLst>
                <a:gd name="T0" fmla="*/ 746 w 752"/>
                <a:gd name="T1" fmla="*/ 35 h 45"/>
                <a:gd name="T2" fmla="*/ 373 w 752"/>
                <a:gd name="T3" fmla="*/ 9 h 45"/>
                <a:gd name="T4" fmla="*/ 2 w 752"/>
                <a:gd name="T5" fmla="*/ 20 h 45"/>
                <a:gd name="T6" fmla="*/ 2 w 752"/>
                <a:gd name="T7" fmla="*/ 24 h 45"/>
                <a:gd name="T8" fmla="*/ 372 w 752"/>
                <a:gd name="T9" fmla="*/ 17 h 45"/>
                <a:gd name="T10" fmla="*/ 745 w 752"/>
                <a:gd name="T11" fmla="*/ 44 h 45"/>
                <a:gd name="T12" fmla="*/ 746 w 752"/>
                <a:gd name="T13" fmla="*/ 35 h 45"/>
              </a:gdLst>
              <a:ahLst/>
              <a:cxnLst>
                <a:cxn ang="0">
                  <a:pos x="T0" y="T1"/>
                </a:cxn>
                <a:cxn ang="0">
                  <a:pos x="T2" y="T3"/>
                </a:cxn>
                <a:cxn ang="0">
                  <a:pos x="T4" y="T5"/>
                </a:cxn>
                <a:cxn ang="0">
                  <a:pos x="T6" y="T7"/>
                </a:cxn>
                <a:cxn ang="0">
                  <a:pos x="T8" y="T9"/>
                </a:cxn>
                <a:cxn ang="0">
                  <a:pos x="T10" y="T11"/>
                </a:cxn>
                <a:cxn ang="0">
                  <a:pos x="T12" y="T13"/>
                </a:cxn>
              </a:cxnLst>
              <a:rect l="0" t="0" r="r" b="b"/>
              <a:pathLst>
                <a:path w="752" h="45">
                  <a:moveTo>
                    <a:pt x="746" y="35"/>
                  </a:moveTo>
                  <a:cubicBezTo>
                    <a:pt x="621" y="33"/>
                    <a:pt x="498" y="18"/>
                    <a:pt x="373" y="9"/>
                  </a:cubicBezTo>
                  <a:cubicBezTo>
                    <a:pt x="251" y="0"/>
                    <a:pt x="124" y="4"/>
                    <a:pt x="2" y="20"/>
                  </a:cubicBezTo>
                  <a:cubicBezTo>
                    <a:pt x="0" y="20"/>
                    <a:pt x="0" y="24"/>
                    <a:pt x="2" y="24"/>
                  </a:cubicBezTo>
                  <a:cubicBezTo>
                    <a:pt x="126" y="20"/>
                    <a:pt x="248" y="9"/>
                    <a:pt x="372" y="17"/>
                  </a:cubicBezTo>
                  <a:cubicBezTo>
                    <a:pt x="497" y="26"/>
                    <a:pt x="620" y="45"/>
                    <a:pt x="745" y="44"/>
                  </a:cubicBezTo>
                  <a:cubicBezTo>
                    <a:pt x="751" y="44"/>
                    <a:pt x="752" y="35"/>
                    <a:pt x="746" y="3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8" name="Freeform 102"/>
            <p:cNvSpPr>
              <a:spLocks/>
            </p:cNvSpPr>
            <p:nvPr/>
          </p:nvSpPr>
          <p:spPr bwMode="auto">
            <a:xfrm>
              <a:off x="7903092" y="5235779"/>
              <a:ext cx="316298" cy="723884"/>
            </a:xfrm>
            <a:custGeom>
              <a:avLst/>
              <a:gdLst>
                <a:gd name="T0" fmla="*/ 89 w 104"/>
                <a:gd name="T1" fmla="*/ 8 h 238"/>
                <a:gd name="T2" fmla="*/ 66 w 104"/>
                <a:gd name="T3" fmla="*/ 61 h 238"/>
                <a:gd name="T4" fmla="*/ 46 w 104"/>
                <a:gd name="T5" fmla="*/ 115 h 238"/>
                <a:gd name="T6" fmla="*/ 3 w 104"/>
                <a:gd name="T7" fmla="*/ 229 h 238"/>
                <a:gd name="T8" fmla="*/ 11 w 104"/>
                <a:gd name="T9" fmla="*/ 233 h 238"/>
                <a:gd name="T10" fmla="*/ 51 w 104"/>
                <a:gd name="T11" fmla="*/ 131 h 238"/>
                <a:gd name="T12" fmla="*/ 70 w 104"/>
                <a:gd name="T13" fmla="*/ 76 h 238"/>
                <a:gd name="T14" fmla="*/ 98 w 104"/>
                <a:gd name="T15" fmla="*/ 13 h 238"/>
                <a:gd name="T16" fmla="*/ 89 w 104"/>
                <a:gd name="T17" fmla="*/ 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238">
                  <a:moveTo>
                    <a:pt x="89" y="8"/>
                  </a:moveTo>
                  <a:cubicBezTo>
                    <a:pt x="84" y="26"/>
                    <a:pt x="73" y="43"/>
                    <a:pt x="66" y="61"/>
                  </a:cubicBezTo>
                  <a:cubicBezTo>
                    <a:pt x="59" y="79"/>
                    <a:pt x="52" y="97"/>
                    <a:pt x="46" y="115"/>
                  </a:cubicBezTo>
                  <a:cubicBezTo>
                    <a:pt x="33" y="154"/>
                    <a:pt x="19" y="192"/>
                    <a:pt x="3" y="229"/>
                  </a:cubicBezTo>
                  <a:cubicBezTo>
                    <a:pt x="0" y="234"/>
                    <a:pt x="8" y="238"/>
                    <a:pt x="11" y="233"/>
                  </a:cubicBezTo>
                  <a:cubicBezTo>
                    <a:pt x="28" y="201"/>
                    <a:pt x="40" y="166"/>
                    <a:pt x="51" y="131"/>
                  </a:cubicBezTo>
                  <a:cubicBezTo>
                    <a:pt x="57" y="113"/>
                    <a:pt x="63" y="94"/>
                    <a:pt x="70" y="76"/>
                  </a:cubicBezTo>
                  <a:cubicBezTo>
                    <a:pt x="77" y="56"/>
                    <a:pt x="84" y="30"/>
                    <a:pt x="98" y="13"/>
                  </a:cubicBezTo>
                  <a:cubicBezTo>
                    <a:pt x="104" y="7"/>
                    <a:pt x="91" y="0"/>
                    <a:pt x="89"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9" name="Freeform 103"/>
            <p:cNvSpPr>
              <a:spLocks noEditPoints="1"/>
            </p:cNvSpPr>
            <p:nvPr/>
          </p:nvSpPr>
          <p:spPr bwMode="auto">
            <a:xfrm>
              <a:off x="5561718" y="5244779"/>
              <a:ext cx="2445520" cy="641596"/>
            </a:xfrm>
            <a:custGeom>
              <a:avLst/>
              <a:gdLst>
                <a:gd name="T0" fmla="*/ 773 w 804"/>
                <a:gd name="T1" fmla="*/ 89 h 211"/>
                <a:gd name="T2" fmla="*/ 736 w 804"/>
                <a:gd name="T3" fmla="*/ 77 h 211"/>
                <a:gd name="T4" fmla="*/ 673 w 804"/>
                <a:gd name="T5" fmla="*/ 77 h 211"/>
                <a:gd name="T6" fmla="*/ 541 w 804"/>
                <a:gd name="T7" fmla="*/ 105 h 211"/>
                <a:gd name="T8" fmla="*/ 503 w 804"/>
                <a:gd name="T9" fmla="*/ 74 h 211"/>
                <a:gd name="T10" fmla="*/ 231 w 804"/>
                <a:gd name="T11" fmla="*/ 49 h 211"/>
                <a:gd name="T12" fmla="*/ 178 w 804"/>
                <a:gd name="T13" fmla="*/ 45 h 211"/>
                <a:gd name="T14" fmla="*/ 92 w 804"/>
                <a:gd name="T15" fmla="*/ 100 h 211"/>
                <a:gd name="T16" fmla="*/ 85 w 804"/>
                <a:gd name="T17" fmla="*/ 176 h 211"/>
                <a:gd name="T18" fmla="*/ 92 w 804"/>
                <a:gd name="T19" fmla="*/ 185 h 211"/>
                <a:gd name="T20" fmla="*/ 55 w 804"/>
                <a:gd name="T21" fmla="*/ 23 h 211"/>
                <a:gd name="T22" fmla="*/ 66 w 804"/>
                <a:gd name="T23" fmla="*/ 33 h 211"/>
                <a:gd name="T24" fmla="*/ 82 w 804"/>
                <a:gd name="T25" fmla="*/ 31 h 211"/>
                <a:gd name="T26" fmla="*/ 92 w 804"/>
                <a:gd name="T27" fmla="*/ 25 h 211"/>
                <a:gd name="T28" fmla="*/ 439 w 804"/>
                <a:gd name="T29" fmla="*/ 23 h 211"/>
                <a:gd name="T30" fmla="*/ 66 w 804"/>
                <a:gd name="T31" fmla="*/ 11 h 211"/>
                <a:gd name="T32" fmla="*/ 55 w 804"/>
                <a:gd name="T33" fmla="*/ 14 h 211"/>
                <a:gd name="T34" fmla="*/ 4 w 804"/>
                <a:gd name="T35" fmla="*/ 180 h 211"/>
                <a:gd name="T36" fmla="*/ 0 w 804"/>
                <a:gd name="T37" fmla="*/ 208 h 211"/>
                <a:gd name="T38" fmla="*/ 29 w 804"/>
                <a:gd name="T39" fmla="*/ 209 h 211"/>
                <a:gd name="T40" fmla="*/ 285 w 804"/>
                <a:gd name="T41" fmla="*/ 183 h 211"/>
                <a:gd name="T42" fmla="*/ 466 w 804"/>
                <a:gd name="T43" fmla="*/ 180 h 211"/>
                <a:gd name="T44" fmla="*/ 572 w 804"/>
                <a:gd name="T45" fmla="*/ 171 h 211"/>
                <a:gd name="T46" fmla="*/ 647 w 804"/>
                <a:gd name="T47" fmla="*/ 179 h 211"/>
                <a:gd name="T48" fmla="*/ 719 w 804"/>
                <a:gd name="T49" fmla="*/ 133 h 211"/>
                <a:gd name="T50" fmla="*/ 762 w 804"/>
                <a:gd name="T51" fmla="*/ 126 h 211"/>
                <a:gd name="T52" fmla="*/ 662 w 804"/>
                <a:gd name="T53" fmla="*/ 113 h 211"/>
                <a:gd name="T54" fmla="*/ 600 w 804"/>
                <a:gd name="T55" fmla="*/ 114 h 211"/>
                <a:gd name="T56" fmla="*/ 207 w 804"/>
                <a:gd name="T57" fmla="*/ 111 h 211"/>
                <a:gd name="T58" fmla="*/ 214 w 804"/>
                <a:gd name="T59" fmla="*/ 111 h 211"/>
                <a:gd name="T60" fmla="*/ 157 w 804"/>
                <a:gd name="T61" fmla="*/ 110 h 211"/>
                <a:gd name="T62" fmla="*/ 158 w 804"/>
                <a:gd name="T63" fmla="*/ 158 h 211"/>
                <a:gd name="T64" fmla="*/ 131 w 804"/>
                <a:gd name="T65" fmla="*/ 163 h 211"/>
                <a:gd name="T66" fmla="*/ 330 w 804"/>
                <a:gd name="T67" fmla="*/ 150 h 211"/>
                <a:gd name="T68" fmla="*/ 332 w 804"/>
                <a:gd name="T69" fmla="*/ 141 h 211"/>
                <a:gd name="T70" fmla="*/ 345 w 804"/>
                <a:gd name="T71" fmla="*/ 113 h 211"/>
                <a:gd name="T72" fmla="*/ 499 w 804"/>
                <a:gd name="T73" fmla="*/ 67 h 211"/>
                <a:gd name="T74" fmla="*/ 243 w 804"/>
                <a:gd name="T75" fmla="*/ 58 h 211"/>
                <a:gd name="T76" fmla="*/ 361 w 804"/>
                <a:gd name="T77" fmla="*/ 69 h 211"/>
                <a:gd name="T78" fmla="*/ 220 w 804"/>
                <a:gd name="T79" fmla="*/ 80 h 211"/>
                <a:gd name="T80" fmla="*/ 177 w 804"/>
                <a:gd name="T81" fmla="*/ 56 h 211"/>
                <a:gd name="T82" fmla="*/ 169 w 804"/>
                <a:gd name="T83" fmla="*/ 56 h 211"/>
                <a:gd name="T84" fmla="*/ 128 w 804"/>
                <a:gd name="T85" fmla="*/ 139 h 211"/>
                <a:gd name="T86" fmla="*/ 127 w 804"/>
                <a:gd name="T87" fmla="*/ 146 h 211"/>
                <a:gd name="T88" fmla="*/ 159 w 804"/>
                <a:gd name="T89" fmla="*/ 174 h 211"/>
                <a:gd name="T90" fmla="*/ 73 w 804"/>
                <a:gd name="T91" fmla="*/ 188 h 211"/>
                <a:gd name="T92" fmla="*/ 72 w 804"/>
                <a:gd name="T93" fmla="*/ 187 h 211"/>
                <a:gd name="T94" fmla="*/ 84 w 804"/>
                <a:gd name="T95" fmla="*/ 193 h 211"/>
                <a:gd name="T96" fmla="*/ 65 w 804"/>
                <a:gd name="T97" fmla="*/ 197 h 211"/>
                <a:gd name="T98" fmla="*/ 66 w 804"/>
                <a:gd name="T99" fmla="*/ 24 h 211"/>
                <a:gd name="T100" fmla="*/ 62 w 804"/>
                <a:gd name="T101" fmla="*/ 25 h 211"/>
                <a:gd name="T102" fmla="*/ 65 w 804"/>
                <a:gd name="T103" fmla="*/ 29 h 211"/>
                <a:gd name="T104" fmla="*/ 58 w 804"/>
                <a:gd name="T105" fmla="*/ 18 h 211"/>
                <a:gd name="T106" fmla="*/ 20 w 804"/>
                <a:gd name="T107" fmla="*/ 201 h 211"/>
                <a:gd name="T108" fmla="*/ 107 w 804"/>
                <a:gd name="T109" fmla="*/ 185 h 211"/>
                <a:gd name="T110" fmla="*/ 382 w 804"/>
                <a:gd name="T111" fmla="*/ 151 h 211"/>
                <a:gd name="T112" fmla="*/ 472 w 804"/>
                <a:gd name="T113" fmla="*/ 150 h 211"/>
                <a:gd name="T114" fmla="*/ 478 w 804"/>
                <a:gd name="T115" fmla="*/ 162 h 211"/>
                <a:gd name="T116" fmla="*/ 565 w 804"/>
                <a:gd name="T117" fmla="*/ 161 h 211"/>
                <a:gd name="T118" fmla="*/ 670 w 804"/>
                <a:gd name="T119" fmla="*/ 112 h 211"/>
                <a:gd name="T120" fmla="*/ 757 w 804"/>
                <a:gd name="T121" fmla="*/ 11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211">
                  <a:moveTo>
                    <a:pt x="769" y="117"/>
                  </a:moveTo>
                  <a:cubicBezTo>
                    <a:pt x="768" y="117"/>
                    <a:pt x="768" y="117"/>
                    <a:pt x="767" y="118"/>
                  </a:cubicBezTo>
                  <a:cubicBezTo>
                    <a:pt x="772" y="109"/>
                    <a:pt x="777" y="101"/>
                    <a:pt x="781" y="93"/>
                  </a:cubicBezTo>
                  <a:cubicBezTo>
                    <a:pt x="786" y="82"/>
                    <a:pt x="793" y="70"/>
                    <a:pt x="794" y="59"/>
                  </a:cubicBezTo>
                  <a:cubicBezTo>
                    <a:pt x="795" y="56"/>
                    <a:pt x="790" y="56"/>
                    <a:pt x="790" y="59"/>
                  </a:cubicBezTo>
                  <a:cubicBezTo>
                    <a:pt x="789" y="59"/>
                    <a:pt x="786" y="64"/>
                    <a:pt x="785" y="65"/>
                  </a:cubicBezTo>
                  <a:cubicBezTo>
                    <a:pt x="781" y="73"/>
                    <a:pt x="777" y="81"/>
                    <a:pt x="773" y="89"/>
                  </a:cubicBezTo>
                  <a:cubicBezTo>
                    <a:pt x="771" y="91"/>
                    <a:pt x="770" y="94"/>
                    <a:pt x="768" y="97"/>
                  </a:cubicBezTo>
                  <a:cubicBezTo>
                    <a:pt x="768" y="97"/>
                    <a:pt x="767" y="97"/>
                    <a:pt x="766" y="97"/>
                  </a:cubicBezTo>
                  <a:cubicBezTo>
                    <a:pt x="757" y="97"/>
                    <a:pt x="749" y="98"/>
                    <a:pt x="740" y="98"/>
                  </a:cubicBezTo>
                  <a:cubicBezTo>
                    <a:pt x="743" y="87"/>
                    <a:pt x="745" y="76"/>
                    <a:pt x="746" y="64"/>
                  </a:cubicBezTo>
                  <a:cubicBezTo>
                    <a:pt x="746" y="61"/>
                    <a:pt x="742" y="60"/>
                    <a:pt x="740" y="62"/>
                  </a:cubicBezTo>
                  <a:cubicBezTo>
                    <a:pt x="737" y="65"/>
                    <a:pt x="735" y="68"/>
                    <a:pt x="732" y="72"/>
                  </a:cubicBezTo>
                  <a:cubicBezTo>
                    <a:pt x="731" y="75"/>
                    <a:pt x="734" y="78"/>
                    <a:pt x="736" y="77"/>
                  </a:cubicBezTo>
                  <a:cubicBezTo>
                    <a:pt x="735" y="84"/>
                    <a:pt x="733" y="91"/>
                    <a:pt x="730" y="99"/>
                  </a:cubicBezTo>
                  <a:cubicBezTo>
                    <a:pt x="711" y="100"/>
                    <a:pt x="692" y="100"/>
                    <a:pt x="673" y="101"/>
                  </a:cubicBezTo>
                  <a:cubicBezTo>
                    <a:pt x="675" y="94"/>
                    <a:pt x="676" y="88"/>
                    <a:pt x="679" y="81"/>
                  </a:cubicBezTo>
                  <a:cubicBezTo>
                    <a:pt x="680" y="78"/>
                    <a:pt x="682" y="74"/>
                    <a:pt x="681" y="70"/>
                  </a:cubicBezTo>
                  <a:cubicBezTo>
                    <a:pt x="681" y="69"/>
                    <a:pt x="680" y="68"/>
                    <a:pt x="679" y="68"/>
                  </a:cubicBezTo>
                  <a:cubicBezTo>
                    <a:pt x="676" y="67"/>
                    <a:pt x="674" y="69"/>
                    <a:pt x="671" y="72"/>
                  </a:cubicBezTo>
                  <a:cubicBezTo>
                    <a:pt x="669" y="74"/>
                    <a:pt x="671" y="77"/>
                    <a:pt x="673" y="77"/>
                  </a:cubicBezTo>
                  <a:cubicBezTo>
                    <a:pt x="672" y="80"/>
                    <a:pt x="670" y="83"/>
                    <a:pt x="669" y="86"/>
                  </a:cubicBezTo>
                  <a:cubicBezTo>
                    <a:pt x="667" y="91"/>
                    <a:pt x="666" y="96"/>
                    <a:pt x="665" y="101"/>
                  </a:cubicBezTo>
                  <a:cubicBezTo>
                    <a:pt x="647" y="102"/>
                    <a:pt x="629" y="103"/>
                    <a:pt x="610" y="103"/>
                  </a:cubicBezTo>
                  <a:cubicBezTo>
                    <a:pt x="614" y="93"/>
                    <a:pt x="618" y="84"/>
                    <a:pt x="625" y="78"/>
                  </a:cubicBezTo>
                  <a:cubicBezTo>
                    <a:pt x="632" y="72"/>
                    <a:pt x="619" y="63"/>
                    <a:pt x="616" y="72"/>
                  </a:cubicBezTo>
                  <a:cubicBezTo>
                    <a:pt x="612" y="83"/>
                    <a:pt x="607" y="93"/>
                    <a:pt x="603" y="103"/>
                  </a:cubicBezTo>
                  <a:cubicBezTo>
                    <a:pt x="583" y="104"/>
                    <a:pt x="562" y="105"/>
                    <a:pt x="541" y="105"/>
                  </a:cubicBezTo>
                  <a:cubicBezTo>
                    <a:pt x="544" y="94"/>
                    <a:pt x="548" y="83"/>
                    <a:pt x="552" y="72"/>
                  </a:cubicBezTo>
                  <a:cubicBezTo>
                    <a:pt x="553" y="69"/>
                    <a:pt x="548" y="67"/>
                    <a:pt x="547" y="70"/>
                  </a:cubicBezTo>
                  <a:cubicBezTo>
                    <a:pt x="541" y="81"/>
                    <a:pt x="536" y="93"/>
                    <a:pt x="531" y="105"/>
                  </a:cubicBezTo>
                  <a:cubicBezTo>
                    <a:pt x="519" y="105"/>
                    <a:pt x="506" y="106"/>
                    <a:pt x="494" y="106"/>
                  </a:cubicBezTo>
                  <a:cubicBezTo>
                    <a:pt x="495" y="102"/>
                    <a:pt x="496" y="97"/>
                    <a:pt x="497" y="93"/>
                  </a:cubicBezTo>
                  <a:cubicBezTo>
                    <a:pt x="499" y="89"/>
                    <a:pt x="500" y="86"/>
                    <a:pt x="502" y="82"/>
                  </a:cubicBezTo>
                  <a:cubicBezTo>
                    <a:pt x="504" y="76"/>
                    <a:pt x="507" y="75"/>
                    <a:pt x="503" y="74"/>
                  </a:cubicBezTo>
                  <a:cubicBezTo>
                    <a:pt x="509" y="76"/>
                    <a:pt x="510" y="71"/>
                    <a:pt x="509" y="67"/>
                  </a:cubicBezTo>
                  <a:cubicBezTo>
                    <a:pt x="514" y="67"/>
                    <a:pt x="519" y="67"/>
                    <a:pt x="523" y="67"/>
                  </a:cubicBezTo>
                  <a:cubicBezTo>
                    <a:pt x="570" y="68"/>
                    <a:pt x="620" y="71"/>
                    <a:pt x="666" y="60"/>
                  </a:cubicBezTo>
                  <a:cubicBezTo>
                    <a:pt x="671" y="59"/>
                    <a:pt x="670" y="52"/>
                    <a:pt x="665" y="53"/>
                  </a:cubicBezTo>
                  <a:cubicBezTo>
                    <a:pt x="613" y="56"/>
                    <a:pt x="562" y="58"/>
                    <a:pt x="510" y="57"/>
                  </a:cubicBezTo>
                  <a:cubicBezTo>
                    <a:pt x="463" y="56"/>
                    <a:pt x="415" y="59"/>
                    <a:pt x="368" y="57"/>
                  </a:cubicBezTo>
                  <a:cubicBezTo>
                    <a:pt x="322" y="56"/>
                    <a:pt x="276" y="51"/>
                    <a:pt x="231" y="49"/>
                  </a:cubicBezTo>
                  <a:cubicBezTo>
                    <a:pt x="229" y="49"/>
                    <a:pt x="227" y="49"/>
                    <a:pt x="226" y="49"/>
                  </a:cubicBezTo>
                  <a:cubicBezTo>
                    <a:pt x="226" y="48"/>
                    <a:pt x="227" y="48"/>
                    <a:pt x="227" y="47"/>
                  </a:cubicBezTo>
                  <a:cubicBezTo>
                    <a:pt x="227" y="45"/>
                    <a:pt x="228" y="43"/>
                    <a:pt x="228" y="41"/>
                  </a:cubicBezTo>
                  <a:cubicBezTo>
                    <a:pt x="227" y="39"/>
                    <a:pt x="224" y="38"/>
                    <a:pt x="223" y="40"/>
                  </a:cubicBezTo>
                  <a:cubicBezTo>
                    <a:pt x="221" y="43"/>
                    <a:pt x="220" y="46"/>
                    <a:pt x="219" y="48"/>
                  </a:cubicBezTo>
                  <a:cubicBezTo>
                    <a:pt x="207" y="48"/>
                    <a:pt x="195" y="48"/>
                    <a:pt x="182" y="48"/>
                  </a:cubicBezTo>
                  <a:cubicBezTo>
                    <a:pt x="184" y="45"/>
                    <a:pt x="180" y="43"/>
                    <a:pt x="178" y="45"/>
                  </a:cubicBezTo>
                  <a:cubicBezTo>
                    <a:pt x="177" y="46"/>
                    <a:pt x="176" y="47"/>
                    <a:pt x="174" y="48"/>
                  </a:cubicBezTo>
                  <a:cubicBezTo>
                    <a:pt x="171" y="48"/>
                    <a:pt x="168" y="48"/>
                    <a:pt x="165" y="48"/>
                  </a:cubicBezTo>
                  <a:cubicBezTo>
                    <a:pt x="156" y="48"/>
                    <a:pt x="147" y="49"/>
                    <a:pt x="138" y="50"/>
                  </a:cubicBezTo>
                  <a:cubicBezTo>
                    <a:pt x="125" y="51"/>
                    <a:pt x="110" y="55"/>
                    <a:pt x="96" y="53"/>
                  </a:cubicBezTo>
                  <a:cubicBezTo>
                    <a:pt x="87" y="52"/>
                    <a:pt x="90" y="68"/>
                    <a:pt x="98" y="64"/>
                  </a:cubicBezTo>
                  <a:cubicBezTo>
                    <a:pt x="99" y="63"/>
                    <a:pt x="100" y="63"/>
                    <a:pt x="101" y="63"/>
                  </a:cubicBezTo>
                  <a:cubicBezTo>
                    <a:pt x="95" y="74"/>
                    <a:pt x="93" y="89"/>
                    <a:pt x="92" y="100"/>
                  </a:cubicBezTo>
                  <a:cubicBezTo>
                    <a:pt x="92" y="101"/>
                    <a:pt x="91" y="102"/>
                    <a:pt x="91" y="103"/>
                  </a:cubicBezTo>
                  <a:cubicBezTo>
                    <a:pt x="85" y="104"/>
                    <a:pt x="78" y="104"/>
                    <a:pt x="71" y="104"/>
                  </a:cubicBezTo>
                  <a:cubicBezTo>
                    <a:pt x="68" y="104"/>
                    <a:pt x="68" y="108"/>
                    <a:pt x="71" y="108"/>
                  </a:cubicBezTo>
                  <a:cubicBezTo>
                    <a:pt x="77" y="109"/>
                    <a:pt x="84" y="109"/>
                    <a:pt x="91" y="109"/>
                  </a:cubicBezTo>
                  <a:cubicBezTo>
                    <a:pt x="88" y="130"/>
                    <a:pt x="86" y="151"/>
                    <a:pt x="85" y="173"/>
                  </a:cubicBezTo>
                  <a:cubicBezTo>
                    <a:pt x="85" y="174"/>
                    <a:pt x="85" y="174"/>
                    <a:pt x="86" y="175"/>
                  </a:cubicBezTo>
                  <a:cubicBezTo>
                    <a:pt x="86" y="175"/>
                    <a:pt x="85" y="176"/>
                    <a:pt x="85" y="176"/>
                  </a:cubicBezTo>
                  <a:cubicBezTo>
                    <a:pt x="84" y="176"/>
                    <a:pt x="84" y="176"/>
                    <a:pt x="84" y="177"/>
                  </a:cubicBezTo>
                  <a:cubicBezTo>
                    <a:pt x="78" y="176"/>
                    <a:pt x="72" y="176"/>
                    <a:pt x="66" y="175"/>
                  </a:cubicBezTo>
                  <a:cubicBezTo>
                    <a:pt x="66" y="174"/>
                    <a:pt x="66" y="174"/>
                    <a:pt x="66" y="174"/>
                  </a:cubicBezTo>
                  <a:cubicBezTo>
                    <a:pt x="62" y="174"/>
                    <a:pt x="59" y="173"/>
                    <a:pt x="56" y="173"/>
                  </a:cubicBezTo>
                  <a:cubicBezTo>
                    <a:pt x="55" y="177"/>
                    <a:pt x="55" y="177"/>
                    <a:pt x="55" y="177"/>
                  </a:cubicBezTo>
                  <a:cubicBezTo>
                    <a:pt x="72" y="180"/>
                    <a:pt x="89" y="181"/>
                    <a:pt x="106" y="181"/>
                  </a:cubicBezTo>
                  <a:cubicBezTo>
                    <a:pt x="101" y="182"/>
                    <a:pt x="96" y="183"/>
                    <a:pt x="92" y="185"/>
                  </a:cubicBezTo>
                  <a:cubicBezTo>
                    <a:pt x="82" y="181"/>
                    <a:pt x="71" y="180"/>
                    <a:pt x="60" y="180"/>
                  </a:cubicBezTo>
                  <a:cubicBezTo>
                    <a:pt x="48" y="180"/>
                    <a:pt x="36" y="182"/>
                    <a:pt x="25" y="185"/>
                  </a:cubicBezTo>
                  <a:cubicBezTo>
                    <a:pt x="20" y="186"/>
                    <a:pt x="20" y="186"/>
                    <a:pt x="20" y="186"/>
                  </a:cubicBezTo>
                  <a:cubicBezTo>
                    <a:pt x="20" y="177"/>
                    <a:pt x="20" y="169"/>
                    <a:pt x="21" y="160"/>
                  </a:cubicBezTo>
                  <a:cubicBezTo>
                    <a:pt x="24" y="141"/>
                    <a:pt x="29" y="122"/>
                    <a:pt x="35" y="104"/>
                  </a:cubicBezTo>
                  <a:cubicBezTo>
                    <a:pt x="42" y="79"/>
                    <a:pt x="51" y="52"/>
                    <a:pt x="54" y="25"/>
                  </a:cubicBezTo>
                  <a:cubicBezTo>
                    <a:pt x="54" y="24"/>
                    <a:pt x="55" y="23"/>
                    <a:pt x="55" y="23"/>
                  </a:cubicBezTo>
                  <a:cubicBezTo>
                    <a:pt x="55" y="23"/>
                    <a:pt x="56" y="23"/>
                    <a:pt x="56" y="23"/>
                  </a:cubicBezTo>
                  <a:cubicBezTo>
                    <a:pt x="57" y="24"/>
                    <a:pt x="58" y="24"/>
                    <a:pt x="58" y="24"/>
                  </a:cubicBezTo>
                  <a:cubicBezTo>
                    <a:pt x="50" y="65"/>
                    <a:pt x="42" y="108"/>
                    <a:pt x="42" y="149"/>
                  </a:cubicBezTo>
                  <a:cubicBezTo>
                    <a:pt x="45" y="149"/>
                    <a:pt x="45" y="149"/>
                    <a:pt x="45" y="149"/>
                  </a:cubicBezTo>
                  <a:cubicBezTo>
                    <a:pt x="46" y="113"/>
                    <a:pt x="52" y="75"/>
                    <a:pt x="59" y="38"/>
                  </a:cubicBezTo>
                  <a:cubicBezTo>
                    <a:pt x="60" y="39"/>
                    <a:pt x="60" y="39"/>
                    <a:pt x="60" y="39"/>
                  </a:cubicBezTo>
                  <a:cubicBezTo>
                    <a:pt x="61" y="36"/>
                    <a:pt x="63" y="34"/>
                    <a:pt x="66" y="33"/>
                  </a:cubicBezTo>
                  <a:cubicBezTo>
                    <a:pt x="68" y="32"/>
                    <a:pt x="71" y="31"/>
                    <a:pt x="73" y="31"/>
                  </a:cubicBezTo>
                  <a:cubicBezTo>
                    <a:pt x="65" y="50"/>
                    <a:pt x="60" y="70"/>
                    <a:pt x="60" y="91"/>
                  </a:cubicBezTo>
                  <a:cubicBezTo>
                    <a:pt x="60" y="92"/>
                    <a:pt x="60" y="93"/>
                    <a:pt x="60" y="94"/>
                  </a:cubicBezTo>
                  <a:cubicBezTo>
                    <a:pt x="64" y="94"/>
                    <a:pt x="64" y="94"/>
                    <a:pt x="64" y="94"/>
                  </a:cubicBezTo>
                  <a:cubicBezTo>
                    <a:pt x="64" y="93"/>
                    <a:pt x="64" y="92"/>
                    <a:pt x="64" y="91"/>
                  </a:cubicBezTo>
                  <a:cubicBezTo>
                    <a:pt x="64" y="70"/>
                    <a:pt x="69" y="50"/>
                    <a:pt x="77" y="31"/>
                  </a:cubicBezTo>
                  <a:cubicBezTo>
                    <a:pt x="79" y="31"/>
                    <a:pt x="81" y="31"/>
                    <a:pt x="82" y="31"/>
                  </a:cubicBezTo>
                  <a:cubicBezTo>
                    <a:pt x="78" y="44"/>
                    <a:pt x="74" y="57"/>
                    <a:pt x="71" y="71"/>
                  </a:cubicBezTo>
                  <a:cubicBezTo>
                    <a:pt x="75" y="72"/>
                    <a:pt x="75" y="72"/>
                    <a:pt x="75" y="72"/>
                  </a:cubicBezTo>
                  <a:cubicBezTo>
                    <a:pt x="78" y="58"/>
                    <a:pt x="82" y="45"/>
                    <a:pt x="86" y="31"/>
                  </a:cubicBezTo>
                  <a:cubicBezTo>
                    <a:pt x="94" y="32"/>
                    <a:pt x="103" y="34"/>
                    <a:pt x="110" y="36"/>
                  </a:cubicBezTo>
                  <a:cubicBezTo>
                    <a:pt x="111" y="32"/>
                    <a:pt x="111" y="32"/>
                    <a:pt x="111" y="32"/>
                  </a:cubicBezTo>
                  <a:cubicBezTo>
                    <a:pt x="105" y="31"/>
                    <a:pt x="99" y="30"/>
                    <a:pt x="92" y="28"/>
                  </a:cubicBezTo>
                  <a:cubicBezTo>
                    <a:pt x="92" y="25"/>
                    <a:pt x="92" y="25"/>
                    <a:pt x="92" y="25"/>
                  </a:cubicBezTo>
                  <a:cubicBezTo>
                    <a:pt x="89" y="25"/>
                    <a:pt x="87" y="25"/>
                    <a:pt x="84" y="25"/>
                  </a:cubicBezTo>
                  <a:cubicBezTo>
                    <a:pt x="84" y="25"/>
                    <a:pt x="83" y="25"/>
                    <a:pt x="82" y="25"/>
                  </a:cubicBezTo>
                  <a:cubicBezTo>
                    <a:pt x="91" y="23"/>
                    <a:pt x="100" y="21"/>
                    <a:pt x="109" y="18"/>
                  </a:cubicBezTo>
                  <a:cubicBezTo>
                    <a:pt x="114" y="19"/>
                    <a:pt x="120" y="20"/>
                    <a:pt x="125" y="21"/>
                  </a:cubicBezTo>
                  <a:cubicBezTo>
                    <a:pt x="126" y="18"/>
                    <a:pt x="126" y="18"/>
                    <a:pt x="126" y="18"/>
                  </a:cubicBezTo>
                  <a:cubicBezTo>
                    <a:pt x="125" y="17"/>
                    <a:pt x="125" y="17"/>
                    <a:pt x="124" y="17"/>
                  </a:cubicBezTo>
                  <a:cubicBezTo>
                    <a:pt x="229" y="19"/>
                    <a:pt x="334" y="19"/>
                    <a:pt x="439" y="23"/>
                  </a:cubicBezTo>
                  <a:cubicBezTo>
                    <a:pt x="502" y="25"/>
                    <a:pt x="565" y="27"/>
                    <a:pt x="628" y="31"/>
                  </a:cubicBezTo>
                  <a:cubicBezTo>
                    <a:pt x="685" y="34"/>
                    <a:pt x="742" y="41"/>
                    <a:pt x="799" y="47"/>
                  </a:cubicBezTo>
                  <a:cubicBezTo>
                    <a:pt x="803" y="48"/>
                    <a:pt x="804" y="41"/>
                    <a:pt x="800" y="41"/>
                  </a:cubicBezTo>
                  <a:cubicBezTo>
                    <a:pt x="683" y="22"/>
                    <a:pt x="565" y="19"/>
                    <a:pt x="447" y="16"/>
                  </a:cubicBezTo>
                  <a:cubicBezTo>
                    <a:pt x="321" y="12"/>
                    <a:pt x="195" y="10"/>
                    <a:pt x="69" y="12"/>
                  </a:cubicBezTo>
                  <a:cubicBezTo>
                    <a:pt x="69" y="12"/>
                    <a:pt x="69" y="12"/>
                    <a:pt x="68" y="11"/>
                  </a:cubicBezTo>
                  <a:cubicBezTo>
                    <a:pt x="68" y="11"/>
                    <a:pt x="67" y="11"/>
                    <a:pt x="66" y="11"/>
                  </a:cubicBezTo>
                  <a:cubicBezTo>
                    <a:pt x="65" y="11"/>
                    <a:pt x="64" y="11"/>
                    <a:pt x="63" y="12"/>
                  </a:cubicBezTo>
                  <a:cubicBezTo>
                    <a:pt x="62" y="12"/>
                    <a:pt x="62" y="13"/>
                    <a:pt x="61" y="14"/>
                  </a:cubicBezTo>
                  <a:cubicBezTo>
                    <a:pt x="61" y="14"/>
                    <a:pt x="60" y="14"/>
                    <a:pt x="60" y="14"/>
                  </a:cubicBezTo>
                  <a:cubicBezTo>
                    <a:pt x="61" y="12"/>
                    <a:pt x="62" y="11"/>
                    <a:pt x="63" y="9"/>
                  </a:cubicBezTo>
                  <a:cubicBezTo>
                    <a:pt x="61" y="7"/>
                    <a:pt x="61" y="7"/>
                    <a:pt x="61" y="7"/>
                  </a:cubicBezTo>
                  <a:cubicBezTo>
                    <a:pt x="59" y="9"/>
                    <a:pt x="57" y="12"/>
                    <a:pt x="55" y="14"/>
                  </a:cubicBezTo>
                  <a:cubicBezTo>
                    <a:pt x="55" y="14"/>
                    <a:pt x="55" y="14"/>
                    <a:pt x="55" y="14"/>
                  </a:cubicBezTo>
                  <a:cubicBezTo>
                    <a:pt x="54" y="14"/>
                    <a:pt x="54" y="14"/>
                    <a:pt x="54" y="14"/>
                  </a:cubicBezTo>
                  <a:cubicBezTo>
                    <a:pt x="54" y="11"/>
                    <a:pt x="54" y="7"/>
                    <a:pt x="54" y="4"/>
                  </a:cubicBezTo>
                  <a:cubicBezTo>
                    <a:pt x="54" y="0"/>
                    <a:pt x="48" y="1"/>
                    <a:pt x="48" y="4"/>
                  </a:cubicBezTo>
                  <a:cubicBezTo>
                    <a:pt x="46" y="21"/>
                    <a:pt x="43" y="36"/>
                    <a:pt x="39" y="52"/>
                  </a:cubicBezTo>
                  <a:cubicBezTo>
                    <a:pt x="33" y="70"/>
                    <a:pt x="28" y="91"/>
                    <a:pt x="22" y="112"/>
                  </a:cubicBezTo>
                  <a:cubicBezTo>
                    <a:pt x="16" y="137"/>
                    <a:pt x="9" y="161"/>
                    <a:pt x="1" y="178"/>
                  </a:cubicBezTo>
                  <a:cubicBezTo>
                    <a:pt x="4" y="180"/>
                    <a:pt x="4" y="180"/>
                    <a:pt x="4" y="180"/>
                  </a:cubicBezTo>
                  <a:cubicBezTo>
                    <a:pt x="6" y="176"/>
                    <a:pt x="7" y="173"/>
                    <a:pt x="9" y="168"/>
                  </a:cubicBezTo>
                  <a:cubicBezTo>
                    <a:pt x="8" y="178"/>
                    <a:pt x="8" y="187"/>
                    <a:pt x="9" y="196"/>
                  </a:cubicBezTo>
                  <a:cubicBezTo>
                    <a:pt x="8" y="196"/>
                    <a:pt x="8" y="196"/>
                    <a:pt x="7" y="196"/>
                  </a:cubicBezTo>
                  <a:cubicBezTo>
                    <a:pt x="7" y="200"/>
                    <a:pt x="7" y="200"/>
                    <a:pt x="7" y="200"/>
                  </a:cubicBezTo>
                  <a:cubicBezTo>
                    <a:pt x="8" y="200"/>
                    <a:pt x="9" y="200"/>
                    <a:pt x="10" y="200"/>
                  </a:cubicBezTo>
                  <a:cubicBezTo>
                    <a:pt x="10" y="202"/>
                    <a:pt x="11" y="205"/>
                    <a:pt x="12" y="207"/>
                  </a:cubicBezTo>
                  <a:cubicBezTo>
                    <a:pt x="8" y="207"/>
                    <a:pt x="4" y="207"/>
                    <a:pt x="0" y="208"/>
                  </a:cubicBezTo>
                  <a:cubicBezTo>
                    <a:pt x="0" y="211"/>
                    <a:pt x="0" y="211"/>
                    <a:pt x="0" y="211"/>
                  </a:cubicBezTo>
                  <a:cubicBezTo>
                    <a:pt x="0" y="211"/>
                    <a:pt x="0" y="211"/>
                    <a:pt x="0" y="211"/>
                  </a:cubicBezTo>
                  <a:cubicBezTo>
                    <a:pt x="0" y="211"/>
                    <a:pt x="0" y="211"/>
                    <a:pt x="0" y="211"/>
                  </a:cubicBezTo>
                  <a:cubicBezTo>
                    <a:pt x="0" y="211"/>
                    <a:pt x="0" y="211"/>
                    <a:pt x="0" y="211"/>
                  </a:cubicBezTo>
                  <a:cubicBezTo>
                    <a:pt x="5" y="211"/>
                    <a:pt x="10" y="211"/>
                    <a:pt x="14" y="210"/>
                  </a:cubicBezTo>
                  <a:cubicBezTo>
                    <a:pt x="16" y="211"/>
                    <a:pt x="18" y="211"/>
                    <a:pt x="19" y="210"/>
                  </a:cubicBezTo>
                  <a:cubicBezTo>
                    <a:pt x="22" y="210"/>
                    <a:pt x="25" y="209"/>
                    <a:pt x="29" y="209"/>
                  </a:cubicBezTo>
                  <a:cubicBezTo>
                    <a:pt x="75" y="203"/>
                    <a:pt x="120" y="192"/>
                    <a:pt x="167" y="192"/>
                  </a:cubicBezTo>
                  <a:cubicBezTo>
                    <a:pt x="168" y="192"/>
                    <a:pt x="169" y="192"/>
                    <a:pt x="170" y="192"/>
                  </a:cubicBezTo>
                  <a:cubicBezTo>
                    <a:pt x="170" y="188"/>
                    <a:pt x="170" y="188"/>
                    <a:pt x="170" y="188"/>
                  </a:cubicBezTo>
                  <a:cubicBezTo>
                    <a:pt x="217" y="188"/>
                    <a:pt x="264" y="188"/>
                    <a:pt x="311" y="188"/>
                  </a:cubicBezTo>
                  <a:cubicBezTo>
                    <a:pt x="311" y="185"/>
                    <a:pt x="311" y="185"/>
                    <a:pt x="311" y="185"/>
                  </a:cubicBezTo>
                  <a:cubicBezTo>
                    <a:pt x="309" y="185"/>
                    <a:pt x="306" y="185"/>
                    <a:pt x="304" y="185"/>
                  </a:cubicBezTo>
                  <a:cubicBezTo>
                    <a:pt x="298" y="184"/>
                    <a:pt x="292" y="183"/>
                    <a:pt x="285" y="183"/>
                  </a:cubicBezTo>
                  <a:cubicBezTo>
                    <a:pt x="286" y="181"/>
                    <a:pt x="286" y="181"/>
                    <a:pt x="286" y="181"/>
                  </a:cubicBezTo>
                  <a:cubicBezTo>
                    <a:pt x="278" y="179"/>
                    <a:pt x="270" y="178"/>
                    <a:pt x="263" y="177"/>
                  </a:cubicBezTo>
                  <a:cubicBezTo>
                    <a:pt x="306" y="177"/>
                    <a:pt x="349" y="175"/>
                    <a:pt x="392" y="174"/>
                  </a:cubicBezTo>
                  <a:cubicBezTo>
                    <a:pt x="393" y="177"/>
                    <a:pt x="398" y="177"/>
                    <a:pt x="399" y="174"/>
                  </a:cubicBezTo>
                  <a:cubicBezTo>
                    <a:pt x="399" y="174"/>
                    <a:pt x="400" y="174"/>
                    <a:pt x="401" y="174"/>
                  </a:cubicBezTo>
                  <a:cubicBezTo>
                    <a:pt x="423" y="173"/>
                    <a:pt x="445" y="172"/>
                    <a:pt x="468" y="172"/>
                  </a:cubicBezTo>
                  <a:cubicBezTo>
                    <a:pt x="467" y="175"/>
                    <a:pt x="467" y="177"/>
                    <a:pt x="466" y="180"/>
                  </a:cubicBezTo>
                  <a:cubicBezTo>
                    <a:pt x="466" y="184"/>
                    <a:pt x="472" y="185"/>
                    <a:pt x="473" y="182"/>
                  </a:cubicBezTo>
                  <a:cubicBezTo>
                    <a:pt x="474" y="178"/>
                    <a:pt x="475" y="175"/>
                    <a:pt x="476" y="172"/>
                  </a:cubicBezTo>
                  <a:cubicBezTo>
                    <a:pt x="489" y="172"/>
                    <a:pt x="502" y="172"/>
                    <a:pt x="515" y="171"/>
                  </a:cubicBezTo>
                  <a:cubicBezTo>
                    <a:pt x="515" y="174"/>
                    <a:pt x="514" y="177"/>
                    <a:pt x="514" y="180"/>
                  </a:cubicBezTo>
                  <a:cubicBezTo>
                    <a:pt x="514" y="183"/>
                    <a:pt x="519" y="185"/>
                    <a:pt x="520" y="181"/>
                  </a:cubicBezTo>
                  <a:cubicBezTo>
                    <a:pt x="520" y="178"/>
                    <a:pt x="521" y="175"/>
                    <a:pt x="522" y="171"/>
                  </a:cubicBezTo>
                  <a:cubicBezTo>
                    <a:pt x="539" y="171"/>
                    <a:pt x="555" y="171"/>
                    <a:pt x="572" y="171"/>
                  </a:cubicBezTo>
                  <a:cubicBezTo>
                    <a:pt x="576" y="171"/>
                    <a:pt x="580" y="171"/>
                    <a:pt x="584" y="171"/>
                  </a:cubicBezTo>
                  <a:cubicBezTo>
                    <a:pt x="582" y="176"/>
                    <a:pt x="581" y="182"/>
                    <a:pt x="578" y="187"/>
                  </a:cubicBezTo>
                  <a:cubicBezTo>
                    <a:pt x="577" y="190"/>
                    <a:pt x="582" y="193"/>
                    <a:pt x="584" y="190"/>
                  </a:cubicBezTo>
                  <a:cubicBezTo>
                    <a:pt x="587" y="184"/>
                    <a:pt x="590" y="177"/>
                    <a:pt x="592" y="171"/>
                  </a:cubicBezTo>
                  <a:cubicBezTo>
                    <a:pt x="608" y="171"/>
                    <a:pt x="625" y="172"/>
                    <a:pt x="641" y="172"/>
                  </a:cubicBezTo>
                  <a:cubicBezTo>
                    <a:pt x="641" y="173"/>
                    <a:pt x="640" y="175"/>
                    <a:pt x="640" y="177"/>
                  </a:cubicBezTo>
                  <a:cubicBezTo>
                    <a:pt x="638" y="181"/>
                    <a:pt x="645" y="184"/>
                    <a:pt x="647" y="179"/>
                  </a:cubicBezTo>
                  <a:cubicBezTo>
                    <a:pt x="647" y="177"/>
                    <a:pt x="648" y="174"/>
                    <a:pt x="649" y="172"/>
                  </a:cubicBezTo>
                  <a:cubicBezTo>
                    <a:pt x="681" y="173"/>
                    <a:pt x="714" y="173"/>
                    <a:pt x="746" y="170"/>
                  </a:cubicBezTo>
                  <a:cubicBezTo>
                    <a:pt x="751" y="170"/>
                    <a:pt x="750" y="161"/>
                    <a:pt x="745" y="161"/>
                  </a:cubicBezTo>
                  <a:cubicBezTo>
                    <a:pt x="715" y="158"/>
                    <a:pt x="684" y="158"/>
                    <a:pt x="654" y="159"/>
                  </a:cubicBezTo>
                  <a:cubicBezTo>
                    <a:pt x="656" y="152"/>
                    <a:pt x="659" y="146"/>
                    <a:pt x="661" y="139"/>
                  </a:cubicBezTo>
                  <a:cubicBezTo>
                    <a:pt x="665" y="139"/>
                    <a:pt x="668" y="138"/>
                    <a:pt x="672" y="138"/>
                  </a:cubicBezTo>
                  <a:cubicBezTo>
                    <a:pt x="688" y="136"/>
                    <a:pt x="703" y="135"/>
                    <a:pt x="719" y="133"/>
                  </a:cubicBezTo>
                  <a:cubicBezTo>
                    <a:pt x="717" y="138"/>
                    <a:pt x="716" y="142"/>
                    <a:pt x="714" y="147"/>
                  </a:cubicBezTo>
                  <a:cubicBezTo>
                    <a:pt x="712" y="152"/>
                    <a:pt x="719" y="154"/>
                    <a:pt x="721" y="150"/>
                  </a:cubicBezTo>
                  <a:cubicBezTo>
                    <a:pt x="723" y="144"/>
                    <a:pt x="726" y="138"/>
                    <a:pt x="728" y="132"/>
                  </a:cubicBezTo>
                  <a:cubicBezTo>
                    <a:pt x="736" y="131"/>
                    <a:pt x="744" y="130"/>
                    <a:pt x="751" y="129"/>
                  </a:cubicBezTo>
                  <a:cubicBezTo>
                    <a:pt x="751" y="130"/>
                    <a:pt x="750" y="132"/>
                    <a:pt x="749" y="133"/>
                  </a:cubicBezTo>
                  <a:cubicBezTo>
                    <a:pt x="746" y="138"/>
                    <a:pt x="753" y="143"/>
                    <a:pt x="756" y="138"/>
                  </a:cubicBezTo>
                  <a:cubicBezTo>
                    <a:pt x="758" y="134"/>
                    <a:pt x="760" y="130"/>
                    <a:pt x="762" y="126"/>
                  </a:cubicBezTo>
                  <a:cubicBezTo>
                    <a:pt x="765" y="126"/>
                    <a:pt x="768" y="125"/>
                    <a:pt x="770" y="124"/>
                  </a:cubicBezTo>
                  <a:cubicBezTo>
                    <a:pt x="775" y="123"/>
                    <a:pt x="774" y="117"/>
                    <a:pt x="769" y="117"/>
                  </a:cubicBezTo>
                  <a:close/>
                  <a:moveTo>
                    <a:pt x="662" y="113"/>
                  </a:moveTo>
                  <a:cubicBezTo>
                    <a:pt x="660" y="118"/>
                    <a:pt x="659" y="123"/>
                    <a:pt x="657" y="128"/>
                  </a:cubicBezTo>
                  <a:cubicBezTo>
                    <a:pt x="639" y="130"/>
                    <a:pt x="621" y="132"/>
                    <a:pt x="603" y="133"/>
                  </a:cubicBezTo>
                  <a:cubicBezTo>
                    <a:pt x="605" y="128"/>
                    <a:pt x="606" y="121"/>
                    <a:pt x="607" y="114"/>
                  </a:cubicBezTo>
                  <a:cubicBezTo>
                    <a:pt x="626" y="114"/>
                    <a:pt x="644" y="113"/>
                    <a:pt x="662" y="113"/>
                  </a:cubicBezTo>
                  <a:close/>
                  <a:moveTo>
                    <a:pt x="600" y="114"/>
                  </a:moveTo>
                  <a:cubicBezTo>
                    <a:pt x="599" y="118"/>
                    <a:pt x="598" y="121"/>
                    <a:pt x="597" y="124"/>
                  </a:cubicBezTo>
                  <a:cubicBezTo>
                    <a:pt x="596" y="127"/>
                    <a:pt x="595" y="131"/>
                    <a:pt x="594" y="134"/>
                  </a:cubicBezTo>
                  <a:cubicBezTo>
                    <a:pt x="586" y="135"/>
                    <a:pt x="578" y="135"/>
                    <a:pt x="570" y="136"/>
                  </a:cubicBezTo>
                  <a:cubicBezTo>
                    <a:pt x="557" y="137"/>
                    <a:pt x="544" y="138"/>
                    <a:pt x="531" y="138"/>
                  </a:cubicBezTo>
                  <a:cubicBezTo>
                    <a:pt x="533" y="130"/>
                    <a:pt x="535" y="123"/>
                    <a:pt x="538" y="115"/>
                  </a:cubicBezTo>
                  <a:cubicBezTo>
                    <a:pt x="558" y="115"/>
                    <a:pt x="579" y="115"/>
                    <a:pt x="600" y="114"/>
                  </a:cubicBezTo>
                  <a:close/>
                  <a:moveTo>
                    <a:pt x="528" y="115"/>
                  </a:moveTo>
                  <a:cubicBezTo>
                    <a:pt x="526" y="123"/>
                    <a:pt x="524" y="131"/>
                    <a:pt x="522" y="139"/>
                  </a:cubicBezTo>
                  <a:cubicBezTo>
                    <a:pt x="509" y="139"/>
                    <a:pt x="497" y="140"/>
                    <a:pt x="484" y="140"/>
                  </a:cubicBezTo>
                  <a:cubicBezTo>
                    <a:pt x="485" y="135"/>
                    <a:pt x="486" y="131"/>
                    <a:pt x="488" y="127"/>
                  </a:cubicBezTo>
                  <a:cubicBezTo>
                    <a:pt x="489" y="123"/>
                    <a:pt x="490" y="119"/>
                    <a:pt x="491" y="115"/>
                  </a:cubicBezTo>
                  <a:cubicBezTo>
                    <a:pt x="503" y="115"/>
                    <a:pt x="516" y="115"/>
                    <a:pt x="528" y="115"/>
                  </a:cubicBezTo>
                  <a:close/>
                  <a:moveTo>
                    <a:pt x="207" y="111"/>
                  </a:moveTo>
                  <a:cubicBezTo>
                    <a:pt x="205" y="120"/>
                    <a:pt x="204" y="130"/>
                    <a:pt x="202" y="139"/>
                  </a:cubicBezTo>
                  <a:cubicBezTo>
                    <a:pt x="197" y="139"/>
                    <a:pt x="192" y="139"/>
                    <a:pt x="187" y="139"/>
                  </a:cubicBezTo>
                  <a:cubicBezTo>
                    <a:pt x="179" y="138"/>
                    <a:pt x="170" y="138"/>
                    <a:pt x="161" y="138"/>
                  </a:cubicBezTo>
                  <a:cubicBezTo>
                    <a:pt x="163" y="129"/>
                    <a:pt x="164" y="120"/>
                    <a:pt x="165" y="110"/>
                  </a:cubicBezTo>
                  <a:cubicBezTo>
                    <a:pt x="179" y="111"/>
                    <a:pt x="193" y="111"/>
                    <a:pt x="207" y="111"/>
                  </a:cubicBezTo>
                  <a:close/>
                  <a:moveTo>
                    <a:pt x="210" y="139"/>
                  </a:moveTo>
                  <a:cubicBezTo>
                    <a:pt x="211" y="130"/>
                    <a:pt x="213" y="121"/>
                    <a:pt x="214" y="111"/>
                  </a:cubicBezTo>
                  <a:cubicBezTo>
                    <a:pt x="236" y="112"/>
                    <a:pt x="257" y="112"/>
                    <a:pt x="278" y="112"/>
                  </a:cubicBezTo>
                  <a:cubicBezTo>
                    <a:pt x="275" y="122"/>
                    <a:pt x="273" y="131"/>
                    <a:pt x="270" y="140"/>
                  </a:cubicBezTo>
                  <a:cubicBezTo>
                    <a:pt x="250" y="140"/>
                    <a:pt x="230" y="140"/>
                    <a:pt x="210" y="139"/>
                  </a:cubicBezTo>
                  <a:close/>
                  <a:moveTo>
                    <a:pt x="154" y="138"/>
                  </a:moveTo>
                  <a:cubicBezTo>
                    <a:pt x="148" y="138"/>
                    <a:pt x="142" y="138"/>
                    <a:pt x="136" y="139"/>
                  </a:cubicBezTo>
                  <a:cubicBezTo>
                    <a:pt x="138" y="129"/>
                    <a:pt x="140" y="120"/>
                    <a:pt x="142" y="110"/>
                  </a:cubicBezTo>
                  <a:cubicBezTo>
                    <a:pt x="147" y="110"/>
                    <a:pt x="152" y="110"/>
                    <a:pt x="157" y="110"/>
                  </a:cubicBezTo>
                  <a:cubicBezTo>
                    <a:pt x="156" y="120"/>
                    <a:pt x="155" y="129"/>
                    <a:pt x="154" y="138"/>
                  </a:cubicBezTo>
                  <a:close/>
                  <a:moveTo>
                    <a:pt x="131" y="163"/>
                  </a:moveTo>
                  <a:cubicBezTo>
                    <a:pt x="132" y="158"/>
                    <a:pt x="134" y="152"/>
                    <a:pt x="135" y="146"/>
                  </a:cubicBezTo>
                  <a:cubicBezTo>
                    <a:pt x="137" y="146"/>
                    <a:pt x="139" y="146"/>
                    <a:pt x="141" y="146"/>
                  </a:cubicBezTo>
                  <a:cubicBezTo>
                    <a:pt x="145" y="146"/>
                    <a:pt x="149" y="146"/>
                    <a:pt x="153" y="146"/>
                  </a:cubicBezTo>
                  <a:cubicBezTo>
                    <a:pt x="153" y="150"/>
                    <a:pt x="152" y="154"/>
                    <a:pt x="152" y="158"/>
                  </a:cubicBezTo>
                  <a:cubicBezTo>
                    <a:pt x="151" y="162"/>
                    <a:pt x="158" y="163"/>
                    <a:pt x="158" y="158"/>
                  </a:cubicBezTo>
                  <a:cubicBezTo>
                    <a:pt x="159" y="154"/>
                    <a:pt x="160" y="150"/>
                    <a:pt x="160" y="146"/>
                  </a:cubicBezTo>
                  <a:cubicBezTo>
                    <a:pt x="174" y="147"/>
                    <a:pt x="187" y="147"/>
                    <a:pt x="201" y="147"/>
                  </a:cubicBezTo>
                  <a:cubicBezTo>
                    <a:pt x="201" y="147"/>
                    <a:pt x="201" y="147"/>
                    <a:pt x="201" y="147"/>
                  </a:cubicBezTo>
                  <a:cubicBezTo>
                    <a:pt x="200" y="153"/>
                    <a:pt x="199" y="159"/>
                    <a:pt x="198" y="165"/>
                  </a:cubicBezTo>
                  <a:cubicBezTo>
                    <a:pt x="198" y="167"/>
                    <a:pt x="199" y="168"/>
                    <a:pt x="200" y="168"/>
                  </a:cubicBezTo>
                  <a:cubicBezTo>
                    <a:pt x="177" y="168"/>
                    <a:pt x="153" y="164"/>
                    <a:pt x="131" y="165"/>
                  </a:cubicBezTo>
                  <a:cubicBezTo>
                    <a:pt x="131" y="164"/>
                    <a:pt x="131" y="164"/>
                    <a:pt x="131" y="163"/>
                  </a:cubicBezTo>
                  <a:close/>
                  <a:moveTo>
                    <a:pt x="204" y="168"/>
                  </a:moveTo>
                  <a:cubicBezTo>
                    <a:pt x="205" y="168"/>
                    <a:pt x="205" y="167"/>
                    <a:pt x="206" y="166"/>
                  </a:cubicBezTo>
                  <a:cubicBezTo>
                    <a:pt x="207" y="160"/>
                    <a:pt x="208" y="154"/>
                    <a:pt x="209" y="148"/>
                  </a:cubicBezTo>
                  <a:cubicBezTo>
                    <a:pt x="228" y="148"/>
                    <a:pt x="248" y="149"/>
                    <a:pt x="268" y="149"/>
                  </a:cubicBezTo>
                  <a:cubicBezTo>
                    <a:pt x="269" y="152"/>
                    <a:pt x="274" y="153"/>
                    <a:pt x="275" y="149"/>
                  </a:cubicBezTo>
                  <a:cubicBezTo>
                    <a:pt x="275" y="149"/>
                    <a:pt x="275" y="149"/>
                    <a:pt x="275" y="149"/>
                  </a:cubicBezTo>
                  <a:cubicBezTo>
                    <a:pt x="293" y="150"/>
                    <a:pt x="312" y="150"/>
                    <a:pt x="330" y="150"/>
                  </a:cubicBezTo>
                  <a:cubicBezTo>
                    <a:pt x="329" y="157"/>
                    <a:pt x="328" y="163"/>
                    <a:pt x="328" y="166"/>
                  </a:cubicBezTo>
                  <a:cubicBezTo>
                    <a:pt x="288" y="167"/>
                    <a:pt x="249" y="168"/>
                    <a:pt x="209" y="168"/>
                  </a:cubicBezTo>
                  <a:cubicBezTo>
                    <a:pt x="208" y="169"/>
                    <a:pt x="206" y="168"/>
                    <a:pt x="204" y="168"/>
                  </a:cubicBezTo>
                  <a:close/>
                  <a:moveTo>
                    <a:pt x="277" y="140"/>
                  </a:moveTo>
                  <a:cubicBezTo>
                    <a:pt x="280" y="131"/>
                    <a:pt x="282" y="122"/>
                    <a:pt x="285" y="112"/>
                  </a:cubicBezTo>
                  <a:cubicBezTo>
                    <a:pt x="302" y="113"/>
                    <a:pt x="320" y="113"/>
                    <a:pt x="337" y="113"/>
                  </a:cubicBezTo>
                  <a:cubicBezTo>
                    <a:pt x="335" y="123"/>
                    <a:pt x="333" y="132"/>
                    <a:pt x="332" y="141"/>
                  </a:cubicBezTo>
                  <a:cubicBezTo>
                    <a:pt x="314" y="141"/>
                    <a:pt x="295" y="141"/>
                    <a:pt x="277" y="140"/>
                  </a:cubicBezTo>
                  <a:close/>
                  <a:moveTo>
                    <a:pt x="345" y="113"/>
                  </a:moveTo>
                  <a:cubicBezTo>
                    <a:pt x="365" y="114"/>
                    <a:pt x="384" y="114"/>
                    <a:pt x="403" y="114"/>
                  </a:cubicBezTo>
                  <a:cubicBezTo>
                    <a:pt x="401" y="123"/>
                    <a:pt x="399" y="132"/>
                    <a:pt x="397" y="141"/>
                  </a:cubicBezTo>
                  <a:cubicBezTo>
                    <a:pt x="385" y="141"/>
                    <a:pt x="373" y="141"/>
                    <a:pt x="362" y="141"/>
                  </a:cubicBezTo>
                  <a:cubicBezTo>
                    <a:pt x="354" y="141"/>
                    <a:pt x="347" y="141"/>
                    <a:pt x="340" y="141"/>
                  </a:cubicBezTo>
                  <a:cubicBezTo>
                    <a:pt x="341" y="132"/>
                    <a:pt x="343" y="122"/>
                    <a:pt x="345" y="113"/>
                  </a:cubicBezTo>
                  <a:close/>
                  <a:moveTo>
                    <a:pt x="413" y="114"/>
                  </a:moveTo>
                  <a:cubicBezTo>
                    <a:pt x="416" y="114"/>
                    <a:pt x="420" y="114"/>
                    <a:pt x="423" y="114"/>
                  </a:cubicBezTo>
                  <a:cubicBezTo>
                    <a:pt x="443" y="114"/>
                    <a:pt x="462" y="115"/>
                    <a:pt x="482" y="115"/>
                  </a:cubicBezTo>
                  <a:cubicBezTo>
                    <a:pt x="479" y="123"/>
                    <a:pt x="477" y="132"/>
                    <a:pt x="475" y="140"/>
                  </a:cubicBezTo>
                  <a:cubicBezTo>
                    <a:pt x="452" y="140"/>
                    <a:pt x="429" y="141"/>
                    <a:pt x="406" y="141"/>
                  </a:cubicBezTo>
                  <a:cubicBezTo>
                    <a:pt x="408" y="132"/>
                    <a:pt x="410" y="123"/>
                    <a:pt x="413" y="114"/>
                  </a:cubicBezTo>
                  <a:close/>
                  <a:moveTo>
                    <a:pt x="499" y="67"/>
                  </a:moveTo>
                  <a:cubicBezTo>
                    <a:pt x="491" y="77"/>
                    <a:pt x="487" y="93"/>
                    <a:pt x="484" y="106"/>
                  </a:cubicBezTo>
                  <a:cubicBezTo>
                    <a:pt x="462" y="106"/>
                    <a:pt x="439" y="106"/>
                    <a:pt x="417" y="106"/>
                  </a:cubicBezTo>
                  <a:cubicBezTo>
                    <a:pt x="416" y="106"/>
                    <a:pt x="416" y="106"/>
                    <a:pt x="415" y="106"/>
                  </a:cubicBezTo>
                  <a:cubicBezTo>
                    <a:pt x="419" y="94"/>
                    <a:pt x="424" y="82"/>
                    <a:pt x="430" y="71"/>
                  </a:cubicBezTo>
                  <a:cubicBezTo>
                    <a:pt x="431" y="69"/>
                    <a:pt x="431" y="68"/>
                    <a:pt x="430" y="67"/>
                  </a:cubicBezTo>
                  <a:cubicBezTo>
                    <a:pt x="453" y="67"/>
                    <a:pt x="476" y="67"/>
                    <a:pt x="499" y="67"/>
                  </a:cubicBezTo>
                  <a:close/>
                  <a:moveTo>
                    <a:pt x="243" y="58"/>
                  </a:moveTo>
                  <a:cubicBezTo>
                    <a:pt x="289" y="61"/>
                    <a:pt x="334" y="65"/>
                    <a:pt x="380" y="66"/>
                  </a:cubicBezTo>
                  <a:cubicBezTo>
                    <a:pt x="395" y="67"/>
                    <a:pt x="410" y="67"/>
                    <a:pt x="425" y="67"/>
                  </a:cubicBezTo>
                  <a:cubicBezTo>
                    <a:pt x="425" y="67"/>
                    <a:pt x="425" y="67"/>
                    <a:pt x="425" y="67"/>
                  </a:cubicBezTo>
                  <a:cubicBezTo>
                    <a:pt x="417" y="78"/>
                    <a:pt x="411" y="92"/>
                    <a:pt x="406" y="106"/>
                  </a:cubicBezTo>
                  <a:cubicBezTo>
                    <a:pt x="386" y="106"/>
                    <a:pt x="367" y="106"/>
                    <a:pt x="347" y="105"/>
                  </a:cubicBezTo>
                  <a:cubicBezTo>
                    <a:pt x="351" y="88"/>
                    <a:pt x="356" y="73"/>
                    <a:pt x="360" y="74"/>
                  </a:cubicBezTo>
                  <a:cubicBezTo>
                    <a:pt x="364" y="75"/>
                    <a:pt x="364" y="69"/>
                    <a:pt x="361" y="69"/>
                  </a:cubicBezTo>
                  <a:cubicBezTo>
                    <a:pt x="351" y="66"/>
                    <a:pt x="344" y="84"/>
                    <a:pt x="339" y="105"/>
                  </a:cubicBezTo>
                  <a:cubicBezTo>
                    <a:pt x="322" y="105"/>
                    <a:pt x="304" y="105"/>
                    <a:pt x="287" y="104"/>
                  </a:cubicBezTo>
                  <a:cubicBezTo>
                    <a:pt x="290" y="91"/>
                    <a:pt x="293" y="78"/>
                    <a:pt x="296" y="65"/>
                  </a:cubicBezTo>
                  <a:cubicBezTo>
                    <a:pt x="297" y="62"/>
                    <a:pt x="292" y="60"/>
                    <a:pt x="292" y="63"/>
                  </a:cubicBezTo>
                  <a:cubicBezTo>
                    <a:pt x="288" y="77"/>
                    <a:pt x="284" y="90"/>
                    <a:pt x="280" y="104"/>
                  </a:cubicBezTo>
                  <a:cubicBezTo>
                    <a:pt x="259" y="104"/>
                    <a:pt x="237" y="104"/>
                    <a:pt x="216" y="103"/>
                  </a:cubicBezTo>
                  <a:cubicBezTo>
                    <a:pt x="217" y="95"/>
                    <a:pt x="219" y="88"/>
                    <a:pt x="220" y="80"/>
                  </a:cubicBezTo>
                  <a:cubicBezTo>
                    <a:pt x="221" y="73"/>
                    <a:pt x="222" y="65"/>
                    <a:pt x="224" y="57"/>
                  </a:cubicBezTo>
                  <a:cubicBezTo>
                    <a:pt x="230" y="57"/>
                    <a:pt x="237" y="58"/>
                    <a:pt x="243" y="58"/>
                  </a:cubicBezTo>
                  <a:close/>
                  <a:moveTo>
                    <a:pt x="217" y="57"/>
                  </a:moveTo>
                  <a:cubicBezTo>
                    <a:pt x="216" y="62"/>
                    <a:pt x="216" y="67"/>
                    <a:pt x="215" y="72"/>
                  </a:cubicBezTo>
                  <a:cubicBezTo>
                    <a:pt x="212" y="82"/>
                    <a:pt x="210" y="93"/>
                    <a:pt x="208" y="103"/>
                  </a:cubicBezTo>
                  <a:cubicBezTo>
                    <a:pt x="194" y="103"/>
                    <a:pt x="180" y="103"/>
                    <a:pt x="166" y="103"/>
                  </a:cubicBezTo>
                  <a:cubicBezTo>
                    <a:pt x="168" y="87"/>
                    <a:pt x="170" y="70"/>
                    <a:pt x="177" y="56"/>
                  </a:cubicBezTo>
                  <a:cubicBezTo>
                    <a:pt x="191" y="56"/>
                    <a:pt x="204" y="56"/>
                    <a:pt x="217" y="57"/>
                  </a:cubicBezTo>
                  <a:close/>
                  <a:moveTo>
                    <a:pt x="169" y="56"/>
                  </a:moveTo>
                  <a:cubicBezTo>
                    <a:pt x="164" y="66"/>
                    <a:pt x="162" y="80"/>
                    <a:pt x="160" y="90"/>
                  </a:cubicBezTo>
                  <a:cubicBezTo>
                    <a:pt x="159" y="95"/>
                    <a:pt x="159" y="99"/>
                    <a:pt x="158" y="103"/>
                  </a:cubicBezTo>
                  <a:cubicBezTo>
                    <a:pt x="153" y="103"/>
                    <a:pt x="148" y="103"/>
                    <a:pt x="143" y="103"/>
                  </a:cubicBezTo>
                  <a:cubicBezTo>
                    <a:pt x="146" y="87"/>
                    <a:pt x="148" y="71"/>
                    <a:pt x="150" y="56"/>
                  </a:cubicBezTo>
                  <a:cubicBezTo>
                    <a:pt x="157" y="56"/>
                    <a:pt x="163" y="56"/>
                    <a:pt x="169" y="56"/>
                  </a:cubicBezTo>
                  <a:close/>
                  <a:moveTo>
                    <a:pt x="109" y="59"/>
                  </a:moveTo>
                  <a:cubicBezTo>
                    <a:pt x="120" y="57"/>
                    <a:pt x="133" y="56"/>
                    <a:pt x="145" y="56"/>
                  </a:cubicBezTo>
                  <a:cubicBezTo>
                    <a:pt x="141" y="71"/>
                    <a:pt x="138" y="87"/>
                    <a:pt x="135" y="103"/>
                  </a:cubicBezTo>
                  <a:cubicBezTo>
                    <a:pt x="123" y="103"/>
                    <a:pt x="111" y="103"/>
                    <a:pt x="99" y="103"/>
                  </a:cubicBezTo>
                  <a:cubicBezTo>
                    <a:pt x="101" y="88"/>
                    <a:pt x="105" y="74"/>
                    <a:pt x="109" y="59"/>
                  </a:cubicBezTo>
                  <a:close/>
                  <a:moveTo>
                    <a:pt x="133" y="110"/>
                  </a:moveTo>
                  <a:cubicBezTo>
                    <a:pt x="132" y="120"/>
                    <a:pt x="130" y="129"/>
                    <a:pt x="128" y="139"/>
                  </a:cubicBezTo>
                  <a:cubicBezTo>
                    <a:pt x="128" y="139"/>
                    <a:pt x="128" y="139"/>
                    <a:pt x="128" y="139"/>
                  </a:cubicBezTo>
                  <a:cubicBezTo>
                    <a:pt x="117" y="140"/>
                    <a:pt x="105" y="140"/>
                    <a:pt x="95" y="145"/>
                  </a:cubicBezTo>
                  <a:cubicBezTo>
                    <a:pt x="96" y="135"/>
                    <a:pt x="97" y="126"/>
                    <a:pt x="98" y="117"/>
                  </a:cubicBezTo>
                  <a:cubicBezTo>
                    <a:pt x="98" y="114"/>
                    <a:pt x="98" y="111"/>
                    <a:pt x="98" y="109"/>
                  </a:cubicBezTo>
                  <a:cubicBezTo>
                    <a:pt x="110" y="109"/>
                    <a:pt x="122" y="110"/>
                    <a:pt x="133" y="110"/>
                  </a:cubicBezTo>
                  <a:close/>
                  <a:moveTo>
                    <a:pt x="95" y="152"/>
                  </a:moveTo>
                  <a:cubicBezTo>
                    <a:pt x="104" y="147"/>
                    <a:pt x="116" y="146"/>
                    <a:pt x="127" y="146"/>
                  </a:cubicBezTo>
                  <a:cubicBezTo>
                    <a:pt x="126" y="152"/>
                    <a:pt x="125" y="157"/>
                    <a:pt x="124" y="163"/>
                  </a:cubicBezTo>
                  <a:cubicBezTo>
                    <a:pt x="124" y="164"/>
                    <a:pt x="124" y="164"/>
                    <a:pt x="125" y="165"/>
                  </a:cubicBezTo>
                  <a:cubicBezTo>
                    <a:pt x="113" y="166"/>
                    <a:pt x="102" y="168"/>
                    <a:pt x="91" y="173"/>
                  </a:cubicBezTo>
                  <a:cubicBezTo>
                    <a:pt x="93" y="166"/>
                    <a:pt x="94" y="159"/>
                    <a:pt x="95" y="152"/>
                  </a:cubicBezTo>
                  <a:close/>
                  <a:moveTo>
                    <a:pt x="112" y="178"/>
                  </a:moveTo>
                  <a:cubicBezTo>
                    <a:pt x="106" y="178"/>
                    <a:pt x="100" y="177"/>
                    <a:pt x="94" y="177"/>
                  </a:cubicBezTo>
                  <a:cubicBezTo>
                    <a:pt x="115" y="170"/>
                    <a:pt x="138" y="172"/>
                    <a:pt x="159" y="174"/>
                  </a:cubicBezTo>
                  <a:cubicBezTo>
                    <a:pt x="161" y="174"/>
                    <a:pt x="162" y="174"/>
                    <a:pt x="163" y="175"/>
                  </a:cubicBezTo>
                  <a:cubicBezTo>
                    <a:pt x="151" y="175"/>
                    <a:pt x="139" y="176"/>
                    <a:pt x="128" y="177"/>
                  </a:cubicBezTo>
                  <a:cubicBezTo>
                    <a:pt x="123" y="178"/>
                    <a:pt x="118" y="178"/>
                    <a:pt x="112" y="178"/>
                  </a:cubicBezTo>
                  <a:close/>
                  <a:moveTo>
                    <a:pt x="25" y="188"/>
                  </a:moveTo>
                  <a:cubicBezTo>
                    <a:pt x="37" y="191"/>
                    <a:pt x="48" y="193"/>
                    <a:pt x="60" y="193"/>
                  </a:cubicBezTo>
                  <a:cubicBezTo>
                    <a:pt x="65" y="193"/>
                    <a:pt x="69" y="193"/>
                    <a:pt x="73" y="192"/>
                  </a:cubicBezTo>
                  <a:cubicBezTo>
                    <a:pt x="73" y="188"/>
                    <a:pt x="73" y="188"/>
                    <a:pt x="73" y="188"/>
                  </a:cubicBezTo>
                  <a:cubicBezTo>
                    <a:pt x="69" y="189"/>
                    <a:pt x="64" y="189"/>
                    <a:pt x="60" y="189"/>
                  </a:cubicBezTo>
                  <a:cubicBezTo>
                    <a:pt x="51" y="189"/>
                    <a:pt x="42" y="188"/>
                    <a:pt x="33" y="186"/>
                  </a:cubicBezTo>
                  <a:cubicBezTo>
                    <a:pt x="42" y="185"/>
                    <a:pt x="51" y="183"/>
                    <a:pt x="60" y="183"/>
                  </a:cubicBezTo>
                  <a:cubicBezTo>
                    <a:pt x="66" y="183"/>
                    <a:pt x="72" y="184"/>
                    <a:pt x="77" y="185"/>
                  </a:cubicBezTo>
                  <a:cubicBezTo>
                    <a:pt x="77" y="185"/>
                    <a:pt x="76" y="185"/>
                    <a:pt x="76" y="185"/>
                  </a:cubicBezTo>
                  <a:cubicBezTo>
                    <a:pt x="74" y="185"/>
                    <a:pt x="74" y="185"/>
                    <a:pt x="74" y="185"/>
                  </a:cubicBezTo>
                  <a:cubicBezTo>
                    <a:pt x="73" y="185"/>
                    <a:pt x="72" y="186"/>
                    <a:pt x="72" y="187"/>
                  </a:cubicBezTo>
                  <a:cubicBezTo>
                    <a:pt x="72" y="188"/>
                    <a:pt x="73" y="188"/>
                    <a:pt x="74" y="188"/>
                  </a:cubicBezTo>
                  <a:cubicBezTo>
                    <a:pt x="74" y="188"/>
                    <a:pt x="74" y="188"/>
                    <a:pt x="76" y="188"/>
                  </a:cubicBezTo>
                  <a:cubicBezTo>
                    <a:pt x="76" y="188"/>
                    <a:pt x="76" y="188"/>
                    <a:pt x="76" y="188"/>
                  </a:cubicBezTo>
                  <a:cubicBezTo>
                    <a:pt x="79" y="188"/>
                    <a:pt x="82" y="188"/>
                    <a:pt x="84" y="188"/>
                  </a:cubicBezTo>
                  <a:cubicBezTo>
                    <a:pt x="87" y="188"/>
                    <a:pt x="89" y="188"/>
                    <a:pt x="91" y="188"/>
                  </a:cubicBezTo>
                  <a:cubicBezTo>
                    <a:pt x="92" y="189"/>
                    <a:pt x="93" y="189"/>
                    <a:pt x="93" y="189"/>
                  </a:cubicBezTo>
                  <a:cubicBezTo>
                    <a:pt x="90" y="191"/>
                    <a:pt x="87" y="192"/>
                    <a:pt x="84" y="193"/>
                  </a:cubicBezTo>
                  <a:cubicBezTo>
                    <a:pt x="84" y="191"/>
                    <a:pt x="84" y="191"/>
                    <a:pt x="84" y="191"/>
                  </a:cubicBezTo>
                  <a:cubicBezTo>
                    <a:pt x="63" y="194"/>
                    <a:pt x="42" y="195"/>
                    <a:pt x="20" y="196"/>
                  </a:cubicBezTo>
                  <a:cubicBezTo>
                    <a:pt x="20" y="193"/>
                    <a:pt x="20" y="190"/>
                    <a:pt x="20" y="187"/>
                  </a:cubicBezTo>
                  <a:lnTo>
                    <a:pt x="25" y="188"/>
                  </a:lnTo>
                  <a:close/>
                  <a:moveTo>
                    <a:pt x="65" y="197"/>
                  </a:moveTo>
                  <a:cubicBezTo>
                    <a:pt x="58" y="198"/>
                    <a:pt x="51" y="198"/>
                    <a:pt x="44" y="199"/>
                  </a:cubicBezTo>
                  <a:cubicBezTo>
                    <a:pt x="51" y="198"/>
                    <a:pt x="58" y="198"/>
                    <a:pt x="65" y="197"/>
                  </a:cubicBezTo>
                  <a:close/>
                  <a:moveTo>
                    <a:pt x="67" y="17"/>
                  </a:moveTo>
                  <a:cubicBezTo>
                    <a:pt x="67" y="18"/>
                    <a:pt x="68" y="19"/>
                    <a:pt x="68" y="20"/>
                  </a:cubicBezTo>
                  <a:cubicBezTo>
                    <a:pt x="71" y="19"/>
                    <a:pt x="71" y="19"/>
                    <a:pt x="71" y="19"/>
                  </a:cubicBezTo>
                  <a:cubicBezTo>
                    <a:pt x="71" y="18"/>
                    <a:pt x="71" y="18"/>
                    <a:pt x="71" y="17"/>
                  </a:cubicBezTo>
                  <a:cubicBezTo>
                    <a:pt x="74" y="17"/>
                    <a:pt x="80" y="18"/>
                    <a:pt x="87" y="18"/>
                  </a:cubicBezTo>
                  <a:cubicBezTo>
                    <a:pt x="90" y="18"/>
                    <a:pt x="94" y="18"/>
                    <a:pt x="97" y="18"/>
                  </a:cubicBezTo>
                  <a:cubicBezTo>
                    <a:pt x="87" y="20"/>
                    <a:pt x="76" y="22"/>
                    <a:pt x="66" y="24"/>
                  </a:cubicBezTo>
                  <a:cubicBezTo>
                    <a:pt x="66" y="21"/>
                    <a:pt x="66" y="21"/>
                    <a:pt x="66" y="21"/>
                  </a:cubicBezTo>
                  <a:cubicBezTo>
                    <a:pt x="66" y="21"/>
                    <a:pt x="66" y="21"/>
                    <a:pt x="66" y="21"/>
                  </a:cubicBezTo>
                  <a:cubicBezTo>
                    <a:pt x="65" y="21"/>
                    <a:pt x="64" y="21"/>
                    <a:pt x="63" y="21"/>
                  </a:cubicBezTo>
                  <a:cubicBezTo>
                    <a:pt x="63" y="21"/>
                    <a:pt x="63" y="21"/>
                    <a:pt x="63" y="21"/>
                  </a:cubicBezTo>
                  <a:cubicBezTo>
                    <a:pt x="63" y="20"/>
                    <a:pt x="63" y="19"/>
                    <a:pt x="64" y="17"/>
                  </a:cubicBezTo>
                  <a:cubicBezTo>
                    <a:pt x="65" y="17"/>
                    <a:pt x="66" y="17"/>
                    <a:pt x="67" y="17"/>
                  </a:cubicBezTo>
                  <a:close/>
                  <a:moveTo>
                    <a:pt x="62" y="25"/>
                  </a:moveTo>
                  <a:cubicBezTo>
                    <a:pt x="62" y="25"/>
                    <a:pt x="62" y="25"/>
                    <a:pt x="62" y="25"/>
                  </a:cubicBezTo>
                  <a:cubicBezTo>
                    <a:pt x="62" y="25"/>
                    <a:pt x="62" y="25"/>
                    <a:pt x="62" y="25"/>
                  </a:cubicBezTo>
                  <a:cubicBezTo>
                    <a:pt x="62" y="25"/>
                    <a:pt x="62" y="25"/>
                    <a:pt x="62" y="25"/>
                  </a:cubicBezTo>
                  <a:close/>
                  <a:moveTo>
                    <a:pt x="61" y="31"/>
                  </a:moveTo>
                  <a:cubicBezTo>
                    <a:pt x="61" y="30"/>
                    <a:pt x="61" y="29"/>
                    <a:pt x="62" y="27"/>
                  </a:cubicBezTo>
                  <a:cubicBezTo>
                    <a:pt x="62" y="29"/>
                    <a:pt x="62" y="29"/>
                    <a:pt x="62" y="29"/>
                  </a:cubicBezTo>
                  <a:cubicBezTo>
                    <a:pt x="63" y="29"/>
                    <a:pt x="64" y="29"/>
                    <a:pt x="65" y="29"/>
                  </a:cubicBezTo>
                  <a:cubicBezTo>
                    <a:pt x="65" y="29"/>
                    <a:pt x="65" y="29"/>
                    <a:pt x="65" y="29"/>
                  </a:cubicBezTo>
                  <a:cubicBezTo>
                    <a:pt x="63" y="30"/>
                    <a:pt x="62" y="31"/>
                    <a:pt x="61" y="31"/>
                  </a:cubicBezTo>
                  <a:close/>
                  <a:moveTo>
                    <a:pt x="60" y="18"/>
                  </a:moveTo>
                  <a:cubicBezTo>
                    <a:pt x="60" y="19"/>
                    <a:pt x="59" y="20"/>
                    <a:pt x="59" y="21"/>
                  </a:cubicBezTo>
                  <a:cubicBezTo>
                    <a:pt x="59" y="21"/>
                    <a:pt x="58" y="21"/>
                    <a:pt x="58" y="20"/>
                  </a:cubicBezTo>
                  <a:cubicBezTo>
                    <a:pt x="57" y="20"/>
                    <a:pt x="57" y="19"/>
                    <a:pt x="57" y="19"/>
                  </a:cubicBezTo>
                  <a:cubicBezTo>
                    <a:pt x="57" y="18"/>
                    <a:pt x="57" y="18"/>
                    <a:pt x="58" y="18"/>
                  </a:cubicBezTo>
                  <a:cubicBezTo>
                    <a:pt x="58" y="18"/>
                    <a:pt x="59" y="18"/>
                    <a:pt x="60" y="18"/>
                  </a:cubicBezTo>
                  <a:close/>
                  <a:moveTo>
                    <a:pt x="20" y="201"/>
                  </a:moveTo>
                  <a:cubicBezTo>
                    <a:pt x="27" y="202"/>
                    <a:pt x="34" y="202"/>
                    <a:pt x="41" y="202"/>
                  </a:cubicBezTo>
                  <a:cubicBezTo>
                    <a:pt x="42" y="202"/>
                    <a:pt x="42" y="202"/>
                    <a:pt x="43" y="202"/>
                  </a:cubicBezTo>
                  <a:cubicBezTo>
                    <a:pt x="38" y="203"/>
                    <a:pt x="33" y="204"/>
                    <a:pt x="28" y="205"/>
                  </a:cubicBezTo>
                  <a:cubicBezTo>
                    <a:pt x="25" y="205"/>
                    <a:pt x="23" y="206"/>
                    <a:pt x="20" y="206"/>
                  </a:cubicBezTo>
                  <a:cubicBezTo>
                    <a:pt x="20" y="204"/>
                    <a:pt x="20" y="203"/>
                    <a:pt x="20" y="201"/>
                  </a:cubicBezTo>
                  <a:close/>
                  <a:moveTo>
                    <a:pt x="85" y="196"/>
                  </a:moveTo>
                  <a:cubicBezTo>
                    <a:pt x="90" y="195"/>
                    <a:pt x="94" y="193"/>
                    <a:pt x="99" y="191"/>
                  </a:cubicBezTo>
                  <a:cubicBezTo>
                    <a:pt x="102" y="189"/>
                    <a:pt x="102" y="189"/>
                    <a:pt x="102" y="189"/>
                  </a:cubicBezTo>
                  <a:cubicBezTo>
                    <a:pt x="101" y="188"/>
                    <a:pt x="101" y="188"/>
                    <a:pt x="101" y="188"/>
                  </a:cubicBezTo>
                  <a:cubicBezTo>
                    <a:pt x="123" y="188"/>
                    <a:pt x="144" y="188"/>
                    <a:pt x="166" y="188"/>
                  </a:cubicBezTo>
                  <a:cubicBezTo>
                    <a:pt x="138" y="189"/>
                    <a:pt x="112" y="192"/>
                    <a:pt x="85" y="196"/>
                  </a:cubicBezTo>
                  <a:close/>
                  <a:moveTo>
                    <a:pt x="107" y="185"/>
                  </a:moveTo>
                  <a:cubicBezTo>
                    <a:pt x="114" y="183"/>
                    <a:pt x="121" y="182"/>
                    <a:pt x="128" y="181"/>
                  </a:cubicBezTo>
                  <a:cubicBezTo>
                    <a:pt x="150" y="181"/>
                    <a:pt x="173" y="179"/>
                    <a:pt x="195" y="178"/>
                  </a:cubicBezTo>
                  <a:cubicBezTo>
                    <a:pt x="221" y="179"/>
                    <a:pt x="247" y="182"/>
                    <a:pt x="272" y="185"/>
                  </a:cubicBezTo>
                  <a:cubicBezTo>
                    <a:pt x="217" y="185"/>
                    <a:pt x="162" y="185"/>
                    <a:pt x="107" y="185"/>
                  </a:cubicBezTo>
                  <a:close/>
                  <a:moveTo>
                    <a:pt x="335" y="166"/>
                  </a:moveTo>
                  <a:cubicBezTo>
                    <a:pt x="336" y="162"/>
                    <a:pt x="337" y="157"/>
                    <a:pt x="338" y="150"/>
                  </a:cubicBezTo>
                  <a:cubicBezTo>
                    <a:pt x="353" y="150"/>
                    <a:pt x="367" y="151"/>
                    <a:pt x="382" y="151"/>
                  </a:cubicBezTo>
                  <a:cubicBezTo>
                    <a:pt x="386" y="151"/>
                    <a:pt x="391" y="151"/>
                    <a:pt x="395" y="151"/>
                  </a:cubicBezTo>
                  <a:cubicBezTo>
                    <a:pt x="394" y="155"/>
                    <a:pt x="394" y="160"/>
                    <a:pt x="393" y="164"/>
                  </a:cubicBezTo>
                  <a:cubicBezTo>
                    <a:pt x="391" y="164"/>
                    <a:pt x="389" y="164"/>
                    <a:pt x="387" y="164"/>
                  </a:cubicBezTo>
                  <a:cubicBezTo>
                    <a:pt x="370" y="165"/>
                    <a:pt x="352" y="165"/>
                    <a:pt x="335" y="166"/>
                  </a:cubicBezTo>
                  <a:close/>
                  <a:moveTo>
                    <a:pt x="401" y="164"/>
                  </a:moveTo>
                  <a:cubicBezTo>
                    <a:pt x="402" y="160"/>
                    <a:pt x="403" y="155"/>
                    <a:pt x="403" y="151"/>
                  </a:cubicBezTo>
                  <a:cubicBezTo>
                    <a:pt x="426" y="151"/>
                    <a:pt x="449" y="151"/>
                    <a:pt x="472" y="150"/>
                  </a:cubicBezTo>
                  <a:cubicBezTo>
                    <a:pt x="471" y="154"/>
                    <a:pt x="470" y="158"/>
                    <a:pt x="470" y="162"/>
                  </a:cubicBezTo>
                  <a:cubicBezTo>
                    <a:pt x="447" y="163"/>
                    <a:pt x="424" y="163"/>
                    <a:pt x="401" y="164"/>
                  </a:cubicBezTo>
                  <a:close/>
                  <a:moveTo>
                    <a:pt x="478" y="162"/>
                  </a:moveTo>
                  <a:cubicBezTo>
                    <a:pt x="480" y="158"/>
                    <a:pt x="481" y="154"/>
                    <a:pt x="482" y="150"/>
                  </a:cubicBezTo>
                  <a:cubicBezTo>
                    <a:pt x="494" y="150"/>
                    <a:pt x="507" y="150"/>
                    <a:pt x="520" y="149"/>
                  </a:cubicBezTo>
                  <a:cubicBezTo>
                    <a:pt x="519" y="153"/>
                    <a:pt x="518" y="157"/>
                    <a:pt x="517" y="161"/>
                  </a:cubicBezTo>
                  <a:cubicBezTo>
                    <a:pt x="504" y="162"/>
                    <a:pt x="491" y="162"/>
                    <a:pt x="478" y="162"/>
                  </a:cubicBezTo>
                  <a:close/>
                  <a:moveTo>
                    <a:pt x="565" y="161"/>
                  </a:moveTo>
                  <a:cubicBezTo>
                    <a:pt x="552" y="161"/>
                    <a:pt x="538" y="161"/>
                    <a:pt x="525" y="161"/>
                  </a:cubicBezTo>
                  <a:cubicBezTo>
                    <a:pt x="526" y="157"/>
                    <a:pt x="527" y="153"/>
                    <a:pt x="528" y="149"/>
                  </a:cubicBezTo>
                  <a:cubicBezTo>
                    <a:pt x="543" y="148"/>
                    <a:pt x="557" y="148"/>
                    <a:pt x="572" y="147"/>
                  </a:cubicBezTo>
                  <a:cubicBezTo>
                    <a:pt x="578" y="146"/>
                    <a:pt x="585" y="146"/>
                    <a:pt x="591" y="145"/>
                  </a:cubicBezTo>
                  <a:cubicBezTo>
                    <a:pt x="590" y="150"/>
                    <a:pt x="589" y="156"/>
                    <a:pt x="587" y="161"/>
                  </a:cubicBezTo>
                  <a:cubicBezTo>
                    <a:pt x="580" y="161"/>
                    <a:pt x="573" y="161"/>
                    <a:pt x="565" y="161"/>
                  </a:cubicBezTo>
                  <a:close/>
                  <a:moveTo>
                    <a:pt x="645" y="159"/>
                  </a:moveTo>
                  <a:cubicBezTo>
                    <a:pt x="629" y="159"/>
                    <a:pt x="612" y="160"/>
                    <a:pt x="596" y="160"/>
                  </a:cubicBezTo>
                  <a:cubicBezTo>
                    <a:pt x="597" y="155"/>
                    <a:pt x="599" y="150"/>
                    <a:pt x="600" y="145"/>
                  </a:cubicBezTo>
                  <a:cubicBezTo>
                    <a:pt x="618" y="143"/>
                    <a:pt x="635" y="141"/>
                    <a:pt x="653" y="140"/>
                  </a:cubicBezTo>
                  <a:cubicBezTo>
                    <a:pt x="650" y="146"/>
                    <a:pt x="648" y="153"/>
                    <a:pt x="645" y="159"/>
                  </a:cubicBezTo>
                  <a:close/>
                  <a:moveTo>
                    <a:pt x="665" y="127"/>
                  </a:moveTo>
                  <a:cubicBezTo>
                    <a:pt x="667" y="122"/>
                    <a:pt x="669" y="117"/>
                    <a:pt x="670" y="112"/>
                  </a:cubicBezTo>
                  <a:cubicBezTo>
                    <a:pt x="689" y="111"/>
                    <a:pt x="708" y="110"/>
                    <a:pt x="727" y="109"/>
                  </a:cubicBezTo>
                  <a:cubicBezTo>
                    <a:pt x="726" y="113"/>
                    <a:pt x="725" y="117"/>
                    <a:pt x="723" y="121"/>
                  </a:cubicBezTo>
                  <a:cubicBezTo>
                    <a:pt x="704" y="123"/>
                    <a:pt x="685" y="125"/>
                    <a:pt x="665" y="127"/>
                  </a:cubicBezTo>
                  <a:close/>
                  <a:moveTo>
                    <a:pt x="732" y="120"/>
                  </a:moveTo>
                  <a:cubicBezTo>
                    <a:pt x="734" y="116"/>
                    <a:pt x="735" y="112"/>
                    <a:pt x="737" y="108"/>
                  </a:cubicBezTo>
                  <a:cubicBezTo>
                    <a:pt x="746" y="107"/>
                    <a:pt x="755" y="107"/>
                    <a:pt x="764" y="106"/>
                  </a:cubicBezTo>
                  <a:cubicBezTo>
                    <a:pt x="762" y="110"/>
                    <a:pt x="759" y="114"/>
                    <a:pt x="757" y="118"/>
                  </a:cubicBezTo>
                  <a:cubicBezTo>
                    <a:pt x="749" y="119"/>
                    <a:pt x="741" y="120"/>
                    <a:pt x="732" y="1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0" name="Freeform 105"/>
            <p:cNvSpPr>
              <a:spLocks/>
            </p:cNvSpPr>
            <p:nvPr/>
          </p:nvSpPr>
          <p:spPr bwMode="auto">
            <a:xfrm>
              <a:off x="6130025" y="4846193"/>
              <a:ext cx="88718" cy="88718"/>
            </a:xfrm>
            <a:custGeom>
              <a:avLst/>
              <a:gdLst>
                <a:gd name="T0" fmla="*/ 3 w 29"/>
                <a:gd name="T1" fmla="*/ 29 h 29"/>
                <a:gd name="T2" fmla="*/ 29 w 29"/>
                <a:gd name="T3" fmla="*/ 3 h 29"/>
                <a:gd name="T4" fmla="*/ 26 w 29"/>
                <a:gd name="T5" fmla="*/ 0 h 29"/>
                <a:gd name="T6" fmla="*/ 0 w 29"/>
                <a:gd name="T7" fmla="*/ 26 h 29"/>
                <a:gd name="T8" fmla="*/ 3 w 29"/>
                <a:gd name="T9" fmla="*/ 29 h 29"/>
              </a:gdLst>
              <a:ahLst/>
              <a:cxnLst>
                <a:cxn ang="0">
                  <a:pos x="T0" y="T1"/>
                </a:cxn>
                <a:cxn ang="0">
                  <a:pos x="T2" y="T3"/>
                </a:cxn>
                <a:cxn ang="0">
                  <a:pos x="T4" y="T5"/>
                </a:cxn>
                <a:cxn ang="0">
                  <a:pos x="T6" y="T7"/>
                </a:cxn>
                <a:cxn ang="0">
                  <a:pos x="T8" y="T9"/>
                </a:cxn>
              </a:cxnLst>
              <a:rect l="0" t="0" r="r" b="b"/>
              <a:pathLst>
                <a:path w="29" h="29">
                  <a:moveTo>
                    <a:pt x="3" y="29"/>
                  </a:moveTo>
                  <a:cubicBezTo>
                    <a:pt x="11" y="20"/>
                    <a:pt x="20" y="12"/>
                    <a:pt x="29" y="3"/>
                  </a:cubicBezTo>
                  <a:cubicBezTo>
                    <a:pt x="26" y="0"/>
                    <a:pt x="26" y="0"/>
                    <a:pt x="26" y="0"/>
                  </a:cubicBezTo>
                  <a:cubicBezTo>
                    <a:pt x="17" y="9"/>
                    <a:pt x="9" y="18"/>
                    <a:pt x="0" y="26"/>
                  </a:cubicBezTo>
                  <a:lnTo>
                    <a:pt x="3" y="29"/>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1" name="Freeform 106"/>
            <p:cNvSpPr>
              <a:spLocks/>
            </p:cNvSpPr>
            <p:nvPr/>
          </p:nvSpPr>
          <p:spPr bwMode="auto">
            <a:xfrm>
              <a:off x="5835586" y="3525715"/>
              <a:ext cx="1815497" cy="1442626"/>
            </a:xfrm>
            <a:custGeom>
              <a:avLst/>
              <a:gdLst>
                <a:gd name="T0" fmla="*/ 3 w 597"/>
                <a:gd name="T1" fmla="*/ 121 h 474"/>
                <a:gd name="T2" fmla="*/ 23 w 597"/>
                <a:gd name="T3" fmla="*/ 92 h 474"/>
                <a:gd name="T4" fmla="*/ 24 w 597"/>
                <a:gd name="T5" fmla="*/ 121 h 474"/>
                <a:gd name="T6" fmla="*/ 15 w 597"/>
                <a:gd name="T7" fmla="*/ 137 h 474"/>
                <a:gd name="T8" fmla="*/ 18 w 597"/>
                <a:gd name="T9" fmla="*/ 139 h 474"/>
                <a:gd name="T10" fmla="*/ 25 w 597"/>
                <a:gd name="T11" fmla="*/ 128 h 474"/>
                <a:gd name="T12" fmla="*/ 34 w 597"/>
                <a:gd name="T13" fmla="*/ 258 h 474"/>
                <a:gd name="T14" fmla="*/ 45 w 597"/>
                <a:gd name="T15" fmla="*/ 412 h 474"/>
                <a:gd name="T16" fmla="*/ 11 w 597"/>
                <a:gd name="T17" fmla="*/ 461 h 474"/>
                <a:gd name="T18" fmla="*/ 14 w 597"/>
                <a:gd name="T19" fmla="*/ 463 h 474"/>
                <a:gd name="T20" fmla="*/ 46 w 597"/>
                <a:gd name="T21" fmla="*/ 418 h 474"/>
                <a:gd name="T22" fmla="*/ 46 w 597"/>
                <a:gd name="T23" fmla="*/ 444 h 474"/>
                <a:gd name="T24" fmla="*/ 45 w 597"/>
                <a:gd name="T25" fmla="*/ 446 h 474"/>
                <a:gd name="T26" fmla="*/ 46 w 597"/>
                <a:gd name="T27" fmla="*/ 446 h 474"/>
                <a:gd name="T28" fmla="*/ 45 w 597"/>
                <a:gd name="T29" fmla="*/ 466 h 474"/>
                <a:gd name="T30" fmla="*/ 56 w 597"/>
                <a:gd name="T31" fmla="*/ 467 h 474"/>
                <a:gd name="T32" fmla="*/ 56 w 597"/>
                <a:gd name="T33" fmla="*/ 465 h 474"/>
                <a:gd name="T34" fmla="*/ 59 w 597"/>
                <a:gd name="T35" fmla="*/ 466 h 474"/>
                <a:gd name="T36" fmla="*/ 103 w 597"/>
                <a:gd name="T37" fmla="*/ 400 h 474"/>
                <a:gd name="T38" fmla="*/ 101 w 597"/>
                <a:gd name="T39" fmla="*/ 397 h 474"/>
                <a:gd name="T40" fmla="*/ 56 w 597"/>
                <a:gd name="T41" fmla="*/ 465 h 474"/>
                <a:gd name="T42" fmla="*/ 56 w 597"/>
                <a:gd name="T43" fmla="*/ 437 h 474"/>
                <a:gd name="T44" fmla="*/ 111 w 597"/>
                <a:gd name="T45" fmla="*/ 362 h 474"/>
                <a:gd name="T46" fmla="*/ 108 w 597"/>
                <a:gd name="T47" fmla="*/ 360 h 474"/>
                <a:gd name="T48" fmla="*/ 56 w 597"/>
                <a:gd name="T49" fmla="*/ 432 h 474"/>
                <a:gd name="T50" fmla="*/ 55 w 597"/>
                <a:gd name="T51" fmla="*/ 404 h 474"/>
                <a:gd name="T52" fmla="*/ 78 w 597"/>
                <a:gd name="T53" fmla="*/ 373 h 474"/>
                <a:gd name="T54" fmla="*/ 144 w 597"/>
                <a:gd name="T55" fmla="*/ 300 h 474"/>
                <a:gd name="T56" fmla="*/ 142 w 597"/>
                <a:gd name="T57" fmla="*/ 297 h 474"/>
                <a:gd name="T58" fmla="*/ 75 w 597"/>
                <a:gd name="T59" fmla="*/ 370 h 474"/>
                <a:gd name="T60" fmla="*/ 55 w 597"/>
                <a:gd name="T61" fmla="*/ 399 h 474"/>
                <a:gd name="T62" fmla="*/ 44 w 597"/>
                <a:gd name="T63" fmla="*/ 259 h 474"/>
                <a:gd name="T64" fmla="*/ 36 w 597"/>
                <a:gd name="T65" fmla="*/ 149 h 474"/>
                <a:gd name="T66" fmla="*/ 34 w 597"/>
                <a:gd name="T67" fmla="*/ 113 h 474"/>
                <a:gd name="T68" fmla="*/ 110 w 597"/>
                <a:gd name="T69" fmla="*/ 40 h 474"/>
                <a:gd name="T70" fmla="*/ 109 w 597"/>
                <a:gd name="T71" fmla="*/ 36 h 474"/>
                <a:gd name="T72" fmla="*/ 33 w 597"/>
                <a:gd name="T73" fmla="*/ 107 h 474"/>
                <a:gd name="T74" fmla="*/ 32 w 597"/>
                <a:gd name="T75" fmla="*/ 79 h 474"/>
                <a:gd name="T76" fmla="*/ 34 w 597"/>
                <a:gd name="T77" fmla="*/ 76 h 474"/>
                <a:gd name="T78" fmla="*/ 69 w 597"/>
                <a:gd name="T79" fmla="*/ 43 h 474"/>
                <a:gd name="T80" fmla="*/ 68 w 597"/>
                <a:gd name="T81" fmla="*/ 40 h 474"/>
                <a:gd name="T82" fmla="*/ 31 w 597"/>
                <a:gd name="T83" fmla="*/ 73 h 474"/>
                <a:gd name="T84" fmla="*/ 29 w 597"/>
                <a:gd name="T85" fmla="*/ 36 h 474"/>
                <a:gd name="T86" fmla="*/ 307 w 597"/>
                <a:gd name="T87" fmla="*/ 15 h 474"/>
                <a:gd name="T88" fmla="*/ 590 w 597"/>
                <a:gd name="T89" fmla="*/ 12 h 474"/>
                <a:gd name="T90" fmla="*/ 591 w 597"/>
                <a:gd name="T91" fmla="*/ 2 h 474"/>
                <a:gd name="T92" fmla="*/ 301 w 597"/>
                <a:gd name="T93" fmla="*/ 6 h 474"/>
                <a:gd name="T94" fmla="*/ 29 w 597"/>
                <a:gd name="T95" fmla="*/ 30 h 474"/>
                <a:gd name="T96" fmla="*/ 28 w 597"/>
                <a:gd name="T97" fmla="*/ 27 h 474"/>
                <a:gd name="T98" fmla="*/ 23 w 597"/>
                <a:gd name="T99" fmla="*/ 27 h 474"/>
                <a:gd name="T100" fmla="*/ 23 w 597"/>
                <a:gd name="T101" fmla="*/ 31 h 474"/>
                <a:gd name="T102" fmla="*/ 22 w 597"/>
                <a:gd name="T103" fmla="*/ 31 h 474"/>
                <a:gd name="T104" fmla="*/ 23 w 597"/>
                <a:gd name="T105" fmla="*/ 36 h 474"/>
                <a:gd name="T106" fmla="*/ 23 w 597"/>
                <a:gd name="T107" fmla="*/ 36 h 474"/>
                <a:gd name="T108" fmla="*/ 22 w 597"/>
                <a:gd name="T109" fmla="*/ 85 h 474"/>
                <a:gd name="T110" fmla="*/ 0 w 597"/>
                <a:gd name="T111" fmla="*/ 119 h 474"/>
                <a:gd name="T112" fmla="*/ 3 w 597"/>
                <a:gd name="T113" fmla="*/ 121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7" h="474">
                  <a:moveTo>
                    <a:pt x="3" y="121"/>
                  </a:moveTo>
                  <a:cubicBezTo>
                    <a:pt x="9" y="113"/>
                    <a:pt x="16" y="102"/>
                    <a:pt x="23" y="92"/>
                  </a:cubicBezTo>
                  <a:cubicBezTo>
                    <a:pt x="23" y="102"/>
                    <a:pt x="24" y="111"/>
                    <a:pt x="24" y="121"/>
                  </a:cubicBezTo>
                  <a:cubicBezTo>
                    <a:pt x="21" y="127"/>
                    <a:pt x="18" y="132"/>
                    <a:pt x="15" y="137"/>
                  </a:cubicBezTo>
                  <a:cubicBezTo>
                    <a:pt x="18" y="139"/>
                    <a:pt x="18" y="139"/>
                    <a:pt x="18" y="139"/>
                  </a:cubicBezTo>
                  <a:cubicBezTo>
                    <a:pt x="20" y="135"/>
                    <a:pt x="22" y="131"/>
                    <a:pt x="25" y="128"/>
                  </a:cubicBezTo>
                  <a:cubicBezTo>
                    <a:pt x="28" y="171"/>
                    <a:pt x="33" y="215"/>
                    <a:pt x="34" y="258"/>
                  </a:cubicBezTo>
                  <a:cubicBezTo>
                    <a:pt x="36" y="309"/>
                    <a:pt x="43" y="360"/>
                    <a:pt x="45" y="412"/>
                  </a:cubicBezTo>
                  <a:cubicBezTo>
                    <a:pt x="33" y="429"/>
                    <a:pt x="22" y="446"/>
                    <a:pt x="11" y="461"/>
                  </a:cubicBezTo>
                  <a:cubicBezTo>
                    <a:pt x="14" y="463"/>
                    <a:pt x="14" y="463"/>
                    <a:pt x="14" y="463"/>
                  </a:cubicBezTo>
                  <a:cubicBezTo>
                    <a:pt x="24" y="450"/>
                    <a:pt x="34" y="434"/>
                    <a:pt x="46" y="418"/>
                  </a:cubicBezTo>
                  <a:cubicBezTo>
                    <a:pt x="46" y="427"/>
                    <a:pt x="46" y="436"/>
                    <a:pt x="46" y="444"/>
                  </a:cubicBezTo>
                  <a:cubicBezTo>
                    <a:pt x="46" y="445"/>
                    <a:pt x="45" y="445"/>
                    <a:pt x="45" y="446"/>
                  </a:cubicBezTo>
                  <a:cubicBezTo>
                    <a:pt x="46" y="446"/>
                    <a:pt x="46" y="446"/>
                    <a:pt x="46" y="446"/>
                  </a:cubicBezTo>
                  <a:cubicBezTo>
                    <a:pt x="46" y="453"/>
                    <a:pt x="46" y="460"/>
                    <a:pt x="45" y="466"/>
                  </a:cubicBezTo>
                  <a:cubicBezTo>
                    <a:pt x="45" y="473"/>
                    <a:pt x="55" y="474"/>
                    <a:pt x="56" y="467"/>
                  </a:cubicBezTo>
                  <a:cubicBezTo>
                    <a:pt x="56" y="466"/>
                    <a:pt x="56" y="465"/>
                    <a:pt x="56" y="465"/>
                  </a:cubicBezTo>
                  <a:cubicBezTo>
                    <a:pt x="59" y="466"/>
                    <a:pt x="59" y="466"/>
                    <a:pt x="59" y="466"/>
                  </a:cubicBezTo>
                  <a:cubicBezTo>
                    <a:pt x="71" y="442"/>
                    <a:pt x="84" y="418"/>
                    <a:pt x="103" y="400"/>
                  </a:cubicBezTo>
                  <a:cubicBezTo>
                    <a:pt x="101" y="397"/>
                    <a:pt x="101" y="397"/>
                    <a:pt x="101" y="397"/>
                  </a:cubicBezTo>
                  <a:cubicBezTo>
                    <a:pt x="81" y="416"/>
                    <a:pt x="67" y="440"/>
                    <a:pt x="56" y="465"/>
                  </a:cubicBezTo>
                  <a:cubicBezTo>
                    <a:pt x="56" y="456"/>
                    <a:pt x="56" y="446"/>
                    <a:pt x="56" y="437"/>
                  </a:cubicBezTo>
                  <a:cubicBezTo>
                    <a:pt x="76" y="413"/>
                    <a:pt x="94" y="389"/>
                    <a:pt x="111" y="362"/>
                  </a:cubicBezTo>
                  <a:cubicBezTo>
                    <a:pt x="108" y="360"/>
                    <a:pt x="108" y="360"/>
                    <a:pt x="108" y="360"/>
                  </a:cubicBezTo>
                  <a:cubicBezTo>
                    <a:pt x="92" y="385"/>
                    <a:pt x="74" y="408"/>
                    <a:pt x="56" y="432"/>
                  </a:cubicBezTo>
                  <a:cubicBezTo>
                    <a:pt x="56" y="423"/>
                    <a:pt x="56" y="413"/>
                    <a:pt x="55" y="404"/>
                  </a:cubicBezTo>
                  <a:cubicBezTo>
                    <a:pt x="62" y="394"/>
                    <a:pt x="70" y="383"/>
                    <a:pt x="78" y="373"/>
                  </a:cubicBezTo>
                  <a:cubicBezTo>
                    <a:pt x="101" y="341"/>
                    <a:pt x="124" y="313"/>
                    <a:pt x="144" y="300"/>
                  </a:cubicBezTo>
                  <a:cubicBezTo>
                    <a:pt x="142" y="297"/>
                    <a:pt x="142" y="297"/>
                    <a:pt x="142" y="297"/>
                  </a:cubicBezTo>
                  <a:cubicBezTo>
                    <a:pt x="121" y="311"/>
                    <a:pt x="98" y="339"/>
                    <a:pt x="75" y="370"/>
                  </a:cubicBezTo>
                  <a:cubicBezTo>
                    <a:pt x="68" y="380"/>
                    <a:pt x="61" y="389"/>
                    <a:pt x="55" y="399"/>
                  </a:cubicBezTo>
                  <a:cubicBezTo>
                    <a:pt x="51" y="352"/>
                    <a:pt x="45" y="305"/>
                    <a:pt x="44" y="259"/>
                  </a:cubicBezTo>
                  <a:cubicBezTo>
                    <a:pt x="43" y="222"/>
                    <a:pt x="39" y="186"/>
                    <a:pt x="36" y="149"/>
                  </a:cubicBezTo>
                  <a:cubicBezTo>
                    <a:pt x="35" y="137"/>
                    <a:pt x="34" y="125"/>
                    <a:pt x="34" y="113"/>
                  </a:cubicBezTo>
                  <a:cubicBezTo>
                    <a:pt x="53" y="82"/>
                    <a:pt x="78" y="54"/>
                    <a:pt x="110" y="40"/>
                  </a:cubicBezTo>
                  <a:cubicBezTo>
                    <a:pt x="109" y="36"/>
                    <a:pt x="109" y="36"/>
                    <a:pt x="109" y="36"/>
                  </a:cubicBezTo>
                  <a:cubicBezTo>
                    <a:pt x="77" y="50"/>
                    <a:pt x="53" y="77"/>
                    <a:pt x="33" y="107"/>
                  </a:cubicBezTo>
                  <a:cubicBezTo>
                    <a:pt x="33" y="97"/>
                    <a:pt x="32" y="88"/>
                    <a:pt x="32" y="79"/>
                  </a:cubicBezTo>
                  <a:cubicBezTo>
                    <a:pt x="32" y="78"/>
                    <a:pt x="33" y="77"/>
                    <a:pt x="34" y="76"/>
                  </a:cubicBezTo>
                  <a:cubicBezTo>
                    <a:pt x="45" y="61"/>
                    <a:pt x="57" y="48"/>
                    <a:pt x="69" y="43"/>
                  </a:cubicBezTo>
                  <a:cubicBezTo>
                    <a:pt x="68" y="40"/>
                    <a:pt x="68" y="40"/>
                    <a:pt x="68" y="40"/>
                  </a:cubicBezTo>
                  <a:cubicBezTo>
                    <a:pt x="55" y="45"/>
                    <a:pt x="43" y="58"/>
                    <a:pt x="31" y="73"/>
                  </a:cubicBezTo>
                  <a:cubicBezTo>
                    <a:pt x="31" y="60"/>
                    <a:pt x="30" y="48"/>
                    <a:pt x="29" y="36"/>
                  </a:cubicBezTo>
                  <a:cubicBezTo>
                    <a:pt x="121" y="24"/>
                    <a:pt x="214" y="18"/>
                    <a:pt x="307" y="15"/>
                  </a:cubicBezTo>
                  <a:cubicBezTo>
                    <a:pt x="401" y="11"/>
                    <a:pt x="495" y="13"/>
                    <a:pt x="590" y="12"/>
                  </a:cubicBezTo>
                  <a:cubicBezTo>
                    <a:pt x="596" y="12"/>
                    <a:pt x="597" y="2"/>
                    <a:pt x="591" y="2"/>
                  </a:cubicBezTo>
                  <a:cubicBezTo>
                    <a:pt x="494" y="0"/>
                    <a:pt x="397" y="2"/>
                    <a:pt x="301" y="6"/>
                  </a:cubicBezTo>
                  <a:cubicBezTo>
                    <a:pt x="210" y="9"/>
                    <a:pt x="119" y="15"/>
                    <a:pt x="29" y="30"/>
                  </a:cubicBezTo>
                  <a:cubicBezTo>
                    <a:pt x="29" y="29"/>
                    <a:pt x="28" y="28"/>
                    <a:pt x="28" y="27"/>
                  </a:cubicBezTo>
                  <a:cubicBezTo>
                    <a:pt x="28" y="24"/>
                    <a:pt x="24" y="24"/>
                    <a:pt x="23" y="27"/>
                  </a:cubicBezTo>
                  <a:cubicBezTo>
                    <a:pt x="23" y="28"/>
                    <a:pt x="23" y="29"/>
                    <a:pt x="23" y="31"/>
                  </a:cubicBezTo>
                  <a:cubicBezTo>
                    <a:pt x="23" y="31"/>
                    <a:pt x="22" y="31"/>
                    <a:pt x="22" y="31"/>
                  </a:cubicBezTo>
                  <a:cubicBezTo>
                    <a:pt x="18" y="31"/>
                    <a:pt x="19" y="37"/>
                    <a:pt x="23" y="36"/>
                  </a:cubicBezTo>
                  <a:cubicBezTo>
                    <a:pt x="23" y="36"/>
                    <a:pt x="23" y="36"/>
                    <a:pt x="23" y="36"/>
                  </a:cubicBezTo>
                  <a:cubicBezTo>
                    <a:pt x="22" y="53"/>
                    <a:pt x="22" y="69"/>
                    <a:pt x="22" y="85"/>
                  </a:cubicBezTo>
                  <a:cubicBezTo>
                    <a:pt x="14" y="97"/>
                    <a:pt x="7" y="109"/>
                    <a:pt x="0" y="119"/>
                  </a:cubicBezTo>
                  <a:lnTo>
                    <a:pt x="3" y="121"/>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2" name="Freeform 107"/>
            <p:cNvSpPr>
              <a:spLocks/>
            </p:cNvSpPr>
            <p:nvPr/>
          </p:nvSpPr>
          <p:spPr bwMode="auto">
            <a:xfrm>
              <a:off x="5947447" y="3714722"/>
              <a:ext cx="201865" cy="234009"/>
            </a:xfrm>
            <a:custGeom>
              <a:avLst/>
              <a:gdLst>
                <a:gd name="T0" fmla="*/ 0 w 66"/>
                <a:gd name="T1" fmla="*/ 75 h 77"/>
                <a:gd name="T2" fmla="*/ 3 w 66"/>
                <a:gd name="T3" fmla="*/ 77 h 77"/>
                <a:gd name="T4" fmla="*/ 66 w 66"/>
                <a:gd name="T5" fmla="*/ 3 h 77"/>
                <a:gd name="T6" fmla="*/ 64 w 66"/>
                <a:gd name="T7" fmla="*/ 0 h 77"/>
                <a:gd name="T8" fmla="*/ 0 w 66"/>
                <a:gd name="T9" fmla="*/ 75 h 77"/>
              </a:gdLst>
              <a:ahLst/>
              <a:cxnLst>
                <a:cxn ang="0">
                  <a:pos x="T0" y="T1"/>
                </a:cxn>
                <a:cxn ang="0">
                  <a:pos x="T2" y="T3"/>
                </a:cxn>
                <a:cxn ang="0">
                  <a:pos x="T4" y="T5"/>
                </a:cxn>
                <a:cxn ang="0">
                  <a:pos x="T6" y="T7"/>
                </a:cxn>
                <a:cxn ang="0">
                  <a:pos x="T8" y="T9"/>
                </a:cxn>
              </a:cxnLst>
              <a:rect l="0" t="0" r="r" b="b"/>
              <a:pathLst>
                <a:path w="66" h="77">
                  <a:moveTo>
                    <a:pt x="0" y="75"/>
                  </a:moveTo>
                  <a:cubicBezTo>
                    <a:pt x="3" y="77"/>
                    <a:pt x="3" y="77"/>
                    <a:pt x="3" y="77"/>
                  </a:cubicBezTo>
                  <a:cubicBezTo>
                    <a:pt x="22" y="52"/>
                    <a:pt x="41" y="20"/>
                    <a:pt x="66" y="3"/>
                  </a:cubicBezTo>
                  <a:cubicBezTo>
                    <a:pt x="64" y="0"/>
                    <a:pt x="64" y="0"/>
                    <a:pt x="64" y="0"/>
                  </a:cubicBezTo>
                  <a:cubicBezTo>
                    <a:pt x="37" y="18"/>
                    <a:pt x="19" y="50"/>
                    <a:pt x="0" y="7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3" name="Freeform 108"/>
            <p:cNvSpPr>
              <a:spLocks/>
            </p:cNvSpPr>
            <p:nvPr/>
          </p:nvSpPr>
          <p:spPr bwMode="auto">
            <a:xfrm>
              <a:off x="5744296" y="4374318"/>
              <a:ext cx="66860" cy="578593"/>
            </a:xfrm>
            <a:custGeom>
              <a:avLst/>
              <a:gdLst>
                <a:gd name="T0" fmla="*/ 22 w 22"/>
                <a:gd name="T1" fmla="*/ 190 h 190"/>
                <a:gd name="T2" fmla="*/ 4 w 22"/>
                <a:gd name="T3" fmla="*/ 0 h 190"/>
                <a:gd name="T4" fmla="*/ 0 w 22"/>
                <a:gd name="T5" fmla="*/ 1 h 190"/>
                <a:gd name="T6" fmla="*/ 19 w 22"/>
                <a:gd name="T7" fmla="*/ 190 h 190"/>
                <a:gd name="T8" fmla="*/ 22 w 22"/>
                <a:gd name="T9" fmla="*/ 190 h 190"/>
              </a:gdLst>
              <a:ahLst/>
              <a:cxnLst>
                <a:cxn ang="0">
                  <a:pos x="T0" y="T1"/>
                </a:cxn>
                <a:cxn ang="0">
                  <a:pos x="T2" y="T3"/>
                </a:cxn>
                <a:cxn ang="0">
                  <a:pos x="T4" y="T5"/>
                </a:cxn>
                <a:cxn ang="0">
                  <a:pos x="T6" y="T7"/>
                </a:cxn>
                <a:cxn ang="0">
                  <a:pos x="T8" y="T9"/>
                </a:cxn>
              </a:cxnLst>
              <a:rect l="0" t="0" r="r" b="b"/>
              <a:pathLst>
                <a:path w="22" h="190">
                  <a:moveTo>
                    <a:pt x="22" y="190"/>
                  </a:moveTo>
                  <a:cubicBezTo>
                    <a:pt x="16" y="127"/>
                    <a:pt x="9" y="64"/>
                    <a:pt x="4" y="0"/>
                  </a:cubicBezTo>
                  <a:cubicBezTo>
                    <a:pt x="0" y="1"/>
                    <a:pt x="0" y="1"/>
                    <a:pt x="0" y="1"/>
                  </a:cubicBezTo>
                  <a:cubicBezTo>
                    <a:pt x="5" y="64"/>
                    <a:pt x="12" y="127"/>
                    <a:pt x="19" y="190"/>
                  </a:cubicBezTo>
                  <a:lnTo>
                    <a:pt x="22" y="190"/>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4" name="Freeform 109"/>
            <p:cNvSpPr>
              <a:spLocks noEditPoints="1"/>
            </p:cNvSpPr>
            <p:nvPr/>
          </p:nvSpPr>
          <p:spPr bwMode="auto">
            <a:xfrm>
              <a:off x="5613149" y="3330279"/>
              <a:ext cx="2403090" cy="1908072"/>
            </a:xfrm>
            <a:custGeom>
              <a:avLst/>
              <a:gdLst>
                <a:gd name="T0" fmla="*/ 4 w 790"/>
                <a:gd name="T1" fmla="*/ 63 h 627"/>
                <a:gd name="T2" fmla="*/ 42 w 790"/>
                <a:gd name="T3" fmla="*/ 583 h 627"/>
                <a:gd name="T4" fmla="*/ 36 w 790"/>
                <a:gd name="T5" fmla="*/ 586 h 627"/>
                <a:gd name="T6" fmla="*/ 35 w 790"/>
                <a:gd name="T7" fmla="*/ 588 h 627"/>
                <a:gd name="T8" fmla="*/ 33 w 790"/>
                <a:gd name="T9" fmla="*/ 595 h 627"/>
                <a:gd name="T10" fmla="*/ 52 w 790"/>
                <a:gd name="T11" fmla="*/ 595 h 627"/>
                <a:gd name="T12" fmla="*/ 52 w 790"/>
                <a:gd name="T13" fmla="*/ 588 h 627"/>
                <a:gd name="T14" fmla="*/ 19 w 790"/>
                <a:gd name="T15" fmla="*/ 64 h 627"/>
                <a:gd name="T16" fmla="*/ 32 w 790"/>
                <a:gd name="T17" fmla="*/ 63 h 627"/>
                <a:gd name="T18" fmla="*/ 35 w 790"/>
                <a:gd name="T19" fmla="*/ 86 h 627"/>
                <a:gd name="T20" fmla="*/ 73 w 790"/>
                <a:gd name="T21" fmla="*/ 239 h 627"/>
                <a:gd name="T22" fmla="*/ 339 w 790"/>
                <a:gd name="T23" fmla="*/ 22 h 627"/>
                <a:gd name="T24" fmla="*/ 253 w 790"/>
                <a:gd name="T25" fmla="*/ 21 h 627"/>
                <a:gd name="T26" fmla="*/ 585 w 790"/>
                <a:gd name="T27" fmla="*/ 18 h 627"/>
                <a:gd name="T28" fmla="*/ 723 w 790"/>
                <a:gd name="T29" fmla="*/ 37 h 627"/>
                <a:gd name="T30" fmla="*/ 722 w 790"/>
                <a:gd name="T31" fmla="*/ 18 h 627"/>
                <a:gd name="T32" fmla="*/ 551 w 790"/>
                <a:gd name="T33" fmla="*/ 24 h 627"/>
                <a:gd name="T34" fmla="*/ 724 w 790"/>
                <a:gd name="T35" fmla="*/ 48 h 627"/>
                <a:gd name="T36" fmla="*/ 723 w 790"/>
                <a:gd name="T37" fmla="*/ 188 h 627"/>
                <a:gd name="T38" fmla="*/ 729 w 790"/>
                <a:gd name="T39" fmla="*/ 37 h 627"/>
                <a:gd name="T40" fmla="*/ 758 w 790"/>
                <a:gd name="T41" fmla="*/ 19 h 627"/>
                <a:gd name="T42" fmla="*/ 745 w 790"/>
                <a:gd name="T43" fmla="*/ 277 h 627"/>
                <a:gd name="T44" fmla="*/ 742 w 790"/>
                <a:gd name="T45" fmla="*/ 388 h 627"/>
                <a:gd name="T46" fmla="*/ 774 w 790"/>
                <a:gd name="T47" fmla="*/ 596 h 627"/>
                <a:gd name="T48" fmla="*/ 771 w 790"/>
                <a:gd name="T49" fmla="*/ 599 h 627"/>
                <a:gd name="T50" fmla="*/ 753 w 790"/>
                <a:gd name="T51" fmla="*/ 603 h 627"/>
                <a:gd name="T52" fmla="*/ 321 w 790"/>
                <a:gd name="T53" fmla="*/ 606 h 627"/>
                <a:gd name="T54" fmla="*/ 64 w 790"/>
                <a:gd name="T55" fmla="*/ 607 h 627"/>
                <a:gd name="T56" fmla="*/ 363 w 790"/>
                <a:gd name="T57" fmla="*/ 619 h 627"/>
                <a:gd name="T58" fmla="*/ 746 w 790"/>
                <a:gd name="T59" fmla="*/ 607 h 627"/>
                <a:gd name="T60" fmla="*/ 773 w 790"/>
                <a:gd name="T61" fmla="*/ 610 h 627"/>
                <a:gd name="T62" fmla="*/ 785 w 790"/>
                <a:gd name="T63" fmla="*/ 603 h 627"/>
                <a:gd name="T64" fmla="*/ 763 w 790"/>
                <a:gd name="T65" fmla="*/ 294 h 627"/>
                <a:gd name="T66" fmla="*/ 777 w 790"/>
                <a:gd name="T67" fmla="*/ 22 h 627"/>
                <a:gd name="T68" fmla="*/ 760 w 790"/>
                <a:gd name="T69" fmla="*/ 16 h 627"/>
                <a:gd name="T70" fmla="*/ 379 w 790"/>
                <a:gd name="T71" fmla="*/ 6 h 627"/>
                <a:gd name="T72" fmla="*/ 11 w 790"/>
                <a:gd name="T73" fmla="*/ 37 h 627"/>
                <a:gd name="T74" fmla="*/ 1 w 790"/>
                <a:gd name="T75" fmla="*/ 44 h 627"/>
                <a:gd name="T76" fmla="*/ 780 w 790"/>
                <a:gd name="T77" fmla="*/ 603 h 627"/>
                <a:gd name="T78" fmla="*/ 722 w 790"/>
                <a:gd name="T79" fmla="*/ 605 h 627"/>
                <a:gd name="T80" fmla="*/ 772 w 790"/>
                <a:gd name="T81" fmla="*/ 575 h 627"/>
                <a:gd name="T82" fmla="*/ 752 w 790"/>
                <a:gd name="T83" fmla="*/ 273 h 627"/>
                <a:gd name="T84" fmla="*/ 94 w 790"/>
                <a:gd name="T85" fmla="*/ 47 h 627"/>
                <a:gd name="T86" fmla="*/ 75 w 790"/>
                <a:gd name="T87" fmla="*/ 37 h 627"/>
                <a:gd name="T88" fmla="*/ 39 w 790"/>
                <a:gd name="T89" fmla="*/ 52 h 627"/>
                <a:gd name="T90" fmla="*/ 33 w 790"/>
                <a:gd name="T91" fmla="*/ 42 h 627"/>
                <a:gd name="T92" fmla="*/ 36 w 790"/>
                <a:gd name="T93" fmla="*/ 52 h 627"/>
                <a:gd name="T94" fmla="*/ 202 w 790"/>
                <a:gd name="T95" fmla="*/ 33 h 627"/>
                <a:gd name="T96" fmla="*/ 202 w 790"/>
                <a:gd name="T97" fmla="*/ 33 h 627"/>
                <a:gd name="T98" fmla="*/ 198 w 790"/>
                <a:gd name="T99" fmla="*/ 25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0" h="627">
                  <a:moveTo>
                    <a:pt x="1" y="44"/>
                  </a:moveTo>
                  <a:cubicBezTo>
                    <a:pt x="4" y="44"/>
                    <a:pt x="8" y="44"/>
                    <a:pt x="11" y="44"/>
                  </a:cubicBezTo>
                  <a:cubicBezTo>
                    <a:pt x="11" y="50"/>
                    <a:pt x="11" y="56"/>
                    <a:pt x="11" y="62"/>
                  </a:cubicBezTo>
                  <a:cubicBezTo>
                    <a:pt x="8" y="62"/>
                    <a:pt x="6" y="62"/>
                    <a:pt x="4" y="63"/>
                  </a:cubicBezTo>
                  <a:cubicBezTo>
                    <a:pt x="4" y="67"/>
                    <a:pt x="4" y="67"/>
                    <a:pt x="4" y="67"/>
                  </a:cubicBezTo>
                  <a:cubicBezTo>
                    <a:pt x="6" y="66"/>
                    <a:pt x="8" y="66"/>
                    <a:pt x="10" y="65"/>
                  </a:cubicBezTo>
                  <a:cubicBezTo>
                    <a:pt x="9" y="153"/>
                    <a:pt x="24" y="242"/>
                    <a:pt x="27" y="330"/>
                  </a:cubicBezTo>
                  <a:cubicBezTo>
                    <a:pt x="29" y="414"/>
                    <a:pt x="45" y="499"/>
                    <a:pt x="42" y="583"/>
                  </a:cubicBezTo>
                  <a:cubicBezTo>
                    <a:pt x="40" y="583"/>
                    <a:pt x="39" y="583"/>
                    <a:pt x="37" y="582"/>
                  </a:cubicBezTo>
                  <a:cubicBezTo>
                    <a:pt x="35" y="582"/>
                    <a:pt x="33" y="581"/>
                    <a:pt x="31" y="580"/>
                  </a:cubicBezTo>
                  <a:cubicBezTo>
                    <a:pt x="29" y="583"/>
                    <a:pt x="29" y="583"/>
                    <a:pt x="29" y="583"/>
                  </a:cubicBezTo>
                  <a:cubicBezTo>
                    <a:pt x="31" y="584"/>
                    <a:pt x="34" y="585"/>
                    <a:pt x="36" y="586"/>
                  </a:cubicBezTo>
                  <a:cubicBezTo>
                    <a:pt x="38" y="586"/>
                    <a:pt x="39" y="586"/>
                    <a:pt x="40" y="587"/>
                  </a:cubicBezTo>
                  <a:cubicBezTo>
                    <a:pt x="39" y="587"/>
                    <a:pt x="39" y="587"/>
                    <a:pt x="39" y="588"/>
                  </a:cubicBezTo>
                  <a:cubicBezTo>
                    <a:pt x="38" y="588"/>
                    <a:pt x="38" y="588"/>
                    <a:pt x="37" y="588"/>
                  </a:cubicBezTo>
                  <a:cubicBezTo>
                    <a:pt x="36" y="588"/>
                    <a:pt x="36" y="588"/>
                    <a:pt x="35" y="588"/>
                  </a:cubicBezTo>
                  <a:cubicBezTo>
                    <a:pt x="30" y="587"/>
                    <a:pt x="30" y="587"/>
                    <a:pt x="30" y="587"/>
                  </a:cubicBezTo>
                  <a:cubicBezTo>
                    <a:pt x="33" y="591"/>
                    <a:pt x="33" y="591"/>
                    <a:pt x="33" y="591"/>
                  </a:cubicBezTo>
                  <a:cubicBezTo>
                    <a:pt x="34" y="591"/>
                    <a:pt x="34" y="592"/>
                    <a:pt x="35" y="592"/>
                  </a:cubicBezTo>
                  <a:cubicBezTo>
                    <a:pt x="33" y="595"/>
                    <a:pt x="33" y="595"/>
                    <a:pt x="33" y="595"/>
                  </a:cubicBezTo>
                  <a:cubicBezTo>
                    <a:pt x="37" y="595"/>
                    <a:pt x="37" y="595"/>
                    <a:pt x="37" y="595"/>
                  </a:cubicBezTo>
                  <a:cubicBezTo>
                    <a:pt x="37" y="595"/>
                    <a:pt x="37" y="595"/>
                    <a:pt x="38" y="595"/>
                  </a:cubicBezTo>
                  <a:cubicBezTo>
                    <a:pt x="39" y="595"/>
                    <a:pt x="40" y="596"/>
                    <a:pt x="41" y="597"/>
                  </a:cubicBezTo>
                  <a:cubicBezTo>
                    <a:pt x="43" y="601"/>
                    <a:pt x="51" y="601"/>
                    <a:pt x="52" y="595"/>
                  </a:cubicBezTo>
                  <a:cubicBezTo>
                    <a:pt x="52" y="594"/>
                    <a:pt x="52" y="593"/>
                    <a:pt x="52" y="592"/>
                  </a:cubicBezTo>
                  <a:cubicBezTo>
                    <a:pt x="52" y="592"/>
                    <a:pt x="52" y="591"/>
                    <a:pt x="53" y="591"/>
                  </a:cubicBezTo>
                  <a:cubicBezTo>
                    <a:pt x="56" y="588"/>
                    <a:pt x="56" y="588"/>
                    <a:pt x="56" y="588"/>
                  </a:cubicBezTo>
                  <a:cubicBezTo>
                    <a:pt x="52" y="588"/>
                    <a:pt x="52" y="588"/>
                    <a:pt x="52" y="588"/>
                  </a:cubicBezTo>
                  <a:cubicBezTo>
                    <a:pt x="52" y="588"/>
                    <a:pt x="52" y="588"/>
                    <a:pt x="52" y="588"/>
                  </a:cubicBezTo>
                  <a:cubicBezTo>
                    <a:pt x="55" y="502"/>
                    <a:pt x="38" y="416"/>
                    <a:pt x="36" y="331"/>
                  </a:cubicBezTo>
                  <a:cubicBezTo>
                    <a:pt x="34" y="282"/>
                    <a:pt x="30" y="233"/>
                    <a:pt x="26" y="184"/>
                  </a:cubicBezTo>
                  <a:cubicBezTo>
                    <a:pt x="23" y="144"/>
                    <a:pt x="21" y="104"/>
                    <a:pt x="19" y="64"/>
                  </a:cubicBezTo>
                  <a:cubicBezTo>
                    <a:pt x="21" y="64"/>
                    <a:pt x="24" y="63"/>
                    <a:pt x="26" y="63"/>
                  </a:cubicBezTo>
                  <a:cubicBezTo>
                    <a:pt x="26" y="63"/>
                    <a:pt x="26" y="63"/>
                    <a:pt x="26" y="63"/>
                  </a:cubicBezTo>
                  <a:cubicBezTo>
                    <a:pt x="28" y="63"/>
                    <a:pt x="30" y="63"/>
                    <a:pt x="31" y="63"/>
                  </a:cubicBezTo>
                  <a:cubicBezTo>
                    <a:pt x="31" y="63"/>
                    <a:pt x="32" y="63"/>
                    <a:pt x="32" y="63"/>
                  </a:cubicBezTo>
                  <a:cubicBezTo>
                    <a:pt x="31" y="70"/>
                    <a:pt x="31" y="77"/>
                    <a:pt x="31" y="86"/>
                  </a:cubicBezTo>
                  <a:cubicBezTo>
                    <a:pt x="31" y="129"/>
                    <a:pt x="39" y="191"/>
                    <a:pt x="54" y="233"/>
                  </a:cubicBezTo>
                  <a:cubicBezTo>
                    <a:pt x="58" y="231"/>
                    <a:pt x="58" y="231"/>
                    <a:pt x="58" y="231"/>
                  </a:cubicBezTo>
                  <a:cubicBezTo>
                    <a:pt x="43" y="191"/>
                    <a:pt x="35" y="129"/>
                    <a:pt x="35" y="86"/>
                  </a:cubicBezTo>
                  <a:cubicBezTo>
                    <a:pt x="35" y="77"/>
                    <a:pt x="35" y="70"/>
                    <a:pt x="36" y="63"/>
                  </a:cubicBezTo>
                  <a:cubicBezTo>
                    <a:pt x="36" y="63"/>
                    <a:pt x="37" y="63"/>
                    <a:pt x="38" y="63"/>
                  </a:cubicBezTo>
                  <a:cubicBezTo>
                    <a:pt x="52" y="120"/>
                    <a:pt x="58" y="182"/>
                    <a:pt x="69" y="240"/>
                  </a:cubicBezTo>
                  <a:cubicBezTo>
                    <a:pt x="73" y="239"/>
                    <a:pt x="73" y="239"/>
                    <a:pt x="73" y="239"/>
                  </a:cubicBezTo>
                  <a:cubicBezTo>
                    <a:pt x="61" y="181"/>
                    <a:pt x="55" y="120"/>
                    <a:pt x="42" y="63"/>
                  </a:cubicBezTo>
                  <a:cubicBezTo>
                    <a:pt x="117" y="60"/>
                    <a:pt x="190" y="32"/>
                    <a:pt x="264" y="29"/>
                  </a:cubicBezTo>
                  <a:cubicBezTo>
                    <a:pt x="264" y="28"/>
                    <a:pt x="264" y="28"/>
                    <a:pt x="264" y="28"/>
                  </a:cubicBezTo>
                  <a:cubicBezTo>
                    <a:pt x="289" y="26"/>
                    <a:pt x="314" y="24"/>
                    <a:pt x="339" y="22"/>
                  </a:cubicBezTo>
                  <a:cubicBezTo>
                    <a:pt x="339" y="18"/>
                    <a:pt x="339" y="18"/>
                    <a:pt x="339" y="18"/>
                  </a:cubicBezTo>
                  <a:cubicBezTo>
                    <a:pt x="292" y="22"/>
                    <a:pt x="245" y="26"/>
                    <a:pt x="198" y="29"/>
                  </a:cubicBezTo>
                  <a:cubicBezTo>
                    <a:pt x="217" y="26"/>
                    <a:pt x="235" y="23"/>
                    <a:pt x="253" y="22"/>
                  </a:cubicBezTo>
                  <a:cubicBezTo>
                    <a:pt x="253" y="21"/>
                    <a:pt x="253" y="21"/>
                    <a:pt x="253" y="21"/>
                  </a:cubicBezTo>
                  <a:cubicBezTo>
                    <a:pt x="295" y="19"/>
                    <a:pt x="336" y="17"/>
                    <a:pt x="378" y="15"/>
                  </a:cubicBezTo>
                  <a:cubicBezTo>
                    <a:pt x="448" y="13"/>
                    <a:pt x="519" y="13"/>
                    <a:pt x="590" y="12"/>
                  </a:cubicBezTo>
                  <a:cubicBezTo>
                    <a:pt x="588" y="13"/>
                    <a:pt x="586" y="14"/>
                    <a:pt x="583" y="15"/>
                  </a:cubicBezTo>
                  <a:cubicBezTo>
                    <a:pt x="585" y="18"/>
                    <a:pt x="585" y="18"/>
                    <a:pt x="585" y="18"/>
                  </a:cubicBezTo>
                  <a:cubicBezTo>
                    <a:pt x="591" y="16"/>
                    <a:pt x="598" y="14"/>
                    <a:pt x="606" y="12"/>
                  </a:cubicBezTo>
                  <a:cubicBezTo>
                    <a:pt x="637" y="12"/>
                    <a:pt x="668" y="12"/>
                    <a:pt x="699" y="12"/>
                  </a:cubicBezTo>
                  <a:cubicBezTo>
                    <a:pt x="707" y="13"/>
                    <a:pt x="715" y="14"/>
                    <a:pt x="722" y="15"/>
                  </a:cubicBezTo>
                  <a:cubicBezTo>
                    <a:pt x="723" y="19"/>
                    <a:pt x="723" y="27"/>
                    <a:pt x="723" y="37"/>
                  </a:cubicBezTo>
                  <a:cubicBezTo>
                    <a:pt x="681" y="35"/>
                    <a:pt x="639" y="26"/>
                    <a:pt x="597" y="23"/>
                  </a:cubicBezTo>
                  <a:cubicBezTo>
                    <a:pt x="635" y="22"/>
                    <a:pt x="673" y="22"/>
                    <a:pt x="711" y="22"/>
                  </a:cubicBezTo>
                  <a:cubicBezTo>
                    <a:pt x="714" y="22"/>
                    <a:pt x="718" y="22"/>
                    <a:pt x="722" y="22"/>
                  </a:cubicBezTo>
                  <a:cubicBezTo>
                    <a:pt x="722" y="18"/>
                    <a:pt x="722" y="18"/>
                    <a:pt x="722" y="18"/>
                  </a:cubicBezTo>
                  <a:cubicBezTo>
                    <a:pt x="718" y="18"/>
                    <a:pt x="714" y="18"/>
                    <a:pt x="711" y="18"/>
                  </a:cubicBezTo>
                  <a:cubicBezTo>
                    <a:pt x="630" y="18"/>
                    <a:pt x="549" y="20"/>
                    <a:pt x="469" y="22"/>
                  </a:cubicBezTo>
                  <a:cubicBezTo>
                    <a:pt x="469" y="26"/>
                    <a:pt x="469" y="26"/>
                    <a:pt x="469" y="26"/>
                  </a:cubicBezTo>
                  <a:cubicBezTo>
                    <a:pt x="496" y="25"/>
                    <a:pt x="523" y="24"/>
                    <a:pt x="551" y="24"/>
                  </a:cubicBezTo>
                  <a:cubicBezTo>
                    <a:pt x="551" y="26"/>
                    <a:pt x="551" y="26"/>
                    <a:pt x="551" y="26"/>
                  </a:cubicBezTo>
                  <a:cubicBezTo>
                    <a:pt x="556" y="25"/>
                    <a:pt x="561" y="25"/>
                    <a:pt x="565" y="25"/>
                  </a:cubicBezTo>
                  <a:cubicBezTo>
                    <a:pt x="619" y="25"/>
                    <a:pt x="670" y="39"/>
                    <a:pt x="723" y="40"/>
                  </a:cubicBezTo>
                  <a:cubicBezTo>
                    <a:pt x="723" y="43"/>
                    <a:pt x="724" y="45"/>
                    <a:pt x="724" y="48"/>
                  </a:cubicBezTo>
                  <a:cubicBezTo>
                    <a:pt x="724" y="94"/>
                    <a:pt x="720" y="166"/>
                    <a:pt x="720" y="188"/>
                  </a:cubicBezTo>
                  <a:cubicBezTo>
                    <a:pt x="720" y="189"/>
                    <a:pt x="720" y="190"/>
                    <a:pt x="720" y="191"/>
                  </a:cubicBezTo>
                  <a:cubicBezTo>
                    <a:pt x="723" y="191"/>
                    <a:pt x="723" y="191"/>
                    <a:pt x="723" y="191"/>
                  </a:cubicBezTo>
                  <a:cubicBezTo>
                    <a:pt x="723" y="190"/>
                    <a:pt x="723" y="189"/>
                    <a:pt x="723" y="188"/>
                  </a:cubicBezTo>
                  <a:cubicBezTo>
                    <a:pt x="723" y="166"/>
                    <a:pt x="727" y="94"/>
                    <a:pt x="727" y="48"/>
                  </a:cubicBezTo>
                  <a:cubicBezTo>
                    <a:pt x="727" y="45"/>
                    <a:pt x="727" y="43"/>
                    <a:pt x="727" y="40"/>
                  </a:cubicBezTo>
                  <a:cubicBezTo>
                    <a:pt x="728" y="40"/>
                    <a:pt x="728" y="41"/>
                    <a:pt x="729" y="41"/>
                  </a:cubicBezTo>
                  <a:cubicBezTo>
                    <a:pt x="729" y="37"/>
                    <a:pt x="729" y="37"/>
                    <a:pt x="729" y="37"/>
                  </a:cubicBezTo>
                  <a:cubicBezTo>
                    <a:pt x="728" y="37"/>
                    <a:pt x="728" y="37"/>
                    <a:pt x="727" y="37"/>
                  </a:cubicBezTo>
                  <a:cubicBezTo>
                    <a:pt x="727" y="30"/>
                    <a:pt x="727" y="24"/>
                    <a:pt x="726" y="20"/>
                  </a:cubicBezTo>
                  <a:cubicBezTo>
                    <a:pt x="726" y="18"/>
                    <a:pt x="726" y="16"/>
                    <a:pt x="726" y="15"/>
                  </a:cubicBezTo>
                  <a:cubicBezTo>
                    <a:pt x="737" y="16"/>
                    <a:pt x="748" y="18"/>
                    <a:pt x="758" y="19"/>
                  </a:cubicBezTo>
                  <a:cubicBezTo>
                    <a:pt x="753" y="29"/>
                    <a:pt x="753" y="40"/>
                    <a:pt x="753" y="51"/>
                  </a:cubicBezTo>
                  <a:cubicBezTo>
                    <a:pt x="752" y="70"/>
                    <a:pt x="753" y="89"/>
                    <a:pt x="753" y="109"/>
                  </a:cubicBezTo>
                  <a:cubicBezTo>
                    <a:pt x="752" y="146"/>
                    <a:pt x="752" y="184"/>
                    <a:pt x="751" y="222"/>
                  </a:cubicBezTo>
                  <a:cubicBezTo>
                    <a:pt x="749" y="239"/>
                    <a:pt x="747" y="258"/>
                    <a:pt x="745" y="277"/>
                  </a:cubicBezTo>
                  <a:cubicBezTo>
                    <a:pt x="742" y="277"/>
                    <a:pt x="742" y="277"/>
                    <a:pt x="742" y="277"/>
                  </a:cubicBezTo>
                  <a:cubicBezTo>
                    <a:pt x="742" y="296"/>
                    <a:pt x="742" y="316"/>
                    <a:pt x="742" y="336"/>
                  </a:cubicBezTo>
                  <a:cubicBezTo>
                    <a:pt x="742" y="345"/>
                    <a:pt x="742" y="353"/>
                    <a:pt x="742" y="362"/>
                  </a:cubicBezTo>
                  <a:cubicBezTo>
                    <a:pt x="742" y="371"/>
                    <a:pt x="742" y="379"/>
                    <a:pt x="742" y="388"/>
                  </a:cubicBezTo>
                  <a:cubicBezTo>
                    <a:pt x="742" y="398"/>
                    <a:pt x="742" y="408"/>
                    <a:pt x="742" y="418"/>
                  </a:cubicBezTo>
                  <a:cubicBezTo>
                    <a:pt x="743" y="418"/>
                    <a:pt x="743" y="418"/>
                    <a:pt x="743" y="418"/>
                  </a:cubicBezTo>
                  <a:cubicBezTo>
                    <a:pt x="747" y="479"/>
                    <a:pt x="756" y="539"/>
                    <a:pt x="773" y="590"/>
                  </a:cubicBezTo>
                  <a:cubicBezTo>
                    <a:pt x="773" y="592"/>
                    <a:pt x="774" y="594"/>
                    <a:pt x="774" y="596"/>
                  </a:cubicBezTo>
                  <a:cubicBezTo>
                    <a:pt x="773" y="595"/>
                    <a:pt x="772" y="595"/>
                    <a:pt x="771" y="595"/>
                  </a:cubicBezTo>
                  <a:cubicBezTo>
                    <a:pt x="767" y="594"/>
                    <a:pt x="761" y="595"/>
                    <a:pt x="755" y="594"/>
                  </a:cubicBezTo>
                  <a:cubicBezTo>
                    <a:pt x="755" y="598"/>
                    <a:pt x="755" y="598"/>
                    <a:pt x="755" y="598"/>
                  </a:cubicBezTo>
                  <a:cubicBezTo>
                    <a:pt x="761" y="599"/>
                    <a:pt x="767" y="598"/>
                    <a:pt x="771" y="599"/>
                  </a:cubicBezTo>
                  <a:cubicBezTo>
                    <a:pt x="772" y="599"/>
                    <a:pt x="773" y="599"/>
                    <a:pt x="774" y="600"/>
                  </a:cubicBezTo>
                  <a:cubicBezTo>
                    <a:pt x="774" y="601"/>
                    <a:pt x="775" y="601"/>
                    <a:pt x="776" y="602"/>
                  </a:cubicBezTo>
                  <a:cubicBezTo>
                    <a:pt x="775" y="602"/>
                    <a:pt x="775" y="602"/>
                    <a:pt x="775" y="602"/>
                  </a:cubicBezTo>
                  <a:cubicBezTo>
                    <a:pt x="768" y="602"/>
                    <a:pt x="760" y="602"/>
                    <a:pt x="753" y="603"/>
                  </a:cubicBezTo>
                  <a:cubicBezTo>
                    <a:pt x="743" y="602"/>
                    <a:pt x="733" y="601"/>
                    <a:pt x="722" y="601"/>
                  </a:cubicBezTo>
                  <a:cubicBezTo>
                    <a:pt x="699" y="601"/>
                    <a:pt x="675" y="604"/>
                    <a:pt x="654" y="609"/>
                  </a:cubicBezTo>
                  <a:cubicBezTo>
                    <a:pt x="654" y="611"/>
                    <a:pt x="654" y="611"/>
                    <a:pt x="654" y="611"/>
                  </a:cubicBezTo>
                  <a:cubicBezTo>
                    <a:pt x="543" y="613"/>
                    <a:pt x="432" y="609"/>
                    <a:pt x="321" y="606"/>
                  </a:cubicBezTo>
                  <a:cubicBezTo>
                    <a:pt x="290" y="605"/>
                    <a:pt x="259" y="604"/>
                    <a:pt x="228" y="605"/>
                  </a:cubicBezTo>
                  <a:cubicBezTo>
                    <a:pt x="192" y="607"/>
                    <a:pt x="155" y="609"/>
                    <a:pt x="119" y="608"/>
                  </a:cubicBezTo>
                  <a:cubicBezTo>
                    <a:pt x="113" y="608"/>
                    <a:pt x="48" y="587"/>
                    <a:pt x="58" y="609"/>
                  </a:cubicBezTo>
                  <a:cubicBezTo>
                    <a:pt x="60" y="613"/>
                    <a:pt x="65" y="610"/>
                    <a:pt x="64" y="607"/>
                  </a:cubicBezTo>
                  <a:cubicBezTo>
                    <a:pt x="64" y="607"/>
                    <a:pt x="72" y="608"/>
                    <a:pt x="75" y="608"/>
                  </a:cubicBezTo>
                  <a:cubicBezTo>
                    <a:pt x="85" y="610"/>
                    <a:pt x="95" y="613"/>
                    <a:pt x="105" y="615"/>
                  </a:cubicBezTo>
                  <a:cubicBezTo>
                    <a:pt x="127" y="621"/>
                    <a:pt x="150" y="619"/>
                    <a:pt x="173" y="619"/>
                  </a:cubicBezTo>
                  <a:cubicBezTo>
                    <a:pt x="237" y="617"/>
                    <a:pt x="300" y="617"/>
                    <a:pt x="363" y="619"/>
                  </a:cubicBezTo>
                  <a:cubicBezTo>
                    <a:pt x="429" y="621"/>
                    <a:pt x="494" y="622"/>
                    <a:pt x="559" y="624"/>
                  </a:cubicBezTo>
                  <a:cubicBezTo>
                    <a:pt x="618" y="626"/>
                    <a:pt x="678" y="627"/>
                    <a:pt x="736" y="619"/>
                  </a:cubicBezTo>
                  <a:cubicBezTo>
                    <a:pt x="743" y="618"/>
                    <a:pt x="742" y="610"/>
                    <a:pt x="736" y="608"/>
                  </a:cubicBezTo>
                  <a:cubicBezTo>
                    <a:pt x="740" y="608"/>
                    <a:pt x="743" y="608"/>
                    <a:pt x="746" y="607"/>
                  </a:cubicBezTo>
                  <a:cubicBezTo>
                    <a:pt x="746" y="609"/>
                    <a:pt x="746" y="609"/>
                    <a:pt x="746" y="609"/>
                  </a:cubicBezTo>
                  <a:cubicBezTo>
                    <a:pt x="750" y="610"/>
                    <a:pt x="754" y="610"/>
                    <a:pt x="758" y="610"/>
                  </a:cubicBezTo>
                  <a:cubicBezTo>
                    <a:pt x="762" y="610"/>
                    <a:pt x="766" y="610"/>
                    <a:pt x="769" y="609"/>
                  </a:cubicBezTo>
                  <a:cubicBezTo>
                    <a:pt x="770" y="609"/>
                    <a:pt x="772" y="609"/>
                    <a:pt x="773" y="610"/>
                  </a:cubicBezTo>
                  <a:cubicBezTo>
                    <a:pt x="773" y="609"/>
                    <a:pt x="773" y="609"/>
                    <a:pt x="773" y="609"/>
                  </a:cubicBezTo>
                  <a:cubicBezTo>
                    <a:pt x="777" y="608"/>
                    <a:pt x="781" y="607"/>
                    <a:pt x="785" y="606"/>
                  </a:cubicBezTo>
                  <a:cubicBezTo>
                    <a:pt x="787" y="605"/>
                    <a:pt x="787" y="605"/>
                    <a:pt x="787" y="605"/>
                  </a:cubicBezTo>
                  <a:cubicBezTo>
                    <a:pt x="785" y="603"/>
                    <a:pt x="785" y="603"/>
                    <a:pt x="785" y="603"/>
                  </a:cubicBezTo>
                  <a:cubicBezTo>
                    <a:pt x="785" y="602"/>
                    <a:pt x="785" y="602"/>
                    <a:pt x="784" y="602"/>
                  </a:cubicBezTo>
                  <a:cubicBezTo>
                    <a:pt x="785" y="601"/>
                    <a:pt x="786" y="600"/>
                    <a:pt x="786" y="598"/>
                  </a:cubicBezTo>
                  <a:cubicBezTo>
                    <a:pt x="790" y="551"/>
                    <a:pt x="782" y="500"/>
                    <a:pt x="778" y="453"/>
                  </a:cubicBezTo>
                  <a:cubicBezTo>
                    <a:pt x="772" y="400"/>
                    <a:pt x="766" y="347"/>
                    <a:pt x="763" y="294"/>
                  </a:cubicBezTo>
                  <a:cubicBezTo>
                    <a:pt x="760" y="240"/>
                    <a:pt x="762" y="185"/>
                    <a:pt x="762" y="131"/>
                  </a:cubicBezTo>
                  <a:cubicBezTo>
                    <a:pt x="762" y="109"/>
                    <a:pt x="762" y="88"/>
                    <a:pt x="762" y="66"/>
                  </a:cubicBezTo>
                  <a:cubicBezTo>
                    <a:pt x="761" y="52"/>
                    <a:pt x="759" y="34"/>
                    <a:pt x="765" y="20"/>
                  </a:cubicBezTo>
                  <a:cubicBezTo>
                    <a:pt x="769" y="21"/>
                    <a:pt x="773" y="21"/>
                    <a:pt x="777" y="22"/>
                  </a:cubicBezTo>
                  <a:cubicBezTo>
                    <a:pt x="778" y="18"/>
                    <a:pt x="778" y="18"/>
                    <a:pt x="778" y="18"/>
                  </a:cubicBezTo>
                  <a:cubicBezTo>
                    <a:pt x="774" y="18"/>
                    <a:pt x="770" y="17"/>
                    <a:pt x="766" y="17"/>
                  </a:cubicBezTo>
                  <a:cubicBezTo>
                    <a:pt x="766" y="14"/>
                    <a:pt x="762" y="12"/>
                    <a:pt x="760" y="15"/>
                  </a:cubicBezTo>
                  <a:cubicBezTo>
                    <a:pt x="760" y="15"/>
                    <a:pt x="760" y="16"/>
                    <a:pt x="760" y="16"/>
                  </a:cubicBezTo>
                  <a:cubicBezTo>
                    <a:pt x="750" y="14"/>
                    <a:pt x="739" y="13"/>
                    <a:pt x="729" y="12"/>
                  </a:cubicBezTo>
                  <a:cubicBezTo>
                    <a:pt x="736" y="12"/>
                    <a:pt x="744" y="11"/>
                    <a:pt x="752" y="11"/>
                  </a:cubicBezTo>
                  <a:cubicBezTo>
                    <a:pt x="758" y="11"/>
                    <a:pt x="759" y="2"/>
                    <a:pt x="753" y="2"/>
                  </a:cubicBezTo>
                  <a:cubicBezTo>
                    <a:pt x="628" y="0"/>
                    <a:pt x="503" y="2"/>
                    <a:pt x="379" y="6"/>
                  </a:cubicBezTo>
                  <a:cubicBezTo>
                    <a:pt x="258" y="10"/>
                    <a:pt x="137" y="18"/>
                    <a:pt x="17" y="37"/>
                  </a:cubicBezTo>
                  <a:cubicBezTo>
                    <a:pt x="17" y="35"/>
                    <a:pt x="17" y="34"/>
                    <a:pt x="17" y="32"/>
                  </a:cubicBezTo>
                  <a:cubicBezTo>
                    <a:pt x="16" y="29"/>
                    <a:pt x="12" y="30"/>
                    <a:pt x="12" y="32"/>
                  </a:cubicBezTo>
                  <a:cubicBezTo>
                    <a:pt x="11" y="34"/>
                    <a:pt x="11" y="36"/>
                    <a:pt x="11" y="37"/>
                  </a:cubicBezTo>
                  <a:cubicBezTo>
                    <a:pt x="10" y="38"/>
                    <a:pt x="10" y="38"/>
                    <a:pt x="9" y="38"/>
                  </a:cubicBezTo>
                  <a:cubicBezTo>
                    <a:pt x="7" y="38"/>
                    <a:pt x="7" y="39"/>
                    <a:pt x="6" y="40"/>
                  </a:cubicBezTo>
                  <a:cubicBezTo>
                    <a:pt x="4" y="40"/>
                    <a:pt x="2" y="40"/>
                    <a:pt x="0" y="41"/>
                  </a:cubicBezTo>
                  <a:lnTo>
                    <a:pt x="1" y="44"/>
                  </a:lnTo>
                  <a:close/>
                  <a:moveTo>
                    <a:pt x="780" y="603"/>
                  </a:moveTo>
                  <a:cubicBezTo>
                    <a:pt x="779" y="604"/>
                    <a:pt x="778" y="604"/>
                    <a:pt x="777" y="604"/>
                  </a:cubicBezTo>
                  <a:cubicBezTo>
                    <a:pt x="777" y="603"/>
                    <a:pt x="777" y="603"/>
                    <a:pt x="777" y="603"/>
                  </a:cubicBezTo>
                  <a:cubicBezTo>
                    <a:pt x="778" y="603"/>
                    <a:pt x="779" y="603"/>
                    <a:pt x="780" y="603"/>
                  </a:cubicBezTo>
                  <a:close/>
                  <a:moveTo>
                    <a:pt x="731" y="605"/>
                  </a:moveTo>
                  <a:cubicBezTo>
                    <a:pt x="712" y="607"/>
                    <a:pt x="693" y="610"/>
                    <a:pt x="675" y="610"/>
                  </a:cubicBezTo>
                  <a:cubicBezTo>
                    <a:pt x="673" y="610"/>
                    <a:pt x="671" y="610"/>
                    <a:pt x="668" y="610"/>
                  </a:cubicBezTo>
                  <a:cubicBezTo>
                    <a:pt x="686" y="607"/>
                    <a:pt x="704" y="605"/>
                    <a:pt x="722" y="605"/>
                  </a:cubicBezTo>
                  <a:cubicBezTo>
                    <a:pt x="725" y="605"/>
                    <a:pt x="728" y="605"/>
                    <a:pt x="731" y="605"/>
                  </a:cubicBezTo>
                  <a:close/>
                  <a:moveTo>
                    <a:pt x="764" y="434"/>
                  </a:moveTo>
                  <a:cubicBezTo>
                    <a:pt x="766" y="460"/>
                    <a:pt x="768" y="486"/>
                    <a:pt x="770" y="513"/>
                  </a:cubicBezTo>
                  <a:cubicBezTo>
                    <a:pt x="772" y="534"/>
                    <a:pt x="772" y="554"/>
                    <a:pt x="772" y="575"/>
                  </a:cubicBezTo>
                  <a:cubicBezTo>
                    <a:pt x="756" y="519"/>
                    <a:pt x="747" y="453"/>
                    <a:pt x="746" y="388"/>
                  </a:cubicBezTo>
                  <a:cubicBezTo>
                    <a:pt x="746" y="371"/>
                    <a:pt x="746" y="354"/>
                    <a:pt x="746" y="336"/>
                  </a:cubicBezTo>
                  <a:cubicBezTo>
                    <a:pt x="747" y="307"/>
                    <a:pt x="749" y="278"/>
                    <a:pt x="752" y="251"/>
                  </a:cubicBezTo>
                  <a:cubicBezTo>
                    <a:pt x="752" y="258"/>
                    <a:pt x="752" y="266"/>
                    <a:pt x="752" y="273"/>
                  </a:cubicBezTo>
                  <a:cubicBezTo>
                    <a:pt x="753" y="327"/>
                    <a:pt x="759" y="380"/>
                    <a:pt x="764" y="434"/>
                  </a:cubicBezTo>
                  <a:close/>
                  <a:moveTo>
                    <a:pt x="95" y="37"/>
                  </a:moveTo>
                  <a:cubicBezTo>
                    <a:pt x="112" y="37"/>
                    <a:pt x="130" y="37"/>
                    <a:pt x="147" y="36"/>
                  </a:cubicBezTo>
                  <a:cubicBezTo>
                    <a:pt x="130" y="40"/>
                    <a:pt x="112" y="43"/>
                    <a:pt x="94" y="47"/>
                  </a:cubicBezTo>
                  <a:cubicBezTo>
                    <a:pt x="82" y="48"/>
                    <a:pt x="69" y="49"/>
                    <a:pt x="57" y="49"/>
                  </a:cubicBezTo>
                  <a:cubicBezTo>
                    <a:pt x="51" y="49"/>
                    <a:pt x="45" y="49"/>
                    <a:pt x="38" y="48"/>
                  </a:cubicBezTo>
                  <a:cubicBezTo>
                    <a:pt x="38" y="46"/>
                    <a:pt x="37" y="44"/>
                    <a:pt x="37" y="41"/>
                  </a:cubicBezTo>
                  <a:cubicBezTo>
                    <a:pt x="49" y="40"/>
                    <a:pt x="62" y="39"/>
                    <a:pt x="75" y="37"/>
                  </a:cubicBezTo>
                  <a:cubicBezTo>
                    <a:pt x="82" y="37"/>
                    <a:pt x="88" y="37"/>
                    <a:pt x="95" y="37"/>
                  </a:cubicBezTo>
                  <a:close/>
                  <a:moveTo>
                    <a:pt x="60" y="53"/>
                  </a:moveTo>
                  <a:cubicBezTo>
                    <a:pt x="53" y="54"/>
                    <a:pt x="47" y="55"/>
                    <a:pt x="40" y="56"/>
                  </a:cubicBezTo>
                  <a:cubicBezTo>
                    <a:pt x="40" y="55"/>
                    <a:pt x="40" y="54"/>
                    <a:pt x="39" y="52"/>
                  </a:cubicBezTo>
                  <a:cubicBezTo>
                    <a:pt x="45" y="53"/>
                    <a:pt x="51" y="53"/>
                    <a:pt x="57" y="53"/>
                  </a:cubicBezTo>
                  <a:cubicBezTo>
                    <a:pt x="58" y="53"/>
                    <a:pt x="59" y="53"/>
                    <a:pt x="60" y="53"/>
                  </a:cubicBezTo>
                  <a:close/>
                  <a:moveTo>
                    <a:pt x="17" y="43"/>
                  </a:moveTo>
                  <a:cubicBezTo>
                    <a:pt x="22" y="43"/>
                    <a:pt x="28" y="42"/>
                    <a:pt x="33" y="42"/>
                  </a:cubicBezTo>
                  <a:cubicBezTo>
                    <a:pt x="33" y="44"/>
                    <a:pt x="34" y="46"/>
                    <a:pt x="35" y="48"/>
                  </a:cubicBezTo>
                  <a:cubicBezTo>
                    <a:pt x="34" y="48"/>
                    <a:pt x="34" y="48"/>
                    <a:pt x="34" y="48"/>
                  </a:cubicBezTo>
                  <a:cubicBezTo>
                    <a:pt x="34" y="52"/>
                    <a:pt x="34" y="52"/>
                    <a:pt x="34" y="52"/>
                  </a:cubicBezTo>
                  <a:cubicBezTo>
                    <a:pt x="34" y="52"/>
                    <a:pt x="35" y="52"/>
                    <a:pt x="36" y="52"/>
                  </a:cubicBezTo>
                  <a:cubicBezTo>
                    <a:pt x="36" y="54"/>
                    <a:pt x="36" y="55"/>
                    <a:pt x="37" y="57"/>
                  </a:cubicBezTo>
                  <a:cubicBezTo>
                    <a:pt x="31" y="58"/>
                    <a:pt x="24" y="59"/>
                    <a:pt x="18" y="60"/>
                  </a:cubicBezTo>
                  <a:cubicBezTo>
                    <a:pt x="18" y="55"/>
                    <a:pt x="18" y="49"/>
                    <a:pt x="17" y="43"/>
                  </a:cubicBezTo>
                  <a:close/>
                  <a:moveTo>
                    <a:pt x="202" y="33"/>
                  </a:moveTo>
                  <a:cubicBezTo>
                    <a:pt x="151" y="42"/>
                    <a:pt x="100" y="56"/>
                    <a:pt x="49" y="59"/>
                  </a:cubicBezTo>
                  <a:cubicBezTo>
                    <a:pt x="64" y="56"/>
                    <a:pt x="80" y="53"/>
                    <a:pt x="95" y="50"/>
                  </a:cubicBezTo>
                  <a:cubicBezTo>
                    <a:pt x="121" y="47"/>
                    <a:pt x="147" y="40"/>
                    <a:pt x="173" y="35"/>
                  </a:cubicBezTo>
                  <a:cubicBezTo>
                    <a:pt x="183" y="34"/>
                    <a:pt x="192" y="33"/>
                    <a:pt x="202" y="33"/>
                  </a:cubicBezTo>
                  <a:close/>
                  <a:moveTo>
                    <a:pt x="102" y="33"/>
                  </a:moveTo>
                  <a:cubicBezTo>
                    <a:pt x="107" y="33"/>
                    <a:pt x="112" y="32"/>
                    <a:pt x="117" y="31"/>
                  </a:cubicBezTo>
                  <a:cubicBezTo>
                    <a:pt x="139" y="29"/>
                    <a:pt x="161" y="27"/>
                    <a:pt x="183" y="26"/>
                  </a:cubicBezTo>
                  <a:cubicBezTo>
                    <a:pt x="188" y="26"/>
                    <a:pt x="193" y="25"/>
                    <a:pt x="198" y="25"/>
                  </a:cubicBezTo>
                  <a:cubicBezTo>
                    <a:pt x="190" y="27"/>
                    <a:pt x="181" y="29"/>
                    <a:pt x="172" y="31"/>
                  </a:cubicBezTo>
                  <a:cubicBezTo>
                    <a:pt x="149" y="32"/>
                    <a:pt x="126" y="33"/>
                    <a:pt x="102" y="3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5" name="Rectangle 110"/>
            <p:cNvSpPr>
              <a:spLocks noChangeArrowheads="1"/>
            </p:cNvSpPr>
            <p:nvPr/>
          </p:nvSpPr>
          <p:spPr bwMode="auto">
            <a:xfrm>
              <a:off x="5717295" y="3489713"/>
              <a:ext cx="1286" cy="1286"/>
            </a:xfrm>
            <a:prstGeom prst="rect">
              <a:avLst/>
            </a:pr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6" name="Freeform 111"/>
            <p:cNvSpPr>
              <a:spLocks/>
            </p:cNvSpPr>
            <p:nvPr/>
          </p:nvSpPr>
          <p:spPr bwMode="auto">
            <a:xfrm>
              <a:off x="7824660" y="3436997"/>
              <a:ext cx="45002" cy="995180"/>
            </a:xfrm>
            <a:custGeom>
              <a:avLst/>
              <a:gdLst>
                <a:gd name="T0" fmla="*/ 11 w 15"/>
                <a:gd name="T1" fmla="*/ 0 h 327"/>
                <a:gd name="T2" fmla="*/ 11 w 15"/>
                <a:gd name="T3" fmla="*/ 15 h 327"/>
                <a:gd name="T4" fmla="*/ 8 w 15"/>
                <a:gd name="T5" fmla="*/ 15 h 327"/>
                <a:gd name="T6" fmla="*/ 0 w 15"/>
                <a:gd name="T7" fmla="*/ 305 h 327"/>
                <a:gd name="T8" fmla="*/ 0 w 15"/>
                <a:gd name="T9" fmla="*/ 327 h 327"/>
                <a:gd name="T10" fmla="*/ 4 w 15"/>
                <a:gd name="T11" fmla="*/ 327 h 327"/>
                <a:gd name="T12" fmla="*/ 4 w 15"/>
                <a:gd name="T13" fmla="*/ 305 h 327"/>
                <a:gd name="T14" fmla="*/ 8 w 15"/>
                <a:gd name="T15" fmla="*/ 100 h 327"/>
                <a:gd name="T16" fmla="*/ 7 w 15"/>
                <a:gd name="T17" fmla="*/ 112 h 327"/>
                <a:gd name="T18" fmla="*/ 8 w 15"/>
                <a:gd name="T19" fmla="*/ 134 h 327"/>
                <a:gd name="T20" fmla="*/ 11 w 15"/>
                <a:gd name="T21" fmla="*/ 134 h 327"/>
                <a:gd name="T22" fmla="*/ 11 w 15"/>
                <a:gd name="T23" fmla="*/ 112 h 327"/>
                <a:gd name="T24" fmla="*/ 15 w 15"/>
                <a:gd name="T25" fmla="*/ 0 h 327"/>
                <a:gd name="T26" fmla="*/ 11 w 15"/>
                <a:gd name="T2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327">
                  <a:moveTo>
                    <a:pt x="11" y="0"/>
                  </a:moveTo>
                  <a:cubicBezTo>
                    <a:pt x="11" y="5"/>
                    <a:pt x="11" y="10"/>
                    <a:pt x="11" y="15"/>
                  </a:cubicBezTo>
                  <a:cubicBezTo>
                    <a:pt x="8" y="15"/>
                    <a:pt x="8" y="15"/>
                    <a:pt x="8" y="15"/>
                  </a:cubicBezTo>
                  <a:cubicBezTo>
                    <a:pt x="2" y="112"/>
                    <a:pt x="0" y="208"/>
                    <a:pt x="0" y="305"/>
                  </a:cubicBezTo>
                  <a:cubicBezTo>
                    <a:pt x="0" y="313"/>
                    <a:pt x="0" y="320"/>
                    <a:pt x="0" y="327"/>
                  </a:cubicBezTo>
                  <a:cubicBezTo>
                    <a:pt x="4" y="327"/>
                    <a:pt x="4" y="327"/>
                    <a:pt x="4" y="327"/>
                  </a:cubicBezTo>
                  <a:cubicBezTo>
                    <a:pt x="4" y="320"/>
                    <a:pt x="4" y="313"/>
                    <a:pt x="4" y="305"/>
                  </a:cubicBezTo>
                  <a:cubicBezTo>
                    <a:pt x="4" y="237"/>
                    <a:pt x="5" y="168"/>
                    <a:pt x="8" y="100"/>
                  </a:cubicBezTo>
                  <a:cubicBezTo>
                    <a:pt x="8" y="104"/>
                    <a:pt x="7" y="108"/>
                    <a:pt x="7" y="112"/>
                  </a:cubicBezTo>
                  <a:cubicBezTo>
                    <a:pt x="7" y="119"/>
                    <a:pt x="7" y="127"/>
                    <a:pt x="8" y="134"/>
                  </a:cubicBezTo>
                  <a:cubicBezTo>
                    <a:pt x="11" y="134"/>
                    <a:pt x="11" y="134"/>
                    <a:pt x="11" y="134"/>
                  </a:cubicBezTo>
                  <a:cubicBezTo>
                    <a:pt x="11" y="127"/>
                    <a:pt x="11" y="119"/>
                    <a:pt x="11" y="112"/>
                  </a:cubicBezTo>
                  <a:cubicBezTo>
                    <a:pt x="11" y="75"/>
                    <a:pt x="13" y="38"/>
                    <a:pt x="15" y="0"/>
                  </a:cubicBezTo>
                  <a:lnTo>
                    <a:pt x="11" y="0"/>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7" name="Freeform 112"/>
            <p:cNvSpPr>
              <a:spLocks/>
            </p:cNvSpPr>
            <p:nvPr/>
          </p:nvSpPr>
          <p:spPr bwMode="auto">
            <a:xfrm>
              <a:off x="6744620" y="4868051"/>
              <a:ext cx="815173" cy="56574"/>
            </a:xfrm>
            <a:custGeom>
              <a:avLst/>
              <a:gdLst>
                <a:gd name="T0" fmla="*/ 268 w 268"/>
                <a:gd name="T1" fmla="*/ 15 h 19"/>
                <a:gd name="T2" fmla="*/ 0 w 268"/>
                <a:gd name="T3" fmla="*/ 0 h 19"/>
                <a:gd name="T4" fmla="*/ 0 w 268"/>
                <a:gd name="T5" fmla="*/ 4 h 19"/>
                <a:gd name="T6" fmla="*/ 268 w 268"/>
                <a:gd name="T7" fmla="*/ 19 h 19"/>
                <a:gd name="T8" fmla="*/ 268 w 268"/>
                <a:gd name="T9" fmla="*/ 15 h 19"/>
              </a:gdLst>
              <a:ahLst/>
              <a:cxnLst>
                <a:cxn ang="0">
                  <a:pos x="T0" y="T1"/>
                </a:cxn>
                <a:cxn ang="0">
                  <a:pos x="T2" y="T3"/>
                </a:cxn>
                <a:cxn ang="0">
                  <a:pos x="T4" y="T5"/>
                </a:cxn>
                <a:cxn ang="0">
                  <a:pos x="T6" y="T7"/>
                </a:cxn>
                <a:cxn ang="0">
                  <a:pos x="T8" y="T9"/>
                </a:cxn>
              </a:cxnLst>
              <a:rect l="0" t="0" r="r" b="b"/>
              <a:pathLst>
                <a:path w="268" h="19">
                  <a:moveTo>
                    <a:pt x="268" y="15"/>
                  </a:moveTo>
                  <a:cubicBezTo>
                    <a:pt x="179" y="3"/>
                    <a:pt x="89" y="5"/>
                    <a:pt x="0" y="0"/>
                  </a:cubicBezTo>
                  <a:cubicBezTo>
                    <a:pt x="0" y="4"/>
                    <a:pt x="0" y="4"/>
                    <a:pt x="0" y="4"/>
                  </a:cubicBezTo>
                  <a:cubicBezTo>
                    <a:pt x="89" y="9"/>
                    <a:pt x="179" y="7"/>
                    <a:pt x="268" y="19"/>
                  </a:cubicBezTo>
                  <a:lnTo>
                    <a:pt x="268" y="15"/>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38" name="Freeform 113"/>
            <p:cNvSpPr>
              <a:spLocks noEditPoints="1"/>
            </p:cNvSpPr>
            <p:nvPr/>
          </p:nvSpPr>
          <p:spPr bwMode="auto">
            <a:xfrm>
              <a:off x="6145454" y="5053201"/>
              <a:ext cx="57859" cy="82289"/>
            </a:xfrm>
            <a:custGeom>
              <a:avLst/>
              <a:gdLst>
                <a:gd name="T0" fmla="*/ 18 w 19"/>
                <a:gd name="T1" fmla="*/ 17 h 27"/>
                <a:gd name="T2" fmla="*/ 18 w 19"/>
                <a:gd name="T3" fmla="*/ 17 h 27"/>
                <a:gd name="T4" fmla="*/ 18 w 19"/>
                <a:gd name="T5" fmla="*/ 17 h 27"/>
                <a:gd name="T6" fmla="*/ 19 w 19"/>
                <a:gd name="T7" fmla="*/ 13 h 27"/>
                <a:gd name="T8" fmla="*/ 15 w 19"/>
                <a:gd name="T9" fmla="*/ 12 h 27"/>
                <a:gd name="T10" fmla="*/ 12 w 19"/>
                <a:gd name="T11" fmla="*/ 10 h 27"/>
                <a:gd name="T12" fmla="*/ 12 w 19"/>
                <a:gd name="T13" fmla="*/ 10 h 27"/>
                <a:gd name="T14" fmla="*/ 12 w 19"/>
                <a:gd name="T15" fmla="*/ 10 h 27"/>
                <a:gd name="T16" fmla="*/ 10 w 19"/>
                <a:gd name="T17" fmla="*/ 9 h 27"/>
                <a:gd name="T18" fmla="*/ 12 w 19"/>
                <a:gd name="T19" fmla="*/ 7 h 27"/>
                <a:gd name="T20" fmla="*/ 13 w 19"/>
                <a:gd name="T21" fmla="*/ 4 h 27"/>
                <a:gd name="T22" fmla="*/ 3 w 19"/>
                <a:gd name="T23" fmla="*/ 0 h 27"/>
                <a:gd name="T24" fmla="*/ 0 w 19"/>
                <a:gd name="T25" fmla="*/ 4 h 27"/>
                <a:gd name="T26" fmla="*/ 3 w 19"/>
                <a:gd name="T27" fmla="*/ 16 h 27"/>
                <a:gd name="T28" fmla="*/ 10 w 19"/>
                <a:gd name="T29" fmla="*/ 25 h 27"/>
                <a:gd name="T30" fmla="*/ 16 w 19"/>
                <a:gd name="T31" fmla="*/ 23 h 27"/>
                <a:gd name="T32" fmla="*/ 15 w 19"/>
                <a:gd name="T33" fmla="*/ 19 h 27"/>
                <a:gd name="T34" fmla="*/ 15 w 19"/>
                <a:gd name="T35" fmla="*/ 16 h 27"/>
                <a:gd name="T36" fmla="*/ 15 w 19"/>
                <a:gd name="T37" fmla="*/ 16 h 27"/>
                <a:gd name="T38" fmla="*/ 16 w 19"/>
                <a:gd name="T39" fmla="*/ 16 h 27"/>
                <a:gd name="T40" fmla="*/ 18 w 19"/>
                <a:gd name="T41" fmla="*/ 17 h 27"/>
                <a:gd name="T42" fmla="*/ 6 w 19"/>
                <a:gd name="T43" fmla="*/ 7 h 27"/>
                <a:gd name="T44" fmla="*/ 6 w 19"/>
                <a:gd name="T45" fmla="*/ 6 h 27"/>
                <a:gd name="T46" fmla="*/ 7 w 19"/>
                <a:gd name="T47" fmla="*/ 6 h 27"/>
                <a:gd name="T48" fmla="*/ 6 w 19"/>
                <a:gd name="T49" fmla="*/ 7 h 27"/>
                <a:gd name="T50" fmla="*/ 13 w 19"/>
                <a:gd name="T51" fmla="*/ 16 h 27"/>
                <a:gd name="T52" fmla="*/ 14 w 19"/>
                <a:gd name="T53" fmla="*/ 15 h 27"/>
                <a:gd name="T54" fmla="*/ 14 w 19"/>
                <a:gd name="T55" fmla="*/ 15 h 27"/>
                <a:gd name="T56" fmla="*/ 13 w 19"/>
                <a:gd name="T5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7">
                  <a:moveTo>
                    <a:pt x="18" y="17"/>
                  </a:moveTo>
                  <a:cubicBezTo>
                    <a:pt x="18" y="17"/>
                    <a:pt x="18" y="17"/>
                    <a:pt x="18" y="17"/>
                  </a:cubicBezTo>
                  <a:cubicBezTo>
                    <a:pt x="18" y="17"/>
                    <a:pt x="18" y="17"/>
                    <a:pt x="18" y="17"/>
                  </a:cubicBezTo>
                  <a:cubicBezTo>
                    <a:pt x="19" y="13"/>
                    <a:pt x="19" y="13"/>
                    <a:pt x="19" y="13"/>
                  </a:cubicBezTo>
                  <a:cubicBezTo>
                    <a:pt x="18" y="13"/>
                    <a:pt x="17" y="12"/>
                    <a:pt x="15" y="12"/>
                  </a:cubicBezTo>
                  <a:cubicBezTo>
                    <a:pt x="15" y="11"/>
                    <a:pt x="14" y="10"/>
                    <a:pt x="12" y="10"/>
                  </a:cubicBezTo>
                  <a:cubicBezTo>
                    <a:pt x="12" y="10"/>
                    <a:pt x="12" y="10"/>
                    <a:pt x="12" y="10"/>
                  </a:cubicBezTo>
                  <a:cubicBezTo>
                    <a:pt x="12" y="10"/>
                    <a:pt x="12" y="10"/>
                    <a:pt x="12" y="10"/>
                  </a:cubicBezTo>
                  <a:cubicBezTo>
                    <a:pt x="11" y="10"/>
                    <a:pt x="11" y="9"/>
                    <a:pt x="10" y="9"/>
                  </a:cubicBezTo>
                  <a:cubicBezTo>
                    <a:pt x="12" y="7"/>
                    <a:pt x="12" y="7"/>
                    <a:pt x="12" y="7"/>
                  </a:cubicBezTo>
                  <a:cubicBezTo>
                    <a:pt x="14" y="8"/>
                    <a:pt x="16" y="5"/>
                    <a:pt x="13" y="4"/>
                  </a:cubicBezTo>
                  <a:cubicBezTo>
                    <a:pt x="10" y="2"/>
                    <a:pt x="6" y="0"/>
                    <a:pt x="3" y="0"/>
                  </a:cubicBezTo>
                  <a:cubicBezTo>
                    <a:pt x="1" y="0"/>
                    <a:pt x="0" y="2"/>
                    <a:pt x="0" y="4"/>
                  </a:cubicBezTo>
                  <a:cubicBezTo>
                    <a:pt x="1" y="8"/>
                    <a:pt x="1" y="12"/>
                    <a:pt x="3" y="16"/>
                  </a:cubicBezTo>
                  <a:cubicBezTo>
                    <a:pt x="5" y="20"/>
                    <a:pt x="8" y="22"/>
                    <a:pt x="10" y="25"/>
                  </a:cubicBezTo>
                  <a:cubicBezTo>
                    <a:pt x="12" y="27"/>
                    <a:pt x="16" y="26"/>
                    <a:pt x="16" y="23"/>
                  </a:cubicBezTo>
                  <a:cubicBezTo>
                    <a:pt x="16" y="22"/>
                    <a:pt x="16" y="20"/>
                    <a:pt x="15" y="19"/>
                  </a:cubicBezTo>
                  <a:cubicBezTo>
                    <a:pt x="15" y="18"/>
                    <a:pt x="15" y="17"/>
                    <a:pt x="15" y="16"/>
                  </a:cubicBezTo>
                  <a:cubicBezTo>
                    <a:pt x="15" y="16"/>
                    <a:pt x="15" y="16"/>
                    <a:pt x="15" y="16"/>
                  </a:cubicBezTo>
                  <a:cubicBezTo>
                    <a:pt x="15" y="16"/>
                    <a:pt x="16" y="16"/>
                    <a:pt x="16" y="16"/>
                  </a:cubicBezTo>
                  <a:cubicBezTo>
                    <a:pt x="17" y="16"/>
                    <a:pt x="17" y="17"/>
                    <a:pt x="18" y="17"/>
                  </a:cubicBezTo>
                  <a:close/>
                  <a:moveTo>
                    <a:pt x="6" y="7"/>
                  </a:moveTo>
                  <a:cubicBezTo>
                    <a:pt x="6" y="7"/>
                    <a:pt x="6" y="7"/>
                    <a:pt x="6" y="6"/>
                  </a:cubicBezTo>
                  <a:cubicBezTo>
                    <a:pt x="6" y="6"/>
                    <a:pt x="7" y="6"/>
                    <a:pt x="7" y="6"/>
                  </a:cubicBezTo>
                  <a:cubicBezTo>
                    <a:pt x="7" y="7"/>
                    <a:pt x="7" y="7"/>
                    <a:pt x="6" y="7"/>
                  </a:cubicBezTo>
                  <a:close/>
                  <a:moveTo>
                    <a:pt x="13" y="16"/>
                  </a:moveTo>
                  <a:cubicBezTo>
                    <a:pt x="13" y="16"/>
                    <a:pt x="14" y="16"/>
                    <a:pt x="14" y="15"/>
                  </a:cubicBezTo>
                  <a:cubicBezTo>
                    <a:pt x="14" y="15"/>
                    <a:pt x="14" y="15"/>
                    <a:pt x="14" y="15"/>
                  </a:cubicBezTo>
                  <a:cubicBezTo>
                    <a:pt x="14" y="16"/>
                    <a:pt x="13" y="16"/>
                    <a:pt x="13"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39" name="文本框 30"/>
          <p:cNvSpPr txBox="1"/>
          <p:nvPr/>
        </p:nvSpPr>
        <p:spPr>
          <a:xfrm>
            <a:off x="4768618" y="2699619"/>
            <a:ext cx="2132111" cy="1708160"/>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输入描述性文字输入描述性文字输入描述性文字输入描述性文字输入描述性文字输入描述性文字输入描述性文字输入描述性文字</a:t>
            </a:r>
          </a:p>
          <a:p>
            <a:pPr fontAlgn="auto">
              <a:spcBef>
                <a:spcPts val="0"/>
              </a:spcBef>
              <a:spcAft>
                <a:spcPts val="0"/>
              </a:spcAft>
            </a:pPr>
            <a:endParaRPr lang="zh-CN" altLang="en-US" sz="1500" dirty="0">
              <a:solidFill>
                <a:prstClr val="black"/>
              </a:solidFill>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4007415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wipe(down)">
                                      <p:cBhvr>
                                        <p:cTn id="13" dur="2000"/>
                                        <p:tgtEl>
                                          <p:spTgt spid="21"/>
                                        </p:tgtEl>
                                      </p:cBhvr>
                                    </p:animEffect>
                                  </p:childTnLst>
                                </p:cTn>
                              </p:par>
                            </p:childTnLst>
                          </p:cTn>
                        </p:par>
                        <p:par>
                          <p:cTn id="14" fill="hold">
                            <p:stCondLst>
                              <p:cond delay="3000"/>
                            </p:stCondLst>
                            <p:childTnLst>
                              <p:par>
                                <p:cTn id="15" presetID="26" presetClass="emph" presetSubtype="0" repeatCount="2000" fill="hold" grpId="1" nodeType="afterEffect">
                                  <p:stCondLst>
                                    <p:cond delay="0"/>
                                  </p:stCondLst>
                                  <p:childTnLst>
                                    <p:animEffect transition="out" filter="fade">
                                      <p:cBhvr>
                                        <p:cTn id="16" dur="500" tmFilter="0, 0; .2, .5; .8, .5; 1, 0"/>
                                        <p:tgtEl>
                                          <p:spTgt spid="21"/>
                                        </p:tgtEl>
                                      </p:cBhvr>
                                    </p:animEffect>
                                    <p:animScale>
                                      <p:cBhvr>
                                        <p:cTn id="17" dur="250" autoRev="1" fill="hold"/>
                                        <p:tgtEl>
                                          <p:spTgt spid="21"/>
                                        </p:tgtEl>
                                      </p:cBhvr>
                                      <p:by x="105000" y="105000"/>
                                    </p:animScale>
                                  </p:childTnLst>
                                </p:cTn>
                              </p:par>
                            </p:childTnLst>
                          </p:cTn>
                        </p:par>
                        <p:par>
                          <p:cTn id="18" fill="hold">
                            <p:stCondLst>
                              <p:cond delay="400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39"/>
                                        </p:tgtEl>
                                        <p:attrNameLst>
                                          <p:attrName>style.visibility</p:attrName>
                                        </p:attrNameLst>
                                      </p:cBhvr>
                                      <p:to>
                                        <p:strVal val="visible"/>
                                      </p:to>
                                    </p:set>
                                    <p:anim calcmode="lin" valueType="num">
                                      <p:cBhvr>
                                        <p:cTn id="21"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39"/>
                                        </p:tgtEl>
                                        <p:attrNameLst>
                                          <p:attrName>ppt_y</p:attrName>
                                        </p:attrNameLst>
                                      </p:cBhvr>
                                      <p:tavLst>
                                        <p:tav tm="0">
                                          <p:val>
                                            <p:strVal val="#ppt_y"/>
                                          </p:val>
                                        </p:tav>
                                        <p:tav tm="100000">
                                          <p:val>
                                            <p:strVal val="#ppt_y"/>
                                          </p:val>
                                        </p:tav>
                                      </p:tavLst>
                                    </p:anim>
                                    <p:anim calcmode="lin" valueType="num">
                                      <p:cBhvr>
                                        <p:cTn id="23"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3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组合 71"/>
          <p:cNvGrpSpPr/>
          <p:nvPr/>
        </p:nvGrpSpPr>
        <p:grpSpPr>
          <a:xfrm>
            <a:off x="1757634" y="2174841"/>
            <a:ext cx="376824" cy="1199855"/>
            <a:chOff x="2022476" y="5602288"/>
            <a:chExt cx="500062" cy="1592263"/>
          </a:xfrm>
          <a:solidFill>
            <a:sysClr val="windowText" lastClr="000000"/>
          </a:solidFill>
        </p:grpSpPr>
        <p:sp>
          <p:nvSpPr>
            <p:cNvPr id="73"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4"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5"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6"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7"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78"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79" name="文本框 121"/>
          <p:cNvSpPr txBox="1"/>
          <p:nvPr/>
        </p:nvSpPr>
        <p:spPr>
          <a:xfrm>
            <a:off x="2607779" y="2752296"/>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80" name="组合 79"/>
          <p:cNvGrpSpPr/>
          <p:nvPr/>
        </p:nvGrpSpPr>
        <p:grpSpPr>
          <a:xfrm>
            <a:off x="6847296" y="2167075"/>
            <a:ext cx="728526" cy="1222583"/>
            <a:chOff x="4699001" y="5565775"/>
            <a:chExt cx="966788" cy="1622425"/>
          </a:xfrm>
          <a:solidFill>
            <a:sysClr val="windowText" lastClr="000000"/>
          </a:solidFill>
        </p:grpSpPr>
        <p:sp>
          <p:nvSpPr>
            <p:cNvPr id="81"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2"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3"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nvGrpSpPr>
            <p:cNvPr id="84" name="组合 83"/>
            <p:cNvGrpSpPr/>
            <p:nvPr/>
          </p:nvGrpSpPr>
          <p:grpSpPr>
            <a:xfrm>
              <a:off x="4732338" y="5618163"/>
              <a:ext cx="912813" cy="1498600"/>
              <a:chOff x="4732338" y="5618163"/>
              <a:chExt cx="912813" cy="1498600"/>
            </a:xfrm>
            <a:grpFill/>
          </p:grpSpPr>
          <p:sp>
            <p:nvSpPr>
              <p:cNvPr id="85"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6"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7"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8"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89"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0"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1"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2"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3"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grpSp>
      <p:sp>
        <p:nvSpPr>
          <p:cNvPr id="94" name="文本框 122"/>
          <p:cNvSpPr txBox="1"/>
          <p:nvPr/>
        </p:nvSpPr>
        <p:spPr>
          <a:xfrm>
            <a:off x="7979725" y="2752296"/>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95" name="组合 94"/>
          <p:cNvGrpSpPr/>
          <p:nvPr/>
        </p:nvGrpSpPr>
        <p:grpSpPr>
          <a:xfrm>
            <a:off x="1549033" y="3606865"/>
            <a:ext cx="668714" cy="1232155"/>
            <a:chOff x="2665413" y="5559425"/>
            <a:chExt cx="887413" cy="1635125"/>
          </a:xfrm>
          <a:solidFill>
            <a:sysClr val="windowText" lastClr="000000"/>
          </a:solidFill>
        </p:grpSpPr>
        <p:sp>
          <p:nvSpPr>
            <p:cNvPr id="96"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7"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8"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99"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0"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1"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2"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3"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4"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5"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06" name="文本框 123"/>
          <p:cNvSpPr txBox="1"/>
          <p:nvPr/>
        </p:nvSpPr>
        <p:spPr>
          <a:xfrm>
            <a:off x="2607779" y="4237376"/>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07" name="组合 106"/>
          <p:cNvGrpSpPr/>
          <p:nvPr/>
        </p:nvGrpSpPr>
        <p:grpSpPr>
          <a:xfrm>
            <a:off x="1544761" y="5197759"/>
            <a:ext cx="674694" cy="1138846"/>
            <a:chOff x="3675063" y="5611813"/>
            <a:chExt cx="895350" cy="1511300"/>
          </a:xfrm>
          <a:solidFill>
            <a:sysClr val="windowText" lastClr="000000"/>
          </a:solidFill>
        </p:grpSpPr>
        <p:sp>
          <p:nvSpPr>
            <p:cNvPr id="10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0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16" name="文本框 124"/>
          <p:cNvSpPr txBox="1"/>
          <p:nvPr/>
        </p:nvSpPr>
        <p:spPr>
          <a:xfrm>
            <a:off x="2607779" y="5722454"/>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17" name="组合 116"/>
          <p:cNvGrpSpPr/>
          <p:nvPr/>
        </p:nvGrpSpPr>
        <p:grpSpPr>
          <a:xfrm>
            <a:off x="6870377" y="3678813"/>
            <a:ext cx="696227" cy="1196266"/>
            <a:chOff x="5772151" y="5565775"/>
            <a:chExt cx="923925" cy="1587500"/>
          </a:xfrm>
          <a:solidFill>
            <a:sysClr val="windowText" lastClr="000000"/>
          </a:solidFill>
        </p:grpSpPr>
        <p:sp>
          <p:nvSpPr>
            <p:cNvPr id="118"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19" name="Freeform 308"/>
            <p:cNvSpPr>
              <a:spLocks/>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0" name="Freeform 309"/>
            <p:cNvSpPr>
              <a:spLocks/>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1" name="Freeform 310"/>
            <p:cNvSpPr>
              <a:spLocks/>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2"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3"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4"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5"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26" name="文本框 125"/>
          <p:cNvSpPr txBox="1"/>
          <p:nvPr/>
        </p:nvSpPr>
        <p:spPr>
          <a:xfrm>
            <a:off x="7979725" y="4237375"/>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grpSp>
        <p:nvGrpSpPr>
          <p:cNvPr id="127" name="组合 126"/>
          <p:cNvGrpSpPr/>
          <p:nvPr/>
        </p:nvGrpSpPr>
        <p:grpSpPr>
          <a:xfrm>
            <a:off x="6879781" y="5182208"/>
            <a:ext cx="683068" cy="1154397"/>
            <a:chOff x="6777038" y="5591175"/>
            <a:chExt cx="906463" cy="1531938"/>
          </a:xfrm>
          <a:solidFill>
            <a:sysClr val="windowText" lastClr="000000"/>
          </a:solidFill>
        </p:grpSpPr>
        <p:sp>
          <p:nvSpPr>
            <p:cNvPr id="128" name="Freeform 315"/>
            <p:cNvSpPr>
              <a:spLocks/>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29" name="Freeform 316"/>
            <p:cNvSpPr>
              <a:spLocks/>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0" name="Freeform 317"/>
            <p:cNvSpPr>
              <a:spLocks/>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1" name="Freeform 318"/>
            <p:cNvSpPr>
              <a:spLocks/>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2"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3"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4"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5"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6"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7"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8"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sp>
          <p:nvSpPr>
            <p:cNvPr id="139"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rgbClr val="FF0000"/>
                </a:solidFill>
                <a:effectLst/>
                <a:uLnTx/>
                <a:uFillTx/>
                <a:latin typeface="微软雅黑" panose="020F0502020204030204"/>
                <a:ea typeface="方正卡通简体"/>
                <a:cs typeface="+mn-ea"/>
                <a:sym typeface="+mn-lt"/>
              </a:endParaRPr>
            </a:p>
          </p:txBody>
        </p:sp>
      </p:grpSp>
      <p:sp>
        <p:nvSpPr>
          <p:cNvPr id="140" name="文本框 126"/>
          <p:cNvSpPr txBox="1"/>
          <p:nvPr/>
        </p:nvSpPr>
        <p:spPr>
          <a:xfrm>
            <a:off x="7979725" y="5722454"/>
            <a:ext cx="2901793" cy="55399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endParaRPr lang="en-US" altLang="zh-CN" sz="1500" dirty="0">
              <a:solidFill>
                <a:prstClr val="black"/>
              </a:solidFill>
              <a:latin typeface="微软雅黑" panose="020F0502020204030204"/>
              <a:ea typeface="方正卡通简体"/>
              <a:cs typeface="+mn-ea"/>
              <a:sym typeface="+mn-lt"/>
            </a:endParaRPr>
          </a:p>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a:t>
            </a:r>
          </a:p>
        </p:txBody>
      </p:sp>
      <p:sp>
        <p:nvSpPr>
          <p:cNvPr id="141" name="Freeform 376"/>
          <p:cNvSpPr>
            <a:spLocks noEditPoints="1"/>
          </p:cNvSpPr>
          <p:nvPr/>
        </p:nvSpPr>
        <p:spPr bwMode="auto">
          <a:xfrm rot="18448416">
            <a:off x="865930" y="3527921"/>
            <a:ext cx="2174586" cy="1258094"/>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Tree>
    <p:extLst>
      <p:ext uri="{BB962C8B-B14F-4D97-AF65-F5344CB8AC3E}">
        <p14:creationId xmlns:p14="http://schemas.microsoft.com/office/powerpoint/2010/main" xmlns="" val="821425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down)">
                                      <p:cBhvr>
                                        <p:cTn id="7" dur="145">
                                          <p:stCondLst>
                                            <p:cond delay="0"/>
                                          </p:stCondLst>
                                        </p:cTn>
                                        <p:tgtEl>
                                          <p:spTgt spid="72"/>
                                        </p:tgtEl>
                                      </p:cBhvr>
                                    </p:animEffect>
                                    <p:anim calcmode="lin" valueType="num">
                                      <p:cBhvr>
                                        <p:cTn id="8" dur="456" tmFilter="0,0; 0.14,0.36; 0.43,0.73; 0.71,0.91; 1.0,1.0">
                                          <p:stCondLst>
                                            <p:cond delay="0"/>
                                          </p:stCondLst>
                                        </p:cTn>
                                        <p:tgtEl>
                                          <p:spTgt spid="72"/>
                                        </p:tgtEl>
                                        <p:attrNameLst>
                                          <p:attrName>ppt_x</p:attrName>
                                        </p:attrNameLst>
                                      </p:cBhvr>
                                      <p:tavLst>
                                        <p:tav tm="0">
                                          <p:val>
                                            <p:strVal val="#ppt_x-0.25"/>
                                          </p:val>
                                        </p:tav>
                                        <p:tav tm="100000">
                                          <p:val>
                                            <p:strVal val="#ppt_x"/>
                                          </p:val>
                                        </p:tav>
                                      </p:tavLst>
                                    </p:anim>
                                    <p:anim calcmode="lin" valueType="num">
                                      <p:cBhvr>
                                        <p:cTn id="9" dur="166" tmFilter="0.0,0.0; 0.25,0.07; 0.50,0.2; 0.75,0.467; 1.0,1.0">
                                          <p:stCondLst>
                                            <p:cond delay="0"/>
                                          </p:stCondLst>
                                        </p:cTn>
                                        <p:tgtEl>
                                          <p:spTgt spid="72"/>
                                        </p:tgtEl>
                                        <p:attrNameLst>
                                          <p:attrName>ppt_y</p:attrName>
                                        </p:attrNameLst>
                                      </p:cBhvr>
                                      <p:tavLst>
                                        <p:tav tm="0" fmla="#ppt_y-sin(pi*$)/3">
                                          <p:val>
                                            <p:fltVal val="0.5"/>
                                          </p:val>
                                        </p:tav>
                                        <p:tav tm="100000">
                                          <p:val>
                                            <p:fltVal val="1"/>
                                          </p:val>
                                        </p:tav>
                                      </p:tavLst>
                                    </p:anim>
                                    <p:anim calcmode="lin" valueType="num">
                                      <p:cBhvr>
                                        <p:cTn id="10" dur="166" tmFilter="0, 0; 0.125,0.2665; 0.25,0.4; 0.375,0.465; 0.5,0.5;  0.625,0.535; 0.75,0.6; 0.875,0.7335; 1,1">
                                          <p:stCondLst>
                                            <p:cond delay="166"/>
                                          </p:stCondLst>
                                        </p:cTn>
                                        <p:tgtEl>
                                          <p:spTgt spid="72"/>
                                        </p:tgtEl>
                                        <p:attrNameLst>
                                          <p:attrName>ppt_y</p:attrName>
                                        </p:attrNameLst>
                                      </p:cBhvr>
                                      <p:tavLst>
                                        <p:tav tm="0" fmla="#ppt_y-sin(pi*$)/9">
                                          <p:val>
                                            <p:fltVal val="0"/>
                                          </p:val>
                                        </p:tav>
                                        <p:tav tm="100000">
                                          <p:val>
                                            <p:fltVal val="1"/>
                                          </p:val>
                                        </p:tav>
                                      </p:tavLst>
                                    </p:anim>
                                    <p:anim calcmode="lin" valueType="num">
                                      <p:cBhvr>
                                        <p:cTn id="11" dur="83" tmFilter="0, 0; 0.125,0.2665; 0.25,0.4; 0.375,0.465; 0.5,0.5;  0.625,0.535; 0.75,0.6; 0.875,0.7335; 1,1">
                                          <p:stCondLst>
                                            <p:cond delay="331"/>
                                          </p:stCondLst>
                                        </p:cTn>
                                        <p:tgtEl>
                                          <p:spTgt spid="72"/>
                                        </p:tgtEl>
                                        <p:attrNameLst>
                                          <p:attrName>ppt_y</p:attrName>
                                        </p:attrNameLst>
                                      </p:cBhvr>
                                      <p:tavLst>
                                        <p:tav tm="0" fmla="#ppt_y-sin(pi*$)/27">
                                          <p:val>
                                            <p:fltVal val="0"/>
                                          </p:val>
                                        </p:tav>
                                        <p:tav tm="100000">
                                          <p:val>
                                            <p:fltVal val="1"/>
                                          </p:val>
                                        </p:tav>
                                      </p:tavLst>
                                    </p:anim>
                                    <p:anim calcmode="lin" valueType="num">
                                      <p:cBhvr>
                                        <p:cTn id="12" dur="41" tmFilter="0, 0; 0.125,0.2665; 0.25,0.4; 0.375,0.465; 0.5,0.5;  0.625,0.535; 0.75,0.6; 0.875,0.7335; 1,1">
                                          <p:stCondLst>
                                            <p:cond delay="414"/>
                                          </p:stCondLst>
                                        </p:cTn>
                                        <p:tgtEl>
                                          <p:spTgt spid="72"/>
                                        </p:tgtEl>
                                        <p:attrNameLst>
                                          <p:attrName>ppt_y</p:attrName>
                                        </p:attrNameLst>
                                      </p:cBhvr>
                                      <p:tavLst>
                                        <p:tav tm="0" fmla="#ppt_y-sin(pi*$)/81">
                                          <p:val>
                                            <p:fltVal val="0"/>
                                          </p:val>
                                        </p:tav>
                                        <p:tav tm="100000">
                                          <p:val>
                                            <p:fltVal val="1"/>
                                          </p:val>
                                        </p:tav>
                                      </p:tavLst>
                                    </p:anim>
                                    <p:animScale>
                                      <p:cBhvr>
                                        <p:cTn id="13" dur="7">
                                          <p:stCondLst>
                                            <p:cond delay="162"/>
                                          </p:stCondLst>
                                        </p:cTn>
                                        <p:tgtEl>
                                          <p:spTgt spid="72"/>
                                        </p:tgtEl>
                                      </p:cBhvr>
                                      <p:to x="100000" y="60000"/>
                                    </p:animScale>
                                    <p:animScale>
                                      <p:cBhvr>
                                        <p:cTn id="14" dur="41" decel="50000">
                                          <p:stCondLst>
                                            <p:cond delay="169"/>
                                          </p:stCondLst>
                                        </p:cTn>
                                        <p:tgtEl>
                                          <p:spTgt spid="72"/>
                                        </p:tgtEl>
                                      </p:cBhvr>
                                      <p:to x="100000" y="100000"/>
                                    </p:animScale>
                                    <p:animScale>
                                      <p:cBhvr>
                                        <p:cTn id="15" dur="7">
                                          <p:stCondLst>
                                            <p:cond delay="328"/>
                                          </p:stCondLst>
                                        </p:cTn>
                                        <p:tgtEl>
                                          <p:spTgt spid="72"/>
                                        </p:tgtEl>
                                      </p:cBhvr>
                                      <p:to x="100000" y="80000"/>
                                    </p:animScale>
                                    <p:animScale>
                                      <p:cBhvr>
                                        <p:cTn id="16" dur="41" decel="50000">
                                          <p:stCondLst>
                                            <p:cond delay="335"/>
                                          </p:stCondLst>
                                        </p:cTn>
                                        <p:tgtEl>
                                          <p:spTgt spid="72"/>
                                        </p:tgtEl>
                                      </p:cBhvr>
                                      <p:to x="100000" y="100000"/>
                                    </p:animScale>
                                    <p:animScale>
                                      <p:cBhvr>
                                        <p:cTn id="17" dur="7">
                                          <p:stCondLst>
                                            <p:cond delay="410"/>
                                          </p:stCondLst>
                                        </p:cTn>
                                        <p:tgtEl>
                                          <p:spTgt spid="72"/>
                                        </p:tgtEl>
                                      </p:cBhvr>
                                      <p:to x="100000" y="90000"/>
                                    </p:animScale>
                                    <p:animScale>
                                      <p:cBhvr>
                                        <p:cTn id="18" dur="41" decel="50000">
                                          <p:stCondLst>
                                            <p:cond delay="417"/>
                                          </p:stCondLst>
                                        </p:cTn>
                                        <p:tgtEl>
                                          <p:spTgt spid="72"/>
                                        </p:tgtEl>
                                      </p:cBhvr>
                                      <p:to x="100000" y="100000"/>
                                    </p:animScale>
                                    <p:animScale>
                                      <p:cBhvr>
                                        <p:cTn id="19" dur="7">
                                          <p:stCondLst>
                                            <p:cond delay="452"/>
                                          </p:stCondLst>
                                        </p:cTn>
                                        <p:tgtEl>
                                          <p:spTgt spid="72"/>
                                        </p:tgtEl>
                                      </p:cBhvr>
                                      <p:to x="100000" y="95000"/>
                                    </p:animScale>
                                    <p:animScale>
                                      <p:cBhvr>
                                        <p:cTn id="20" dur="41" decel="50000">
                                          <p:stCondLst>
                                            <p:cond delay="459"/>
                                          </p:stCondLst>
                                        </p:cTn>
                                        <p:tgtEl>
                                          <p:spTgt spid="72"/>
                                        </p:tgtEl>
                                      </p:cBhvr>
                                      <p:to x="100000" y="100000"/>
                                    </p:animScale>
                                  </p:childTnLst>
                                </p:cTn>
                              </p:par>
                            </p:childTnLst>
                          </p:cTn>
                        </p:par>
                        <p:par>
                          <p:cTn id="21" fill="hold">
                            <p:stCondLst>
                              <p:cond delay="500"/>
                            </p:stCondLst>
                            <p:childTnLst>
                              <p:par>
                                <p:cTn id="22" presetID="26" presetClass="entr" presetSubtype="0" fill="hold" nodeType="afterEffect">
                                  <p:stCondLst>
                                    <p:cond delay="0"/>
                                  </p:stCondLst>
                                  <p:childTnLst>
                                    <p:set>
                                      <p:cBhvr>
                                        <p:cTn id="23" dur="1" fill="hold">
                                          <p:stCondLst>
                                            <p:cond delay="0"/>
                                          </p:stCondLst>
                                        </p:cTn>
                                        <p:tgtEl>
                                          <p:spTgt spid="95"/>
                                        </p:tgtEl>
                                        <p:attrNameLst>
                                          <p:attrName>style.visibility</p:attrName>
                                        </p:attrNameLst>
                                      </p:cBhvr>
                                      <p:to>
                                        <p:strVal val="visible"/>
                                      </p:to>
                                    </p:set>
                                    <p:animEffect transition="in" filter="wipe(down)">
                                      <p:cBhvr>
                                        <p:cTn id="24" dur="145">
                                          <p:stCondLst>
                                            <p:cond delay="0"/>
                                          </p:stCondLst>
                                        </p:cTn>
                                        <p:tgtEl>
                                          <p:spTgt spid="95"/>
                                        </p:tgtEl>
                                      </p:cBhvr>
                                    </p:animEffect>
                                    <p:anim calcmode="lin" valueType="num">
                                      <p:cBhvr>
                                        <p:cTn id="25" dur="456" tmFilter="0,0; 0.14,0.36; 0.43,0.73; 0.71,0.91; 1.0,1.0">
                                          <p:stCondLst>
                                            <p:cond delay="0"/>
                                          </p:stCondLst>
                                        </p:cTn>
                                        <p:tgtEl>
                                          <p:spTgt spid="95"/>
                                        </p:tgtEl>
                                        <p:attrNameLst>
                                          <p:attrName>ppt_x</p:attrName>
                                        </p:attrNameLst>
                                      </p:cBhvr>
                                      <p:tavLst>
                                        <p:tav tm="0">
                                          <p:val>
                                            <p:strVal val="#ppt_x-0.25"/>
                                          </p:val>
                                        </p:tav>
                                        <p:tav tm="100000">
                                          <p:val>
                                            <p:strVal val="#ppt_x"/>
                                          </p:val>
                                        </p:tav>
                                      </p:tavLst>
                                    </p:anim>
                                    <p:anim calcmode="lin" valueType="num">
                                      <p:cBhvr>
                                        <p:cTn id="26" dur="166" tmFilter="0.0,0.0; 0.25,0.07; 0.50,0.2; 0.75,0.467; 1.0,1.0">
                                          <p:stCondLst>
                                            <p:cond delay="0"/>
                                          </p:stCondLst>
                                        </p:cTn>
                                        <p:tgtEl>
                                          <p:spTgt spid="95"/>
                                        </p:tgtEl>
                                        <p:attrNameLst>
                                          <p:attrName>ppt_y</p:attrName>
                                        </p:attrNameLst>
                                      </p:cBhvr>
                                      <p:tavLst>
                                        <p:tav tm="0" fmla="#ppt_y-sin(pi*$)/3">
                                          <p:val>
                                            <p:fltVal val="0.5"/>
                                          </p:val>
                                        </p:tav>
                                        <p:tav tm="100000">
                                          <p:val>
                                            <p:fltVal val="1"/>
                                          </p:val>
                                        </p:tav>
                                      </p:tavLst>
                                    </p:anim>
                                    <p:anim calcmode="lin" valueType="num">
                                      <p:cBhvr>
                                        <p:cTn id="27" dur="166" tmFilter="0, 0; 0.125,0.2665; 0.25,0.4; 0.375,0.465; 0.5,0.5;  0.625,0.535; 0.75,0.6; 0.875,0.7335; 1,1">
                                          <p:stCondLst>
                                            <p:cond delay="166"/>
                                          </p:stCondLst>
                                        </p:cTn>
                                        <p:tgtEl>
                                          <p:spTgt spid="95"/>
                                        </p:tgtEl>
                                        <p:attrNameLst>
                                          <p:attrName>ppt_y</p:attrName>
                                        </p:attrNameLst>
                                      </p:cBhvr>
                                      <p:tavLst>
                                        <p:tav tm="0" fmla="#ppt_y-sin(pi*$)/9">
                                          <p:val>
                                            <p:fltVal val="0"/>
                                          </p:val>
                                        </p:tav>
                                        <p:tav tm="100000">
                                          <p:val>
                                            <p:fltVal val="1"/>
                                          </p:val>
                                        </p:tav>
                                      </p:tavLst>
                                    </p:anim>
                                    <p:anim calcmode="lin" valueType="num">
                                      <p:cBhvr>
                                        <p:cTn id="28" dur="83" tmFilter="0, 0; 0.125,0.2665; 0.25,0.4; 0.375,0.465; 0.5,0.5;  0.625,0.535; 0.75,0.6; 0.875,0.7335; 1,1">
                                          <p:stCondLst>
                                            <p:cond delay="331"/>
                                          </p:stCondLst>
                                        </p:cTn>
                                        <p:tgtEl>
                                          <p:spTgt spid="95"/>
                                        </p:tgtEl>
                                        <p:attrNameLst>
                                          <p:attrName>ppt_y</p:attrName>
                                        </p:attrNameLst>
                                      </p:cBhvr>
                                      <p:tavLst>
                                        <p:tav tm="0" fmla="#ppt_y-sin(pi*$)/27">
                                          <p:val>
                                            <p:fltVal val="0"/>
                                          </p:val>
                                        </p:tav>
                                        <p:tav tm="100000">
                                          <p:val>
                                            <p:fltVal val="1"/>
                                          </p:val>
                                        </p:tav>
                                      </p:tavLst>
                                    </p:anim>
                                    <p:anim calcmode="lin" valueType="num">
                                      <p:cBhvr>
                                        <p:cTn id="29" dur="41" tmFilter="0, 0; 0.125,0.2665; 0.25,0.4; 0.375,0.465; 0.5,0.5;  0.625,0.535; 0.75,0.6; 0.875,0.7335; 1,1">
                                          <p:stCondLst>
                                            <p:cond delay="414"/>
                                          </p:stCondLst>
                                        </p:cTn>
                                        <p:tgtEl>
                                          <p:spTgt spid="95"/>
                                        </p:tgtEl>
                                        <p:attrNameLst>
                                          <p:attrName>ppt_y</p:attrName>
                                        </p:attrNameLst>
                                      </p:cBhvr>
                                      <p:tavLst>
                                        <p:tav tm="0" fmla="#ppt_y-sin(pi*$)/81">
                                          <p:val>
                                            <p:fltVal val="0"/>
                                          </p:val>
                                        </p:tav>
                                        <p:tav tm="100000">
                                          <p:val>
                                            <p:fltVal val="1"/>
                                          </p:val>
                                        </p:tav>
                                      </p:tavLst>
                                    </p:anim>
                                    <p:animScale>
                                      <p:cBhvr>
                                        <p:cTn id="30" dur="7">
                                          <p:stCondLst>
                                            <p:cond delay="162"/>
                                          </p:stCondLst>
                                        </p:cTn>
                                        <p:tgtEl>
                                          <p:spTgt spid="95"/>
                                        </p:tgtEl>
                                      </p:cBhvr>
                                      <p:to x="100000" y="60000"/>
                                    </p:animScale>
                                    <p:animScale>
                                      <p:cBhvr>
                                        <p:cTn id="31" dur="41" decel="50000">
                                          <p:stCondLst>
                                            <p:cond delay="169"/>
                                          </p:stCondLst>
                                        </p:cTn>
                                        <p:tgtEl>
                                          <p:spTgt spid="95"/>
                                        </p:tgtEl>
                                      </p:cBhvr>
                                      <p:to x="100000" y="100000"/>
                                    </p:animScale>
                                    <p:animScale>
                                      <p:cBhvr>
                                        <p:cTn id="32" dur="7">
                                          <p:stCondLst>
                                            <p:cond delay="328"/>
                                          </p:stCondLst>
                                        </p:cTn>
                                        <p:tgtEl>
                                          <p:spTgt spid="95"/>
                                        </p:tgtEl>
                                      </p:cBhvr>
                                      <p:to x="100000" y="80000"/>
                                    </p:animScale>
                                    <p:animScale>
                                      <p:cBhvr>
                                        <p:cTn id="33" dur="41" decel="50000">
                                          <p:stCondLst>
                                            <p:cond delay="335"/>
                                          </p:stCondLst>
                                        </p:cTn>
                                        <p:tgtEl>
                                          <p:spTgt spid="95"/>
                                        </p:tgtEl>
                                      </p:cBhvr>
                                      <p:to x="100000" y="100000"/>
                                    </p:animScale>
                                    <p:animScale>
                                      <p:cBhvr>
                                        <p:cTn id="34" dur="7">
                                          <p:stCondLst>
                                            <p:cond delay="410"/>
                                          </p:stCondLst>
                                        </p:cTn>
                                        <p:tgtEl>
                                          <p:spTgt spid="95"/>
                                        </p:tgtEl>
                                      </p:cBhvr>
                                      <p:to x="100000" y="90000"/>
                                    </p:animScale>
                                    <p:animScale>
                                      <p:cBhvr>
                                        <p:cTn id="35" dur="41" decel="50000">
                                          <p:stCondLst>
                                            <p:cond delay="417"/>
                                          </p:stCondLst>
                                        </p:cTn>
                                        <p:tgtEl>
                                          <p:spTgt spid="95"/>
                                        </p:tgtEl>
                                      </p:cBhvr>
                                      <p:to x="100000" y="100000"/>
                                    </p:animScale>
                                    <p:animScale>
                                      <p:cBhvr>
                                        <p:cTn id="36" dur="7">
                                          <p:stCondLst>
                                            <p:cond delay="452"/>
                                          </p:stCondLst>
                                        </p:cTn>
                                        <p:tgtEl>
                                          <p:spTgt spid="95"/>
                                        </p:tgtEl>
                                      </p:cBhvr>
                                      <p:to x="100000" y="95000"/>
                                    </p:animScale>
                                    <p:animScale>
                                      <p:cBhvr>
                                        <p:cTn id="37" dur="41" decel="50000">
                                          <p:stCondLst>
                                            <p:cond delay="459"/>
                                          </p:stCondLst>
                                        </p:cTn>
                                        <p:tgtEl>
                                          <p:spTgt spid="95"/>
                                        </p:tgtEl>
                                      </p:cBhvr>
                                      <p:to x="100000" y="100000"/>
                                    </p:animScale>
                                  </p:childTnLst>
                                </p:cTn>
                              </p:par>
                            </p:childTnLst>
                          </p:cTn>
                        </p:par>
                        <p:par>
                          <p:cTn id="38" fill="hold">
                            <p:stCondLst>
                              <p:cond delay="1000"/>
                            </p:stCondLst>
                            <p:childTnLst>
                              <p:par>
                                <p:cTn id="39" presetID="26" presetClass="entr" presetSubtype="0" fill="hold" nodeType="afterEffect">
                                  <p:stCondLst>
                                    <p:cond delay="0"/>
                                  </p:stCondLst>
                                  <p:childTnLst>
                                    <p:set>
                                      <p:cBhvr>
                                        <p:cTn id="40" dur="1" fill="hold">
                                          <p:stCondLst>
                                            <p:cond delay="0"/>
                                          </p:stCondLst>
                                        </p:cTn>
                                        <p:tgtEl>
                                          <p:spTgt spid="107"/>
                                        </p:tgtEl>
                                        <p:attrNameLst>
                                          <p:attrName>style.visibility</p:attrName>
                                        </p:attrNameLst>
                                      </p:cBhvr>
                                      <p:to>
                                        <p:strVal val="visible"/>
                                      </p:to>
                                    </p:set>
                                    <p:animEffect transition="in" filter="wipe(down)">
                                      <p:cBhvr>
                                        <p:cTn id="41" dur="145">
                                          <p:stCondLst>
                                            <p:cond delay="0"/>
                                          </p:stCondLst>
                                        </p:cTn>
                                        <p:tgtEl>
                                          <p:spTgt spid="107"/>
                                        </p:tgtEl>
                                      </p:cBhvr>
                                    </p:animEffect>
                                    <p:anim calcmode="lin" valueType="num">
                                      <p:cBhvr>
                                        <p:cTn id="42" dur="456" tmFilter="0,0; 0.14,0.36; 0.43,0.73; 0.71,0.91; 1.0,1.0">
                                          <p:stCondLst>
                                            <p:cond delay="0"/>
                                          </p:stCondLst>
                                        </p:cTn>
                                        <p:tgtEl>
                                          <p:spTgt spid="107"/>
                                        </p:tgtEl>
                                        <p:attrNameLst>
                                          <p:attrName>ppt_x</p:attrName>
                                        </p:attrNameLst>
                                      </p:cBhvr>
                                      <p:tavLst>
                                        <p:tav tm="0">
                                          <p:val>
                                            <p:strVal val="#ppt_x-0.25"/>
                                          </p:val>
                                        </p:tav>
                                        <p:tav tm="100000">
                                          <p:val>
                                            <p:strVal val="#ppt_x"/>
                                          </p:val>
                                        </p:tav>
                                      </p:tavLst>
                                    </p:anim>
                                    <p:anim calcmode="lin" valueType="num">
                                      <p:cBhvr>
                                        <p:cTn id="43" dur="166" tmFilter="0.0,0.0; 0.25,0.07; 0.50,0.2; 0.75,0.467; 1.0,1.0">
                                          <p:stCondLst>
                                            <p:cond delay="0"/>
                                          </p:stCondLst>
                                        </p:cTn>
                                        <p:tgtEl>
                                          <p:spTgt spid="107"/>
                                        </p:tgtEl>
                                        <p:attrNameLst>
                                          <p:attrName>ppt_y</p:attrName>
                                        </p:attrNameLst>
                                      </p:cBhvr>
                                      <p:tavLst>
                                        <p:tav tm="0" fmla="#ppt_y-sin(pi*$)/3">
                                          <p:val>
                                            <p:fltVal val="0.5"/>
                                          </p:val>
                                        </p:tav>
                                        <p:tav tm="100000">
                                          <p:val>
                                            <p:fltVal val="1"/>
                                          </p:val>
                                        </p:tav>
                                      </p:tavLst>
                                    </p:anim>
                                    <p:anim calcmode="lin" valueType="num">
                                      <p:cBhvr>
                                        <p:cTn id="44" dur="166" tmFilter="0, 0; 0.125,0.2665; 0.25,0.4; 0.375,0.465; 0.5,0.5;  0.625,0.535; 0.75,0.6; 0.875,0.7335; 1,1">
                                          <p:stCondLst>
                                            <p:cond delay="166"/>
                                          </p:stCondLst>
                                        </p:cTn>
                                        <p:tgtEl>
                                          <p:spTgt spid="107"/>
                                        </p:tgtEl>
                                        <p:attrNameLst>
                                          <p:attrName>ppt_y</p:attrName>
                                        </p:attrNameLst>
                                      </p:cBhvr>
                                      <p:tavLst>
                                        <p:tav tm="0" fmla="#ppt_y-sin(pi*$)/9">
                                          <p:val>
                                            <p:fltVal val="0"/>
                                          </p:val>
                                        </p:tav>
                                        <p:tav tm="100000">
                                          <p:val>
                                            <p:fltVal val="1"/>
                                          </p:val>
                                        </p:tav>
                                      </p:tavLst>
                                    </p:anim>
                                    <p:anim calcmode="lin" valueType="num">
                                      <p:cBhvr>
                                        <p:cTn id="45" dur="83" tmFilter="0, 0; 0.125,0.2665; 0.25,0.4; 0.375,0.465; 0.5,0.5;  0.625,0.535; 0.75,0.6; 0.875,0.7335; 1,1">
                                          <p:stCondLst>
                                            <p:cond delay="331"/>
                                          </p:stCondLst>
                                        </p:cTn>
                                        <p:tgtEl>
                                          <p:spTgt spid="107"/>
                                        </p:tgtEl>
                                        <p:attrNameLst>
                                          <p:attrName>ppt_y</p:attrName>
                                        </p:attrNameLst>
                                      </p:cBhvr>
                                      <p:tavLst>
                                        <p:tav tm="0" fmla="#ppt_y-sin(pi*$)/27">
                                          <p:val>
                                            <p:fltVal val="0"/>
                                          </p:val>
                                        </p:tav>
                                        <p:tav tm="100000">
                                          <p:val>
                                            <p:fltVal val="1"/>
                                          </p:val>
                                        </p:tav>
                                      </p:tavLst>
                                    </p:anim>
                                    <p:anim calcmode="lin" valueType="num">
                                      <p:cBhvr>
                                        <p:cTn id="46" dur="41" tmFilter="0, 0; 0.125,0.2665; 0.25,0.4; 0.375,0.465; 0.5,0.5;  0.625,0.535; 0.75,0.6; 0.875,0.7335; 1,1">
                                          <p:stCondLst>
                                            <p:cond delay="414"/>
                                          </p:stCondLst>
                                        </p:cTn>
                                        <p:tgtEl>
                                          <p:spTgt spid="107"/>
                                        </p:tgtEl>
                                        <p:attrNameLst>
                                          <p:attrName>ppt_y</p:attrName>
                                        </p:attrNameLst>
                                      </p:cBhvr>
                                      <p:tavLst>
                                        <p:tav tm="0" fmla="#ppt_y-sin(pi*$)/81">
                                          <p:val>
                                            <p:fltVal val="0"/>
                                          </p:val>
                                        </p:tav>
                                        <p:tav tm="100000">
                                          <p:val>
                                            <p:fltVal val="1"/>
                                          </p:val>
                                        </p:tav>
                                      </p:tavLst>
                                    </p:anim>
                                    <p:animScale>
                                      <p:cBhvr>
                                        <p:cTn id="47" dur="7">
                                          <p:stCondLst>
                                            <p:cond delay="162"/>
                                          </p:stCondLst>
                                        </p:cTn>
                                        <p:tgtEl>
                                          <p:spTgt spid="107"/>
                                        </p:tgtEl>
                                      </p:cBhvr>
                                      <p:to x="100000" y="60000"/>
                                    </p:animScale>
                                    <p:animScale>
                                      <p:cBhvr>
                                        <p:cTn id="48" dur="41" decel="50000">
                                          <p:stCondLst>
                                            <p:cond delay="169"/>
                                          </p:stCondLst>
                                        </p:cTn>
                                        <p:tgtEl>
                                          <p:spTgt spid="107"/>
                                        </p:tgtEl>
                                      </p:cBhvr>
                                      <p:to x="100000" y="100000"/>
                                    </p:animScale>
                                    <p:animScale>
                                      <p:cBhvr>
                                        <p:cTn id="49" dur="7">
                                          <p:stCondLst>
                                            <p:cond delay="328"/>
                                          </p:stCondLst>
                                        </p:cTn>
                                        <p:tgtEl>
                                          <p:spTgt spid="107"/>
                                        </p:tgtEl>
                                      </p:cBhvr>
                                      <p:to x="100000" y="80000"/>
                                    </p:animScale>
                                    <p:animScale>
                                      <p:cBhvr>
                                        <p:cTn id="50" dur="41" decel="50000">
                                          <p:stCondLst>
                                            <p:cond delay="335"/>
                                          </p:stCondLst>
                                        </p:cTn>
                                        <p:tgtEl>
                                          <p:spTgt spid="107"/>
                                        </p:tgtEl>
                                      </p:cBhvr>
                                      <p:to x="100000" y="100000"/>
                                    </p:animScale>
                                    <p:animScale>
                                      <p:cBhvr>
                                        <p:cTn id="51" dur="7">
                                          <p:stCondLst>
                                            <p:cond delay="410"/>
                                          </p:stCondLst>
                                        </p:cTn>
                                        <p:tgtEl>
                                          <p:spTgt spid="107"/>
                                        </p:tgtEl>
                                      </p:cBhvr>
                                      <p:to x="100000" y="90000"/>
                                    </p:animScale>
                                    <p:animScale>
                                      <p:cBhvr>
                                        <p:cTn id="52" dur="41" decel="50000">
                                          <p:stCondLst>
                                            <p:cond delay="417"/>
                                          </p:stCondLst>
                                        </p:cTn>
                                        <p:tgtEl>
                                          <p:spTgt spid="107"/>
                                        </p:tgtEl>
                                      </p:cBhvr>
                                      <p:to x="100000" y="100000"/>
                                    </p:animScale>
                                    <p:animScale>
                                      <p:cBhvr>
                                        <p:cTn id="53" dur="7">
                                          <p:stCondLst>
                                            <p:cond delay="452"/>
                                          </p:stCondLst>
                                        </p:cTn>
                                        <p:tgtEl>
                                          <p:spTgt spid="107"/>
                                        </p:tgtEl>
                                      </p:cBhvr>
                                      <p:to x="100000" y="95000"/>
                                    </p:animScale>
                                    <p:animScale>
                                      <p:cBhvr>
                                        <p:cTn id="54" dur="41" decel="50000">
                                          <p:stCondLst>
                                            <p:cond delay="459"/>
                                          </p:stCondLst>
                                        </p:cTn>
                                        <p:tgtEl>
                                          <p:spTgt spid="107"/>
                                        </p:tgtEl>
                                      </p:cBhvr>
                                      <p:to x="100000" y="100000"/>
                                    </p:animScale>
                                  </p:childTnLst>
                                </p:cTn>
                              </p:par>
                            </p:childTnLst>
                          </p:cTn>
                        </p:par>
                        <p:par>
                          <p:cTn id="55" fill="hold">
                            <p:stCondLst>
                              <p:cond delay="1500"/>
                            </p:stCondLst>
                            <p:childTnLst>
                              <p:par>
                                <p:cTn id="56" presetID="26" presetClass="entr" presetSubtype="0" fill="hold" nodeType="afterEffect">
                                  <p:stCondLst>
                                    <p:cond delay="0"/>
                                  </p:stCondLst>
                                  <p:childTnLst>
                                    <p:set>
                                      <p:cBhvr>
                                        <p:cTn id="57" dur="1" fill="hold">
                                          <p:stCondLst>
                                            <p:cond delay="0"/>
                                          </p:stCondLst>
                                        </p:cTn>
                                        <p:tgtEl>
                                          <p:spTgt spid="80"/>
                                        </p:tgtEl>
                                        <p:attrNameLst>
                                          <p:attrName>style.visibility</p:attrName>
                                        </p:attrNameLst>
                                      </p:cBhvr>
                                      <p:to>
                                        <p:strVal val="visible"/>
                                      </p:to>
                                    </p:set>
                                    <p:animEffect transition="in" filter="wipe(down)">
                                      <p:cBhvr>
                                        <p:cTn id="58" dur="145">
                                          <p:stCondLst>
                                            <p:cond delay="0"/>
                                          </p:stCondLst>
                                        </p:cTn>
                                        <p:tgtEl>
                                          <p:spTgt spid="80"/>
                                        </p:tgtEl>
                                      </p:cBhvr>
                                    </p:animEffect>
                                    <p:anim calcmode="lin" valueType="num">
                                      <p:cBhvr>
                                        <p:cTn id="59" dur="456" tmFilter="0,0; 0.14,0.36; 0.43,0.73; 0.71,0.91; 1.0,1.0">
                                          <p:stCondLst>
                                            <p:cond delay="0"/>
                                          </p:stCondLst>
                                        </p:cTn>
                                        <p:tgtEl>
                                          <p:spTgt spid="80"/>
                                        </p:tgtEl>
                                        <p:attrNameLst>
                                          <p:attrName>ppt_x</p:attrName>
                                        </p:attrNameLst>
                                      </p:cBhvr>
                                      <p:tavLst>
                                        <p:tav tm="0">
                                          <p:val>
                                            <p:strVal val="#ppt_x-0.25"/>
                                          </p:val>
                                        </p:tav>
                                        <p:tav tm="100000">
                                          <p:val>
                                            <p:strVal val="#ppt_x"/>
                                          </p:val>
                                        </p:tav>
                                      </p:tavLst>
                                    </p:anim>
                                    <p:anim calcmode="lin" valueType="num">
                                      <p:cBhvr>
                                        <p:cTn id="60" dur="166" tmFilter="0.0,0.0; 0.25,0.07; 0.50,0.2; 0.75,0.467; 1.0,1.0">
                                          <p:stCondLst>
                                            <p:cond delay="0"/>
                                          </p:stCondLst>
                                        </p:cTn>
                                        <p:tgtEl>
                                          <p:spTgt spid="80"/>
                                        </p:tgtEl>
                                        <p:attrNameLst>
                                          <p:attrName>ppt_y</p:attrName>
                                        </p:attrNameLst>
                                      </p:cBhvr>
                                      <p:tavLst>
                                        <p:tav tm="0" fmla="#ppt_y-sin(pi*$)/3">
                                          <p:val>
                                            <p:fltVal val="0.5"/>
                                          </p:val>
                                        </p:tav>
                                        <p:tav tm="100000">
                                          <p:val>
                                            <p:fltVal val="1"/>
                                          </p:val>
                                        </p:tav>
                                      </p:tavLst>
                                    </p:anim>
                                    <p:anim calcmode="lin" valueType="num">
                                      <p:cBhvr>
                                        <p:cTn id="61" dur="166" tmFilter="0, 0; 0.125,0.2665; 0.25,0.4; 0.375,0.465; 0.5,0.5;  0.625,0.535; 0.75,0.6; 0.875,0.7335; 1,1">
                                          <p:stCondLst>
                                            <p:cond delay="166"/>
                                          </p:stCondLst>
                                        </p:cTn>
                                        <p:tgtEl>
                                          <p:spTgt spid="80"/>
                                        </p:tgtEl>
                                        <p:attrNameLst>
                                          <p:attrName>ppt_y</p:attrName>
                                        </p:attrNameLst>
                                      </p:cBhvr>
                                      <p:tavLst>
                                        <p:tav tm="0" fmla="#ppt_y-sin(pi*$)/9">
                                          <p:val>
                                            <p:fltVal val="0"/>
                                          </p:val>
                                        </p:tav>
                                        <p:tav tm="100000">
                                          <p:val>
                                            <p:fltVal val="1"/>
                                          </p:val>
                                        </p:tav>
                                      </p:tavLst>
                                    </p:anim>
                                    <p:anim calcmode="lin" valueType="num">
                                      <p:cBhvr>
                                        <p:cTn id="62" dur="83" tmFilter="0, 0; 0.125,0.2665; 0.25,0.4; 0.375,0.465; 0.5,0.5;  0.625,0.535; 0.75,0.6; 0.875,0.7335; 1,1">
                                          <p:stCondLst>
                                            <p:cond delay="331"/>
                                          </p:stCondLst>
                                        </p:cTn>
                                        <p:tgtEl>
                                          <p:spTgt spid="80"/>
                                        </p:tgtEl>
                                        <p:attrNameLst>
                                          <p:attrName>ppt_y</p:attrName>
                                        </p:attrNameLst>
                                      </p:cBhvr>
                                      <p:tavLst>
                                        <p:tav tm="0" fmla="#ppt_y-sin(pi*$)/27">
                                          <p:val>
                                            <p:fltVal val="0"/>
                                          </p:val>
                                        </p:tav>
                                        <p:tav tm="100000">
                                          <p:val>
                                            <p:fltVal val="1"/>
                                          </p:val>
                                        </p:tav>
                                      </p:tavLst>
                                    </p:anim>
                                    <p:anim calcmode="lin" valueType="num">
                                      <p:cBhvr>
                                        <p:cTn id="63" dur="41" tmFilter="0, 0; 0.125,0.2665; 0.25,0.4; 0.375,0.465; 0.5,0.5;  0.625,0.535; 0.75,0.6; 0.875,0.7335; 1,1">
                                          <p:stCondLst>
                                            <p:cond delay="414"/>
                                          </p:stCondLst>
                                        </p:cTn>
                                        <p:tgtEl>
                                          <p:spTgt spid="80"/>
                                        </p:tgtEl>
                                        <p:attrNameLst>
                                          <p:attrName>ppt_y</p:attrName>
                                        </p:attrNameLst>
                                      </p:cBhvr>
                                      <p:tavLst>
                                        <p:tav tm="0" fmla="#ppt_y-sin(pi*$)/81">
                                          <p:val>
                                            <p:fltVal val="0"/>
                                          </p:val>
                                        </p:tav>
                                        <p:tav tm="100000">
                                          <p:val>
                                            <p:fltVal val="1"/>
                                          </p:val>
                                        </p:tav>
                                      </p:tavLst>
                                    </p:anim>
                                    <p:animScale>
                                      <p:cBhvr>
                                        <p:cTn id="64" dur="7">
                                          <p:stCondLst>
                                            <p:cond delay="162"/>
                                          </p:stCondLst>
                                        </p:cTn>
                                        <p:tgtEl>
                                          <p:spTgt spid="80"/>
                                        </p:tgtEl>
                                      </p:cBhvr>
                                      <p:to x="100000" y="60000"/>
                                    </p:animScale>
                                    <p:animScale>
                                      <p:cBhvr>
                                        <p:cTn id="65" dur="41" decel="50000">
                                          <p:stCondLst>
                                            <p:cond delay="169"/>
                                          </p:stCondLst>
                                        </p:cTn>
                                        <p:tgtEl>
                                          <p:spTgt spid="80"/>
                                        </p:tgtEl>
                                      </p:cBhvr>
                                      <p:to x="100000" y="100000"/>
                                    </p:animScale>
                                    <p:animScale>
                                      <p:cBhvr>
                                        <p:cTn id="66" dur="7">
                                          <p:stCondLst>
                                            <p:cond delay="328"/>
                                          </p:stCondLst>
                                        </p:cTn>
                                        <p:tgtEl>
                                          <p:spTgt spid="80"/>
                                        </p:tgtEl>
                                      </p:cBhvr>
                                      <p:to x="100000" y="80000"/>
                                    </p:animScale>
                                    <p:animScale>
                                      <p:cBhvr>
                                        <p:cTn id="67" dur="41" decel="50000">
                                          <p:stCondLst>
                                            <p:cond delay="335"/>
                                          </p:stCondLst>
                                        </p:cTn>
                                        <p:tgtEl>
                                          <p:spTgt spid="80"/>
                                        </p:tgtEl>
                                      </p:cBhvr>
                                      <p:to x="100000" y="100000"/>
                                    </p:animScale>
                                    <p:animScale>
                                      <p:cBhvr>
                                        <p:cTn id="68" dur="7">
                                          <p:stCondLst>
                                            <p:cond delay="410"/>
                                          </p:stCondLst>
                                        </p:cTn>
                                        <p:tgtEl>
                                          <p:spTgt spid="80"/>
                                        </p:tgtEl>
                                      </p:cBhvr>
                                      <p:to x="100000" y="90000"/>
                                    </p:animScale>
                                    <p:animScale>
                                      <p:cBhvr>
                                        <p:cTn id="69" dur="41" decel="50000">
                                          <p:stCondLst>
                                            <p:cond delay="417"/>
                                          </p:stCondLst>
                                        </p:cTn>
                                        <p:tgtEl>
                                          <p:spTgt spid="80"/>
                                        </p:tgtEl>
                                      </p:cBhvr>
                                      <p:to x="100000" y="100000"/>
                                    </p:animScale>
                                    <p:animScale>
                                      <p:cBhvr>
                                        <p:cTn id="70" dur="7">
                                          <p:stCondLst>
                                            <p:cond delay="452"/>
                                          </p:stCondLst>
                                        </p:cTn>
                                        <p:tgtEl>
                                          <p:spTgt spid="80"/>
                                        </p:tgtEl>
                                      </p:cBhvr>
                                      <p:to x="100000" y="95000"/>
                                    </p:animScale>
                                    <p:animScale>
                                      <p:cBhvr>
                                        <p:cTn id="71" dur="41" decel="50000">
                                          <p:stCondLst>
                                            <p:cond delay="459"/>
                                          </p:stCondLst>
                                        </p:cTn>
                                        <p:tgtEl>
                                          <p:spTgt spid="80"/>
                                        </p:tgtEl>
                                      </p:cBhvr>
                                      <p:to x="100000" y="100000"/>
                                    </p:animScale>
                                  </p:childTnLst>
                                </p:cTn>
                              </p:par>
                            </p:childTnLst>
                          </p:cTn>
                        </p:par>
                        <p:par>
                          <p:cTn id="72" fill="hold">
                            <p:stCondLst>
                              <p:cond delay="2000"/>
                            </p:stCondLst>
                            <p:childTnLst>
                              <p:par>
                                <p:cTn id="73" presetID="26" presetClass="entr" presetSubtype="0" fill="hold" nodeType="afterEffect">
                                  <p:stCondLst>
                                    <p:cond delay="0"/>
                                  </p:stCondLst>
                                  <p:childTnLst>
                                    <p:set>
                                      <p:cBhvr>
                                        <p:cTn id="74" dur="1" fill="hold">
                                          <p:stCondLst>
                                            <p:cond delay="0"/>
                                          </p:stCondLst>
                                        </p:cTn>
                                        <p:tgtEl>
                                          <p:spTgt spid="117"/>
                                        </p:tgtEl>
                                        <p:attrNameLst>
                                          <p:attrName>style.visibility</p:attrName>
                                        </p:attrNameLst>
                                      </p:cBhvr>
                                      <p:to>
                                        <p:strVal val="visible"/>
                                      </p:to>
                                    </p:set>
                                    <p:animEffect transition="in" filter="wipe(down)">
                                      <p:cBhvr>
                                        <p:cTn id="75" dur="145">
                                          <p:stCondLst>
                                            <p:cond delay="0"/>
                                          </p:stCondLst>
                                        </p:cTn>
                                        <p:tgtEl>
                                          <p:spTgt spid="117"/>
                                        </p:tgtEl>
                                      </p:cBhvr>
                                    </p:animEffect>
                                    <p:anim calcmode="lin" valueType="num">
                                      <p:cBhvr>
                                        <p:cTn id="76" dur="456" tmFilter="0,0; 0.14,0.36; 0.43,0.73; 0.71,0.91; 1.0,1.0">
                                          <p:stCondLst>
                                            <p:cond delay="0"/>
                                          </p:stCondLst>
                                        </p:cTn>
                                        <p:tgtEl>
                                          <p:spTgt spid="117"/>
                                        </p:tgtEl>
                                        <p:attrNameLst>
                                          <p:attrName>ppt_x</p:attrName>
                                        </p:attrNameLst>
                                      </p:cBhvr>
                                      <p:tavLst>
                                        <p:tav tm="0">
                                          <p:val>
                                            <p:strVal val="#ppt_x-0.25"/>
                                          </p:val>
                                        </p:tav>
                                        <p:tav tm="100000">
                                          <p:val>
                                            <p:strVal val="#ppt_x"/>
                                          </p:val>
                                        </p:tav>
                                      </p:tavLst>
                                    </p:anim>
                                    <p:anim calcmode="lin" valueType="num">
                                      <p:cBhvr>
                                        <p:cTn id="77" dur="166" tmFilter="0.0,0.0; 0.25,0.07; 0.50,0.2; 0.75,0.467; 1.0,1.0">
                                          <p:stCondLst>
                                            <p:cond delay="0"/>
                                          </p:stCondLst>
                                        </p:cTn>
                                        <p:tgtEl>
                                          <p:spTgt spid="117"/>
                                        </p:tgtEl>
                                        <p:attrNameLst>
                                          <p:attrName>ppt_y</p:attrName>
                                        </p:attrNameLst>
                                      </p:cBhvr>
                                      <p:tavLst>
                                        <p:tav tm="0" fmla="#ppt_y-sin(pi*$)/3">
                                          <p:val>
                                            <p:fltVal val="0.5"/>
                                          </p:val>
                                        </p:tav>
                                        <p:tav tm="100000">
                                          <p:val>
                                            <p:fltVal val="1"/>
                                          </p:val>
                                        </p:tav>
                                      </p:tavLst>
                                    </p:anim>
                                    <p:anim calcmode="lin" valueType="num">
                                      <p:cBhvr>
                                        <p:cTn id="78" dur="166" tmFilter="0, 0; 0.125,0.2665; 0.25,0.4; 0.375,0.465; 0.5,0.5;  0.625,0.535; 0.75,0.6; 0.875,0.7335; 1,1">
                                          <p:stCondLst>
                                            <p:cond delay="166"/>
                                          </p:stCondLst>
                                        </p:cTn>
                                        <p:tgtEl>
                                          <p:spTgt spid="117"/>
                                        </p:tgtEl>
                                        <p:attrNameLst>
                                          <p:attrName>ppt_y</p:attrName>
                                        </p:attrNameLst>
                                      </p:cBhvr>
                                      <p:tavLst>
                                        <p:tav tm="0" fmla="#ppt_y-sin(pi*$)/9">
                                          <p:val>
                                            <p:fltVal val="0"/>
                                          </p:val>
                                        </p:tav>
                                        <p:tav tm="100000">
                                          <p:val>
                                            <p:fltVal val="1"/>
                                          </p:val>
                                        </p:tav>
                                      </p:tavLst>
                                    </p:anim>
                                    <p:anim calcmode="lin" valueType="num">
                                      <p:cBhvr>
                                        <p:cTn id="79" dur="83" tmFilter="0, 0; 0.125,0.2665; 0.25,0.4; 0.375,0.465; 0.5,0.5;  0.625,0.535; 0.75,0.6; 0.875,0.7335; 1,1">
                                          <p:stCondLst>
                                            <p:cond delay="331"/>
                                          </p:stCondLst>
                                        </p:cTn>
                                        <p:tgtEl>
                                          <p:spTgt spid="117"/>
                                        </p:tgtEl>
                                        <p:attrNameLst>
                                          <p:attrName>ppt_y</p:attrName>
                                        </p:attrNameLst>
                                      </p:cBhvr>
                                      <p:tavLst>
                                        <p:tav tm="0" fmla="#ppt_y-sin(pi*$)/27">
                                          <p:val>
                                            <p:fltVal val="0"/>
                                          </p:val>
                                        </p:tav>
                                        <p:tav tm="100000">
                                          <p:val>
                                            <p:fltVal val="1"/>
                                          </p:val>
                                        </p:tav>
                                      </p:tavLst>
                                    </p:anim>
                                    <p:anim calcmode="lin" valueType="num">
                                      <p:cBhvr>
                                        <p:cTn id="80" dur="41" tmFilter="0, 0; 0.125,0.2665; 0.25,0.4; 0.375,0.465; 0.5,0.5;  0.625,0.535; 0.75,0.6; 0.875,0.7335; 1,1">
                                          <p:stCondLst>
                                            <p:cond delay="414"/>
                                          </p:stCondLst>
                                        </p:cTn>
                                        <p:tgtEl>
                                          <p:spTgt spid="117"/>
                                        </p:tgtEl>
                                        <p:attrNameLst>
                                          <p:attrName>ppt_y</p:attrName>
                                        </p:attrNameLst>
                                      </p:cBhvr>
                                      <p:tavLst>
                                        <p:tav tm="0" fmla="#ppt_y-sin(pi*$)/81">
                                          <p:val>
                                            <p:fltVal val="0"/>
                                          </p:val>
                                        </p:tav>
                                        <p:tav tm="100000">
                                          <p:val>
                                            <p:fltVal val="1"/>
                                          </p:val>
                                        </p:tav>
                                      </p:tavLst>
                                    </p:anim>
                                    <p:animScale>
                                      <p:cBhvr>
                                        <p:cTn id="81" dur="7">
                                          <p:stCondLst>
                                            <p:cond delay="162"/>
                                          </p:stCondLst>
                                        </p:cTn>
                                        <p:tgtEl>
                                          <p:spTgt spid="117"/>
                                        </p:tgtEl>
                                      </p:cBhvr>
                                      <p:to x="100000" y="60000"/>
                                    </p:animScale>
                                    <p:animScale>
                                      <p:cBhvr>
                                        <p:cTn id="82" dur="41" decel="50000">
                                          <p:stCondLst>
                                            <p:cond delay="169"/>
                                          </p:stCondLst>
                                        </p:cTn>
                                        <p:tgtEl>
                                          <p:spTgt spid="117"/>
                                        </p:tgtEl>
                                      </p:cBhvr>
                                      <p:to x="100000" y="100000"/>
                                    </p:animScale>
                                    <p:animScale>
                                      <p:cBhvr>
                                        <p:cTn id="83" dur="7">
                                          <p:stCondLst>
                                            <p:cond delay="328"/>
                                          </p:stCondLst>
                                        </p:cTn>
                                        <p:tgtEl>
                                          <p:spTgt spid="117"/>
                                        </p:tgtEl>
                                      </p:cBhvr>
                                      <p:to x="100000" y="80000"/>
                                    </p:animScale>
                                    <p:animScale>
                                      <p:cBhvr>
                                        <p:cTn id="84" dur="41" decel="50000">
                                          <p:stCondLst>
                                            <p:cond delay="335"/>
                                          </p:stCondLst>
                                        </p:cTn>
                                        <p:tgtEl>
                                          <p:spTgt spid="117"/>
                                        </p:tgtEl>
                                      </p:cBhvr>
                                      <p:to x="100000" y="100000"/>
                                    </p:animScale>
                                    <p:animScale>
                                      <p:cBhvr>
                                        <p:cTn id="85" dur="7">
                                          <p:stCondLst>
                                            <p:cond delay="410"/>
                                          </p:stCondLst>
                                        </p:cTn>
                                        <p:tgtEl>
                                          <p:spTgt spid="117"/>
                                        </p:tgtEl>
                                      </p:cBhvr>
                                      <p:to x="100000" y="90000"/>
                                    </p:animScale>
                                    <p:animScale>
                                      <p:cBhvr>
                                        <p:cTn id="86" dur="41" decel="50000">
                                          <p:stCondLst>
                                            <p:cond delay="417"/>
                                          </p:stCondLst>
                                        </p:cTn>
                                        <p:tgtEl>
                                          <p:spTgt spid="117"/>
                                        </p:tgtEl>
                                      </p:cBhvr>
                                      <p:to x="100000" y="100000"/>
                                    </p:animScale>
                                    <p:animScale>
                                      <p:cBhvr>
                                        <p:cTn id="87" dur="7">
                                          <p:stCondLst>
                                            <p:cond delay="452"/>
                                          </p:stCondLst>
                                        </p:cTn>
                                        <p:tgtEl>
                                          <p:spTgt spid="117"/>
                                        </p:tgtEl>
                                      </p:cBhvr>
                                      <p:to x="100000" y="95000"/>
                                    </p:animScale>
                                    <p:animScale>
                                      <p:cBhvr>
                                        <p:cTn id="88" dur="41" decel="50000">
                                          <p:stCondLst>
                                            <p:cond delay="459"/>
                                          </p:stCondLst>
                                        </p:cTn>
                                        <p:tgtEl>
                                          <p:spTgt spid="117"/>
                                        </p:tgtEl>
                                      </p:cBhvr>
                                      <p:to x="100000" y="100000"/>
                                    </p:animScale>
                                  </p:childTnLst>
                                </p:cTn>
                              </p:par>
                            </p:childTnLst>
                          </p:cTn>
                        </p:par>
                        <p:par>
                          <p:cTn id="89" fill="hold">
                            <p:stCondLst>
                              <p:cond delay="2500"/>
                            </p:stCondLst>
                            <p:childTnLst>
                              <p:par>
                                <p:cTn id="90" presetID="26" presetClass="entr" presetSubtype="0" fill="hold" nodeType="afterEffect">
                                  <p:stCondLst>
                                    <p:cond delay="0"/>
                                  </p:stCondLst>
                                  <p:childTnLst>
                                    <p:set>
                                      <p:cBhvr>
                                        <p:cTn id="91" dur="1" fill="hold">
                                          <p:stCondLst>
                                            <p:cond delay="0"/>
                                          </p:stCondLst>
                                        </p:cTn>
                                        <p:tgtEl>
                                          <p:spTgt spid="127"/>
                                        </p:tgtEl>
                                        <p:attrNameLst>
                                          <p:attrName>style.visibility</p:attrName>
                                        </p:attrNameLst>
                                      </p:cBhvr>
                                      <p:to>
                                        <p:strVal val="visible"/>
                                      </p:to>
                                    </p:set>
                                    <p:animEffect transition="in" filter="wipe(down)">
                                      <p:cBhvr>
                                        <p:cTn id="92" dur="145">
                                          <p:stCondLst>
                                            <p:cond delay="0"/>
                                          </p:stCondLst>
                                        </p:cTn>
                                        <p:tgtEl>
                                          <p:spTgt spid="127"/>
                                        </p:tgtEl>
                                      </p:cBhvr>
                                    </p:animEffect>
                                    <p:anim calcmode="lin" valueType="num">
                                      <p:cBhvr>
                                        <p:cTn id="93" dur="456" tmFilter="0,0; 0.14,0.36; 0.43,0.73; 0.71,0.91; 1.0,1.0">
                                          <p:stCondLst>
                                            <p:cond delay="0"/>
                                          </p:stCondLst>
                                        </p:cTn>
                                        <p:tgtEl>
                                          <p:spTgt spid="127"/>
                                        </p:tgtEl>
                                        <p:attrNameLst>
                                          <p:attrName>ppt_x</p:attrName>
                                        </p:attrNameLst>
                                      </p:cBhvr>
                                      <p:tavLst>
                                        <p:tav tm="0">
                                          <p:val>
                                            <p:strVal val="#ppt_x-0.25"/>
                                          </p:val>
                                        </p:tav>
                                        <p:tav tm="100000">
                                          <p:val>
                                            <p:strVal val="#ppt_x"/>
                                          </p:val>
                                        </p:tav>
                                      </p:tavLst>
                                    </p:anim>
                                    <p:anim calcmode="lin" valueType="num">
                                      <p:cBhvr>
                                        <p:cTn id="94" dur="166" tmFilter="0.0,0.0; 0.25,0.07; 0.50,0.2; 0.75,0.467; 1.0,1.0">
                                          <p:stCondLst>
                                            <p:cond delay="0"/>
                                          </p:stCondLst>
                                        </p:cTn>
                                        <p:tgtEl>
                                          <p:spTgt spid="127"/>
                                        </p:tgtEl>
                                        <p:attrNameLst>
                                          <p:attrName>ppt_y</p:attrName>
                                        </p:attrNameLst>
                                      </p:cBhvr>
                                      <p:tavLst>
                                        <p:tav tm="0" fmla="#ppt_y-sin(pi*$)/3">
                                          <p:val>
                                            <p:fltVal val="0.5"/>
                                          </p:val>
                                        </p:tav>
                                        <p:tav tm="100000">
                                          <p:val>
                                            <p:fltVal val="1"/>
                                          </p:val>
                                        </p:tav>
                                      </p:tavLst>
                                    </p:anim>
                                    <p:anim calcmode="lin" valueType="num">
                                      <p:cBhvr>
                                        <p:cTn id="95" dur="166" tmFilter="0, 0; 0.125,0.2665; 0.25,0.4; 0.375,0.465; 0.5,0.5;  0.625,0.535; 0.75,0.6; 0.875,0.7335; 1,1">
                                          <p:stCondLst>
                                            <p:cond delay="166"/>
                                          </p:stCondLst>
                                        </p:cTn>
                                        <p:tgtEl>
                                          <p:spTgt spid="127"/>
                                        </p:tgtEl>
                                        <p:attrNameLst>
                                          <p:attrName>ppt_y</p:attrName>
                                        </p:attrNameLst>
                                      </p:cBhvr>
                                      <p:tavLst>
                                        <p:tav tm="0" fmla="#ppt_y-sin(pi*$)/9">
                                          <p:val>
                                            <p:fltVal val="0"/>
                                          </p:val>
                                        </p:tav>
                                        <p:tav tm="100000">
                                          <p:val>
                                            <p:fltVal val="1"/>
                                          </p:val>
                                        </p:tav>
                                      </p:tavLst>
                                    </p:anim>
                                    <p:anim calcmode="lin" valueType="num">
                                      <p:cBhvr>
                                        <p:cTn id="96" dur="83" tmFilter="0, 0; 0.125,0.2665; 0.25,0.4; 0.375,0.465; 0.5,0.5;  0.625,0.535; 0.75,0.6; 0.875,0.7335; 1,1">
                                          <p:stCondLst>
                                            <p:cond delay="331"/>
                                          </p:stCondLst>
                                        </p:cTn>
                                        <p:tgtEl>
                                          <p:spTgt spid="127"/>
                                        </p:tgtEl>
                                        <p:attrNameLst>
                                          <p:attrName>ppt_y</p:attrName>
                                        </p:attrNameLst>
                                      </p:cBhvr>
                                      <p:tavLst>
                                        <p:tav tm="0" fmla="#ppt_y-sin(pi*$)/27">
                                          <p:val>
                                            <p:fltVal val="0"/>
                                          </p:val>
                                        </p:tav>
                                        <p:tav tm="100000">
                                          <p:val>
                                            <p:fltVal val="1"/>
                                          </p:val>
                                        </p:tav>
                                      </p:tavLst>
                                    </p:anim>
                                    <p:anim calcmode="lin" valueType="num">
                                      <p:cBhvr>
                                        <p:cTn id="97" dur="41" tmFilter="0, 0; 0.125,0.2665; 0.25,0.4; 0.375,0.465; 0.5,0.5;  0.625,0.535; 0.75,0.6; 0.875,0.7335; 1,1">
                                          <p:stCondLst>
                                            <p:cond delay="414"/>
                                          </p:stCondLst>
                                        </p:cTn>
                                        <p:tgtEl>
                                          <p:spTgt spid="127"/>
                                        </p:tgtEl>
                                        <p:attrNameLst>
                                          <p:attrName>ppt_y</p:attrName>
                                        </p:attrNameLst>
                                      </p:cBhvr>
                                      <p:tavLst>
                                        <p:tav tm="0" fmla="#ppt_y-sin(pi*$)/81">
                                          <p:val>
                                            <p:fltVal val="0"/>
                                          </p:val>
                                        </p:tav>
                                        <p:tav tm="100000">
                                          <p:val>
                                            <p:fltVal val="1"/>
                                          </p:val>
                                        </p:tav>
                                      </p:tavLst>
                                    </p:anim>
                                    <p:animScale>
                                      <p:cBhvr>
                                        <p:cTn id="98" dur="7">
                                          <p:stCondLst>
                                            <p:cond delay="162"/>
                                          </p:stCondLst>
                                        </p:cTn>
                                        <p:tgtEl>
                                          <p:spTgt spid="127"/>
                                        </p:tgtEl>
                                      </p:cBhvr>
                                      <p:to x="100000" y="60000"/>
                                    </p:animScale>
                                    <p:animScale>
                                      <p:cBhvr>
                                        <p:cTn id="99" dur="41" decel="50000">
                                          <p:stCondLst>
                                            <p:cond delay="169"/>
                                          </p:stCondLst>
                                        </p:cTn>
                                        <p:tgtEl>
                                          <p:spTgt spid="127"/>
                                        </p:tgtEl>
                                      </p:cBhvr>
                                      <p:to x="100000" y="100000"/>
                                    </p:animScale>
                                    <p:animScale>
                                      <p:cBhvr>
                                        <p:cTn id="100" dur="7">
                                          <p:stCondLst>
                                            <p:cond delay="328"/>
                                          </p:stCondLst>
                                        </p:cTn>
                                        <p:tgtEl>
                                          <p:spTgt spid="127"/>
                                        </p:tgtEl>
                                      </p:cBhvr>
                                      <p:to x="100000" y="80000"/>
                                    </p:animScale>
                                    <p:animScale>
                                      <p:cBhvr>
                                        <p:cTn id="101" dur="41" decel="50000">
                                          <p:stCondLst>
                                            <p:cond delay="335"/>
                                          </p:stCondLst>
                                        </p:cTn>
                                        <p:tgtEl>
                                          <p:spTgt spid="127"/>
                                        </p:tgtEl>
                                      </p:cBhvr>
                                      <p:to x="100000" y="100000"/>
                                    </p:animScale>
                                    <p:animScale>
                                      <p:cBhvr>
                                        <p:cTn id="102" dur="7">
                                          <p:stCondLst>
                                            <p:cond delay="410"/>
                                          </p:stCondLst>
                                        </p:cTn>
                                        <p:tgtEl>
                                          <p:spTgt spid="127"/>
                                        </p:tgtEl>
                                      </p:cBhvr>
                                      <p:to x="100000" y="90000"/>
                                    </p:animScale>
                                    <p:animScale>
                                      <p:cBhvr>
                                        <p:cTn id="103" dur="41" decel="50000">
                                          <p:stCondLst>
                                            <p:cond delay="417"/>
                                          </p:stCondLst>
                                        </p:cTn>
                                        <p:tgtEl>
                                          <p:spTgt spid="127"/>
                                        </p:tgtEl>
                                      </p:cBhvr>
                                      <p:to x="100000" y="100000"/>
                                    </p:animScale>
                                    <p:animScale>
                                      <p:cBhvr>
                                        <p:cTn id="104" dur="7">
                                          <p:stCondLst>
                                            <p:cond delay="452"/>
                                          </p:stCondLst>
                                        </p:cTn>
                                        <p:tgtEl>
                                          <p:spTgt spid="127"/>
                                        </p:tgtEl>
                                      </p:cBhvr>
                                      <p:to x="100000" y="95000"/>
                                    </p:animScale>
                                    <p:animScale>
                                      <p:cBhvr>
                                        <p:cTn id="105" dur="41" decel="50000">
                                          <p:stCondLst>
                                            <p:cond delay="459"/>
                                          </p:stCondLst>
                                        </p:cTn>
                                        <p:tgtEl>
                                          <p:spTgt spid="127"/>
                                        </p:tgtEl>
                                      </p:cBhvr>
                                      <p:to x="100000" y="100000"/>
                                    </p:animScale>
                                  </p:childTnLst>
                                </p:cTn>
                              </p:par>
                            </p:childTnLst>
                          </p:cTn>
                        </p:par>
                        <p:par>
                          <p:cTn id="106" fill="hold">
                            <p:stCondLst>
                              <p:cond delay="3000"/>
                            </p:stCondLst>
                            <p:childTnLst>
                              <p:par>
                                <p:cTn id="107" presetID="42" presetClass="entr" presetSubtype="0" fill="hold" grpId="0" nodeType="afterEffect">
                                  <p:stCondLst>
                                    <p:cond delay="0"/>
                                  </p:stCondLst>
                                  <p:childTnLst>
                                    <p:set>
                                      <p:cBhvr>
                                        <p:cTn id="108" dur="1" fill="hold">
                                          <p:stCondLst>
                                            <p:cond delay="0"/>
                                          </p:stCondLst>
                                        </p:cTn>
                                        <p:tgtEl>
                                          <p:spTgt spid="79"/>
                                        </p:tgtEl>
                                        <p:attrNameLst>
                                          <p:attrName>style.visibility</p:attrName>
                                        </p:attrNameLst>
                                      </p:cBhvr>
                                      <p:to>
                                        <p:strVal val="visible"/>
                                      </p:to>
                                    </p:set>
                                    <p:animEffect transition="in" filter="fade">
                                      <p:cBhvr>
                                        <p:cTn id="109" dur="1000"/>
                                        <p:tgtEl>
                                          <p:spTgt spid="79"/>
                                        </p:tgtEl>
                                      </p:cBhvr>
                                    </p:animEffect>
                                    <p:anim calcmode="lin" valueType="num">
                                      <p:cBhvr>
                                        <p:cTn id="110" dur="1000" fill="hold"/>
                                        <p:tgtEl>
                                          <p:spTgt spid="79"/>
                                        </p:tgtEl>
                                        <p:attrNameLst>
                                          <p:attrName>ppt_x</p:attrName>
                                        </p:attrNameLst>
                                      </p:cBhvr>
                                      <p:tavLst>
                                        <p:tav tm="0">
                                          <p:val>
                                            <p:strVal val="#ppt_x"/>
                                          </p:val>
                                        </p:tav>
                                        <p:tav tm="100000">
                                          <p:val>
                                            <p:strVal val="#ppt_x"/>
                                          </p:val>
                                        </p:tav>
                                      </p:tavLst>
                                    </p:anim>
                                    <p:anim calcmode="lin" valueType="num">
                                      <p:cBhvr>
                                        <p:cTn id="111" dur="1000" fill="hold"/>
                                        <p:tgtEl>
                                          <p:spTgt spid="79"/>
                                        </p:tgtEl>
                                        <p:attrNameLst>
                                          <p:attrName>ppt_y</p:attrName>
                                        </p:attrNameLst>
                                      </p:cBhvr>
                                      <p:tavLst>
                                        <p:tav tm="0">
                                          <p:val>
                                            <p:strVal val="#ppt_y+.1"/>
                                          </p:val>
                                        </p:tav>
                                        <p:tav tm="100000">
                                          <p:val>
                                            <p:strVal val="#ppt_y"/>
                                          </p:val>
                                        </p:tav>
                                      </p:tavLst>
                                    </p:anim>
                                  </p:childTnLst>
                                </p:cTn>
                              </p:par>
                            </p:childTnLst>
                          </p:cTn>
                        </p:par>
                        <p:par>
                          <p:cTn id="112" fill="hold">
                            <p:stCondLst>
                              <p:cond delay="4000"/>
                            </p:stCondLst>
                            <p:childTnLst>
                              <p:par>
                                <p:cTn id="113" presetID="42" presetClass="entr" presetSubtype="0" fill="hold" grpId="0" nodeType="afterEffect">
                                  <p:stCondLst>
                                    <p:cond delay="0"/>
                                  </p:stCondLst>
                                  <p:childTnLst>
                                    <p:set>
                                      <p:cBhvr>
                                        <p:cTn id="114" dur="1" fill="hold">
                                          <p:stCondLst>
                                            <p:cond delay="0"/>
                                          </p:stCondLst>
                                        </p:cTn>
                                        <p:tgtEl>
                                          <p:spTgt spid="106"/>
                                        </p:tgtEl>
                                        <p:attrNameLst>
                                          <p:attrName>style.visibility</p:attrName>
                                        </p:attrNameLst>
                                      </p:cBhvr>
                                      <p:to>
                                        <p:strVal val="visible"/>
                                      </p:to>
                                    </p:set>
                                    <p:animEffect transition="in" filter="fade">
                                      <p:cBhvr>
                                        <p:cTn id="115" dur="1000"/>
                                        <p:tgtEl>
                                          <p:spTgt spid="106"/>
                                        </p:tgtEl>
                                      </p:cBhvr>
                                    </p:animEffect>
                                    <p:anim calcmode="lin" valueType="num">
                                      <p:cBhvr>
                                        <p:cTn id="116" dur="1000" fill="hold"/>
                                        <p:tgtEl>
                                          <p:spTgt spid="106"/>
                                        </p:tgtEl>
                                        <p:attrNameLst>
                                          <p:attrName>ppt_x</p:attrName>
                                        </p:attrNameLst>
                                      </p:cBhvr>
                                      <p:tavLst>
                                        <p:tav tm="0">
                                          <p:val>
                                            <p:strVal val="#ppt_x"/>
                                          </p:val>
                                        </p:tav>
                                        <p:tav tm="100000">
                                          <p:val>
                                            <p:strVal val="#ppt_x"/>
                                          </p:val>
                                        </p:tav>
                                      </p:tavLst>
                                    </p:anim>
                                    <p:anim calcmode="lin" valueType="num">
                                      <p:cBhvr>
                                        <p:cTn id="117" dur="1000" fill="hold"/>
                                        <p:tgtEl>
                                          <p:spTgt spid="106"/>
                                        </p:tgtEl>
                                        <p:attrNameLst>
                                          <p:attrName>ppt_y</p:attrName>
                                        </p:attrNameLst>
                                      </p:cBhvr>
                                      <p:tavLst>
                                        <p:tav tm="0">
                                          <p:val>
                                            <p:strVal val="#ppt_y+.1"/>
                                          </p:val>
                                        </p:tav>
                                        <p:tav tm="100000">
                                          <p:val>
                                            <p:strVal val="#ppt_y"/>
                                          </p:val>
                                        </p:tav>
                                      </p:tavLst>
                                    </p:anim>
                                  </p:childTnLst>
                                </p:cTn>
                              </p:par>
                            </p:childTnLst>
                          </p:cTn>
                        </p:par>
                        <p:par>
                          <p:cTn id="118" fill="hold">
                            <p:stCondLst>
                              <p:cond delay="5000"/>
                            </p:stCondLst>
                            <p:childTnLst>
                              <p:par>
                                <p:cTn id="119" presetID="42" presetClass="entr" presetSubtype="0" fill="hold" grpId="0" nodeType="afterEffect">
                                  <p:stCondLst>
                                    <p:cond delay="0"/>
                                  </p:stCondLst>
                                  <p:childTnLst>
                                    <p:set>
                                      <p:cBhvr>
                                        <p:cTn id="120" dur="1" fill="hold">
                                          <p:stCondLst>
                                            <p:cond delay="0"/>
                                          </p:stCondLst>
                                        </p:cTn>
                                        <p:tgtEl>
                                          <p:spTgt spid="116"/>
                                        </p:tgtEl>
                                        <p:attrNameLst>
                                          <p:attrName>style.visibility</p:attrName>
                                        </p:attrNameLst>
                                      </p:cBhvr>
                                      <p:to>
                                        <p:strVal val="visible"/>
                                      </p:to>
                                    </p:set>
                                    <p:animEffect transition="in" filter="fade">
                                      <p:cBhvr>
                                        <p:cTn id="121" dur="1000"/>
                                        <p:tgtEl>
                                          <p:spTgt spid="116"/>
                                        </p:tgtEl>
                                      </p:cBhvr>
                                    </p:animEffect>
                                    <p:anim calcmode="lin" valueType="num">
                                      <p:cBhvr>
                                        <p:cTn id="122" dur="1000" fill="hold"/>
                                        <p:tgtEl>
                                          <p:spTgt spid="116"/>
                                        </p:tgtEl>
                                        <p:attrNameLst>
                                          <p:attrName>ppt_x</p:attrName>
                                        </p:attrNameLst>
                                      </p:cBhvr>
                                      <p:tavLst>
                                        <p:tav tm="0">
                                          <p:val>
                                            <p:strVal val="#ppt_x"/>
                                          </p:val>
                                        </p:tav>
                                        <p:tav tm="100000">
                                          <p:val>
                                            <p:strVal val="#ppt_x"/>
                                          </p:val>
                                        </p:tav>
                                      </p:tavLst>
                                    </p:anim>
                                    <p:anim calcmode="lin" valueType="num">
                                      <p:cBhvr>
                                        <p:cTn id="123" dur="1000" fill="hold"/>
                                        <p:tgtEl>
                                          <p:spTgt spid="116"/>
                                        </p:tgtEl>
                                        <p:attrNameLst>
                                          <p:attrName>ppt_y</p:attrName>
                                        </p:attrNameLst>
                                      </p:cBhvr>
                                      <p:tavLst>
                                        <p:tav tm="0">
                                          <p:val>
                                            <p:strVal val="#ppt_y+.1"/>
                                          </p:val>
                                        </p:tav>
                                        <p:tav tm="100000">
                                          <p:val>
                                            <p:strVal val="#ppt_y"/>
                                          </p:val>
                                        </p:tav>
                                      </p:tavLst>
                                    </p:anim>
                                  </p:childTnLst>
                                </p:cTn>
                              </p:par>
                            </p:childTnLst>
                          </p:cTn>
                        </p:par>
                        <p:par>
                          <p:cTn id="124" fill="hold">
                            <p:stCondLst>
                              <p:cond delay="6000"/>
                            </p:stCondLst>
                            <p:childTnLst>
                              <p:par>
                                <p:cTn id="125" presetID="42" presetClass="entr" presetSubtype="0" fill="hold" grpId="0" nodeType="afterEffect">
                                  <p:stCondLst>
                                    <p:cond delay="0"/>
                                  </p:stCondLst>
                                  <p:childTnLst>
                                    <p:set>
                                      <p:cBhvr>
                                        <p:cTn id="126" dur="1" fill="hold">
                                          <p:stCondLst>
                                            <p:cond delay="0"/>
                                          </p:stCondLst>
                                        </p:cTn>
                                        <p:tgtEl>
                                          <p:spTgt spid="94"/>
                                        </p:tgtEl>
                                        <p:attrNameLst>
                                          <p:attrName>style.visibility</p:attrName>
                                        </p:attrNameLst>
                                      </p:cBhvr>
                                      <p:to>
                                        <p:strVal val="visible"/>
                                      </p:to>
                                    </p:set>
                                    <p:animEffect transition="in" filter="fade">
                                      <p:cBhvr>
                                        <p:cTn id="127" dur="1000"/>
                                        <p:tgtEl>
                                          <p:spTgt spid="94"/>
                                        </p:tgtEl>
                                      </p:cBhvr>
                                    </p:animEffect>
                                    <p:anim calcmode="lin" valueType="num">
                                      <p:cBhvr>
                                        <p:cTn id="128" dur="1000" fill="hold"/>
                                        <p:tgtEl>
                                          <p:spTgt spid="94"/>
                                        </p:tgtEl>
                                        <p:attrNameLst>
                                          <p:attrName>ppt_x</p:attrName>
                                        </p:attrNameLst>
                                      </p:cBhvr>
                                      <p:tavLst>
                                        <p:tav tm="0">
                                          <p:val>
                                            <p:strVal val="#ppt_x"/>
                                          </p:val>
                                        </p:tav>
                                        <p:tav tm="100000">
                                          <p:val>
                                            <p:strVal val="#ppt_x"/>
                                          </p:val>
                                        </p:tav>
                                      </p:tavLst>
                                    </p:anim>
                                    <p:anim calcmode="lin" valueType="num">
                                      <p:cBhvr>
                                        <p:cTn id="129" dur="1000" fill="hold"/>
                                        <p:tgtEl>
                                          <p:spTgt spid="94"/>
                                        </p:tgtEl>
                                        <p:attrNameLst>
                                          <p:attrName>ppt_y</p:attrName>
                                        </p:attrNameLst>
                                      </p:cBhvr>
                                      <p:tavLst>
                                        <p:tav tm="0">
                                          <p:val>
                                            <p:strVal val="#ppt_y+.1"/>
                                          </p:val>
                                        </p:tav>
                                        <p:tav tm="100000">
                                          <p:val>
                                            <p:strVal val="#ppt_y"/>
                                          </p:val>
                                        </p:tav>
                                      </p:tavLst>
                                    </p:anim>
                                  </p:childTnLst>
                                </p:cTn>
                              </p:par>
                            </p:childTnLst>
                          </p:cTn>
                        </p:par>
                        <p:par>
                          <p:cTn id="130" fill="hold">
                            <p:stCondLst>
                              <p:cond delay="7000"/>
                            </p:stCondLst>
                            <p:childTnLst>
                              <p:par>
                                <p:cTn id="131" presetID="42" presetClass="entr" presetSubtype="0" fill="hold" grpId="0" nodeType="afterEffect">
                                  <p:stCondLst>
                                    <p:cond delay="0"/>
                                  </p:stCondLst>
                                  <p:childTnLst>
                                    <p:set>
                                      <p:cBhvr>
                                        <p:cTn id="132" dur="1" fill="hold">
                                          <p:stCondLst>
                                            <p:cond delay="0"/>
                                          </p:stCondLst>
                                        </p:cTn>
                                        <p:tgtEl>
                                          <p:spTgt spid="126"/>
                                        </p:tgtEl>
                                        <p:attrNameLst>
                                          <p:attrName>style.visibility</p:attrName>
                                        </p:attrNameLst>
                                      </p:cBhvr>
                                      <p:to>
                                        <p:strVal val="visible"/>
                                      </p:to>
                                    </p:set>
                                    <p:animEffect transition="in" filter="fade">
                                      <p:cBhvr>
                                        <p:cTn id="133" dur="1000"/>
                                        <p:tgtEl>
                                          <p:spTgt spid="126"/>
                                        </p:tgtEl>
                                      </p:cBhvr>
                                    </p:animEffect>
                                    <p:anim calcmode="lin" valueType="num">
                                      <p:cBhvr>
                                        <p:cTn id="134" dur="1000" fill="hold"/>
                                        <p:tgtEl>
                                          <p:spTgt spid="126"/>
                                        </p:tgtEl>
                                        <p:attrNameLst>
                                          <p:attrName>ppt_x</p:attrName>
                                        </p:attrNameLst>
                                      </p:cBhvr>
                                      <p:tavLst>
                                        <p:tav tm="0">
                                          <p:val>
                                            <p:strVal val="#ppt_x"/>
                                          </p:val>
                                        </p:tav>
                                        <p:tav tm="100000">
                                          <p:val>
                                            <p:strVal val="#ppt_x"/>
                                          </p:val>
                                        </p:tav>
                                      </p:tavLst>
                                    </p:anim>
                                    <p:anim calcmode="lin" valueType="num">
                                      <p:cBhvr>
                                        <p:cTn id="135" dur="1000" fill="hold"/>
                                        <p:tgtEl>
                                          <p:spTgt spid="126"/>
                                        </p:tgtEl>
                                        <p:attrNameLst>
                                          <p:attrName>ppt_y</p:attrName>
                                        </p:attrNameLst>
                                      </p:cBhvr>
                                      <p:tavLst>
                                        <p:tav tm="0">
                                          <p:val>
                                            <p:strVal val="#ppt_y+.1"/>
                                          </p:val>
                                        </p:tav>
                                        <p:tav tm="100000">
                                          <p:val>
                                            <p:strVal val="#ppt_y"/>
                                          </p:val>
                                        </p:tav>
                                      </p:tavLst>
                                    </p:anim>
                                  </p:childTnLst>
                                </p:cTn>
                              </p:par>
                            </p:childTnLst>
                          </p:cTn>
                        </p:par>
                        <p:par>
                          <p:cTn id="136" fill="hold">
                            <p:stCondLst>
                              <p:cond delay="8000"/>
                            </p:stCondLst>
                            <p:childTnLst>
                              <p:par>
                                <p:cTn id="137" presetID="42" presetClass="entr" presetSubtype="0" fill="hold" grpId="0" nodeType="afterEffect">
                                  <p:stCondLst>
                                    <p:cond delay="0"/>
                                  </p:stCondLst>
                                  <p:childTnLst>
                                    <p:set>
                                      <p:cBhvr>
                                        <p:cTn id="138" dur="1" fill="hold">
                                          <p:stCondLst>
                                            <p:cond delay="0"/>
                                          </p:stCondLst>
                                        </p:cTn>
                                        <p:tgtEl>
                                          <p:spTgt spid="140"/>
                                        </p:tgtEl>
                                        <p:attrNameLst>
                                          <p:attrName>style.visibility</p:attrName>
                                        </p:attrNameLst>
                                      </p:cBhvr>
                                      <p:to>
                                        <p:strVal val="visible"/>
                                      </p:to>
                                    </p:set>
                                    <p:animEffect transition="in" filter="fade">
                                      <p:cBhvr>
                                        <p:cTn id="139" dur="1000"/>
                                        <p:tgtEl>
                                          <p:spTgt spid="140"/>
                                        </p:tgtEl>
                                      </p:cBhvr>
                                    </p:animEffect>
                                    <p:anim calcmode="lin" valueType="num">
                                      <p:cBhvr>
                                        <p:cTn id="140" dur="1000" fill="hold"/>
                                        <p:tgtEl>
                                          <p:spTgt spid="140"/>
                                        </p:tgtEl>
                                        <p:attrNameLst>
                                          <p:attrName>ppt_x</p:attrName>
                                        </p:attrNameLst>
                                      </p:cBhvr>
                                      <p:tavLst>
                                        <p:tav tm="0">
                                          <p:val>
                                            <p:strVal val="#ppt_x"/>
                                          </p:val>
                                        </p:tav>
                                        <p:tav tm="100000">
                                          <p:val>
                                            <p:strVal val="#ppt_x"/>
                                          </p:val>
                                        </p:tav>
                                      </p:tavLst>
                                    </p:anim>
                                    <p:anim calcmode="lin" valueType="num">
                                      <p:cBhvr>
                                        <p:cTn id="141" dur="1000" fill="hold"/>
                                        <p:tgtEl>
                                          <p:spTgt spid="140"/>
                                        </p:tgtEl>
                                        <p:attrNameLst>
                                          <p:attrName>ppt_y</p:attrName>
                                        </p:attrNameLst>
                                      </p:cBhvr>
                                      <p:tavLst>
                                        <p:tav tm="0">
                                          <p:val>
                                            <p:strVal val="#ppt_y+.1"/>
                                          </p:val>
                                        </p:tav>
                                        <p:tav tm="100000">
                                          <p:val>
                                            <p:strVal val="#ppt_y"/>
                                          </p:val>
                                        </p:tav>
                                      </p:tavLst>
                                    </p:anim>
                                  </p:childTnLst>
                                </p:cTn>
                              </p:par>
                            </p:childTnLst>
                          </p:cTn>
                        </p:par>
                        <p:par>
                          <p:cTn id="142" fill="hold">
                            <p:stCondLst>
                              <p:cond delay="9000"/>
                            </p:stCondLst>
                            <p:childTnLst>
                              <p:par>
                                <p:cTn id="143" presetID="21" presetClass="entr" presetSubtype="1" fill="hold" grpId="0" nodeType="afterEffect">
                                  <p:stCondLst>
                                    <p:cond delay="0"/>
                                  </p:stCondLst>
                                  <p:childTnLst>
                                    <p:set>
                                      <p:cBhvr>
                                        <p:cTn id="144" dur="1" fill="hold">
                                          <p:stCondLst>
                                            <p:cond delay="0"/>
                                          </p:stCondLst>
                                        </p:cTn>
                                        <p:tgtEl>
                                          <p:spTgt spid="141"/>
                                        </p:tgtEl>
                                        <p:attrNameLst>
                                          <p:attrName>style.visibility</p:attrName>
                                        </p:attrNameLst>
                                      </p:cBhvr>
                                      <p:to>
                                        <p:strVal val="visible"/>
                                      </p:to>
                                    </p:set>
                                    <p:animEffect transition="in" filter="wheel(1)">
                                      <p:cBhvr>
                                        <p:cTn id="145" dur="2000"/>
                                        <p:tgtEl>
                                          <p:spTgt spid="141"/>
                                        </p:tgtEl>
                                      </p:cBhvr>
                                    </p:animEffect>
                                  </p:childTnLst>
                                  <p:subTnLst>
                                    <p:audio>
                                      <p:cMediaNode>
                                        <p:cTn display="0" masterRel="sameClick">
                                          <p:stCondLst>
                                            <p:cond evt="begin" delay="0">
                                              <p:tn val="143"/>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p:bldP spid="106" grpId="0"/>
      <p:bldP spid="116" grpId="0"/>
      <p:bldP spid="126" grpId="0"/>
      <p:bldP spid="140" grpId="0"/>
      <p:bldP spid="14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组合 13"/>
          <p:cNvGrpSpPr/>
          <p:nvPr/>
        </p:nvGrpSpPr>
        <p:grpSpPr>
          <a:xfrm>
            <a:off x="2280579" y="2929044"/>
            <a:ext cx="3363158" cy="3647734"/>
            <a:chOff x="2739572" y="1900850"/>
            <a:chExt cx="3363158" cy="3647734"/>
          </a:xfrm>
        </p:grpSpPr>
        <p:sp>
          <p:nvSpPr>
            <p:cNvPr id="15" name="Freeform 31"/>
            <p:cNvSpPr>
              <a:spLocks noEditPoints="1"/>
            </p:cNvSpPr>
            <p:nvPr/>
          </p:nvSpPr>
          <p:spPr bwMode="auto">
            <a:xfrm>
              <a:off x="2739572" y="1900850"/>
              <a:ext cx="3363158" cy="3647734"/>
            </a:xfrm>
            <a:custGeom>
              <a:avLst/>
              <a:gdLst>
                <a:gd name="T0" fmla="*/ 18 w 36"/>
                <a:gd name="T1" fmla="*/ 38 h 39"/>
                <a:gd name="T2" fmla="*/ 18 w 36"/>
                <a:gd name="T3" fmla="*/ 38 h 39"/>
                <a:gd name="T4" fmla="*/ 16 w 36"/>
                <a:gd name="T5" fmla="*/ 37 h 39"/>
                <a:gd name="T6" fmla="*/ 19 w 36"/>
                <a:gd name="T7" fmla="*/ 35 h 39"/>
                <a:gd name="T8" fmla="*/ 15 w 36"/>
                <a:gd name="T9" fmla="*/ 35 h 39"/>
                <a:gd name="T10" fmla="*/ 15 w 36"/>
                <a:gd name="T11" fmla="*/ 35 h 39"/>
                <a:gd name="T12" fmla="*/ 21 w 36"/>
                <a:gd name="T13" fmla="*/ 32 h 39"/>
                <a:gd name="T14" fmla="*/ 15 w 36"/>
                <a:gd name="T15" fmla="*/ 32 h 39"/>
                <a:gd name="T16" fmla="*/ 7 w 36"/>
                <a:gd name="T17" fmla="*/ 34 h 39"/>
                <a:gd name="T18" fmla="*/ 21 w 36"/>
                <a:gd name="T19" fmla="*/ 34 h 39"/>
                <a:gd name="T20" fmla="*/ 12 w 36"/>
                <a:gd name="T21" fmla="*/ 34 h 39"/>
                <a:gd name="T22" fmla="*/ 26 w 36"/>
                <a:gd name="T23" fmla="*/ 33 h 39"/>
                <a:gd name="T24" fmla="*/ 28 w 36"/>
                <a:gd name="T25" fmla="*/ 32 h 39"/>
                <a:gd name="T26" fmla="*/ 7 w 36"/>
                <a:gd name="T27" fmla="*/ 31 h 39"/>
                <a:gd name="T28" fmla="*/ 12 w 36"/>
                <a:gd name="T29" fmla="*/ 31 h 39"/>
                <a:gd name="T30" fmla="*/ 23 w 36"/>
                <a:gd name="T31" fmla="*/ 34 h 39"/>
                <a:gd name="T32" fmla="*/ 10 w 36"/>
                <a:gd name="T33" fmla="*/ 31 h 39"/>
                <a:gd name="T34" fmla="*/ 11 w 36"/>
                <a:gd name="T35" fmla="*/ 31 h 39"/>
                <a:gd name="T36" fmla="*/ 7 w 36"/>
                <a:gd name="T37" fmla="*/ 31 h 39"/>
                <a:gd name="T38" fmla="*/ 24 w 36"/>
                <a:gd name="T39" fmla="*/ 33 h 39"/>
                <a:gd name="T40" fmla="*/ 11 w 36"/>
                <a:gd name="T41" fmla="*/ 30 h 39"/>
                <a:gd name="T42" fmla="*/ 6 w 36"/>
                <a:gd name="T43" fmla="*/ 30 h 39"/>
                <a:gd name="T44" fmla="*/ 29 w 36"/>
                <a:gd name="T45" fmla="*/ 33 h 39"/>
                <a:gd name="T46" fmla="*/ 31 w 36"/>
                <a:gd name="T47" fmla="*/ 32 h 39"/>
                <a:gd name="T48" fmla="*/ 4 w 36"/>
                <a:gd name="T49" fmla="*/ 29 h 39"/>
                <a:gd name="T50" fmla="*/ 5 w 36"/>
                <a:gd name="T51" fmla="*/ 26 h 39"/>
                <a:gd name="T52" fmla="*/ 31 w 36"/>
                <a:gd name="T53" fmla="*/ 26 h 39"/>
                <a:gd name="T54" fmla="*/ 31 w 36"/>
                <a:gd name="T55" fmla="*/ 25 h 39"/>
                <a:gd name="T56" fmla="*/ 5 w 36"/>
                <a:gd name="T57" fmla="*/ 23 h 39"/>
                <a:gd name="T58" fmla="*/ 3 w 36"/>
                <a:gd name="T59" fmla="*/ 23 h 39"/>
                <a:gd name="T60" fmla="*/ 33 w 36"/>
                <a:gd name="T61" fmla="*/ 23 h 39"/>
                <a:gd name="T62" fmla="*/ 33 w 36"/>
                <a:gd name="T63" fmla="*/ 24 h 39"/>
                <a:gd name="T64" fmla="*/ 33 w 36"/>
                <a:gd name="T65" fmla="*/ 23 h 39"/>
                <a:gd name="T66" fmla="*/ 1 w 36"/>
                <a:gd name="T67" fmla="*/ 23 h 39"/>
                <a:gd name="T68" fmla="*/ 5 w 36"/>
                <a:gd name="T69" fmla="*/ 11 h 39"/>
                <a:gd name="T70" fmla="*/ 4 w 36"/>
                <a:gd name="T71" fmla="*/ 10 h 39"/>
                <a:gd name="T72" fmla="*/ 32 w 36"/>
                <a:gd name="T73" fmla="*/ 9 h 39"/>
                <a:gd name="T74" fmla="*/ 5 w 36"/>
                <a:gd name="T75" fmla="*/ 9 h 39"/>
                <a:gd name="T76" fmla="*/ 16 w 36"/>
                <a:gd name="T77" fmla="*/ 1 h 39"/>
                <a:gd name="T78" fmla="*/ 26 w 36"/>
                <a:gd name="T79" fmla="*/ 6 h 39"/>
                <a:gd name="T80" fmla="*/ 30 w 36"/>
                <a:gd name="T81" fmla="*/ 10 h 39"/>
                <a:gd name="T82" fmla="*/ 31 w 36"/>
                <a:gd name="T83" fmla="*/ 23 h 39"/>
                <a:gd name="T84" fmla="*/ 26 w 36"/>
                <a:gd name="T85" fmla="*/ 29 h 39"/>
                <a:gd name="T86" fmla="*/ 16 w 36"/>
                <a:gd name="T87" fmla="*/ 32 h 39"/>
                <a:gd name="T88" fmla="*/ 8 w 36"/>
                <a:gd name="T89" fmla="*/ 31 h 39"/>
                <a:gd name="T90" fmla="*/ 2 w 36"/>
                <a:gd name="T91" fmla="*/ 20 h 39"/>
                <a:gd name="T92" fmla="*/ 5 w 36"/>
                <a:gd name="T93" fmla="*/ 8 h 39"/>
                <a:gd name="T94" fmla="*/ 15 w 36"/>
                <a:gd name="T95" fmla="*/ 1 h 39"/>
                <a:gd name="T96" fmla="*/ 4 w 36"/>
                <a:gd name="T97" fmla="*/ 8 h 39"/>
                <a:gd name="T98" fmla="*/ 4 w 36"/>
                <a:gd name="T99" fmla="*/ 11 h 39"/>
                <a:gd name="T100" fmla="*/ 1 w 36"/>
                <a:gd name="T101" fmla="*/ 15 h 39"/>
                <a:gd name="T102" fmla="*/ 1 w 36"/>
                <a:gd name="T103" fmla="*/ 24 h 39"/>
                <a:gd name="T104" fmla="*/ 4 w 36"/>
                <a:gd name="T105" fmla="*/ 26 h 39"/>
                <a:gd name="T106" fmla="*/ 4 w 36"/>
                <a:gd name="T107" fmla="*/ 31 h 39"/>
                <a:gd name="T108" fmla="*/ 8 w 36"/>
                <a:gd name="T109" fmla="*/ 35 h 39"/>
                <a:gd name="T110" fmla="*/ 18 w 36"/>
                <a:gd name="T111" fmla="*/ 39 h 39"/>
                <a:gd name="T112" fmla="*/ 27 w 36"/>
                <a:gd name="T113" fmla="*/ 35 h 39"/>
                <a:gd name="T114" fmla="*/ 32 w 36"/>
                <a:gd name="T115" fmla="*/ 27 h 39"/>
                <a:gd name="T116" fmla="*/ 35 w 36"/>
                <a:gd name="T117" fmla="*/ 24 h 39"/>
                <a:gd name="T118" fmla="*/ 31 w 36"/>
                <a:gd name="T119" fmla="*/ 12 h 39"/>
                <a:gd name="T120" fmla="*/ 32 w 36"/>
                <a:gd name="T121" fmla="*/ 8 h 39"/>
                <a:gd name="T122" fmla="*/ 21 w 36"/>
                <a:gd name="T123"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 h="39">
                  <a:moveTo>
                    <a:pt x="20" y="38"/>
                  </a:moveTo>
                  <a:cubicBezTo>
                    <a:pt x="20" y="37"/>
                    <a:pt x="20" y="36"/>
                    <a:pt x="20" y="36"/>
                  </a:cubicBezTo>
                  <a:cubicBezTo>
                    <a:pt x="20" y="36"/>
                    <a:pt x="20" y="36"/>
                    <a:pt x="20" y="36"/>
                  </a:cubicBezTo>
                  <a:cubicBezTo>
                    <a:pt x="20" y="37"/>
                    <a:pt x="20" y="37"/>
                    <a:pt x="20" y="38"/>
                  </a:cubicBezTo>
                  <a:cubicBezTo>
                    <a:pt x="20" y="38"/>
                    <a:pt x="20" y="38"/>
                    <a:pt x="20" y="38"/>
                  </a:cubicBezTo>
                  <a:moveTo>
                    <a:pt x="18" y="38"/>
                  </a:moveTo>
                  <a:cubicBezTo>
                    <a:pt x="17" y="38"/>
                    <a:pt x="17" y="38"/>
                    <a:pt x="17" y="38"/>
                  </a:cubicBezTo>
                  <a:cubicBezTo>
                    <a:pt x="18" y="37"/>
                    <a:pt x="18" y="36"/>
                    <a:pt x="18" y="35"/>
                  </a:cubicBezTo>
                  <a:cubicBezTo>
                    <a:pt x="19" y="35"/>
                    <a:pt x="19" y="35"/>
                    <a:pt x="19" y="35"/>
                  </a:cubicBezTo>
                  <a:cubicBezTo>
                    <a:pt x="19" y="36"/>
                    <a:pt x="18" y="37"/>
                    <a:pt x="18" y="38"/>
                  </a:cubicBezTo>
                  <a:cubicBezTo>
                    <a:pt x="18" y="38"/>
                    <a:pt x="18" y="38"/>
                    <a:pt x="18" y="38"/>
                  </a:cubicBezTo>
                  <a:cubicBezTo>
                    <a:pt x="18" y="38"/>
                    <a:pt x="18" y="38"/>
                    <a:pt x="18" y="38"/>
                  </a:cubicBezTo>
                  <a:moveTo>
                    <a:pt x="17" y="38"/>
                  </a:moveTo>
                  <a:cubicBezTo>
                    <a:pt x="16" y="38"/>
                    <a:pt x="16" y="38"/>
                    <a:pt x="16" y="38"/>
                  </a:cubicBezTo>
                  <a:cubicBezTo>
                    <a:pt x="16" y="37"/>
                    <a:pt x="17" y="36"/>
                    <a:pt x="17" y="35"/>
                  </a:cubicBezTo>
                  <a:cubicBezTo>
                    <a:pt x="18" y="35"/>
                    <a:pt x="18" y="35"/>
                    <a:pt x="18" y="35"/>
                  </a:cubicBezTo>
                  <a:cubicBezTo>
                    <a:pt x="17" y="36"/>
                    <a:pt x="17" y="37"/>
                    <a:pt x="17" y="38"/>
                  </a:cubicBezTo>
                  <a:moveTo>
                    <a:pt x="16" y="37"/>
                  </a:moveTo>
                  <a:cubicBezTo>
                    <a:pt x="16" y="37"/>
                    <a:pt x="16" y="36"/>
                    <a:pt x="16" y="36"/>
                  </a:cubicBezTo>
                  <a:cubicBezTo>
                    <a:pt x="16" y="35"/>
                    <a:pt x="16" y="35"/>
                    <a:pt x="16" y="35"/>
                  </a:cubicBezTo>
                  <a:cubicBezTo>
                    <a:pt x="17" y="35"/>
                    <a:pt x="17" y="35"/>
                    <a:pt x="17" y="35"/>
                  </a:cubicBezTo>
                  <a:cubicBezTo>
                    <a:pt x="16" y="36"/>
                    <a:pt x="16" y="37"/>
                    <a:pt x="16" y="37"/>
                  </a:cubicBezTo>
                  <a:moveTo>
                    <a:pt x="19" y="38"/>
                  </a:moveTo>
                  <a:cubicBezTo>
                    <a:pt x="19" y="37"/>
                    <a:pt x="19" y="36"/>
                    <a:pt x="19" y="35"/>
                  </a:cubicBezTo>
                  <a:cubicBezTo>
                    <a:pt x="20" y="35"/>
                    <a:pt x="20" y="35"/>
                    <a:pt x="20" y="35"/>
                  </a:cubicBezTo>
                  <a:cubicBezTo>
                    <a:pt x="20" y="35"/>
                    <a:pt x="20" y="35"/>
                    <a:pt x="20" y="35"/>
                  </a:cubicBezTo>
                  <a:cubicBezTo>
                    <a:pt x="20" y="36"/>
                    <a:pt x="20" y="37"/>
                    <a:pt x="19" y="38"/>
                  </a:cubicBezTo>
                  <a:cubicBezTo>
                    <a:pt x="19" y="38"/>
                    <a:pt x="19" y="38"/>
                    <a:pt x="19" y="38"/>
                  </a:cubicBezTo>
                  <a:moveTo>
                    <a:pt x="15" y="35"/>
                  </a:moveTo>
                  <a:cubicBezTo>
                    <a:pt x="15" y="35"/>
                    <a:pt x="15" y="35"/>
                    <a:pt x="15" y="35"/>
                  </a:cubicBezTo>
                  <a:cubicBezTo>
                    <a:pt x="15" y="35"/>
                    <a:pt x="15" y="35"/>
                    <a:pt x="15" y="35"/>
                  </a:cubicBezTo>
                  <a:cubicBezTo>
                    <a:pt x="14" y="34"/>
                    <a:pt x="14" y="34"/>
                    <a:pt x="14" y="34"/>
                  </a:cubicBezTo>
                  <a:cubicBezTo>
                    <a:pt x="15" y="33"/>
                    <a:pt x="15" y="33"/>
                    <a:pt x="15" y="33"/>
                  </a:cubicBezTo>
                  <a:cubicBezTo>
                    <a:pt x="15" y="35"/>
                    <a:pt x="15" y="35"/>
                    <a:pt x="15" y="35"/>
                  </a:cubicBezTo>
                  <a:cubicBezTo>
                    <a:pt x="15" y="35"/>
                    <a:pt x="15" y="35"/>
                    <a:pt x="15" y="35"/>
                  </a:cubicBezTo>
                  <a:cubicBezTo>
                    <a:pt x="15" y="35"/>
                    <a:pt x="15" y="35"/>
                    <a:pt x="15" y="35"/>
                  </a:cubicBezTo>
                  <a:moveTo>
                    <a:pt x="27" y="34"/>
                  </a:moveTo>
                  <a:cubicBezTo>
                    <a:pt x="27" y="33"/>
                    <a:pt x="27" y="33"/>
                    <a:pt x="27" y="33"/>
                  </a:cubicBezTo>
                  <a:cubicBezTo>
                    <a:pt x="28" y="32"/>
                    <a:pt x="28" y="32"/>
                    <a:pt x="28" y="32"/>
                  </a:cubicBezTo>
                  <a:cubicBezTo>
                    <a:pt x="27" y="33"/>
                    <a:pt x="27" y="33"/>
                    <a:pt x="27" y="34"/>
                  </a:cubicBezTo>
                  <a:moveTo>
                    <a:pt x="21" y="33"/>
                  </a:moveTo>
                  <a:cubicBezTo>
                    <a:pt x="21" y="32"/>
                    <a:pt x="21" y="32"/>
                    <a:pt x="21" y="32"/>
                  </a:cubicBezTo>
                  <a:cubicBezTo>
                    <a:pt x="22" y="32"/>
                    <a:pt x="22" y="32"/>
                    <a:pt x="22" y="32"/>
                  </a:cubicBezTo>
                  <a:cubicBezTo>
                    <a:pt x="21" y="33"/>
                    <a:pt x="21" y="33"/>
                    <a:pt x="21" y="33"/>
                  </a:cubicBezTo>
                  <a:moveTo>
                    <a:pt x="13" y="34"/>
                  </a:moveTo>
                  <a:cubicBezTo>
                    <a:pt x="12" y="34"/>
                    <a:pt x="12" y="34"/>
                    <a:pt x="12" y="34"/>
                  </a:cubicBezTo>
                  <a:cubicBezTo>
                    <a:pt x="13" y="33"/>
                    <a:pt x="13" y="32"/>
                    <a:pt x="14" y="32"/>
                  </a:cubicBezTo>
                  <a:cubicBezTo>
                    <a:pt x="15" y="32"/>
                    <a:pt x="15" y="32"/>
                    <a:pt x="15" y="32"/>
                  </a:cubicBezTo>
                  <a:cubicBezTo>
                    <a:pt x="13" y="34"/>
                    <a:pt x="13" y="34"/>
                    <a:pt x="13" y="34"/>
                  </a:cubicBezTo>
                  <a:moveTo>
                    <a:pt x="25" y="33"/>
                  </a:moveTo>
                  <a:cubicBezTo>
                    <a:pt x="25" y="32"/>
                    <a:pt x="25" y="32"/>
                    <a:pt x="25" y="32"/>
                  </a:cubicBezTo>
                  <a:cubicBezTo>
                    <a:pt x="25" y="33"/>
                    <a:pt x="25" y="33"/>
                    <a:pt x="25" y="33"/>
                  </a:cubicBezTo>
                  <a:cubicBezTo>
                    <a:pt x="25" y="33"/>
                    <a:pt x="25" y="33"/>
                    <a:pt x="25" y="33"/>
                  </a:cubicBezTo>
                  <a:moveTo>
                    <a:pt x="7" y="34"/>
                  </a:moveTo>
                  <a:cubicBezTo>
                    <a:pt x="7" y="33"/>
                    <a:pt x="7" y="33"/>
                    <a:pt x="7" y="33"/>
                  </a:cubicBezTo>
                  <a:cubicBezTo>
                    <a:pt x="8" y="32"/>
                    <a:pt x="8" y="32"/>
                    <a:pt x="8" y="32"/>
                  </a:cubicBezTo>
                  <a:cubicBezTo>
                    <a:pt x="8" y="32"/>
                    <a:pt x="8" y="32"/>
                    <a:pt x="8" y="32"/>
                  </a:cubicBezTo>
                  <a:cubicBezTo>
                    <a:pt x="7" y="33"/>
                    <a:pt x="7" y="33"/>
                    <a:pt x="7" y="33"/>
                  </a:cubicBezTo>
                  <a:cubicBezTo>
                    <a:pt x="7" y="33"/>
                    <a:pt x="7" y="34"/>
                    <a:pt x="7" y="34"/>
                  </a:cubicBezTo>
                  <a:moveTo>
                    <a:pt x="21" y="34"/>
                  </a:moveTo>
                  <a:cubicBezTo>
                    <a:pt x="21" y="34"/>
                    <a:pt x="21" y="34"/>
                    <a:pt x="21" y="34"/>
                  </a:cubicBezTo>
                  <a:cubicBezTo>
                    <a:pt x="22" y="32"/>
                    <a:pt x="22" y="32"/>
                    <a:pt x="22" y="32"/>
                  </a:cubicBezTo>
                  <a:cubicBezTo>
                    <a:pt x="23" y="32"/>
                    <a:pt x="23" y="32"/>
                    <a:pt x="23" y="32"/>
                  </a:cubicBezTo>
                  <a:cubicBezTo>
                    <a:pt x="23" y="32"/>
                    <a:pt x="22" y="33"/>
                    <a:pt x="22" y="34"/>
                  </a:cubicBezTo>
                  <a:cubicBezTo>
                    <a:pt x="21" y="34"/>
                    <a:pt x="21" y="34"/>
                    <a:pt x="21" y="34"/>
                  </a:cubicBezTo>
                  <a:moveTo>
                    <a:pt x="12" y="34"/>
                  </a:moveTo>
                  <a:cubicBezTo>
                    <a:pt x="12" y="33"/>
                    <a:pt x="12" y="33"/>
                    <a:pt x="12" y="33"/>
                  </a:cubicBezTo>
                  <a:cubicBezTo>
                    <a:pt x="12" y="33"/>
                    <a:pt x="13" y="32"/>
                    <a:pt x="13" y="32"/>
                  </a:cubicBezTo>
                  <a:cubicBezTo>
                    <a:pt x="14" y="32"/>
                    <a:pt x="14" y="32"/>
                    <a:pt x="14" y="32"/>
                  </a:cubicBezTo>
                  <a:cubicBezTo>
                    <a:pt x="13" y="32"/>
                    <a:pt x="13" y="33"/>
                    <a:pt x="12" y="34"/>
                  </a:cubicBezTo>
                  <a:moveTo>
                    <a:pt x="27" y="33"/>
                  </a:moveTo>
                  <a:cubicBezTo>
                    <a:pt x="26" y="33"/>
                    <a:pt x="26" y="33"/>
                    <a:pt x="26" y="33"/>
                  </a:cubicBezTo>
                  <a:cubicBezTo>
                    <a:pt x="27" y="32"/>
                    <a:pt x="27" y="32"/>
                    <a:pt x="27" y="31"/>
                  </a:cubicBezTo>
                  <a:cubicBezTo>
                    <a:pt x="27" y="32"/>
                    <a:pt x="27" y="32"/>
                    <a:pt x="27" y="32"/>
                  </a:cubicBezTo>
                  <a:cubicBezTo>
                    <a:pt x="27" y="32"/>
                    <a:pt x="27" y="32"/>
                    <a:pt x="27" y="32"/>
                  </a:cubicBezTo>
                  <a:cubicBezTo>
                    <a:pt x="27" y="33"/>
                    <a:pt x="27" y="33"/>
                    <a:pt x="27" y="33"/>
                  </a:cubicBezTo>
                  <a:moveTo>
                    <a:pt x="28" y="34"/>
                  </a:moveTo>
                  <a:cubicBezTo>
                    <a:pt x="28" y="33"/>
                    <a:pt x="28" y="33"/>
                    <a:pt x="28" y="32"/>
                  </a:cubicBezTo>
                  <a:cubicBezTo>
                    <a:pt x="29" y="31"/>
                    <a:pt x="29" y="31"/>
                    <a:pt x="29" y="31"/>
                  </a:cubicBezTo>
                  <a:cubicBezTo>
                    <a:pt x="28" y="34"/>
                    <a:pt x="28" y="34"/>
                    <a:pt x="28" y="34"/>
                  </a:cubicBezTo>
                  <a:cubicBezTo>
                    <a:pt x="28" y="34"/>
                    <a:pt x="28" y="34"/>
                    <a:pt x="28" y="34"/>
                  </a:cubicBezTo>
                  <a:moveTo>
                    <a:pt x="6" y="33"/>
                  </a:moveTo>
                  <a:cubicBezTo>
                    <a:pt x="6" y="33"/>
                    <a:pt x="6" y="33"/>
                    <a:pt x="6" y="33"/>
                  </a:cubicBezTo>
                  <a:cubicBezTo>
                    <a:pt x="6" y="32"/>
                    <a:pt x="7" y="32"/>
                    <a:pt x="7" y="31"/>
                  </a:cubicBezTo>
                  <a:cubicBezTo>
                    <a:pt x="7" y="32"/>
                    <a:pt x="7" y="32"/>
                    <a:pt x="7" y="32"/>
                  </a:cubicBezTo>
                  <a:cubicBezTo>
                    <a:pt x="6" y="33"/>
                    <a:pt x="6" y="33"/>
                    <a:pt x="6" y="33"/>
                  </a:cubicBezTo>
                  <a:moveTo>
                    <a:pt x="11" y="33"/>
                  </a:moveTo>
                  <a:cubicBezTo>
                    <a:pt x="11" y="33"/>
                    <a:pt x="11" y="33"/>
                    <a:pt x="11" y="33"/>
                  </a:cubicBezTo>
                  <a:cubicBezTo>
                    <a:pt x="12" y="31"/>
                    <a:pt x="12" y="31"/>
                    <a:pt x="12" y="31"/>
                  </a:cubicBezTo>
                  <a:cubicBezTo>
                    <a:pt x="12" y="31"/>
                    <a:pt x="12" y="31"/>
                    <a:pt x="12" y="31"/>
                  </a:cubicBezTo>
                  <a:cubicBezTo>
                    <a:pt x="13" y="31"/>
                    <a:pt x="13" y="31"/>
                    <a:pt x="13" y="31"/>
                  </a:cubicBezTo>
                  <a:cubicBezTo>
                    <a:pt x="12" y="32"/>
                    <a:pt x="12" y="33"/>
                    <a:pt x="11" y="33"/>
                  </a:cubicBezTo>
                  <a:moveTo>
                    <a:pt x="22" y="34"/>
                  </a:moveTo>
                  <a:cubicBezTo>
                    <a:pt x="23" y="33"/>
                    <a:pt x="23" y="32"/>
                    <a:pt x="24" y="31"/>
                  </a:cubicBezTo>
                  <a:cubicBezTo>
                    <a:pt x="24" y="31"/>
                    <a:pt x="24" y="31"/>
                    <a:pt x="24" y="31"/>
                  </a:cubicBezTo>
                  <a:cubicBezTo>
                    <a:pt x="23" y="34"/>
                    <a:pt x="23" y="34"/>
                    <a:pt x="23" y="34"/>
                  </a:cubicBezTo>
                  <a:cubicBezTo>
                    <a:pt x="23" y="34"/>
                    <a:pt x="23" y="34"/>
                    <a:pt x="22" y="34"/>
                  </a:cubicBezTo>
                  <a:moveTo>
                    <a:pt x="8" y="34"/>
                  </a:moveTo>
                  <a:cubicBezTo>
                    <a:pt x="8" y="33"/>
                    <a:pt x="8" y="33"/>
                    <a:pt x="8" y="33"/>
                  </a:cubicBezTo>
                  <a:cubicBezTo>
                    <a:pt x="8" y="32"/>
                    <a:pt x="8" y="32"/>
                    <a:pt x="8" y="32"/>
                  </a:cubicBezTo>
                  <a:cubicBezTo>
                    <a:pt x="8" y="32"/>
                    <a:pt x="8" y="32"/>
                    <a:pt x="8" y="32"/>
                  </a:cubicBezTo>
                  <a:cubicBezTo>
                    <a:pt x="10" y="31"/>
                    <a:pt x="10" y="31"/>
                    <a:pt x="10" y="31"/>
                  </a:cubicBezTo>
                  <a:cubicBezTo>
                    <a:pt x="10" y="31"/>
                    <a:pt x="10" y="32"/>
                    <a:pt x="10" y="33"/>
                  </a:cubicBezTo>
                  <a:cubicBezTo>
                    <a:pt x="8" y="34"/>
                    <a:pt x="8" y="34"/>
                    <a:pt x="8" y="34"/>
                  </a:cubicBezTo>
                  <a:moveTo>
                    <a:pt x="10" y="33"/>
                  </a:moveTo>
                  <a:cubicBezTo>
                    <a:pt x="10" y="33"/>
                    <a:pt x="10" y="33"/>
                    <a:pt x="10" y="33"/>
                  </a:cubicBezTo>
                  <a:cubicBezTo>
                    <a:pt x="10" y="32"/>
                    <a:pt x="10" y="32"/>
                    <a:pt x="10" y="32"/>
                  </a:cubicBezTo>
                  <a:cubicBezTo>
                    <a:pt x="11" y="31"/>
                    <a:pt x="11" y="31"/>
                    <a:pt x="11" y="31"/>
                  </a:cubicBezTo>
                  <a:cubicBezTo>
                    <a:pt x="12" y="31"/>
                    <a:pt x="12" y="31"/>
                    <a:pt x="12" y="31"/>
                  </a:cubicBezTo>
                  <a:cubicBezTo>
                    <a:pt x="10" y="33"/>
                    <a:pt x="10" y="33"/>
                    <a:pt x="10" y="33"/>
                  </a:cubicBezTo>
                  <a:moveTo>
                    <a:pt x="6" y="32"/>
                  </a:moveTo>
                  <a:cubicBezTo>
                    <a:pt x="5" y="32"/>
                    <a:pt x="5" y="32"/>
                    <a:pt x="5" y="32"/>
                  </a:cubicBezTo>
                  <a:cubicBezTo>
                    <a:pt x="6" y="31"/>
                    <a:pt x="6" y="31"/>
                    <a:pt x="6" y="31"/>
                  </a:cubicBezTo>
                  <a:cubicBezTo>
                    <a:pt x="7" y="31"/>
                    <a:pt x="7" y="31"/>
                    <a:pt x="7" y="31"/>
                  </a:cubicBezTo>
                  <a:cubicBezTo>
                    <a:pt x="6" y="31"/>
                    <a:pt x="6" y="32"/>
                    <a:pt x="6" y="32"/>
                  </a:cubicBezTo>
                  <a:moveTo>
                    <a:pt x="26" y="32"/>
                  </a:moveTo>
                  <a:cubicBezTo>
                    <a:pt x="26" y="32"/>
                    <a:pt x="26" y="31"/>
                    <a:pt x="26" y="31"/>
                  </a:cubicBezTo>
                  <a:cubicBezTo>
                    <a:pt x="27" y="31"/>
                    <a:pt x="27" y="31"/>
                    <a:pt x="27" y="31"/>
                  </a:cubicBezTo>
                  <a:cubicBezTo>
                    <a:pt x="27" y="31"/>
                    <a:pt x="26" y="32"/>
                    <a:pt x="26" y="32"/>
                  </a:cubicBezTo>
                  <a:moveTo>
                    <a:pt x="24" y="33"/>
                  </a:moveTo>
                  <a:cubicBezTo>
                    <a:pt x="25" y="31"/>
                    <a:pt x="25" y="31"/>
                    <a:pt x="25" y="31"/>
                  </a:cubicBezTo>
                  <a:cubicBezTo>
                    <a:pt x="26" y="30"/>
                    <a:pt x="26" y="30"/>
                    <a:pt x="26" y="30"/>
                  </a:cubicBezTo>
                  <a:cubicBezTo>
                    <a:pt x="25" y="33"/>
                    <a:pt x="25" y="33"/>
                    <a:pt x="25" y="33"/>
                  </a:cubicBezTo>
                  <a:cubicBezTo>
                    <a:pt x="24" y="33"/>
                    <a:pt x="24" y="33"/>
                    <a:pt x="24" y="33"/>
                  </a:cubicBezTo>
                  <a:moveTo>
                    <a:pt x="10" y="31"/>
                  </a:moveTo>
                  <a:cubicBezTo>
                    <a:pt x="11" y="30"/>
                    <a:pt x="11" y="30"/>
                    <a:pt x="11" y="30"/>
                  </a:cubicBezTo>
                  <a:cubicBezTo>
                    <a:pt x="11" y="31"/>
                    <a:pt x="11" y="31"/>
                    <a:pt x="11" y="31"/>
                  </a:cubicBezTo>
                  <a:cubicBezTo>
                    <a:pt x="10" y="31"/>
                    <a:pt x="10" y="31"/>
                    <a:pt x="10" y="31"/>
                  </a:cubicBezTo>
                  <a:moveTo>
                    <a:pt x="5" y="32"/>
                  </a:moveTo>
                  <a:cubicBezTo>
                    <a:pt x="5" y="31"/>
                    <a:pt x="5" y="31"/>
                    <a:pt x="5" y="31"/>
                  </a:cubicBezTo>
                  <a:cubicBezTo>
                    <a:pt x="6" y="30"/>
                    <a:pt x="6" y="30"/>
                    <a:pt x="6" y="30"/>
                  </a:cubicBezTo>
                  <a:cubicBezTo>
                    <a:pt x="6" y="30"/>
                    <a:pt x="6" y="30"/>
                    <a:pt x="6" y="30"/>
                  </a:cubicBezTo>
                  <a:cubicBezTo>
                    <a:pt x="5" y="32"/>
                    <a:pt x="5" y="32"/>
                    <a:pt x="5" y="32"/>
                  </a:cubicBezTo>
                  <a:moveTo>
                    <a:pt x="29" y="33"/>
                  </a:moveTo>
                  <a:cubicBezTo>
                    <a:pt x="30" y="31"/>
                    <a:pt x="30" y="31"/>
                    <a:pt x="30" y="31"/>
                  </a:cubicBezTo>
                  <a:cubicBezTo>
                    <a:pt x="31" y="30"/>
                    <a:pt x="31" y="30"/>
                    <a:pt x="31" y="30"/>
                  </a:cubicBezTo>
                  <a:cubicBezTo>
                    <a:pt x="30" y="31"/>
                    <a:pt x="30" y="32"/>
                    <a:pt x="30" y="33"/>
                  </a:cubicBezTo>
                  <a:cubicBezTo>
                    <a:pt x="29" y="33"/>
                    <a:pt x="29" y="33"/>
                    <a:pt x="29" y="33"/>
                  </a:cubicBezTo>
                  <a:moveTo>
                    <a:pt x="5" y="31"/>
                  </a:moveTo>
                  <a:cubicBezTo>
                    <a:pt x="4" y="31"/>
                    <a:pt x="4" y="31"/>
                    <a:pt x="4" y="31"/>
                  </a:cubicBezTo>
                  <a:cubicBezTo>
                    <a:pt x="5" y="29"/>
                    <a:pt x="5" y="29"/>
                    <a:pt x="5" y="29"/>
                  </a:cubicBezTo>
                  <a:cubicBezTo>
                    <a:pt x="5" y="30"/>
                    <a:pt x="5" y="30"/>
                    <a:pt x="5" y="30"/>
                  </a:cubicBezTo>
                  <a:cubicBezTo>
                    <a:pt x="5" y="31"/>
                    <a:pt x="5" y="31"/>
                    <a:pt x="5" y="31"/>
                  </a:cubicBezTo>
                  <a:moveTo>
                    <a:pt x="31" y="32"/>
                  </a:moveTo>
                  <a:cubicBezTo>
                    <a:pt x="31" y="31"/>
                    <a:pt x="31" y="30"/>
                    <a:pt x="31" y="29"/>
                  </a:cubicBezTo>
                  <a:cubicBezTo>
                    <a:pt x="32" y="29"/>
                    <a:pt x="32" y="29"/>
                    <a:pt x="32" y="29"/>
                  </a:cubicBezTo>
                  <a:cubicBezTo>
                    <a:pt x="32" y="30"/>
                    <a:pt x="31" y="30"/>
                    <a:pt x="31" y="31"/>
                  </a:cubicBezTo>
                  <a:cubicBezTo>
                    <a:pt x="31" y="32"/>
                    <a:pt x="31" y="32"/>
                    <a:pt x="31" y="32"/>
                  </a:cubicBezTo>
                  <a:moveTo>
                    <a:pt x="4" y="30"/>
                  </a:moveTo>
                  <a:cubicBezTo>
                    <a:pt x="4" y="30"/>
                    <a:pt x="4" y="29"/>
                    <a:pt x="4" y="29"/>
                  </a:cubicBezTo>
                  <a:cubicBezTo>
                    <a:pt x="5" y="29"/>
                    <a:pt x="5" y="29"/>
                    <a:pt x="5" y="29"/>
                  </a:cubicBezTo>
                  <a:cubicBezTo>
                    <a:pt x="4" y="30"/>
                    <a:pt x="4" y="30"/>
                    <a:pt x="4" y="30"/>
                  </a:cubicBezTo>
                  <a:moveTo>
                    <a:pt x="5" y="26"/>
                  </a:moveTo>
                  <a:cubicBezTo>
                    <a:pt x="6" y="25"/>
                    <a:pt x="6" y="25"/>
                    <a:pt x="6" y="25"/>
                  </a:cubicBezTo>
                  <a:cubicBezTo>
                    <a:pt x="6" y="26"/>
                    <a:pt x="6" y="26"/>
                    <a:pt x="6" y="26"/>
                  </a:cubicBezTo>
                  <a:cubicBezTo>
                    <a:pt x="5" y="26"/>
                    <a:pt x="5" y="26"/>
                    <a:pt x="5" y="26"/>
                  </a:cubicBezTo>
                  <a:moveTo>
                    <a:pt x="5" y="26"/>
                  </a:moveTo>
                  <a:cubicBezTo>
                    <a:pt x="5" y="25"/>
                    <a:pt x="5" y="25"/>
                    <a:pt x="5" y="25"/>
                  </a:cubicBezTo>
                  <a:cubicBezTo>
                    <a:pt x="5" y="24"/>
                    <a:pt x="5" y="24"/>
                    <a:pt x="5" y="24"/>
                  </a:cubicBezTo>
                  <a:cubicBezTo>
                    <a:pt x="5" y="25"/>
                    <a:pt x="5" y="25"/>
                    <a:pt x="5" y="25"/>
                  </a:cubicBezTo>
                  <a:cubicBezTo>
                    <a:pt x="5" y="26"/>
                    <a:pt x="5" y="26"/>
                    <a:pt x="5" y="26"/>
                  </a:cubicBezTo>
                  <a:moveTo>
                    <a:pt x="31" y="26"/>
                  </a:moveTo>
                  <a:cubicBezTo>
                    <a:pt x="31" y="26"/>
                    <a:pt x="31" y="26"/>
                    <a:pt x="31" y="26"/>
                  </a:cubicBezTo>
                  <a:cubicBezTo>
                    <a:pt x="31" y="25"/>
                    <a:pt x="31" y="24"/>
                    <a:pt x="32" y="23"/>
                  </a:cubicBezTo>
                  <a:cubicBezTo>
                    <a:pt x="32" y="23"/>
                    <a:pt x="32" y="23"/>
                    <a:pt x="32" y="23"/>
                  </a:cubicBezTo>
                  <a:cubicBezTo>
                    <a:pt x="32" y="23"/>
                    <a:pt x="32" y="24"/>
                    <a:pt x="32" y="24"/>
                  </a:cubicBezTo>
                  <a:cubicBezTo>
                    <a:pt x="32" y="24"/>
                    <a:pt x="32" y="24"/>
                    <a:pt x="32" y="24"/>
                  </a:cubicBezTo>
                  <a:cubicBezTo>
                    <a:pt x="31" y="25"/>
                    <a:pt x="31" y="25"/>
                    <a:pt x="31" y="25"/>
                  </a:cubicBezTo>
                  <a:cubicBezTo>
                    <a:pt x="31" y="25"/>
                    <a:pt x="31" y="25"/>
                    <a:pt x="31" y="26"/>
                  </a:cubicBezTo>
                  <a:moveTo>
                    <a:pt x="4" y="24"/>
                  </a:moveTo>
                  <a:cubicBezTo>
                    <a:pt x="4" y="24"/>
                    <a:pt x="4" y="24"/>
                    <a:pt x="4" y="24"/>
                  </a:cubicBezTo>
                  <a:cubicBezTo>
                    <a:pt x="4" y="24"/>
                    <a:pt x="4" y="24"/>
                    <a:pt x="4" y="24"/>
                  </a:cubicBezTo>
                  <a:cubicBezTo>
                    <a:pt x="4" y="23"/>
                    <a:pt x="4" y="23"/>
                    <a:pt x="4" y="23"/>
                  </a:cubicBezTo>
                  <a:cubicBezTo>
                    <a:pt x="5" y="23"/>
                    <a:pt x="5" y="23"/>
                    <a:pt x="5" y="23"/>
                  </a:cubicBezTo>
                  <a:cubicBezTo>
                    <a:pt x="4" y="24"/>
                    <a:pt x="4" y="24"/>
                    <a:pt x="4" y="24"/>
                  </a:cubicBezTo>
                  <a:moveTo>
                    <a:pt x="33" y="22"/>
                  </a:moveTo>
                  <a:cubicBezTo>
                    <a:pt x="33" y="21"/>
                    <a:pt x="33" y="21"/>
                    <a:pt x="33" y="21"/>
                  </a:cubicBezTo>
                  <a:cubicBezTo>
                    <a:pt x="33" y="21"/>
                    <a:pt x="33" y="21"/>
                    <a:pt x="33" y="21"/>
                  </a:cubicBezTo>
                  <a:cubicBezTo>
                    <a:pt x="33" y="22"/>
                    <a:pt x="33" y="22"/>
                    <a:pt x="33" y="22"/>
                  </a:cubicBezTo>
                  <a:moveTo>
                    <a:pt x="3" y="23"/>
                  </a:moveTo>
                  <a:cubicBezTo>
                    <a:pt x="3" y="23"/>
                    <a:pt x="3" y="22"/>
                    <a:pt x="4" y="21"/>
                  </a:cubicBezTo>
                  <a:cubicBezTo>
                    <a:pt x="4" y="21"/>
                    <a:pt x="4" y="22"/>
                    <a:pt x="3" y="22"/>
                  </a:cubicBezTo>
                  <a:cubicBezTo>
                    <a:pt x="3" y="23"/>
                    <a:pt x="3" y="23"/>
                    <a:pt x="3" y="23"/>
                  </a:cubicBezTo>
                  <a:cubicBezTo>
                    <a:pt x="3" y="23"/>
                    <a:pt x="3" y="23"/>
                    <a:pt x="3" y="23"/>
                  </a:cubicBezTo>
                  <a:moveTo>
                    <a:pt x="33" y="24"/>
                  </a:moveTo>
                  <a:cubicBezTo>
                    <a:pt x="33" y="23"/>
                    <a:pt x="33" y="23"/>
                    <a:pt x="33" y="23"/>
                  </a:cubicBezTo>
                  <a:cubicBezTo>
                    <a:pt x="33" y="23"/>
                    <a:pt x="33" y="23"/>
                    <a:pt x="33" y="23"/>
                  </a:cubicBezTo>
                  <a:cubicBezTo>
                    <a:pt x="33" y="22"/>
                    <a:pt x="33" y="22"/>
                    <a:pt x="33" y="21"/>
                  </a:cubicBezTo>
                  <a:cubicBezTo>
                    <a:pt x="34" y="21"/>
                    <a:pt x="34" y="21"/>
                    <a:pt x="34" y="21"/>
                  </a:cubicBezTo>
                  <a:cubicBezTo>
                    <a:pt x="34" y="22"/>
                    <a:pt x="33" y="23"/>
                    <a:pt x="33" y="23"/>
                  </a:cubicBezTo>
                  <a:cubicBezTo>
                    <a:pt x="33" y="23"/>
                    <a:pt x="33" y="23"/>
                    <a:pt x="33" y="23"/>
                  </a:cubicBezTo>
                  <a:cubicBezTo>
                    <a:pt x="33" y="24"/>
                    <a:pt x="33" y="24"/>
                    <a:pt x="33" y="24"/>
                  </a:cubicBezTo>
                  <a:moveTo>
                    <a:pt x="33" y="23"/>
                  </a:moveTo>
                  <a:cubicBezTo>
                    <a:pt x="34" y="23"/>
                    <a:pt x="34" y="22"/>
                    <a:pt x="34" y="21"/>
                  </a:cubicBezTo>
                  <a:cubicBezTo>
                    <a:pt x="35" y="21"/>
                    <a:pt x="35" y="21"/>
                    <a:pt x="35" y="21"/>
                  </a:cubicBezTo>
                  <a:cubicBezTo>
                    <a:pt x="35" y="22"/>
                    <a:pt x="34" y="23"/>
                    <a:pt x="34" y="23"/>
                  </a:cubicBezTo>
                  <a:cubicBezTo>
                    <a:pt x="34" y="23"/>
                    <a:pt x="34" y="23"/>
                    <a:pt x="34" y="23"/>
                  </a:cubicBezTo>
                  <a:cubicBezTo>
                    <a:pt x="34" y="23"/>
                    <a:pt x="34" y="23"/>
                    <a:pt x="33" y="23"/>
                  </a:cubicBezTo>
                  <a:moveTo>
                    <a:pt x="1" y="23"/>
                  </a:moveTo>
                  <a:cubicBezTo>
                    <a:pt x="1" y="23"/>
                    <a:pt x="1" y="23"/>
                    <a:pt x="1" y="23"/>
                  </a:cubicBezTo>
                  <a:cubicBezTo>
                    <a:pt x="2" y="21"/>
                    <a:pt x="2" y="21"/>
                    <a:pt x="2" y="21"/>
                  </a:cubicBezTo>
                  <a:cubicBezTo>
                    <a:pt x="3" y="21"/>
                    <a:pt x="3" y="21"/>
                    <a:pt x="3" y="21"/>
                  </a:cubicBezTo>
                  <a:cubicBezTo>
                    <a:pt x="3" y="22"/>
                    <a:pt x="2" y="23"/>
                    <a:pt x="2" y="23"/>
                  </a:cubicBezTo>
                  <a:cubicBezTo>
                    <a:pt x="1" y="23"/>
                    <a:pt x="1" y="23"/>
                    <a:pt x="1" y="23"/>
                  </a:cubicBezTo>
                  <a:moveTo>
                    <a:pt x="1" y="22"/>
                  </a:moveTo>
                  <a:cubicBezTo>
                    <a:pt x="1" y="22"/>
                    <a:pt x="1" y="21"/>
                    <a:pt x="1" y="21"/>
                  </a:cubicBezTo>
                  <a:cubicBezTo>
                    <a:pt x="1" y="21"/>
                    <a:pt x="1" y="21"/>
                    <a:pt x="1" y="21"/>
                  </a:cubicBezTo>
                  <a:cubicBezTo>
                    <a:pt x="2" y="21"/>
                    <a:pt x="2" y="21"/>
                    <a:pt x="2" y="21"/>
                  </a:cubicBezTo>
                  <a:cubicBezTo>
                    <a:pt x="1" y="22"/>
                    <a:pt x="1" y="22"/>
                    <a:pt x="1" y="22"/>
                  </a:cubicBezTo>
                  <a:moveTo>
                    <a:pt x="5" y="11"/>
                  </a:moveTo>
                  <a:cubicBezTo>
                    <a:pt x="5" y="11"/>
                    <a:pt x="5" y="11"/>
                    <a:pt x="5" y="11"/>
                  </a:cubicBezTo>
                  <a:cubicBezTo>
                    <a:pt x="6" y="10"/>
                    <a:pt x="6" y="10"/>
                    <a:pt x="6" y="10"/>
                  </a:cubicBezTo>
                  <a:cubicBezTo>
                    <a:pt x="6" y="10"/>
                    <a:pt x="6" y="10"/>
                    <a:pt x="6" y="10"/>
                  </a:cubicBezTo>
                  <a:cubicBezTo>
                    <a:pt x="5" y="10"/>
                    <a:pt x="5" y="11"/>
                    <a:pt x="5" y="11"/>
                  </a:cubicBezTo>
                  <a:moveTo>
                    <a:pt x="4" y="11"/>
                  </a:moveTo>
                  <a:cubicBezTo>
                    <a:pt x="4" y="10"/>
                    <a:pt x="4" y="10"/>
                    <a:pt x="4" y="10"/>
                  </a:cubicBezTo>
                  <a:cubicBezTo>
                    <a:pt x="5" y="9"/>
                    <a:pt x="5" y="9"/>
                    <a:pt x="5" y="9"/>
                  </a:cubicBezTo>
                  <a:cubicBezTo>
                    <a:pt x="5" y="10"/>
                    <a:pt x="5" y="10"/>
                    <a:pt x="5" y="10"/>
                  </a:cubicBezTo>
                  <a:cubicBezTo>
                    <a:pt x="4" y="11"/>
                    <a:pt x="4" y="11"/>
                    <a:pt x="4" y="11"/>
                  </a:cubicBezTo>
                  <a:moveTo>
                    <a:pt x="31" y="11"/>
                  </a:moveTo>
                  <a:cubicBezTo>
                    <a:pt x="31" y="10"/>
                    <a:pt x="31" y="10"/>
                    <a:pt x="31" y="10"/>
                  </a:cubicBezTo>
                  <a:cubicBezTo>
                    <a:pt x="32" y="9"/>
                    <a:pt x="32" y="9"/>
                    <a:pt x="32" y="9"/>
                  </a:cubicBezTo>
                  <a:cubicBezTo>
                    <a:pt x="32" y="9"/>
                    <a:pt x="32" y="10"/>
                    <a:pt x="32" y="10"/>
                  </a:cubicBezTo>
                  <a:cubicBezTo>
                    <a:pt x="32" y="10"/>
                    <a:pt x="32" y="10"/>
                    <a:pt x="32" y="10"/>
                  </a:cubicBezTo>
                  <a:cubicBezTo>
                    <a:pt x="31" y="11"/>
                    <a:pt x="31" y="11"/>
                    <a:pt x="31" y="11"/>
                  </a:cubicBezTo>
                  <a:moveTo>
                    <a:pt x="5" y="9"/>
                  </a:moveTo>
                  <a:cubicBezTo>
                    <a:pt x="5" y="9"/>
                    <a:pt x="5" y="9"/>
                    <a:pt x="5" y="9"/>
                  </a:cubicBezTo>
                  <a:cubicBezTo>
                    <a:pt x="5" y="9"/>
                    <a:pt x="5" y="9"/>
                    <a:pt x="5" y="9"/>
                  </a:cubicBezTo>
                  <a:cubicBezTo>
                    <a:pt x="5" y="9"/>
                    <a:pt x="5" y="9"/>
                    <a:pt x="5" y="9"/>
                  </a:cubicBezTo>
                  <a:cubicBezTo>
                    <a:pt x="5" y="9"/>
                    <a:pt x="5" y="9"/>
                    <a:pt x="5" y="9"/>
                  </a:cubicBezTo>
                  <a:moveTo>
                    <a:pt x="10" y="6"/>
                  </a:moveTo>
                  <a:cubicBezTo>
                    <a:pt x="12" y="5"/>
                    <a:pt x="14" y="5"/>
                    <a:pt x="15" y="4"/>
                  </a:cubicBezTo>
                  <a:cubicBezTo>
                    <a:pt x="16" y="4"/>
                    <a:pt x="16" y="4"/>
                    <a:pt x="16" y="4"/>
                  </a:cubicBezTo>
                  <a:cubicBezTo>
                    <a:pt x="16" y="1"/>
                    <a:pt x="16" y="1"/>
                    <a:pt x="16" y="1"/>
                  </a:cubicBezTo>
                  <a:cubicBezTo>
                    <a:pt x="17" y="1"/>
                    <a:pt x="17" y="1"/>
                    <a:pt x="18" y="1"/>
                  </a:cubicBezTo>
                  <a:cubicBezTo>
                    <a:pt x="19" y="1"/>
                    <a:pt x="20" y="1"/>
                    <a:pt x="21" y="1"/>
                  </a:cubicBezTo>
                  <a:cubicBezTo>
                    <a:pt x="21" y="4"/>
                    <a:pt x="21" y="4"/>
                    <a:pt x="21" y="4"/>
                  </a:cubicBezTo>
                  <a:cubicBezTo>
                    <a:pt x="21" y="4"/>
                    <a:pt x="21" y="4"/>
                    <a:pt x="21" y="4"/>
                  </a:cubicBezTo>
                  <a:cubicBezTo>
                    <a:pt x="23" y="5"/>
                    <a:pt x="24" y="5"/>
                    <a:pt x="26" y="6"/>
                  </a:cubicBezTo>
                  <a:cubicBezTo>
                    <a:pt x="26" y="6"/>
                    <a:pt x="26" y="6"/>
                    <a:pt x="26" y="6"/>
                  </a:cubicBezTo>
                  <a:cubicBezTo>
                    <a:pt x="28" y="4"/>
                    <a:pt x="28" y="4"/>
                    <a:pt x="28" y="4"/>
                  </a:cubicBezTo>
                  <a:cubicBezTo>
                    <a:pt x="29" y="5"/>
                    <a:pt x="30" y="7"/>
                    <a:pt x="31" y="7"/>
                  </a:cubicBezTo>
                  <a:cubicBezTo>
                    <a:pt x="31" y="8"/>
                    <a:pt x="31" y="8"/>
                    <a:pt x="31" y="8"/>
                  </a:cubicBezTo>
                  <a:cubicBezTo>
                    <a:pt x="31" y="8"/>
                    <a:pt x="31" y="8"/>
                    <a:pt x="31" y="8"/>
                  </a:cubicBezTo>
                  <a:cubicBezTo>
                    <a:pt x="30" y="10"/>
                    <a:pt x="30" y="10"/>
                    <a:pt x="30" y="10"/>
                  </a:cubicBezTo>
                  <a:cubicBezTo>
                    <a:pt x="30" y="10"/>
                    <a:pt x="30" y="10"/>
                    <a:pt x="30" y="10"/>
                  </a:cubicBezTo>
                  <a:cubicBezTo>
                    <a:pt x="31" y="12"/>
                    <a:pt x="31" y="13"/>
                    <a:pt x="32" y="15"/>
                  </a:cubicBezTo>
                  <a:cubicBezTo>
                    <a:pt x="32" y="15"/>
                    <a:pt x="32" y="15"/>
                    <a:pt x="32" y="15"/>
                  </a:cubicBezTo>
                  <a:cubicBezTo>
                    <a:pt x="35" y="15"/>
                    <a:pt x="35" y="15"/>
                    <a:pt x="35" y="15"/>
                  </a:cubicBezTo>
                  <a:cubicBezTo>
                    <a:pt x="35" y="17"/>
                    <a:pt x="35" y="19"/>
                    <a:pt x="35" y="20"/>
                  </a:cubicBezTo>
                  <a:cubicBezTo>
                    <a:pt x="35" y="20"/>
                    <a:pt x="34" y="20"/>
                    <a:pt x="34" y="20"/>
                  </a:cubicBezTo>
                  <a:cubicBezTo>
                    <a:pt x="32" y="20"/>
                    <a:pt x="31" y="21"/>
                    <a:pt x="31" y="23"/>
                  </a:cubicBezTo>
                  <a:cubicBezTo>
                    <a:pt x="31" y="24"/>
                    <a:pt x="30" y="25"/>
                    <a:pt x="30" y="25"/>
                  </a:cubicBezTo>
                  <a:cubicBezTo>
                    <a:pt x="30" y="26"/>
                    <a:pt x="30" y="26"/>
                    <a:pt x="30" y="26"/>
                  </a:cubicBezTo>
                  <a:cubicBezTo>
                    <a:pt x="32" y="28"/>
                    <a:pt x="32" y="28"/>
                    <a:pt x="32" y="28"/>
                  </a:cubicBezTo>
                  <a:cubicBezTo>
                    <a:pt x="31" y="29"/>
                    <a:pt x="29" y="30"/>
                    <a:pt x="28" y="31"/>
                  </a:cubicBezTo>
                  <a:cubicBezTo>
                    <a:pt x="26" y="29"/>
                    <a:pt x="26" y="29"/>
                    <a:pt x="26" y="29"/>
                  </a:cubicBezTo>
                  <a:cubicBezTo>
                    <a:pt x="26" y="29"/>
                    <a:pt x="26" y="29"/>
                    <a:pt x="26" y="29"/>
                  </a:cubicBezTo>
                  <a:cubicBezTo>
                    <a:pt x="24" y="30"/>
                    <a:pt x="23" y="31"/>
                    <a:pt x="21" y="31"/>
                  </a:cubicBezTo>
                  <a:cubicBezTo>
                    <a:pt x="21" y="32"/>
                    <a:pt x="21" y="32"/>
                    <a:pt x="21" y="32"/>
                  </a:cubicBezTo>
                  <a:cubicBezTo>
                    <a:pt x="21" y="34"/>
                    <a:pt x="21" y="34"/>
                    <a:pt x="21" y="34"/>
                  </a:cubicBezTo>
                  <a:cubicBezTo>
                    <a:pt x="20" y="34"/>
                    <a:pt x="19" y="35"/>
                    <a:pt x="18" y="35"/>
                  </a:cubicBezTo>
                  <a:cubicBezTo>
                    <a:pt x="17" y="35"/>
                    <a:pt x="17" y="34"/>
                    <a:pt x="16" y="34"/>
                  </a:cubicBezTo>
                  <a:cubicBezTo>
                    <a:pt x="16" y="32"/>
                    <a:pt x="16" y="32"/>
                    <a:pt x="16" y="32"/>
                  </a:cubicBezTo>
                  <a:cubicBezTo>
                    <a:pt x="15" y="31"/>
                    <a:pt x="15" y="31"/>
                    <a:pt x="15" y="31"/>
                  </a:cubicBezTo>
                  <a:cubicBezTo>
                    <a:pt x="14" y="31"/>
                    <a:pt x="12" y="30"/>
                    <a:pt x="10" y="29"/>
                  </a:cubicBezTo>
                  <a:cubicBezTo>
                    <a:pt x="10" y="29"/>
                    <a:pt x="10" y="29"/>
                    <a:pt x="10" y="29"/>
                  </a:cubicBezTo>
                  <a:cubicBezTo>
                    <a:pt x="8" y="31"/>
                    <a:pt x="8" y="31"/>
                    <a:pt x="8" y="31"/>
                  </a:cubicBezTo>
                  <a:cubicBezTo>
                    <a:pt x="8" y="31"/>
                    <a:pt x="8" y="31"/>
                    <a:pt x="8" y="31"/>
                  </a:cubicBezTo>
                  <a:cubicBezTo>
                    <a:pt x="8" y="31"/>
                    <a:pt x="8" y="31"/>
                    <a:pt x="8" y="31"/>
                  </a:cubicBezTo>
                  <a:cubicBezTo>
                    <a:pt x="7" y="30"/>
                    <a:pt x="6" y="29"/>
                    <a:pt x="5" y="28"/>
                  </a:cubicBezTo>
                  <a:cubicBezTo>
                    <a:pt x="7" y="26"/>
                    <a:pt x="7" y="26"/>
                    <a:pt x="7" y="26"/>
                  </a:cubicBezTo>
                  <a:cubicBezTo>
                    <a:pt x="7" y="25"/>
                    <a:pt x="7" y="25"/>
                    <a:pt x="7" y="25"/>
                  </a:cubicBezTo>
                  <a:cubicBezTo>
                    <a:pt x="6" y="24"/>
                    <a:pt x="5" y="22"/>
                    <a:pt x="5" y="20"/>
                  </a:cubicBezTo>
                  <a:cubicBezTo>
                    <a:pt x="4" y="20"/>
                    <a:pt x="4" y="20"/>
                    <a:pt x="4" y="20"/>
                  </a:cubicBezTo>
                  <a:cubicBezTo>
                    <a:pt x="2" y="20"/>
                    <a:pt x="2" y="20"/>
                    <a:pt x="2" y="20"/>
                  </a:cubicBezTo>
                  <a:cubicBezTo>
                    <a:pt x="1" y="19"/>
                    <a:pt x="1" y="17"/>
                    <a:pt x="2" y="15"/>
                  </a:cubicBezTo>
                  <a:cubicBezTo>
                    <a:pt x="4" y="15"/>
                    <a:pt x="4" y="15"/>
                    <a:pt x="4" y="15"/>
                  </a:cubicBezTo>
                  <a:cubicBezTo>
                    <a:pt x="5" y="15"/>
                    <a:pt x="5" y="15"/>
                    <a:pt x="5" y="15"/>
                  </a:cubicBezTo>
                  <a:cubicBezTo>
                    <a:pt x="5" y="13"/>
                    <a:pt x="6" y="12"/>
                    <a:pt x="7" y="10"/>
                  </a:cubicBezTo>
                  <a:cubicBezTo>
                    <a:pt x="7" y="10"/>
                    <a:pt x="7" y="10"/>
                    <a:pt x="7" y="10"/>
                  </a:cubicBezTo>
                  <a:cubicBezTo>
                    <a:pt x="5" y="8"/>
                    <a:pt x="5" y="8"/>
                    <a:pt x="5" y="8"/>
                  </a:cubicBezTo>
                  <a:cubicBezTo>
                    <a:pt x="6" y="7"/>
                    <a:pt x="7" y="5"/>
                    <a:pt x="8" y="4"/>
                  </a:cubicBezTo>
                  <a:cubicBezTo>
                    <a:pt x="10" y="6"/>
                    <a:pt x="10" y="6"/>
                    <a:pt x="10" y="6"/>
                  </a:cubicBezTo>
                  <a:cubicBezTo>
                    <a:pt x="10" y="6"/>
                    <a:pt x="10" y="6"/>
                    <a:pt x="10" y="6"/>
                  </a:cubicBezTo>
                  <a:moveTo>
                    <a:pt x="18" y="0"/>
                  </a:moveTo>
                  <a:cubicBezTo>
                    <a:pt x="17" y="0"/>
                    <a:pt x="16" y="0"/>
                    <a:pt x="15" y="1"/>
                  </a:cubicBezTo>
                  <a:cubicBezTo>
                    <a:pt x="15" y="1"/>
                    <a:pt x="15" y="1"/>
                    <a:pt x="15" y="1"/>
                  </a:cubicBezTo>
                  <a:cubicBezTo>
                    <a:pt x="15" y="3"/>
                    <a:pt x="15" y="3"/>
                    <a:pt x="15" y="3"/>
                  </a:cubicBezTo>
                  <a:cubicBezTo>
                    <a:pt x="13" y="4"/>
                    <a:pt x="12" y="4"/>
                    <a:pt x="10" y="5"/>
                  </a:cubicBezTo>
                  <a:cubicBezTo>
                    <a:pt x="9" y="4"/>
                    <a:pt x="9" y="4"/>
                    <a:pt x="9" y="4"/>
                  </a:cubicBezTo>
                  <a:cubicBezTo>
                    <a:pt x="8" y="4"/>
                    <a:pt x="8" y="4"/>
                    <a:pt x="8" y="4"/>
                  </a:cubicBezTo>
                  <a:cubicBezTo>
                    <a:pt x="6" y="5"/>
                    <a:pt x="5" y="6"/>
                    <a:pt x="4" y="8"/>
                  </a:cubicBezTo>
                  <a:cubicBezTo>
                    <a:pt x="4" y="8"/>
                    <a:pt x="4" y="8"/>
                    <a:pt x="4" y="8"/>
                  </a:cubicBezTo>
                  <a:cubicBezTo>
                    <a:pt x="4" y="8"/>
                    <a:pt x="4" y="8"/>
                    <a:pt x="4" y="8"/>
                  </a:cubicBezTo>
                  <a:cubicBezTo>
                    <a:pt x="4" y="9"/>
                    <a:pt x="4" y="9"/>
                    <a:pt x="4" y="9"/>
                  </a:cubicBezTo>
                  <a:cubicBezTo>
                    <a:pt x="4" y="9"/>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5" y="12"/>
                    <a:pt x="5" y="12"/>
                    <a:pt x="5" y="12"/>
                  </a:cubicBezTo>
                  <a:cubicBezTo>
                    <a:pt x="4" y="13"/>
                    <a:pt x="4" y="14"/>
                    <a:pt x="4" y="15"/>
                  </a:cubicBezTo>
                  <a:cubicBezTo>
                    <a:pt x="1" y="15"/>
                    <a:pt x="1" y="15"/>
                    <a:pt x="1" y="15"/>
                  </a:cubicBezTo>
                  <a:cubicBezTo>
                    <a:pt x="1" y="15"/>
                    <a:pt x="1" y="15"/>
                    <a:pt x="1" y="15"/>
                  </a:cubicBezTo>
                  <a:cubicBezTo>
                    <a:pt x="1" y="15"/>
                    <a:pt x="1" y="15"/>
                    <a:pt x="1" y="15"/>
                  </a:cubicBezTo>
                  <a:cubicBezTo>
                    <a:pt x="1" y="16"/>
                    <a:pt x="1" y="16"/>
                    <a:pt x="1" y="16"/>
                  </a:cubicBezTo>
                  <a:cubicBezTo>
                    <a:pt x="0" y="17"/>
                    <a:pt x="0" y="22"/>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3" y="24"/>
                    <a:pt x="3" y="24"/>
                    <a:pt x="3" y="24"/>
                  </a:cubicBezTo>
                  <a:cubicBezTo>
                    <a:pt x="4" y="25"/>
                    <a:pt x="4" y="25"/>
                    <a:pt x="4" y="26"/>
                  </a:cubicBezTo>
                  <a:cubicBezTo>
                    <a:pt x="4" y="26"/>
                    <a:pt x="4" y="26"/>
                    <a:pt x="4" y="26"/>
                  </a:cubicBezTo>
                  <a:cubicBezTo>
                    <a:pt x="4" y="26"/>
                    <a:pt x="4" y="26"/>
                    <a:pt x="4" y="26"/>
                  </a:cubicBezTo>
                  <a:cubicBezTo>
                    <a:pt x="4" y="27"/>
                    <a:pt x="4" y="27"/>
                    <a:pt x="4" y="27"/>
                  </a:cubicBezTo>
                  <a:cubicBezTo>
                    <a:pt x="4" y="27"/>
                    <a:pt x="4" y="27"/>
                    <a:pt x="4" y="27"/>
                  </a:cubicBezTo>
                  <a:cubicBezTo>
                    <a:pt x="4" y="28"/>
                    <a:pt x="4" y="28"/>
                    <a:pt x="4" y="28"/>
                  </a:cubicBezTo>
                  <a:cubicBezTo>
                    <a:pt x="4" y="29"/>
                    <a:pt x="4" y="30"/>
                    <a:pt x="3" y="31"/>
                  </a:cubicBezTo>
                  <a:cubicBezTo>
                    <a:pt x="4" y="31"/>
                    <a:pt x="4" y="31"/>
                    <a:pt x="4" y="31"/>
                  </a:cubicBezTo>
                  <a:cubicBezTo>
                    <a:pt x="4" y="31"/>
                    <a:pt x="4" y="31"/>
                    <a:pt x="4" y="31"/>
                  </a:cubicBezTo>
                  <a:cubicBezTo>
                    <a:pt x="5" y="33"/>
                    <a:pt x="6" y="34"/>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10" y="33"/>
                    <a:pt x="10" y="33"/>
                    <a:pt x="10" y="33"/>
                  </a:cubicBezTo>
                  <a:cubicBezTo>
                    <a:pt x="11" y="34"/>
                    <a:pt x="12" y="35"/>
                    <a:pt x="14" y="35"/>
                  </a:cubicBezTo>
                  <a:cubicBezTo>
                    <a:pt x="14" y="36"/>
                    <a:pt x="14" y="36"/>
                    <a:pt x="14" y="36"/>
                  </a:cubicBezTo>
                  <a:cubicBezTo>
                    <a:pt x="14" y="36"/>
                    <a:pt x="14" y="37"/>
                    <a:pt x="15" y="38"/>
                  </a:cubicBezTo>
                  <a:cubicBezTo>
                    <a:pt x="15" y="38"/>
                    <a:pt x="15" y="38"/>
                    <a:pt x="15" y="38"/>
                  </a:cubicBezTo>
                  <a:cubicBezTo>
                    <a:pt x="16" y="38"/>
                    <a:pt x="17" y="39"/>
                    <a:pt x="18" y="39"/>
                  </a:cubicBezTo>
                  <a:cubicBezTo>
                    <a:pt x="19" y="39"/>
                    <a:pt x="20" y="38"/>
                    <a:pt x="21" y="38"/>
                  </a:cubicBezTo>
                  <a:cubicBezTo>
                    <a:pt x="21" y="38"/>
                    <a:pt x="21" y="38"/>
                    <a:pt x="21" y="38"/>
                  </a:cubicBezTo>
                  <a:cubicBezTo>
                    <a:pt x="21" y="37"/>
                    <a:pt x="21" y="37"/>
                    <a:pt x="21" y="37"/>
                  </a:cubicBezTo>
                  <a:cubicBezTo>
                    <a:pt x="21" y="36"/>
                    <a:pt x="21" y="36"/>
                    <a:pt x="21" y="35"/>
                  </a:cubicBezTo>
                  <a:cubicBezTo>
                    <a:pt x="23" y="35"/>
                    <a:pt x="24" y="34"/>
                    <a:pt x="26" y="33"/>
                  </a:cubicBezTo>
                  <a:cubicBezTo>
                    <a:pt x="27" y="35"/>
                    <a:pt x="27" y="35"/>
                    <a:pt x="27" y="35"/>
                  </a:cubicBezTo>
                  <a:cubicBezTo>
                    <a:pt x="28" y="35"/>
                    <a:pt x="28" y="35"/>
                    <a:pt x="28" y="35"/>
                  </a:cubicBezTo>
                  <a:cubicBezTo>
                    <a:pt x="30" y="34"/>
                    <a:pt x="31" y="33"/>
                    <a:pt x="32" y="31"/>
                  </a:cubicBezTo>
                  <a:cubicBezTo>
                    <a:pt x="32" y="31"/>
                    <a:pt x="32" y="31"/>
                    <a:pt x="32" y="31"/>
                  </a:cubicBezTo>
                  <a:cubicBezTo>
                    <a:pt x="32" y="30"/>
                    <a:pt x="32" y="30"/>
                    <a:pt x="32" y="29"/>
                  </a:cubicBezTo>
                  <a:cubicBezTo>
                    <a:pt x="32" y="29"/>
                    <a:pt x="32" y="28"/>
                    <a:pt x="32" y="28"/>
                  </a:cubicBezTo>
                  <a:cubicBezTo>
                    <a:pt x="32" y="27"/>
                    <a:pt x="32" y="27"/>
                    <a:pt x="32" y="27"/>
                  </a:cubicBezTo>
                  <a:cubicBezTo>
                    <a:pt x="32" y="27"/>
                    <a:pt x="32" y="27"/>
                    <a:pt x="32" y="27"/>
                  </a:cubicBezTo>
                  <a:cubicBezTo>
                    <a:pt x="31" y="26"/>
                    <a:pt x="31" y="26"/>
                    <a:pt x="31" y="26"/>
                  </a:cubicBezTo>
                  <a:cubicBezTo>
                    <a:pt x="32" y="26"/>
                    <a:pt x="32" y="26"/>
                    <a:pt x="32" y="25"/>
                  </a:cubicBezTo>
                  <a:cubicBezTo>
                    <a:pt x="33" y="24"/>
                    <a:pt x="33" y="24"/>
                    <a:pt x="34" y="24"/>
                  </a:cubicBezTo>
                  <a:cubicBezTo>
                    <a:pt x="34" y="24"/>
                    <a:pt x="34" y="24"/>
                    <a:pt x="35" y="24"/>
                  </a:cubicBezTo>
                  <a:cubicBezTo>
                    <a:pt x="35" y="24"/>
                    <a:pt x="35" y="24"/>
                    <a:pt x="35" y="24"/>
                  </a:cubicBezTo>
                  <a:cubicBezTo>
                    <a:pt x="35" y="23"/>
                    <a:pt x="35" y="22"/>
                    <a:pt x="35" y="21"/>
                  </a:cubicBezTo>
                  <a:cubicBezTo>
                    <a:pt x="35" y="21"/>
                    <a:pt x="35" y="21"/>
                    <a:pt x="35" y="21"/>
                  </a:cubicBezTo>
                  <a:cubicBezTo>
                    <a:pt x="36" y="19"/>
                    <a:pt x="36" y="17"/>
                    <a:pt x="35" y="15"/>
                  </a:cubicBezTo>
                  <a:cubicBezTo>
                    <a:pt x="35" y="15"/>
                    <a:pt x="35" y="15"/>
                    <a:pt x="35" y="15"/>
                  </a:cubicBezTo>
                  <a:cubicBezTo>
                    <a:pt x="32" y="15"/>
                    <a:pt x="32" y="15"/>
                    <a:pt x="32" y="15"/>
                  </a:cubicBezTo>
                  <a:cubicBezTo>
                    <a:pt x="32" y="14"/>
                    <a:pt x="32" y="13"/>
                    <a:pt x="31" y="12"/>
                  </a:cubicBezTo>
                  <a:cubicBezTo>
                    <a:pt x="32" y="11"/>
                    <a:pt x="32" y="11"/>
                    <a:pt x="32" y="11"/>
                  </a:cubicBezTo>
                  <a:cubicBezTo>
                    <a:pt x="32" y="11"/>
                    <a:pt x="32" y="11"/>
                    <a:pt x="32" y="11"/>
                  </a:cubicBezTo>
                  <a:cubicBezTo>
                    <a:pt x="32" y="10"/>
                    <a:pt x="32" y="9"/>
                    <a:pt x="32" y="8"/>
                  </a:cubicBezTo>
                  <a:cubicBezTo>
                    <a:pt x="32" y="8"/>
                    <a:pt x="32" y="8"/>
                    <a:pt x="32" y="8"/>
                  </a:cubicBezTo>
                  <a:cubicBezTo>
                    <a:pt x="32" y="8"/>
                    <a:pt x="32" y="8"/>
                    <a:pt x="32" y="8"/>
                  </a:cubicBezTo>
                  <a:cubicBezTo>
                    <a:pt x="32" y="8"/>
                    <a:pt x="32" y="8"/>
                    <a:pt x="32" y="8"/>
                  </a:cubicBezTo>
                  <a:cubicBezTo>
                    <a:pt x="32" y="7"/>
                    <a:pt x="32" y="7"/>
                    <a:pt x="32" y="7"/>
                  </a:cubicBezTo>
                  <a:cubicBezTo>
                    <a:pt x="31" y="6"/>
                    <a:pt x="31" y="6"/>
                    <a:pt x="31" y="6"/>
                  </a:cubicBezTo>
                  <a:cubicBezTo>
                    <a:pt x="31" y="6"/>
                    <a:pt x="29" y="3"/>
                    <a:pt x="28" y="3"/>
                  </a:cubicBezTo>
                  <a:cubicBezTo>
                    <a:pt x="28" y="4"/>
                    <a:pt x="28" y="4"/>
                    <a:pt x="28" y="4"/>
                  </a:cubicBezTo>
                  <a:cubicBezTo>
                    <a:pt x="26" y="5"/>
                    <a:pt x="26" y="5"/>
                    <a:pt x="26" y="5"/>
                  </a:cubicBezTo>
                  <a:cubicBezTo>
                    <a:pt x="25" y="4"/>
                    <a:pt x="23" y="4"/>
                    <a:pt x="21" y="3"/>
                  </a:cubicBezTo>
                  <a:cubicBezTo>
                    <a:pt x="21" y="1"/>
                    <a:pt x="21" y="1"/>
                    <a:pt x="21" y="1"/>
                  </a:cubicBezTo>
                  <a:cubicBezTo>
                    <a:pt x="21" y="1"/>
                    <a:pt x="21" y="1"/>
                    <a:pt x="21" y="1"/>
                  </a:cubicBezTo>
                  <a:cubicBezTo>
                    <a:pt x="20" y="0"/>
                    <a:pt x="19" y="0"/>
                    <a:pt x="18" y="0"/>
                  </a:cubicBezTo>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6" name="Freeform 32"/>
            <p:cNvSpPr>
              <a:spLocks noEditPoints="1"/>
            </p:cNvSpPr>
            <p:nvPr/>
          </p:nvSpPr>
          <p:spPr bwMode="auto">
            <a:xfrm>
              <a:off x="3205238" y="2547611"/>
              <a:ext cx="2341281" cy="2056705"/>
            </a:xfrm>
            <a:custGeom>
              <a:avLst/>
              <a:gdLst>
                <a:gd name="T0" fmla="*/ 23 w 25"/>
                <a:gd name="T1" fmla="*/ 10 h 22"/>
                <a:gd name="T2" fmla="*/ 22 w 25"/>
                <a:gd name="T3" fmla="*/ 9 h 22"/>
                <a:gd name="T4" fmla="*/ 23 w 25"/>
                <a:gd name="T5" fmla="*/ 9 h 22"/>
                <a:gd name="T6" fmla="*/ 22 w 25"/>
                <a:gd name="T7" fmla="*/ 9 h 22"/>
                <a:gd name="T8" fmla="*/ 22 w 25"/>
                <a:gd name="T9" fmla="*/ 7 h 22"/>
                <a:gd name="T10" fmla="*/ 21 w 25"/>
                <a:gd name="T11" fmla="*/ 8 h 22"/>
                <a:gd name="T12" fmla="*/ 22 w 25"/>
                <a:gd name="T13" fmla="*/ 7 h 22"/>
                <a:gd name="T14" fmla="*/ 20 w 25"/>
                <a:gd name="T15" fmla="*/ 6 h 22"/>
                <a:gd name="T16" fmla="*/ 21 w 25"/>
                <a:gd name="T17" fmla="*/ 7 h 22"/>
                <a:gd name="T18" fmla="*/ 21 w 25"/>
                <a:gd name="T19" fmla="*/ 5 h 22"/>
                <a:gd name="T20" fmla="*/ 14 w 25"/>
                <a:gd name="T21" fmla="*/ 21 h 22"/>
                <a:gd name="T22" fmla="*/ 3 w 25"/>
                <a:gd name="T23" fmla="*/ 11 h 22"/>
                <a:gd name="T24" fmla="*/ 16 w 25"/>
                <a:gd name="T25" fmla="*/ 4 h 22"/>
                <a:gd name="T26" fmla="*/ 20 w 25"/>
                <a:gd name="T27" fmla="*/ 18 h 22"/>
                <a:gd name="T28" fmla="*/ 14 w 25"/>
                <a:gd name="T29" fmla="*/ 21 h 22"/>
                <a:gd name="T30" fmla="*/ 20 w 25"/>
                <a:gd name="T31" fmla="*/ 4 h 22"/>
                <a:gd name="T32" fmla="*/ 19 w 25"/>
                <a:gd name="T33" fmla="*/ 5 h 22"/>
                <a:gd name="T34" fmla="*/ 3 w 25"/>
                <a:gd name="T35" fmla="*/ 8 h 22"/>
                <a:gd name="T36" fmla="*/ 7 w 25"/>
                <a:gd name="T37" fmla="*/ 3 h 22"/>
                <a:gd name="T38" fmla="*/ 3 w 25"/>
                <a:gd name="T39" fmla="*/ 9 h 22"/>
                <a:gd name="T40" fmla="*/ 19 w 25"/>
                <a:gd name="T41" fmla="*/ 3 h 22"/>
                <a:gd name="T42" fmla="*/ 17 w 25"/>
                <a:gd name="T43" fmla="*/ 4 h 22"/>
                <a:gd name="T44" fmla="*/ 17 w 25"/>
                <a:gd name="T45" fmla="*/ 2 h 22"/>
                <a:gd name="T46" fmla="*/ 17 w 25"/>
                <a:gd name="T47" fmla="*/ 4 h 22"/>
                <a:gd name="T48" fmla="*/ 17 w 25"/>
                <a:gd name="T49" fmla="*/ 2 h 22"/>
                <a:gd name="T50" fmla="*/ 15 w 25"/>
                <a:gd name="T51" fmla="*/ 4 h 22"/>
                <a:gd name="T52" fmla="*/ 8 w 25"/>
                <a:gd name="T53" fmla="*/ 2 h 22"/>
                <a:gd name="T54" fmla="*/ 7 w 25"/>
                <a:gd name="T55" fmla="*/ 5 h 22"/>
                <a:gd name="T56" fmla="*/ 13 w 25"/>
                <a:gd name="T57" fmla="*/ 3 h 22"/>
                <a:gd name="T58" fmla="*/ 16 w 25"/>
                <a:gd name="T59" fmla="*/ 1 h 22"/>
                <a:gd name="T60" fmla="*/ 10 w 25"/>
                <a:gd name="T61" fmla="*/ 1 h 22"/>
                <a:gd name="T62" fmla="*/ 8 w 25"/>
                <a:gd name="T63" fmla="*/ 4 h 22"/>
                <a:gd name="T64" fmla="*/ 14 w 25"/>
                <a:gd name="T65" fmla="*/ 1 h 22"/>
                <a:gd name="T66" fmla="*/ 13 w 25"/>
                <a:gd name="T67" fmla="*/ 3 h 22"/>
                <a:gd name="T68" fmla="*/ 9 w 25"/>
                <a:gd name="T69" fmla="*/ 4 h 22"/>
                <a:gd name="T70" fmla="*/ 10 w 25"/>
                <a:gd name="T71" fmla="*/ 3 h 22"/>
                <a:gd name="T72" fmla="*/ 12 w 25"/>
                <a:gd name="T73" fmla="*/ 1 h 22"/>
                <a:gd name="T74" fmla="*/ 12 w 25"/>
                <a:gd name="T75" fmla="*/ 3 h 22"/>
                <a:gd name="T76" fmla="*/ 5 w 25"/>
                <a:gd name="T77" fmla="*/ 3 h 22"/>
                <a:gd name="T78" fmla="*/ 20 w 25"/>
                <a:gd name="T79" fmla="*/ 19 h 22"/>
                <a:gd name="T80" fmla="*/ 21 w 25"/>
                <a:gd name="T81" fmla="*/ 19 h 22"/>
                <a:gd name="T82" fmla="*/ 21 w 25"/>
                <a:gd name="T83" fmla="*/ 18 h 22"/>
                <a:gd name="T84" fmla="*/ 22 w 25"/>
                <a:gd name="T85"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22">
                  <a:moveTo>
                    <a:pt x="23" y="11"/>
                  </a:moveTo>
                  <a:cubicBezTo>
                    <a:pt x="23" y="11"/>
                    <a:pt x="23" y="10"/>
                    <a:pt x="23" y="10"/>
                  </a:cubicBezTo>
                  <a:cubicBezTo>
                    <a:pt x="23" y="10"/>
                    <a:pt x="23" y="10"/>
                    <a:pt x="23" y="10"/>
                  </a:cubicBezTo>
                  <a:cubicBezTo>
                    <a:pt x="23" y="9"/>
                    <a:pt x="23" y="9"/>
                    <a:pt x="23" y="9"/>
                  </a:cubicBezTo>
                  <a:cubicBezTo>
                    <a:pt x="23" y="10"/>
                    <a:pt x="23" y="11"/>
                    <a:pt x="23" y="11"/>
                  </a:cubicBezTo>
                  <a:moveTo>
                    <a:pt x="22" y="9"/>
                  </a:moveTo>
                  <a:cubicBezTo>
                    <a:pt x="22" y="9"/>
                    <a:pt x="22" y="9"/>
                    <a:pt x="22" y="9"/>
                  </a:cubicBezTo>
                  <a:cubicBezTo>
                    <a:pt x="23" y="8"/>
                    <a:pt x="23" y="8"/>
                    <a:pt x="23" y="8"/>
                  </a:cubicBezTo>
                  <a:cubicBezTo>
                    <a:pt x="23" y="9"/>
                    <a:pt x="23" y="9"/>
                    <a:pt x="23" y="9"/>
                  </a:cubicBezTo>
                  <a:cubicBezTo>
                    <a:pt x="23" y="9"/>
                    <a:pt x="23" y="9"/>
                    <a:pt x="23" y="9"/>
                  </a:cubicBezTo>
                  <a:cubicBezTo>
                    <a:pt x="22" y="9"/>
                    <a:pt x="22" y="9"/>
                    <a:pt x="22" y="9"/>
                  </a:cubicBezTo>
                  <a:cubicBezTo>
                    <a:pt x="22" y="9"/>
                    <a:pt x="22" y="9"/>
                    <a:pt x="22" y="9"/>
                  </a:cubicBezTo>
                  <a:moveTo>
                    <a:pt x="22" y="8"/>
                  </a:moveTo>
                  <a:cubicBezTo>
                    <a:pt x="22" y="8"/>
                    <a:pt x="22" y="8"/>
                    <a:pt x="22" y="8"/>
                  </a:cubicBezTo>
                  <a:cubicBezTo>
                    <a:pt x="22" y="7"/>
                    <a:pt x="22" y="7"/>
                    <a:pt x="22" y="7"/>
                  </a:cubicBezTo>
                  <a:cubicBezTo>
                    <a:pt x="23" y="8"/>
                    <a:pt x="23" y="8"/>
                    <a:pt x="23" y="8"/>
                  </a:cubicBezTo>
                  <a:cubicBezTo>
                    <a:pt x="22" y="8"/>
                    <a:pt x="22" y="8"/>
                    <a:pt x="22" y="8"/>
                  </a:cubicBezTo>
                  <a:moveTo>
                    <a:pt x="21" y="8"/>
                  </a:moveTo>
                  <a:cubicBezTo>
                    <a:pt x="21" y="7"/>
                    <a:pt x="21" y="7"/>
                    <a:pt x="21" y="7"/>
                  </a:cubicBezTo>
                  <a:cubicBezTo>
                    <a:pt x="22" y="6"/>
                    <a:pt x="22" y="6"/>
                    <a:pt x="22" y="6"/>
                  </a:cubicBezTo>
                  <a:cubicBezTo>
                    <a:pt x="22" y="7"/>
                    <a:pt x="22" y="7"/>
                    <a:pt x="22" y="7"/>
                  </a:cubicBezTo>
                  <a:cubicBezTo>
                    <a:pt x="21" y="8"/>
                    <a:pt x="21" y="8"/>
                    <a:pt x="21" y="8"/>
                  </a:cubicBezTo>
                  <a:moveTo>
                    <a:pt x="21" y="7"/>
                  </a:moveTo>
                  <a:cubicBezTo>
                    <a:pt x="20" y="6"/>
                    <a:pt x="20" y="6"/>
                    <a:pt x="20" y="6"/>
                  </a:cubicBezTo>
                  <a:cubicBezTo>
                    <a:pt x="21" y="6"/>
                    <a:pt x="21" y="6"/>
                    <a:pt x="21" y="6"/>
                  </a:cubicBezTo>
                  <a:cubicBezTo>
                    <a:pt x="22" y="6"/>
                    <a:pt x="22" y="6"/>
                    <a:pt x="22" y="6"/>
                  </a:cubicBezTo>
                  <a:cubicBezTo>
                    <a:pt x="21" y="6"/>
                    <a:pt x="21" y="6"/>
                    <a:pt x="21" y="7"/>
                  </a:cubicBezTo>
                  <a:moveTo>
                    <a:pt x="20" y="6"/>
                  </a:moveTo>
                  <a:cubicBezTo>
                    <a:pt x="19" y="6"/>
                    <a:pt x="19" y="6"/>
                    <a:pt x="19" y="6"/>
                  </a:cubicBezTo>
                  <a:cubicBezTo>
                    <a:pt x="21" y="5"/>
                    <a:pt x="21" y="5"/>
                    <a:pt x="21" y="5"/>
                  </a:cubicBezTo>
                  <a:cubicBezTo>
                    <a:pt x="21" y="5"/>
                    <a:pt x="21" y="5"/>
                    <a:pt x="21" y="5"/>
                  </a:cubicBezTo>
                  <a:cubicBezTo>
                    <a:pt x="21" y="6"/>
                    <a:pt x="20" y="6"/>
                    <a:pt x="20" y="6"/>
                  </a:cubicBezTo>
                  <a:moveTo>
                    <a:pt x="14" y="21"/>
                  </a:moveTo>
                  <a:cubicBezTo>
                    <a:pt x="11" y="21"/>
                    <a:pt x="8" y="20"/>
                    <a:pt x="6" y="18"/>
                  </a:cubicBezTo>
                  <a:cubicBezTo>
                    <a:pt x="4" y="16"/>
                    <a:pt x="3" y="13"/>
                    <a:pt x="3" y="11"/>
                  </a:cubicBezTo>
                  <a:cubicBezTo>
                    <a:pt x="3" y="11"/>
                    <a:pt x="3" y="11"/>
                    <a:pt x="3" y="11"/>
                  </a:cubicBezTo>
                  <a:cubicBezTo>
                    <a:pt x="4" y="9"/>
                    <a:pt x="5" y="8"/>
                    <a:pt x="6" y="7"/>
                  </a:cubicBezTo>
                  <a:cubicBezTo>
                    <a:pt x="8" y="5"/>
                    <a:pt x="10" y="4"/>
                    <a:pt x="12" y="4"/>
                  </a:cubicBezTo>
                  <a:cubicBezTo>
                    <a:pt x="14" y="4"/>
                    <a:pt x="15" y="4"/>
                    <a:pt x="16" y="4"/>
                  </a:cubicBezTo>
                  <a:cubicBezTo>
                    <a:pt x="20" y="6"/>
                    <a:pt x="23" y="10"/>
                    <a:pt x="23" y="14"/>
                  </a:cubicBezTo>
                  <a:cubicBezTo>
                    <a:pt x="23" y="14"/>
                    <a:pt x="23" y="14"/>
                    <a:pt x="23" y="14"/>
                  </a:cubicBezTo>
                  <a:cubicBezTo>
                    <a:pt x="23" y="15"/>
                    <a:pt x="22" y="16"/>
                    <a:pt x="20" y="18"/>
                  </a:cubicBezTo>
                  <a:cubicBezTo>
                    <a:pt x="20" y="18"/>
                    <a:pt x="20" y="18"/>
                    <a:pt x="20" y="18"/>
                  </a:cubicBezTo>
                  <a:cubicBezTo>
                    <a:pt x="20" y="18"/>
                    <a:pt x="20" y="18"/>
                    <a:pt x="20" y="18"/>
                  </a:cubicBezTo>
                  <a:cubicBezTo>
                    <a:pt x="18" y="20"/>
                    <a:pt x="16" y="21"/>
                    <a:pt x="14" y="21"/>
                  </a:cubicBezTo>
                  <a:moveTo>
                    <a:pt x="19" y="5"/>
                  </a:moveTo>
                  <a:cubicBezTo>
                    <a:pt x="18" y="5"/>
                    <a:pt x="18" y="5"/>
                    <a:pt x="18" y="5"/>
                  </a:cubicBezTo>
                  <a:cubicBezTo>
                    <a:pt x="19" y="5"/>
                    <a:pt x="19" y="4"/>
                    <a:pt x="20" y="4"/>
                  </a:cubicBezTo>
                  <a:cubicBezTo>
                    <a:pt x="20" y="4"/>
                    <a:pt x="20" y="4"/>
                    <a:pt x="20" y="4"/>
                  </a:cubicBezTo>
                  <a:cubicBezTo>
                    <a:pt x="20" y="4"/>
                    <a:pt x="20" y="4"/>
                    <a:pt x="20" y="4"/>
                  </a:cubicBezTo>
                  <a:cubicBezTo>
                    <a:pt x="19" y="5"/>
                    <a:pt x="19" y="5"/>
                    <a:pt x="19" y="5"/>
                  </a:cubicBezTo>
                  <a:moveTo>
                    <a:pt x="3" y="9"/>
                  </a:moveTo>
                  <a:cubicBezTo>
                    <a:pt x="3" y="8"/>
                    <a:pt x="3" y="8"/>
                    <a:pt x="3" y="8"/>
                  </a:cubicBezTo>
                  <a:cubicBezTo>
                    <a:pt x="3" y="8"/>
                    <a:pt x="3" y="8"/>
                    <a:pt x="3" y="8"/>
                  </a:cubicBezTo>
                  <a:cubicBezTo>
                    <a:pt x="4" y="7"/>
                    <a:pt x="5" y="6"/>
                    <a:pt x="6" y="4"/>
                  </a:cubicBezTo>
                  <a:cubicBezTo>
                    <a:pt x="6" y="3"/>
                    <a:pt x="6" y="3"/>
                    <a:pt x="6" y="3"/>
                  </a:cubicBezTo>
                  <a:cubicBezTo>
                    <a:pt x="7" y="3"/>
                    <a:pt x="7" y="3"/>
                    <a:pt x="7" y="3"/>
                  </a:cubicBezTo>
                  <a:cubicBezTo>
                    <a:pt x="6" y="4"/>
                    <a:pt x="5" y="6"/>
                    <a:pt x="4" y="7"/>
                  </a:cubicBezTo>
                  <a:cubicBezTo>
                    <a:pt x="4" y="7"/>
                    <a:pt x="4" y="7"/>
                    <a:pt x="4" y="7"/>
                  </a:cubicBezTo>
                  <a:cubicBezTo>
                    <a:pt x="4" y="8"/>
                    <a:pt x="4" y="8"/>
                    <a:pt x="3" y="9"/>
                  </a:cubicBezTo>
                  <a:moveTo>
                    <a:pt x="18" y="5"/>
                  </a:moveTo>
                  <a:cubicBezTo>
                    <a:pt x="17" y="4"/>
                    <a:pt x="17" y="4"/>
                    <a:pt x="17" y="4"/>
                  </a:cubicBezTo>
                  <a:cubicBezTo>
                    <a:pt x="19" y="3"/>
                    <a:pt x="19" y="3"/>
                    <a:pt x="19" y="3"/>
                  </a:cubicBezTo>
                  <a:cubicBezTo>
                    <a:pt x="20" y="3"/>
                    <a:pt x="20" y="3"/>
                    <a:pt x="20" y="3"/>
                  </a:cubicBezTo>
                  <a:cubicBezTo>
                    <a:pt x="19" y="4"/>
                    <a:pt x="19" y="4"/>
                    <a:pt x="18" y="5"/>
                  </a:cubicBezTo>
                  <a:moveTo>
                    <a:pt x="17" y="4"/>
                  </a:moveTo>
                  <a:cubicBezTo>
                    <a:pt x="16" y="4"/>
                    <a:pt x="16" y="4"/>
                    <a:pt x="16" y="4"/>
                  </a:cubicBezTo>
                  <a:cubicBezTo>
                    <a:pt x="16" y="4"/>
                    <a:pt x="16" y="4"/>
                    <a:pt x="16" y="4"/>
                  </a:cubicBezTo>
                  <a:cubicBezTo>
                    <a:pt x="17" y="2"/>
                    <a:pt x="17" y="2"/>
                    <a:pt x="17" y="2"/>
                  </a:cubicBezTo>
                  <a:cubicBezTo>
                    <a:pt x="18" y="2"/>
                    <a:pt x="18" y="2"/>
                    <a:pt x="18" y="2"/>
                  </a:cubicBezTo>
                  <a:cubicBezTo>
                    <a:pt x="18" y="3"/>
                    <a:pt x="18" y="3"/>
                    <a:pt x="18" y="3"/>
                  </a:cubicBezTo>
                  <a:cubicBezTo>
                    <a:pt x="17" y="4"/>
                    <a:pt x="17" y="4"/>
                    <a:pt x="17" y="4"/>
                  </a:cubicBezTo>
                  <a:moveTo>
                    <a:pt x="15" y="4"/>
                  </a:moveTo>
                  <a:cubicBezTo>
                    <a:pt x="15" y="3"/>
                    <a:pt x="15" y="3"/>
                    <a:pt x="15" y="3"/>
                  </a:cubicBezTo>
                  <a:cubicBezTo>
                    <a:pt x="15" y="3"/>
                    <a:pt x="16" y="2"/>
                    <a:pt x="17" y="2"/>
                  </a:cubicBezTo>
                  <a:cubicBezTo>
                    <a:pt x="17" y="2"/>
                    <a:pt x="17" y="2"/>
                    <a:pt x="17" y="2"/>
                  </a:cubicBezTo>
                  <a:cubicBezTo>
                    <a:pt x="17" y="2"/>
                    <a:pt x="17" y="2"/>
                    <a:pt x="17" y="2"/>
                  </a:cubicBezTo>
                  <a:cubicBezTo>
                    <a:pt x="15" y="4"/>
                    <a:pt x="15" y="4"/>
                    <a:pt x="15" y="4"/>
                  </a:cubicBezTo>
                  <a:cubicBezTo>
                    <a:pt x="15" y="4"/>
                    <a:pt x="15" y="4"/>
                    <a:pt x="15" y="4"/>
                  </a:cubicBezTo>
                  <a:moveTo>
                    <a:pt x="5" y="6"/>
                  </a:moveTo>
                  <a:cubicBezTo>
                    <a:pt x="6" y="5"/>
                    <a:pt x="7" y="3"/>
                    <a:pt x="8" y="2"/>
                  </a:cubicBezTo>
                  <a:cubicBezTo>
                    <a:pt x="8" y="2"/>
                    <a:pt x="9" y="2"/>
                    <a:pt x="9" y="1"/>
                  </a:cubicBezTo>
                  <a:cubicBezTo>
                    <a:pt x="7" y="5"/>
                    <a:pt x="7" y="5"/>
                    <a:pt x="7" y="5"/>
                  </a:cubicBezTo>
                  <a:cubicBezTo>
                    <a:pt x="7" y="5"/>
                    <a:pt x="7" y="5"/>
                    <a:pt x="7" y="5"/>
                  </a:cubicBezTo>
                  <a:cubicBezTo>
                    <a:pt x="6" y="5"/>
                    <a:pt x="6" y="6"/>
                    <a:pt x="5" y="6"/>
                  </a:cubicBezTo>
                  <a:moveTo>
                    <a:pt x="14" y="3"/>
                  </a:moveTo>
                  <a:cubicBezTo>
                    <a:pt x="13" y="3"/>
                    <a:pt x="13" y="3"/>
                    <a:pt x="13" y="3"/>
                  </a:cubicBezTo>
                  <a:cubicBezTo>
                    <a:pt x="14" y="3"/>
                    <a:pt x="14" y="2"/>
                    <a:pt x="15" y="2"/>
                  </a:cubicBezTo>
                  <a:cubicBezTo>
                    <a:pt x="15" y="1"/>
                    <a:pt x="15" y="1"/>
                    <a:pt x="15" y="1"/>
                  </a:cubicBezTo>
                  <a:cubicBezTo>
                    <a:pt x="16" y="1"/>
                    <a:pt x="16" y="1"/>
                    <a:pt x="16" y="1"/>
                  </a:cubicBezTo>
                  <a:cubicBezTo>
                    <a:pt x="16" y="2"/>
                    <a:pt x="15" y="3"/>
                    <a:pt x="14" y="3"/>
                  </a:cubicBezTo>
                  <a:moveTo>
                    <a:pt x="8" y="4"/>
                  </a:moveTo>
                  <a:cubicBezTo>
                    <a:pt x="10" y="1"/>
                    <a:pt x="10" y="1"/>
                    <a:pt x="10" y="1"/>
                  </a:cubicBezTo>
                  <a:cubicBezTo>
                    <a:pt x="11" y="1"/>
                    <a:pt x="11" y="1"/>
                    <a:pt x="11" y="1"/>
                  </a:cubicBezTo>
                  <a:cubicBezTo>
                    <a:pt x="10" y="2"/>
                    <a:pt x="9" y="3"/>
                    <a:pt x="8" y="4"/>
                  </a:cubicBezTo>
                  <a:cubicBezTo>
                    <a:pt x="8" y="4"/>
                    <a:pt x="8" y="4"/>
                    <a:pt x="8" y="4"/>
                  </a:cubicBezTo>
                  <a:cubicBezTo>
                    <a:pt x="8" y="4"/>
                    <a:pt x="8" y="4"/>
                    <a:pt x="8" y="4"/>
                  </a:cubicBezTo>
                  <a:moveTo>
                    <a:pt x="12" y="3"/>
                  </a:moveTo>
                  <a:cubicBezTo>
                    <a:pt x="13" y="2"/>
                    <a:pt x="13" y="2"/>
                    <a:pt x="14" y="1"/>
                  </a:cubicBezTo>
                  <a:cubicBezTo>
                    <a:pt x="15" y="1"/>
                    <a:pt x="15" y="1"/>
                    <a:pt x="15" y="1"/>
                  </a:cubicBezTo>
                  <a:cubicBezTo>
                    <a:pt x="14" y="1"/>
                    <a:pt x="14" y="1"/>
                    <a:pt x="14" y="1"/>
                  </a:cubicBezTo>
                  <a:cubicBezTo>
                    <a:pt x="14" y="2"/>
                    <a:pt x="13" y="2"/>
                    <a:pt x="13" y="3"/>
                  </a:cubicBezTo>
                  <a:cubicBezTo>
                    <a:pt x="13" y="3"/>
                    <a:pt x="13" y="3"/>
                    <a:pt x="13" y="3"/>
                  </a:cubicBezTo>
                  <a:cubicBezTo>
                    <a:pt x="12" y="3"/>
                    <a:pt x="12" y="3"/>
                    <a:pt x="12" y="3"/>
                  </a:cubicBezTo>
                  <a:moveTo>
                    <a:pt x="9" y="4"/>
                  </a:moveTo>
                  <a:cubicBezTo>
                    <a:pt x="10" y="3"/>
                    <a:pt x="10" y="2"/>
                    <a:pt x="11" y="1"/>
                  </a:cubicBezTo>
                  <a:cubicBezTo>
                    <a:pt x="12" y="1"/>
                    <a:pt x="12" y="1"/>
                    <a:pt x="12" y="1"/>
                  </a:cubicBezTo>
                  <a:cubicBezTo>
                    <a:pt x="11" y="2"/>
                    <a:pt x="10" y="3"/>
                    <a:pt x="10" y="3"/>
                  </a:cubicBezTo>
                  <a:cubicBezTo>
                    <a:pt x="9" y="4"/>
                    <a:pt x="9" y="4"/>
                    <a:pt x="9" y="4"/>
                  </a:cubicBezTo>
                  <a:moveTo>
                    <a:pt x="10" y="3"/>
                  </a:moveTo>
                  <a:cubicBezTo>
                    <a:pt x="11" y="2"/>
                    <a:pt x="12" y="2"/>
                    <a:pt x="12" y="1"/>
                  </a:cubicBezTo>
                  <a:cubicBezTo>
                    <a:pt x="13" y="1"/>
                    <a:pt x="13" y="1"/>
                    <a:pt x="13" y="1"/>
                  </a:cubicBezTo>
                  <a:cubicBezTo>
                    <a:pt x="13" y="1"/>
                    <a:pt x="13" y="1"/>
                    <a:pt x="13" y="1"/>
                  </a:cubicBezTo>
                  <a:cubicBezTo>
                    <a:pt x="13" y="2"/>
                    <a:pt x="12" y="2"/>
                    <a:pt x="12" y="3"/>
                  </a:cubicBezTo>
                  <a:cubicBezTo>
                    <a:pt x="11" y="3"/>
                    <a:pt x="11" y="3"/>
                    <a:pt x="10" y="3"/>
                  </a:cubicBezTo>
                  <a:moveTo>
                    <a:pt x="13" y="0"/>
                  </a:moveTo>
                  <a:cubicBezTo>
                    <a:pt x="10" y="0"/>
                    <a:pt x="8" y="1"/>
                    <a:pt x="5" y="3"/>
                  </a:cubicBezTo>
                  <a:cubicBezTo>
                    <a:pt x="0" y="8"/>
                    <a:pt x="2" y="15"/>
                    <a:pt x="6" y="18"/>
                  </a:cubicBezTo>
                  <a:cubicBezTo>
                    <a:pt x="8" y="20"/>
                    <a:pt x="11" y="22"/>
                    <a:pt x="14" y="22"/>
                  </a:cubicBezTo>
                  <a:cubicBezTo>
                    <a:pt x="16" y="22"/>
                    <a:pt x="18" y="21"/>
                    <a:pt x="20" y="19"/>
                  </a:cubicBezTo>
                  <a:cubicBezTo>
                    <a:pt x="20" y="19"/>
                    <a:pt x="20" y="19"/>
                    <a:pt x="20"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5" y="14"/>
                    <a:pt x="25" y="9"/>
                    <a:pt x="22" y="5"/>
                  </a:cubicBezTo>
                  <a:cubicBezTo>
                    <a:pt x="22" y="5"/>
                    <a:pt x="22" y="5"/>
                    <a:pt x="22" y="5"/>
                  </a:cubicBezTo>
                  <a:cubicBezTo>
                    <a:pt x="22" y="5"/>
                    <a:pt x="22" y="5"/>
                    <a:pt x="22" y="5"/>
                  </a:cubicBezTo>
                  <a:cubicBezTo>
                    <a:pt x="22" y="5"/>
                    <a:pt x="21" y="4"/>
                    <a:pt x="21" y="3"/>
                  </a:cubicBezTo>
                  <a:cubicBezTo>
                    <a:pt x="19" y="1"/>
                    <a:pt x="16" y="0"/>
                    <a:pt x="13" y="0"/>
                  </a:cubicBezTo>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17" name="组合 16"/>
          <p:cNvGrpSpPr/>
          <p:nvPr/>
        </p:nvGrpSpPr>
        <p:grpSpPr>
          <a:xfrm>
            <a:off x="5359161" y="1997712"/>
            <a:ext cx="2522371" cy="2612916"/>
            <a:chOff x="5818154" y="969518"/>
            <a:chExt cx="2522371" cy="2612916"/>
          </a:xfrm>
        </p:grpSpPr>
        <p:sp>
          <p:nvSpPr>
            <p:cNvPr id="18" name="Freeform 33"/>
            <p:cNvSpPr>
              <a:spLocks noEditPoints="1"/>
            </p:cNvSpPr>
            <p:nvPr/>
          </p:nvSpPr>
          <p:spPr bwMode="auto">
            <a:xfrm>
              <a:off x="5818154" y="969518"/>
              <a:ext cx="2522371" cy="2612916"/>
            </a:xfrm>
            <a:custGeom>
              <a:avLst/>
              <a:gdLst>
                <a:gd name="T0" fmla="*/ 12 w 27"/>
                <a:gd name="T1" fmla="*/ 27 h 28"/>
                <a:gd name="T2" fmla="*/ 11 w 27"/>
                <a:gd name="T3" fmla="*/ 27 h 28"/>
                <a:gd name="T4" fmla="*/ 10 w 27"/>
                <a:gd name="T5" fmla="*/ 27 h 28"/>
                <a:gd name="T6" fmla="*/ 10 w 27"/>
                <a:gd name="T7" fmla="*/ 26 h 28"/>
                <a:gd name="T8" fmla="*/ 18 w 27"/>
                <a:gd name="T9" fmla="*/ 25 h 28"/>
                <a:gd name="T10" fmla="*/ 19 w 27"/>
                <a:gd name="T11" fmla="*/ 24 h 28"/>
                <a:gd name="T12" fmla="*/ 14 w 27"/>
                <a:gd name="T13" fmla="*/ 24 h 28"/>
                <a:gd name="T14" fmla="*/ 15 w 27"/>
                <a:gd name="T15" fmla="*/ 23 h 28"/>
                <a:gd name="T16" fmla="*/ 21 w 27"/>
                <a:gd name="T17" fmla="*/ 23 h 28"/>
                <a:gd name="T18" fmla="*/ 16 w 27"/>
                <a:gd name="T19" fmla="*/ 23 h 28"/>
                <a:gd name="T20" fmla="*/ 18 w 27"/>
                <a:gd name="T21" fmla="*/ 23 h 28"/>
                <a:gd name="T22" fmla="*/ 8 w 27"/>
                <a:gd name="T23" fmla="*/ 24 h 28"/>
                <a:gd name="T24" fmla="*/ 17 w 27"/>
                <a:gd name="T25" fmla="*/ 23 h 28"/>
                <a:gd name="T26" fmla="*/ 22 w 27"/>
                <a:gd name="T27" fmla="*/ 23 h 28"/>
                <a:gd name="T28" fmla="*/ 9 w 27"/>
                <a:gd name="T29" fmla="*/ 22 h 28"/>
                <a:gd name="T30" fmla="*/ 8 w 27"/>
                <a:gd name="T31" fmla="*/ 22 h 28"/>
                <a:gd name="T32" fmla="*/ 4 w 27"/>
                <a:gd name="T33" fmla="*/ 22 h 28"/>
                <a:gd name="T34" fmla="*/ 8 w 27"/>
                <a:gd name="T35" fmla="*/ 22 h 28"/>
                <a:gd name="T36" fmla="*/ 7 w 27"/>
                <a:gd name="T37" fmla="*/ 21 h 28"/>
                <a:gd name="T38" fmla="*/ 5 w 27"/>
                <a:gd name="T39" fmla="*/ 22 h 28"/>
                <a:gd name="T40" fmla="*/ 3 w 27"/>
                <a:gd name="T41" fmla="*/ 22 h 28"/>
                <a:gd name="T42" fmla="*/ 7 w 27"/>
                <a:gd name="T43" fmla="*/ 21 h 28"/>
                <a:gd name="T44" fmla="*/ 3 w 27"/>
                <a:gd name="T45" fmla="*/ 21 h 28"/>
                <a:gd name="T46" fmla="*/ 3 w 27"/>
                <a:gd name="T47" fmla="*/ 20 h 28"/>
                <a:gd name="T48" fmla="*/ 2 w 27"/>
                <a:gd name="T49" fmla="*/ 19 h 28"/>
                <a:gd name="T50" fmla="*/ 23 w 27"/>
                <a:gd name="T51" fmla="*/ 19 h 28"/>
                <a:gd name="T52" fmla="*/ 25 w 27"/>
                <a:gd name="T53" fmla="*/ 19 h 28"/>
                <a:gd name="T54" fmla="*/ 23 w 27"/>
                <a:gd name="T55" fmla="*/ 18 h 28"/>
                <a:gd name="T56" fmla="*/ 23 w 27"/>
                <a:gd name="T57" fmla="*/ 18 h 28"/>
                <a:gd name="T58" fmla="*/ 3 w 27"/>
                <a:gd name="T59" fmla="*/ 17 h 28"/>
                <a:gd name="T60" fmla="*/ 3 w 27"/>
                <a:gd name="T61" fmla="*/ 15 h 28"/>
                <a:gd name="T62" fmla="*/ 2 w 27"/>
                <a:gd name="T63" fmla="*/ 15 h 28"/>
                <a:gd name="T64" fmla="*/ 1 w 27"/>
                <a:gd name="T65" fmla="*/ 15 h 28"/>
                <a:gd name="T66" fmla="*/ 1 w 27"/>
                <a:gd name="T67" fmla="*/ 15 h 28"/>
                <a:gd name="T68" fmla="*/ 24 w 27"/>
                <a:gd name="T69" fmla="*/ 9 h 28"/>
                <a:gd name="T70" fmla="*/ 5 w 27"/>
                <a:gd name="T71" fmla="*/ 6 h 28"/>
                <a:gd name="T72" fmla="*/ 5 w 27"/>
                <a:gd name="T73" fmla="*/ 5 h 28"/>
                <a:gd name="T74" fmla="*/ 13 w 27"/>
                <a:gd name="T75" fmla="*/ 3 h 28"/>
                <a:gd name="T76" fmla="*/ 17 w 27"/>
                <a:gd name="T77" fmla="*/ 3 h 28"/>
                <a:gd name="T78" fmla="*/ 24 w 27"/>
                <a:gd name="T79" fmla="*/ 7 h 28"/>
                <a:gd name="T80" fmla="*/ 26 w 27"/>
                <a:gd name="T81" fmla="*/ 13 h 28"/>
                <a:gd name="T82" fmla="*/ 21 w 27"/>
                <a:gd name="T83" fmla="*/ 20 h 28"/>
                <a:gd name="T84" fmla="*/ 14 w 27"/>
                <a:gd name="T85" fmla="*/ 23 h 28"/>
                <a:gd name="T86" fmla="*/ 10 w 27"/>
                <a:gd name="T87" fmla="*/ 22 h 28"/>
                <a:gd name="T88" fmla="*/ 4 w 27"/>
                <a:gd name="T89" fmla="*/ 17 h 28"/>
                <a:gd name="T90" fmla="*/ 2 w 27"/>
                <a:gd name="T91" fmla="*/ 9 h 28"/>
                <a:gd name="T92" fmla="*/ 5 w 27"/>
                <a:gd name="T93" fmla="*/ 4 h 28"/>
                <a:gd name="T94" fmla="*/ 13 w 27"/>
                <a:gd name="T95" fmla="*/ 0 h 28"/>
                <a:gd name="T96" fmla="*/ 4 w 27"/>
                <a:gd name="T97" fmla="*/ 3 h 28"/>
                <a:gd name="T98" fmla="*/ 4 w 27"/>
                <a:gd name="T99" fmla="*/ 6 h 28"/>
                <a:gd name="T100" fmla="*/ 1 w 27"/>
                <a:gd name="T101" fmla="*/ 9 h 28"/>
                <a:gd name="T102" fmla="*/ 0 w 27"/>
                <a:gd name="T103" fmla="*/ 15 h 28"/>
                <a:gd name="T104" fmla="*/ 2 w 27"/>
                <a:gd name="T105" fmla="*/ 18 h 28"/>
                <a:gd name="T106" fmla="*/ 4 w 27"/>
                <a:gd name="T107" fmla="*/ 24 h 28"/>
                <a:gd name="T108" fmla="*/ 4 w 27"/>
                <a:gd name="T109" fmla="*/ 24 h 28"/>
                <a:gd name="T110" fmla="*/ 9 w 27"/>
                <a:gd name="T111" fmla="*/ 27 h 28"/>
                <a:gd name="T112" fmla="*/ 17 w 27"/>
                <a:gd name="T113" fmla="*/ 25 h 28"/>
                <a:gd name="T114" fmla="*/ 23 w 27"/>
                <a:gd name="T115" fmla="*/ 22 h 28"/>
                <a:gd name="T116" fmla="*/ 23 w 27"/>
                <a:gd name="T117" fmla="*/ 20 h 28"/>
                <a:gd name="T118" fmla="*/ 26 w 27"/>
                <a:gd name="T119" fmla="*/ 17 h 28"/>
                <a:gd name="T120" fmla="*/ 24 w 27"/>
                <a:gd name="T121" fmla="*/ 10 h 28"/>
                <a:gd name="T122" fmla="*/ 25 w 27"/>
                <a:gd name="T123" fmla="*/ 7 h 28"/>
                <a:gd name="T124" fmla="*/ 18 w 27"/>
                <a:gd name="T12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 h="28">
                  <a:moveTo>
                    <a:pt x="13" y="27"/>
                  </a:moveTo>
                  <a:cubicBezTo>
                    <a:pt x="12" y="27"/>
                    <a:pt x="12" y="27"/>
                    <a:pt x="12" y="27"/>
                  </a:cubicBezTo>
                  <a:cubicBezTo>
                    <a:pt x="13" y="27"/>
                    <a:pt x="13" y="27"/>
                    <a:pt x="13" y="27"/>
                  </a:cubicBezTo>
                  <a:cubicBezTo>
                    <a:pt x="13" y="27"/>
                    <a:pt x="13" y="27"/>
                    <a:pt x="13" y="27"/>
                  </a:cubicBezTo>
                  <a:moveTo>
                    <a:pt x="12" y="27"/>
                  </a:moveTo>
                  <a:cubicBezTo>
                    <a:pt x="12" y="27"/>
                    <a:pt x="12" y="27"/>
                    <a:pt x="12" y="27"/>
                  </a:cubicBezTo>
                  <a:cubicBezTo>
                    <a:pt x="12" y="26"/>
                    <a:pt x="12" y="26"/>
                    <a:pt x="12" y="26"/>
                  </a:cubicBezTo>
                  <a:cubicBezTo>
                    <a:pt x="13" y="26"/>
                    <a:pt x="13" y="26"/>
                    <a:pt x="13" y="26"/>
                  </a:cubicBezTo>
                  <a:cubicBezTo>
                    <a:pt x="13" y="26"/>
                    <a:pt x="12" y="27"/>
                    <a:pt x="12" y="27"/>
                  </a:cubicBezTo>
                  <a:moveTo>
                    <a:pt x="11" y="27"/>
                  </a:moveTo>
                  <a:cubicBezTo>
                    <a:pt x="11" y="27"/>
                    <a:pt x="11" y="27"/>
                    <a:pt x="11" y="27"/>
                  </a:cubicBezTo>
                  <a:cubicBezTo>
                    <a:pt x="11" y="26"/>
                    <a:pt x="11" y="26"/>
                    <a:pt x="11" y="25"/>
                  </a:cubicBezTo>
                  <a:cubicBezTo>
                    <a:pt x="12" y="26"/>
                    <a:pt x="12" y="26"/>
                    <a:pt x="12" y="26"/>
                  </a:cubicBezTo>
                  <a:cubicBezTo>
                    <a:pt x="12" y="26"/>
                    <a:pt x="11" y="26"/>
                    <a:pt x="11" y="27"/>
                  </a:cubicBezTo>
                  <a:moveTo>
                    <a:pt x="10" y="27"/>
                  </a:moveTo>
                  <a:cubicBezTo>
                    <a:pt x="10" y="27"/>
                    <a:pt x="10" y="27"/>
                    <a:pt x="10" y="27"/>
                  </a:cubicBezTo>
                  <a:cubicBezTo>
                    <a:pt x="10" y="26"/>
                    <a:pt x="10" y="26"/>
                    <a:pt x="11" y="25"/>
                  </a:cubicBezTo>
                  <a:cubicBezTo>
                    <a:pt x="11" y="25"/>
                    <a:pt x="11" y="25"/>
                    <a:pt x="11" y="25"/>
                  </a:cubicBezTo>
                  <a:cubicBezTo>
                    <a:pt x="11" y="26"/>
                    <a:pt x="10" y="26"/>
                    <a:pt x="10" y="27"/>
                  </a:cubicBezTo>
                  <a:moveTo>
                    <a:pt x="10" y="26"/>
                  </a:moveTo>
                  <a:cubicBezTo>
                    <a:pt x="10" y="26"/>
                    <a:pt x="10" y="26"/>
                    <a:pt x="10" y="26"/>
                  </a:cubicBezTo>
                  <a:cubicBezTo>
                    <a:pt x="10" y="25"/>
                    <a:pt x="10" y="25"/>
                    <a:pt x="10" y="25"/>
                  </a:cubicBezTo>
                  <a:cubicBezTo>
                    <a:pt x="10" y="25"/>
                    <a:pt x="10" y="25"/>
                    <a:pt x="10" y="25"/>
                  </a:cubicBezTo>
                  <a:cubicBezTo>
                    <a:pt x="10" y="26"/>
                    <a:pt x="10" y="26"/>
                    <a:pt x="10" y="26"/>
                  </a:cubicBezTo>
                  <a:moveTo>
                    <a:pt x="18" y="25"/>
                  </a:moveTo>
                  <a:cubicBezTo>
                    <a:pt x="18" y="25"/>
                    <a:pt x="18" y="25"/>
                    <a:pt x="18" y="25"/>
                  </a:cubicBezTo>
                  <a:cubicBezTo>
                    <a:pt x="18" y="24"/>
                    <a:pt x="18" y="24"/>
                    <a:pt x="18" y="24"/>
                  </a:cubicBezTo>
                  <a:cubicBezTo>
                    <a:pt x="18" y="24"/>
                    <a:pt x="18" y="25"/>
                    <a:pt x="18" y="25"/>
                  </a:cubicBezTo>
                  <a:moveTo>
                    <a:pt x="19" y="25"/>
                  </a:moveTo>
                  <a:cubicBezTo>
                    <a:pt x="19" y="25"/>
                    <a:pt x="19" y="25"/>
                    <a:pt x="19" y="24"/>
                  </a:cubicBezTo>
                  <a:cubicBezTo>
                    <a:pt x="20" y="24"/>
                    <a:pt x="20" y="24"/>
                    <a:pt x="20" y="24"/>
                  </a:cubicBezTo>
                  <a:cubicBezTo>
                    <a:pt x="19" y="25"/>
                    <a:pt x="19" y="25"/>
                    <a:pt x="19" y="25"/>
                  </a:cubicBezTo>
                  <a:moveTo>
                    <a:pt x="14" y="24"/>
                  </a:moveTo>
                  <a:cubicBezTo>
                    <a:pt x="14" y="24"/>
                    <a:pt x="14" y="24"/>
                    <a:pt x="14" y="24"/>
                  </a:cubicBezTo>
                  <a:cubicBezTo>
                    <a:pt x="14" y="24"/>
                    <a:pt x="14" y="24"/>
                    <a:pt x="14" y="24"/>
                  </a:cubicBezTo>
                  <a:cubicBezTo>
                    <a:pt x="14" y="24"/>
                    <a:pt x="14" y="24"/>
                    <a:pt x="14" y="24"/>
                  </a:cubicBezTo>
                  <a:moveTo>
                    <a:pt x="14" y="25"/>
                  </a:moveTo>
                  <a:cubicBezTo>
                    <a:pt x="14" y="24"/>
                    <a:pt x="14" y="24"/>
                    <a:pt x="14" y="24"/>
                  </a:cubicBezTo>
                  <a:cubicBezTo>
                    <a:pt x="15" y="23"/>
                    <a:pt x="15" y="23"/>
                    <a:pt x="15" y="23"/>
                  </a:cubicBezTo>
                  <a:cubicBezTo>
                    <a:pt x="15" y="23"/>
                    <a:pt x="15" y="23"/>
                    <a:pt x="15" y="23"/>
                  </a:cubicBezTo>
                  <a:cubicBezTo>
                    <a:pt x="15" y="24"/>
                    <a:pt x="14" y="24"/>
                    <a:pt x="14" y="25"/>
                  </a:cubicBezTo>
                  <a:cubicBezTo>
                    <a:pt x="14" y="25"/>
                    <a:pt x="14" y="25"/>
                    <a:pt x="14" y="25"/>
                  </a:cubicBezTo>
                  <a:moveTo>
                    <a:pt x="20" y="25"/>
                  </a:moveTo>
                  <a:cubicBezTo>
                    <a:pt x="20" y="24"/>
                    <a:pt x="20" y="24"/>
                    <a:pt x="20" y="24"/>
                  </a:cubicBezTo>
                  <a:cubicBezTo>
                    <a:pt x="21" y="23"/>
                    <a:pt x="21" y="23"/>
                    <a:pt x="21" y="23"/>
                  </a:cubicBezTo>
                  <a:cubicBezTo>
                    <a:pt x="21" y="24"/>
                    <a:pt x="20" y="24"/>
                    <a:pt x="20" y="25"/>
                  </a:cubicBezTo>
                  <a:cubicBezTo>
                    <a:pt x="20" y="25"/>
                    <a:pt x="20" y="25"/>
                    <a:pt x="20" y="25"/>
                  </a:cubicBezTo>
                  <a:moveTo>
                    <a:pt x="15" y="25"/>
                  </a:moveTo>
                  <a:cubicBezTo>
                    <a:pt x="15" y="24"/>
                    <a:pt x="15" y="24"/>
                    <a:pt x="16" y="23"/>
                  </a:cubicBezTo>
                  <a:cubicBezTo>
                    <a:pt x="16" y="23"/>
                    <a:pt x="16" y="23"/>
                    <a:pt x="16" y="23"/>
                  </a:cubicBezTo>
                  <a:cubicBezTo>
                    <a:pt x="15" y="25"/>
                    <a:pt x="15" y="25"/>
                    <a:pt x="15" y="25"/>
                  </a:cubicBezTo>
                  <a:cubicBezTo>
                    <a:pt x="15" y="25"/>
                    <a:pt x="15" y="25"/>
                    <a:pt x="15" y="25"/>
                  </a:cubicBezTo>
                  <a:moveTo>
                    <a:pt x="18" y="25"/>
                  </a:moveTo>
                  <a:cubicBezTo>
                    <a:pt x="18" y="24"/>
                    <a:pt x="18" y="24"/>
                    <a:pt x="18" y="24"/>
                  </a:cubicBezTo>
                  <a:cubicBezTo>
                    <a:pt x="18" y="24"/>
                    <a:pt x="18" y="24"/>
                    <a:pt x="18" y="23"/>
                  </a:cubicBezTo>
                  <a:cubicBezTo>
                    <a:pt x="18" y="24"/>
                    <a:pt x="18" y="24"/>
                    <a:pt x="18" y="24"/>
                  </a:cubicBezTo>
                  <a:cubicBezTo>
                    <a:pt x="18" y="25"/>
                    <a:pt x="18" y="25"/>
                    <a:pt x="18" y="25"/>
                  </a:cubicBezTo>
                  <a:moveTo>
                    <a:pt x="9" y="24"/>
                  </a:moveTo>
                  <a:cubicBezTo>
                    <a:pt x="9" y="24"/>
                    <a:pt x="9" y="24"/>
                    <a:pt x="9" y="24"/>
                  </a:cubicBezTo>
                  <a:cubicBezTo>
                    <a:pt x="8" y="24"/>
                    <a:pt x="8" y="24"/>
                    <a:pt x="8" y="24"/>
                  </a:cubicBezTo>
                  <a:cubicBezTo>
                    <a:pt x="9" y="23"/>
                    <a:pt x="9" y="23"/>
                    <a:pt x="9" y="23"/>
                  </a:cubicBezTo>
                  <a:cubicBezTo>
                    <a:pt x="9" y="24"/>
                    <a:pt x="9" y="24"/>
                    <a:pt x="9" y="24"/>
                  </a:cubicBezTo>
                  <a:moveTo>
                    <a:pt x="16" y="24"/>
                  </a:moveTo>
                  <a:cubicBezTo>
                    <a:pt x="17" y="23"/>
                    <a:pt x="17" y="23"/>
                    <a:pt x="17" y="23"/>
                  </a:cubicBezTo>
                  <a:cubicBezTo>
                    <a:pt x="17" y="23"/>
                    <a:pt x="17" y="23"/>
                    <a:pt x="17" y="23"/>
                  </a:cubicBezTo>
                  <a:cubicBezTo>
                    <a:pt x="17" y="23"/>
                    <a:pt x="17" y="24"/>
                    <a:pt x="17" y="24"/>
                  </a:cubicBezTo>
                  <a:cubicBezTo>
                    <a:pt x="16" y="24"/>
                    <a:pt x="16" y="24"/>
                    <a:pt x="16" y="24"/>
                  </a:cubicBezTo>
                  <a:moveTo>
                    <a:pt x="21" y="24"/>
                  </a:moveTo>
                  <a:cubicBezTo>
                    <a:pt x="21" y="24"/>
                    <a:pt x="21" y="23"/>
                    <a:pt x="22" y="23"/>
                  </a:cubicBezTo>
                  <a:cubicBezTo>
                    <a:pt x="22" y="23"/>
                    <a:pt x="22" y="23"/>
                    <a:pt x="22" y="23"/>
                  </a:cubicBezTo>
                  <a:cubicBezTo>
                    <a:pt x="21" y="24"/>
                    <a:pt x="21" y="24"/>
                    <a:pt x="21" y="24"/>
                  </a:cubicBezTo>
                  <a:cubicBezTo>
                    <a:pt x="21" y="24"/>
                    <a:pt x="21" y="24"/>
                    <a:pt x="21" y="24"/>
                  </a:cubicBezTo>
                  <a:moveTo>
                    <a:pt x="8" y="24"/>
                  </a:moveTo>
                  <a:cubicBezTo>
                    <a:pt x="8" y="24"/>
                    <a:pt x="8" y="24"/>
                    <a:pt x="8" y="24"/>
                  </a:cubicBezTo>
                  <a:cubicBezTo>
                    <a:pt x="8" y="23"/>
                    <a:pt x="8" y="23"/>
                    <a:pt x="9" y="22"/>
                  </a:cubicBezTo>
                  <a:cubicBezTo>
                    <a:pt x="9" y="23"/>
                    <a:pt x="9" y="23"/>
                    <a:pt x="9" y="23"/>
                  </a:cubicBezTo>
                  <a:cubicBezTo>
                    <a:pt x="8" y="24"/>
                    <a:pt x="8" y="24"/>
                    <a:pt x="8" y="24"/>
                  </a:cubicBezTo>
                  <a:moveTo>
                    <a:pt x="7" y="23"/>
                  </a:moveTo>
                  <a:cubicBezTo>
                    <a:pt x="7" y="23"/>
                    <a:pt x="7" y="23"/>
                    <a:pt x="7" y="23"/>
                  </a:cubicBezTo>
                  <a:cubicBezTo>
                    <a:pt x="7" y="23"/>
                    <a:pt x="8" y="22"/>
                    <a:pt x="8" y="22"/>
                  </a:cubicBezTo>
                  <a:cubicBezTo>
                    <a:pt x="8" y="22"/>
                    <a:pt x="8" y="22"/>
                    <a:pt x="8" y="22"/>
                  </a:cubicBezTo>
                  <a:cubicBezTo>
                    <a:pt x="8" y="23"/>
                    <a:pt x="8" y="23"/>
                    <a:pt x="7" y="23"/>
                  </a:cubicBezTo>
                  <a:moveTo>
                    <a:pt x="4" y="23"/>
                  </a:moveTo>
                  <a:cubicBezTo>
                    <a:pt x="4" y="23"/>
                    <a:pt x="4" y="23"/>
                    <a:pt x="4" y="23"/>
                  </a:cubicBezTo>
                  <a:cubicBezTo>
                    <a:pt x="4" y="22"/>
                    <a:pt x="4" y="22"/>
                    <a:pt x="4" y="22"/>
                  </a:cubicBezTo>
                  <a:cubicBezTo>
                    <a:pt x="4" y="22"/>
                    <a:pt x="4" y="22"/>
                    <a:pt x="4" y="22"/>
                  </a:cubicBezTo>
                  <a:cubicBezTo>
                    <a:pt x="4" y="23"/>
                    <a:pt x="4" y="23"/>
                    <a:pt x="4" y="23"/>
                  </a:cubicBezTo>
                  <a:moveTo>
                    <a:pt x="7" y="23"/>
                  </a:moveTo>
                  <a:cubicBezTo>
                    <a:pt x="6" y="23"/>
                    <a:pt x="6" y="23"/>
                    <a:pt x="6" y="23"/>
                  </a:cubicBezTo>
                  <a:cubicBezTo>
                    <a:pt x="8" y="22"/>
                    <a:pt x="8" y="22"/>
                    <a:pt x="8" y="22"/>
                  </a:cubicBezTo>
                  <a:cubicBezTo>
                    <a:pt x="8" y="22"/>
                    <a:pt x="8" y="22"/>
                    <a:pt x="8" y="22"/>
                  </a:cubicBezTo>
                  <a:cubicBezTo>
                    <a:pt x="7" y="22"/>
                    <a:pt x="7" y="22"/>
                    <a:pt x="7" y="23"/>
                  </a:cubicBezTo>
                  <a:moveTo>
                    <a:pt x="6" y="22"/>
                  </a:moveTo>
                  <a:cubicBezTo>
                    <a:pt x="6" y="22"/>
                    <a:pt x="6" y="22"/>
                    <a:pt x="6" y="22"/>
                  </a:cubicBezTo>
                  <a:cubicBezTo>
                    <a:pt x="7" y="21"/>
                    <a:pt x="7" y="21"/>
                    <a:pt x="7" y="21"/>
                  </a:cubicBezTo>
                  <a:cubicBezTo>
                    <a:pt x="7" y="21"/>
                    <a:pt x="7" y="21"/>
                    <a:pt x="7" y="21"/>
                  </a:cubicBezTo>
                  <a:cubicBezTo>
                    <a:pt x="6" y="22"/>
                    <a:pt x="6" y="22"/>
                    <a:pt x="6" y="22"/>
                  </a:cubicBezTo>
                  <a:moveTo>
                    <a:pt x="5" y="23"/>
                  </a:moveTo>
                  <a:cubicBezTo>
                    <a:pt x="5" y="23"/>
                    <a:pt x="5" y="23"/>
                    <a:pt x="5" y="23"/>
                  </a:cubicBezTo>
                  <a:cubicBezTo>
                    <a:pt x="5" y="22"/>
                    <a:pt x="5" y="22"/>
                    <a:pt x="5" y="22"/>
                  </a:cubicBezTo>
                  <a:cubicBezTo>
                    <a:pt x="6" y="21"/>
                    <a:pt x="6" y="21"/>
                    <a:pt x="6" y="21"/>
                  </a:cubicBezTo>
                  <a:cubicBezTo>
                    <a:pt x="5" y="22"/>
                    <a:pt x="5" y="22"/>
                    <a:pt x="5" y="22"/>
                  </a:cubicBezTo>
                  <a:cubicBezTo>
                    <a:pt x="5" y="23"/>
                    <a:pt x="5" y="23"/>
                    <a:pt x="5" y="23"/>
                  </a:cubicBezTo>
                  <a:moveTo>
                    <a:pt x="3" y="22"/>
                  </a:moveTo>
                  <a:cubicBezTo>
                    <a:pt x="3" y="22"/>
                    <a:pt x="3" y="22"/>
                    <a:pt x="3" y="22"/>
                  </a:cubicBezTo>
                  <a:cubicBezTo>
                    <a:pt x="4" y="21"/>
                    <a:pt x="4" y="21"/>
                    <a:pt x="4" y="21"/>
                  </a:cubicBezTo>
                  <a:cubicBezTo>
                    <a:pt x="4" y="21"/>
                    <a:pt x="4" y="21"/>
                    <a:pt x="4" y="21"/>
                  </a:cubicBezTo>
                  <a:cubicBezTo>
                    <a:pt x="3" y="22"/>
                    <a:pt x="3" y="22"/>
                    <a:pt x="3" y="22"/>
                  </a:cubicBezTo>
                  <a:moveTo>
                    <a:pt x="7" y="21"/>
                  </a:moveTo>
                  <a:cubicBezTo>
                    <a:pt x="7" y="21"/>
                    <a:pt x="7" y="21"/>
                    <a:pt x="7" y="21"/>
                  </a:cubicBezTo>
                  <a:cubicBezTo>
                    <a:pt x="7" y="21"/>
                    <a:pt x="7" y="21"/>
                    <a:pt x="7" y="21"/>
                  </a:cubicBezTo>
                  <a:cubicBezTo>
                    <a:pt x="7" y="21"/>
                    <a:pt x="7" y="21"/>
                    <a:pt x="7" y="21"/>
                  </a:cubicBezTo>
                  <a:moveTo>
                    <a:pt x="3" y="22"/>
                  </a:moveTo>
                  <a:cubicBezTo>
                    <a:pt x="3" y="21"/>
                    <a:pt x="3" y="21"/>
                    <a:pt x="3" y="21"/>
                  </a:cubicBezTo>
                  <a:cubicBezTo>
                    <a:pt x="3" y="21"/>
                    <a:pt x="3" y="21"/>
                    <a:pt x="3" y="21"/>
                  </a:cubicBezTo>
                  <a:cubicBezTo>
                    <a:pt x="4" y="21"/>
                    <a:pt x="4" y="21"/>
                    <a:pt x="4" y="21"/>
                  </a:cubicBezTo>
                  <a:cubicBezTo>
                    <a:pt x="3" y="22"/>
                    <a:pt x="3" y="22"/>
                    <a:pt x="3" y="22"/>
                  </a:cubicBezTo>
                  <a:moveTo>
                    <a:pt x="2" y="21"/>
                  </a:moveTo>
                  <a:cubicBezTo>
                    <a:pt x="2" y="21"/>
                    <a:pt x="2" y="21"/>
                    <a:pt x="2" y="21"/>
                  </a:cubicBezTo>
                  <a:cubicBezTo>
                    <a:pt x="3" y="20"/>
                    <a:pt x="3" y="20"/>
                    <a:pt x="3" y="20"/>
                  </a:cubicBezTo>
                  <a:cubicBezTo>
                    <a:pt x="3" y="20"/>
                    <a:pt x="3" y="20"/>
                    <a:pt x="3" y="20"/>
                  </a:cubicBezTo>
                  <a:cubicBezTo>
                    <a:pt x="2" y="21"/>
                    <a:pt x="2" y="21"/>
                    <a:pt x="2" y="21"/>
                  </a:cubicBezTo>
                  <a:moveTo>
                    <a:pt x="2" y="20"/>
                  </a:moveTo>
                  <a:cubicBezTo>
                    <a:pt x="2" y="20"/>
                    <a:pt x="2" y="20"/>
                    <a:pt x="2" y="20"/>
                  </a:cubicBezTo>
                  <a:cubicBezTo>
                    <a:pt x="2" y="20"/>
                    <a:pt x="2" y="20"/>
                    <a:pt x="2" y="19"/>
                  </a:cubicBezTo>
                  <a:cubicBezTo>
                    <a:pt x="3" y="20"/>
                    <a:pt x="3" y="20"/>
                    <a:pt x="3" y="20"/>
                  </a:cubicBezTo>
                  <a:cubicBezTo>
                    <a:pt x="2" y="20"/>
                    <a:pt x="2" y="20"/>
                    <a:pt x="2" y="20"/>
                  </a:cubicBezTo>
                  <a:moveTo>
                    <a:pt x="22" y="20"/>
                  </a:moveTo>
                  <a:cubicBezTo>
                    <a:pt x="22" y="20"/>
                    <a:pt x="22" y="20"/>
                    <a:pt x="22" y="20"/>
                  </a:cubicBezTo>
                  <a:cubicBezTo>
                    <a:pt x="22" y="19"/>
                    <a:pt x="22" y="19"/>
                    <a:pt x="23" y="19"/>
                  </a:cubicBezTo>
                  <a:cubicBezTo>
                    <a:pt x="22" y="19"/>
                    <a:pt x="22" y="19"/>
                    <a:pt x="22" y="19"/>
                  </a:cubicBezTo>
                  <a:cubicBezTo>
                    <a:pt x="22" y="19"/>
                    <a:pt x="22" y="19"/>
                    <a:pt x="22" y="19"/>
                  </a:cubicBezTo>
                  <a:cubicBezTo>
                    <a:pt x="22" y="19"/>
                    <a:pt x="22" y="19"/>
                    <a:pt x="22" y="19"/>
                  </a:cubicBezTo>
                  <a:cubicBezTo>
                    <a:pt x="22" y="20"/>
                    <a:pt x="22" y="20"/>
                    <a:pt x="22" y="20"/>
                  </a:cubicBezTo>
                  <a:moveTo>
                    <a:pt x="25" y="19"/>
                  </a:moveTo>
                  <a:cubicBezTo>
                    <a:pt x="24" y="18"/>
                    <a:pt x="24" y="18"/>
                    <a:pt x="24" y="18"/>
                  </a:cubicBezTo>
                  <a:cubicBezTo>
                    <a:pt x="24" y="18"/>
                    <a:pt x="25" y="18"/>
                    <a:pt x="25" y="17"/>
                  </a:cubicBezTo>
                  <a:cubicBezTo>
                    <a:pt x="25" y="17"/>
                    <a:pt x="25" y="17"/>
                    <a:pt x="25" y="17"/>
                  </a:cubicBezTo>
                  <a:cubicBezTo>
                    <a:pt x="25" y="18"/>
                    <a:pt x="25" y="18"/>
                    <a:pt x="25" y="19"/>
                  </a:cubicBezTo>
                  <a:moveTo>
                    <a:pt x="23" y="18"/>
                  </a:moveTo>
                  <a:cubicBezTo>
                    <a:pt x="24" y="18"/>
                    <a:pt x="24" y="18"/>
                    <a:pt x="24" y="18"/>
                  </a:cubicBezTo>
                  <a:cubicBezTo>
                    <a:pt x="24" y="17"/>
                    <a:pt x="24" y="17"/>
                    <a:pt x="24" y="17"/>
                  </a:cubicBezTo>
                  <a:cubicBezTo>
                    <a:pt x="24" y="17"/>
                    <a:pt x="24" y="17"/>
                    <a:pt x="24" y="17"/>
                  </a:cubicBezTo>
                  <a:cubicBezTo>
                    <a:pt x="24" y="17"/>
                    <a:pt x="24" y="18"/>
                    <a:pt x="24" y="18"/>
                  </a:cubicBezTo>
                  <a:cubicBezTo>
                    <a:pt x="23" y="18"/>
                    <a:pt x="23" y="18"/>
                    <a:pt x="23" y="18"/>
                  </a:cubicBezTo>
                  <a:moveTo>
                    <a:pt x="3" y="17"/>
                  </a:moveTo>
                  <a:cubicBezTo>
                    <a:pt x="3" y="17"/>
                    <a:pt x="3" y="17"/>
                    <a:pt x="3" y="17"/>
                  </a:cubicBezTo>
                  <a:cubicBezTo>
                    <a:pt x="3" y="17"/>
                    <a:pt x="3" y="17"/>
                    <a:pt x="3" y="17"/>
                  </a:cubicBezTo>
                  <a:cubicBezTo>
                    <a:pt x="3" y="17"/>
                    <a:pt x="3" y="17"/>
                    <a:pt x="3" y="17"/>
                  </a:cubicBezTo>
                  <a:moveTo>
                    <a:pt x="3" y="17"/>
                  </a:moveTo>
                  <a:cubicBezTo>
                    <a:pt x="3" y="16"/>
                    <a:pt x="3" y="16"/>
                    <a:pt x="3" y="16"/>
                  </a:cubicBezTo>
                  <a:cubicBezTo>
                    <a:pt x="3" y="16"/>
                    <a:pt x="3" y="16"/>
                    <a:pt x="3" y="16"/>
                  </a:cubicBezTo>
                  <a:cubicBezTo>
                    <a:pt x="3" y="16"/>
                    <a:pt x="3" y="16"/>
                    <a:pt x="3" y="16"/>
                  </a:cubicBezTo>
                  <a:cubicBezTo>
                    <a:pt x="3" y="17"/>
                    <a:pt x="3" y="17"/>
                    <a:pt x="3" y="17"/>
                  </a:cubicBezTo>
                  <a:moveTo>
                    <a:pt x="3" y="15"/>
                  </a:moveTo>
                  <a:cubicBezTo>
                    <a:pt x="3" y="15"/>
                    <a:pt x="3" y="15"/>
                    <a:pt x="3" y="15"/>
                  </a:cubicBezTo>
                  <a:cubicBezTo>
                    <a:pt x="3" y="15"/>
                    <a:pt x="3" y="15"/>
                    <a:pt x="3" y="15"/>
                  </a:cubicBezTo>
                  <a:cubicBezTo>
                    <a:pt x="3" y="15"/>
                    <a:pt x="3" y="15"/>
                    <a:pt x="3" y="15"/>
                  </a:cubicBezTo>
                  <a:cubicBezTo>
                    <a:pt x="3" y="15"/>
                    <a:pt x="3" y="15"/>
                    <a:pt x="3" y="15"/>
                  </a:cubicBezTo>
                  <a:moveTo>
                    <a:pt x="2" y="15"/>
                  </a:moveTo>
                  <a:cubicBezTo>
                    <a:pt x="2" y="15"/>
                    <a:pt x="2" y="15"/>
                    <a:pt x="2" y="15"/>
                  </a:cubicBezTo>
                  <a:cubicBezTo>
                    <a:pt x="2" y="14"/>
                    <a:pt x="2" y="14"/>
                    <a:pt x="2" y="14"/>
                  </a:cubicBezTo>
                  <a:cubicBezTo>
                    <a:pt x="2" y="14"/>
                    <a:pt x="2" y="14"/>
                    <a:pt x="2" y="14"/>
                  </a:cubicBezTo>
                  <a:cubicBezTo>
                    <a:pt x="2" y="15"/>
                    <a:pt x="2" y="15"/>
                    <a:pt x="2" y="15"/>
                  </a:cubicBezTo>
                  <a:moveTo>
                    <a:pt x="1" y="15"/>
                  </a:moveTo>
                  <a:cubicBezTo>
                    <a:pt x="1" y="15"/>
                    <a:pt x="1" y="15"/>
                    <a:pt x="1" y="15"/>
                  </a:cubicBezTo>
                  <a:cubicBezTo>
                    <a:pt x="1" y="14"/>
                    <a:pt x="1" y="14"/>
                    <a:pt x="1" y="14"/>
                  </a:cubicBezTo>
                  <a:cubicBezTo>
                    <a:pt x="2" y="13"/>
                    <a:pt x="2" y="13"/>
                    <a:pt x="2" y="13"/>
                  </a:cubicBezTo>
                  <a:cubicBezTo>
                    <a:pt x="2" y="13"/>
                    <a:pt x="2" y="13"/>
                    <a:pt x="2" y="13"/>
                  </a:cubicBezTo>
                  <a:cubicBezTo>
                    <a:pt x="2" y="14"/>
                    <a:pt x="2" y="14"/>
                    <a:pt x="1" y="15"/>
                  </a:cubicBezTo>
                  <a:moveTo>
                    <a:pt x="1" y="14"/>
                  </a:moveTo>
                  <a:cubicBezTo>
                    <a:pt x="1" y="13"/>
                    <a:pt x="1" y="13"/>
                    <a:pt x="1" y="13"/>
                  </a:cubicBezTo>
                  <a:cubicBezTo>
                    <a:pt x="1" y="13"/>
                    <a:pt x="1" y="13"/>
                    <a:pt x="1" y="13"/>
                  </a:cubicBezTo>
                  <a:cubicBezTo>
                    <a:pt x="1" y="14"/>
                    <a:pt x="1" y="14"/>
                    <a:pt x="1" y="14"/>
                  </a:cubicBezTo>
                  <a:moveTo>
                    <a:pt x="24" y="9"/>
                  </a:moveTo>
                  <a:cubicBezTo>
                    <a:pt x="24" y="9"/>
                    <a:pt x="24" y="9"/>
                    <a:pt x="24" y="9"/>
                  </a:cubicBezTo>
                  <a:cubicBezTo>
                    <a:pt x="24" y="8"/>
                    <a:pt x="24" y="8"/>
                    <a:pt x="24" y="8"/>
                  </a:cubicBezTo>
                  <a:cubicBezTo>
                    <a:pt x="24" y="9"/>
                    <a:pt x="24" y="9"/>
                    <a:pt x="24" y="9"/>
                  </a:cubicBezTo>
                  <a:cubicBezTo>
                    <a:pt x="24" y="9"/>
                    <a:pt x="24" y="9"/>
                    <a:pt x="24" y="9"/>
                  </a:cubicBezTo>
                  <a:moveTo>
                    <a:pt x="5" y="6"/>
                  </a:moveTo>
                  <a:cubicBezTo>
                    <a:pt x="5" y="6"/>
                    <a:pt x="5" y="6"/>
                    <a:pt x="5" y="6"/>
                  </a:cubicBezTo>
                  <a:cubicBezTo>
                    <a:pt x="5" y="6"/>
                    <a:pt x="5" y="6"/>
                    <a:pt x="5" y="6"/>
                  </a:cubicBezTo>
                  <a:cubicBezTo>
                    <a:pt x="5" y="6"/>
                    <a:pt x="5" y="6"/>
                    <a:pt x="5" y="6"/>
                  </a:cubicBezTo>
                  <a:moveTo>
                    <a:pt x="5" y="6"/>
                  </a:moveTo>
                  <a:cubicBezTo>
                    <a:pt x="5" y="5"/>
                    <a:pt x="5" y="5"/>
                    <a:pt x="5" y="5"/>
                  </a:cubicBezTo>
                  <a:cubicBezTo>
                    <a:pt x="5" y="5"/>
                    <a:pt x="5" y="5"/>
                    <a:pt x="5" y="5"/>
                  </a:cubicBezTo>
                  <a:cubicBezTo>
                    <a:pt x="5" y="5"/>
                    <a:pt x="5" y="5"/>
                    <a:pt x="5" y="5"/>
                  </a:cubicBezTo>
                  <a:cubicBezTo>
                    <a:pt x="5" y="6"/>
                    <a:pt x="5" y="6"/>
                    <a:pt x="5" y="6"/>
                  </a:cubicBezTo>
                  <a:moveTo>
                    <a:pt x="10" y="3"/>
                  </a:moveTo>
                  <a:cubicBezTo>
                    <a:pt x="11" y="3"/>
                    <a:pt x="12" y="3"/>
                    <a:pt x="13" y="3"/>
                  </a:cubicBezTo>
                  <a:cubicBezTo>
                    <a:pt x="14" y="2"/>
                    <a:pt x="14" y="2"/>
                    <a:pt x="14" y="2"/>
                  </a:cubicBezTo>
                  <a:cubicBezTo>
                    <a:pt x="14" y="1"/>
                    <a:pt x="14" y="1"/>
                    <a:pt x="14" y="1"/>
                  </a:cubicBezTo>
                  <a:cubicBezTo>
                    <a:pt x="15" y="1"/>
                    <a:pt x="16" y="1"/>
                    <a:pt x="17" y="1"/>
                  </a:cubicBezTo>
                  <a:cubicBezTo>
                    <a:pt x="17" y="3"/>
                    <a:pt x="17" y="3"/>
                    <a:pt x="17" y="3"/>
                  </a:cubicBezTo>
                  <a:cubicBezTo>
                    <a:pt x="17" y="3"/>
                    <a:pt x="17" y="3"/>
                    <a:pt x="17" y="3"/>
                  </a:cubicBezTo>
                  <a:cubicBezTo>
                    <a:pt x="18" y="4"/>
                    <a:pt x="19" y="4"/>
                    <a:pt x="20" y="5"/>
                  </a:cubicBezTo>
                  <a:cubicBezTo>
                    <a:pt x="21" y="5"/>
                    <a:pt x="21" y="5"/>
                    <a:pt x="21" y="5"/>
                  </a:cubicBezTo>
                  <a:cubicBezTo>
                    <a:pt x="22" y="4"/>
                    <a:pt x="22" y="4"/>
                    <a:pt x="22" y="4"/>
                  </a:cubicBezTo>
                  <a:cubicBezTo>
                    <a:pt x="23" y="5"/>
                    <a:pt x="24" y="6"/>
                    <a:pt x="24" y="6"/>
                  </a:cubicBezTo>
                  <a:cubicBezTo>
                    <a:pt x="24" y="7"/>
                    <a:pt x="24" y="7"/>
                    <a:pt x="24" y="7"/>
                  </a:cubicBezTo>
                  <a:cubicBezTo>
                    <a:pt x="23" y="8"/>
                    <a:pt x="23" y="8"/>
                    <a:pt x="23" y="8"/>
                  </a:cubicBezTo>
                  <a:cubicBezTo>
                    <a:pt x="23" y="9"/>
                    <a:pt x="23" y="9"/>
                    <a:pt x="23" y="9"/>
                  </a:cubicBezTo>
                  <a:cubicBezTo>
                    <a:pt x="23" y="10"/>
                    <a:pt x="24" y="11"/>
                    <a:pt x="24" y="12"/>
                  </a:cubicBezTo>
                  <a:cubicBezTo>
                    <a:pt x="24" y="13"/>
                    <a:pt x="24" y="13"/>
                    <a:pt x="24" y="13"/>
                  </a:cubicBezTo>
                  <a:cubicBezTo>
                    <a:pt x="26" y="13"/>
                    <a:pt x="26" y="13"/>
                    <a:pt x="26" y="13"/>
                  </a:cubicBezTo>
                  <a:cubicBezTo>
                    <a:pt x="26" y="14"/>
                    <a:pt x="25" y="15"/>
                    <a:pt x="25" y="16"/>
                  </a:cubicBezTo>
                  <a:cubicBezTo>
                    <a:pt x="25" y="16"/>
                    <a:pt x="25" y="16"/>
                    <a:pt x="24" y="16"/>
                  </a:cubicBezTo>
                  <a:cubicBezTo>
                    <a:pt x="23" y="16"/>
                    <a:pt x="23" y="17"/>
                    <a:pt x="22" y="18"/>
                  </a:cubicBezTo>
                  <a:cubicBezTo>
                    <a:pt x="22" y="18"/>
                    <a:pt x="21" y="19"/>
                    <a:pt x="21" y="20"/>
                  </a:cubicBezTo>
                  <a:cubicBezTo>
                    <a:pt x="21" y="20"/>
                    <a:pt x="21" y="20"/>
                    <a:pt x="21" y="20"/>
                  </a:cubicBezTo>
                  <a:cubicBezTo>
                    <a:pt x="22" y="22"/>
                    <a:pt x="22" y="22"/>
                    <a:pt x="22" y="22"/>
                  </a:cubicBezTo>
                  <a:cubicBezTo>
                    <a:pt x="21" y="22"/>
                    <a:pt x="20" y="23"/>
                    <a:pt x="19" y="23"/>
                  </a:cubicBezTo>
                  <a:cubicBezTo>
                    <a:pt x="18" y="22"/>
                    <a:pt x="18" y="22"/>
                    <a:pt x="18" y="22"/>
                  </a:cubicBezTo>
                  <a:cubicBezTo>
                    <a:pt x="18" y="22"/>
                    <a:pt x="18" y="22"/>
                    <a:pt x="18" y="22"/>
                  </a:cubicBezTo>
                  <a:cubicBezTo>
                    <a:pt x="16" y="22"/>
                    <a:pt x="15" y="23"/>
                    <a:pt x="14" y="23"/>
                  </a:cubicBezTo>
                  <a:cubicBezTo>
                    <a:pt x="13" y="23"/>
                    <a:pt x="13" y="23"/>
                    <a:pt x="13" y="23"/>
                  </a:cubicBezTo>
                  <a:cubicBezTo>
                    <a:pt x="13" y="25"/>
                    <a:pt x="13" y="25"/>
                    <a:pt x="13" y="25"/>
                  </a:cubicBezTo>
                  <a:cubicBezTo>
                    <a:pt x="12" y="25"/>
                    <a:pt x="11" y="25"/>
                    <a:pt x="10" y="24"/>
                  </a:cubicBezTo>
                  <a:cubicBezTo>
                    <a:pt x="10" y="23"/>
                    <a:pt x="10" y="23"/>
                    <a:pt x="10" y="23"/>
                  </a:cubicBezTo>
                  <a:cubicBezTo>
                    <a:pt x="10" y="22"/>
                    <a:pt x="10" y="22"/>
                    <a:pt x="10" y="22"/>
                  </a:cubicBezTo>
                  <a:cubicBezTo>
                    <a:pt x="9" y="22"/>
                    <a:pt x="8" y="21"/>
                    <a:pt x="7" y="20"/>
                  </a:cubicBezTo>
                  <a:cubicBezTo>
                    <a:pt x="6" y="20"/>
                    <a:pt x="6" y="20"/>
                    <a:pt x="6" y="20"/>
                  </a:cubicBezTo>
                  <a:cubicBezTo>
                    <a:pt x="5" y="21"/>
                    <a:pt x="5" y="21"/>
                    <a:pt x="5" y="21"/>
                  </a:cubicBezTo>
                  <a:cubicBezTo>
                    <a:pt x="4" y="20"/>
                    <a:pt x="3" y="19"/>
                    <a:pt x="3" y="18"/>
                  </a:cubicBezTo>
                  <a:cubicBezTo>
                    <a:pt x="4" y="17"/>
                    <a:pt x="4" y="17"/>
                    <a:pt x="4" y="17"/>
                  </a:cubicBezTo>
                  <a:cubicBezTo>
                    <a:pt x="4" y="17"/>
                    <a:pt x="4" y="17"/>
                    <a:pt x="4" y="17"/>
                  </a:cubicBezTo>
                  <a:cubicBezTo>
                    <a:pt x="4" y="16"/>
                    <a:pt x="4" y="14"/>
                    <a:pt x="4" y="13"/>
                  </a:cubicBezTo>
                  <a:cubicBezTo>
                    <a:pt x="3" y="13"/>
                    <a:pt x="3" y="13"/>
                    <a:pt x="3" y="13"/>
                  </a:cubicBezTo>
                  <a:cubicBezTo>
                    <a:pt x="1" y="12"/>
                    <a:pt x="1" y="12"/>
                    <a:pt x="1" y="12"/>
                  </a:cubicBezTo>
                  <a:cubicBezTo>
                    <a:pt x="1" y="11"/>
                    <a:pt x="2" y="10"/>
                    <a:pt x="2" y="9"/>
                  </a:cubicBezTo>
                  <a:cubicBezTo>
                    <a:pt x="4" y="9"/>
                    <a:pt x="4" y="9"/>
                    <a:pt x="4" y="9"/>
                  </a:cubicBezTo>
                  <a:cubicBezTo>
                    <a:pt x="4" y="9"/>
                    <a:pt x="4" y="9"/>
                    <a:pt x="4" y="9"/>
                  </a:cubicBezTo>
                  <a:cubicBezTo>
                    <a:pt x="5" y="8"/>
                    <a:pt x="5" y="7"/>
                    <a:pt x="6" y="6"/>
                  </a:cubicBezTo>
                  <a:cubicBezTo>
                    <a:pt x="6" y="5"/>
                    <a:pt x="6" y="5"/>
                    <a:pt x="6" y="5"/>
                  </a:cubicBezTo>
                  <a:cubicBezTo>
                    <a:pt x="5" y="4"/>
                    <a:pt x="5" y="4"/>
                    <a:pt x="5" y="4"/>
                  </a:cubicBezTo>
                  <a:cubicBezTo>
                    <a:pt x="6" y="3"/>
                    <a:pt x="7" y="2"/>
                    <a:pt x="8" y="2"/>
                  </a:cubicBezTo>
                  <a:cubicBezTo>
                    <a:pt x="9" y="3"/>
                    <a:pt x="9" y="3"/>
                    <a:pt x="9" y="3"/>
                  </a:cubicBezTo>
                  <a:cubicBezTo>
                    <a:pt x="10" y="3"/>
                    <a:pt x="10" y="3"/>
                    <a:pt x="10" y="3"/>
                  </a:cubicBezTo>
                  <a:moveTo>
                    <a:pt x="14" y="0"/>
                  </a:moveTo>
                  <a:cubicBezTo>
                    <a:pt x="13" y="0"/>
                    <a:pt x="13" y="0"/>
                    <a:pt x="13" y="0"/>
                  </a:cubicBezTo>
                  <a:cubicBezTo>
                    <a:pt x="13" y="2"/>
                    <a:pt x="13" y="2"/>
                    <a:pt x="13" y="2"/>
                  </a:cubicBezTo>
                  <a:cubicBezTo>
                    <a:pt x="12" y="2"/>
                    <a:pt x="11" y="2"/>
                    <a:pt x="9" y="3"/>
                  </a:cubicBezTo>
                  <a:cubicBezTo>
                    <a:pt x="8" y="1"/>
                    <a:pt x="8" y="1"/>
                    <a:pt x="8" y="1"/>
                  </a:cubicBezTo>
                  <a:cubicBezTo>
                    <a:pt x="8" y="1"/>
                    <a:pt x="8" y="1"/>
                    <a:pt x="8" y="1"/>
                  </a:cubicBezTo>
                  <a:cubicBezTo>
                    <a:pt x="7" y="2"/>
                    <a:pt x="5" y="2"/>
                    <a:pt x="4" y="3"/>
                  </a:cubicBezTo>
                  <a:cubicBezTo>
                    <a:pt x="4" y="4"/>
                    <a:pt x="4" y="4"/>
                    <a:pt x="4" y="4"/>
                  </a:cubicBezTo>
                  <a:cubicBezTo>
                    <a:pt x="4" y="4"/>
                    <a:pt x="4" y="4"/>
                    <a:pt x="4" y="4"/>
                  </a:cubicBezTo>
                  <a:cubicBezTo>
                    <a:pt x="4" y="4"/>
                    <a:pt x="4" y="4"/>
                    <a:pt x="4" y="4"/>
                  </a:cubicBezTo>
                  <a:cubicBezTo>
                    <a:pt x="4" y="5"/>
                    <a:pt x="4" y="5"/>
                    <a:pt x="4" y="6"/>
                  </a:cubicBezTo>
                  <a:cubicBezTo>
                    <a:pt x="4" y="6"/>
                    <a:pt x="4" y="6"/>
                    <a:pt x="4" y="6"/>
                  </a:cubicBezTo>
                  <a:cubicBezTo>
                    <a:pt x="4" y="7"/>
                    <a:pt x="4" y="7"/>
                    <a:pt x="4" y="7"/>
                  </a:cubicBezTo>
                  <a:cubicBezTo>
                    <a:pt x="4" y="7"/>
                    <a:pt x="4" y="8"/>
                    <a:pt x="4" y="8"/>
                  </a:cubicBezTo>
                  <a:cubicBezTo>
                    <a:pt x="2" y="8"/>
                    <a:pt x="2" y="8"/>
                    <a:pt x="2" y="8"/>
                  </a:cubicBezTo>
                  <a:cubicBezTo>
                    <a:pt x="1" y="8"/>
                    <a:pt x="1" y="8"/>
                    <a:pt x="1" y="8"/>
                  </a:cubicBezTo>
                  <a:cubicBezTo>
                    <a:pt x="1" y="9"/>
                    <a:pt x="1" y="9"/>
                    <a:pt x="1" y="9"/>
                  </a:cubicBezTo>
                  <a:cubicBezTo>
                    <a:pt x="1" y="9"/>
                    <a:pt x="1" y="9"/>
                    <a:pt x="1" y="9"/>
                  </a:cubicBezTo>
                  <a:cubicBezTo>
                    <a:pt x="1" y="10"/>
                    <a:pt x="0" y="13"/>
                    <a:pt x="0" y="15"/>
                  </a:cubicBezTo>
                  <a:cubicBezTo>
                    <a:pt x="0" y="15"/>
                    <a:pt x="0" y="15"/>
                    <a:pt x="0" y="15"/>
                  </a:cubicBezTo>
                  <a:cubicBezTo>
                    <a:pt x="0" y="15"/>
                    <a:pt x="0" y="15"/>
                    <a:pt x="0" y="15"/>
                  </a:cubicBezTo>
                  <a:cubicBezTo>
                    <a:pt x="0" y="15"/>
                    <a:pt x="0" y="15"/>
                    <a:pt x="0" y="15"/>
                  </a:cubicBezTo>
                  <a:cubicBezTo>
                    <a:pt x="0" y="15"/>
                    <a:pt x="0" y="15"/>
                    <a:pt x="0" y="15"/>
                  </a:cubicBezTo>
                  <a:cubicBezTo>
                    <a:pt x="2" y="16"/>
                    <a:pt x="2" y="16"/>
                    <a:pt x="2" y="16"/>
                  </a:cubicBezTo>
                  <a:cubicBezTo>
                    <a:pt x="2" y="16"/>
                    <a:pt x="2" y="17"/>
                    <a:pt x="2" y="18"/>
                  </a:cubicBezTo>
                  <a:cubicBezTo>
                    <a:pt x="2" y="18"/>
                    <a:pt x="2" y="18"/>
                    <a:pt x="2" y="18"/>
                  </a:cubicBezTo>
                  <a:cubicBezTo>
                    <a:pt x="2" y="18"/>
                    <a:pt x="2" y="18"/>
                    <a:pt x="2" y="18"/>
                  </a:cubicBezTo>
                  <a:cubicBezTo>
                    <a:pt x="2" y="19"/>
                    <a:pt x="2" y="20"/>
                    <a:pt x="1" y="20"/>
                  </a:cubicBezTo>
                  <a:cubicBezTo>
                    <a:pt x="1" y="21"/>
                    <a:pt x="1" y="21"/>
                    <a:pt x="1" y="21"/>
                  </a:cubicBezTo>
                  <a:cubicBezTo>
                    <a:pt x="1" y="21"/>
                    <a:pt x="1" y="21"/>
                    <a:pt x="1" y="21"/>
                  </a:cubicBezTo>
                  <a:cubicBezTo>
                    <a:pt x="2" y="22"/>
                    <a:pt x="3" y="23"/>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6" y="23"/>
                    <a:pt x="6" y="23"/>
                    <a:pt x="6" y="23"/>
                  </a:cubicBezTo>
                  <a:cubicBezTo>
                    <a:pt x="7" y="24"/>
                    <a:pt x="7" y="24"/>
                    <a:pt x="8" y="25"/>
                  </a:cubicBezTo>
                  <a:cubicBezTo>
                    <a:pt x="8" y="25"/>
                    <a:pt x="8" y="25"/>
                    <a:pt x="8" y="25"/>
                  </a:cubicBezTo>
                  <a:cubicBezTo>
                    <a:pt x="8" y="26"/>
                    <a:pt x="8" y="26"/>
                    <a:pt x="8" y="27"/>
                  </a:cubicBezTo>
                  <a:cubicBezTo>
                    <a:pt x="9" y="27"/>
                    <a:pt x="9" y="27"/>
                    <a:pt x="9" y="27"/>
                  </a:cubicBezTo>
                  <a:cubicBezTo>
                    <a:pt x="10" y="28"/>
                    <a:pt x="11" y="28"/>
                    <a:pt x="13" y="28"/>
                  </a:cubicBezTo>
                  <a:cubicBezTo>
                    <a:pt x="13" y="28"/>
                    <a:pt x="13" y="28"/>
                    <a:pt x="13" y="28"/>
                  </a:cubicBezTo>
                  <a:cubicBezTo>
                    <a:pt x="14" y="27"/>
                    <a:pt x="14" y="27"/>
                    <a:pt x="14" y="27"/>
                  </a:cubicBezTo>
                  <a:cubicBezTo>
                    <a:pt x="14" y="26"/>
                    <a:pt x="14" y="26"/>
                    <a:pt x="14" y="26"/>
                  </a:cubicBezTo>
                  <a:cubicBezTo>
                    <a:pt x="15" y="26"/>
                    <a:pt x="16" y="25"/>
                    <a:pt x="17" y="25"/>
                  </a:cubicBezTo>
                  <a:cubicBezTo>
                    <a:pt x="18" y="26"/>
                    <a:pt x="18" y="26"/>
                    <a:pt x="18" y="26"/>
                  </a:cubicBezTo>
                  <a:cubicBezTo>
                    <a:pt x="19" y="27"/>
                    <a:pt x="19" y="27"/>
                    <a:pt x="19" y="27"/>
                  </a:cubicBezTo>
                  <a:cubicBezTo>
                    <a:pt x="20" y="26"/>
                    <a:pt x="21" y="25"/>
                    <a:pt x="22" y="24"/>
                  </a:cubicBezTo>
                  <a:cubicBezTo>
                    <a:pt x="22" y="24"/>
                    <a:pt x="22" y="24"/>
                    <a:pt x="22" y="24"/>
                  </a:cubicBezTo>
                  <a:cubicBezTo>
                    <a:pt x="22" y="23"/>
                    <a:pt x="22" y="23"/>
                    <a:pt x="23" y="22"/>
                  </a:cubicBezTo>
                  <a:cubicBezTo>
                    <a:pt x="23" y="22"/>
                    <a:pt x="23" y="22"/>
                    <a:pt x="23" y="22"/>
                  </a:cubicBezTo>
                  <a:cubicBezTo>
                    <a:pt x="23" y="21"/>
                    <a:pt x="23" y="21"/>
                    <a:pt x="23" y="21"/>
                  </a:cubicBezTo>
                  <a:cubicBezTo>
                    <a:pt x="23" y="21"/>
                    <a:pt x="23" y="21"/>
                    <a:pt x="23" y="21"/>
                  </a:cubicBezTo>
                  <a:cubicBezTo>
                    <a:pt x="22" y="21"/>
                    <a:pt x="22" y="21"/>
                    <a:pt x="22" y="21"/>
                  </a:cubicBezTo>
                  <a:cubicBezTo>
                    <a:pt x="23" y="20"/>
                    <a:pt x="23" y="20"/>
                    <a:pt x="23" y="20"/>
                  </a:cubicBezTo>
                  <a:cubicBezTo>
                    <a:pt x="23" y="19"/>
                    <a:pt x="23" y="19"/>
                    <a:pt x="24" y="19"/>
                  </a:cubicBezTo>
                  <a:cubicBezTo>
                    <a:pt x="24" y="19"/>
                    <a:pt x="24" y="19"/>
                    <a:pt x="25" y="19"/>
                  </a:cubicBezTo>
                  <a:cubicBezTo>
                    <a:pt x="25" y="19"/>
                    <a:pt x="25" y="19"/>
                    <a:pt x="25" y="19"/>
                  </a:cubicBezTo>
                  <a:cubicBezTo>
                    <a:pt x="25" y="18"/>
                    <a:pt x="26" y="18"/>
                    <a:pt x="26" y="17"/>
                  </a:cubicBezTo>
                  <a:cubicBezTo>
                    <a:pt x="26" y="17"/>
                    <a:pt x="26" y="17"/>
                    <a:pt x="26" y="17"/>
                  </a:cubicBezTo>
                  <a:cubicBezTo>
                    <a:pt x="26" y="16"/>
                    <a:pt x="27" y="14"/>
                    <a:pt x="27" y="13"/>
                  </a:cubicBezTo>
                  <a:cubicBezTo>
                    <a:pt x="26" y="12"/>
                    <a:pt x="26" y="12"/>
                    <a:pt x="26" y="12"/>
                  </a:cubicBezTo>
                  <a:cubicBezTo>
                    <a:pt x="24" y="12"/>
                    <a:pt x="24" y="12"/>
                    <a:pt x="24" y="12"/>
                  </a:cubicBezTo>
                  <a:cubicBezTo>
                    <a:pt x="24" y="11"/>
                    <a:pt x="24" y="11"/>
                    <a:pt x="24" y="10"/>
                  </a:cubicBezTo>
                  <a:cubicBezTo>
                    <a:pt x="24" y="10"/>
                    <a:pt x="24" y="10"/>
                    <a:pt x="24" y="10"/>
                  </a:cubicBezTo>
                  <a:cubicBezTo>
                    <a:pt x="25" y="9"/>
                    <a:pt x="25" y="9"/>
                    <a:pt x="25" y="9"/>
                  </a:cubicBezTo>
                  <a:cubicBezTo>
                    <a:pt x="25" y="9"/>
                    <a:pt x="25" y="8"/>
                    <a:pt x="25" y="8"/>
                  </a:cubicBezTo>
                  <a:cubicBezTo>
                    <a:pt x="25" y="7"/>
                    <a:pt x="25" y="7"/>
                    <a:pt x="25" y="7"/>
                  </a:cubicBezTo>
                  <a:cubicBezTo>
                    <a:pt x="25" y="7"/>
                    <a:pt x="25" y="7"/>
                    <a:pt x="25" y="7"/>
                  </a:cubicBezTo>
                  <a:cubicBezTo>
                    <a:pt x="25" y="7"/>
                    <a:pt x="25" y="7"/>
                    <a:pt x="25" y="7"/>
                  </a:cubicBezTo>
                  <a:cubicBezTo>
                    <a:pt x="25" y="6"/>
                    <a:pt x="25" y="6"/>
                    <a:pt x="25" y="6"/>
                  </a:cubicBezTo>
                  <a:cubicBezTo>
                    <a:pt x="25" y="6"/>
                    <a:pt x="23" y="4"/>
                    <a:pt x="23" y="3"/>
                  </a:cubicBezTo>
                  <a:cubicBezTo>
                    <a:pt x="22" y="4"/>
                    <a:pt x="22" y="4"/>
                    <a:pt x="22" y="4"/>
                  </a:cubicBezTo>
                  <a:cubicBezTo>
                    <a:pt x="21" y="5"/>
                    <a:pt x="21" y="5"/>
                    <a:pt x="21" y="5"/>
                  </a:cubicBezTo>
                  <a:cubicBezTo>
                    <a:pt x="20" y="4"/>
                    <a:pt x="19" y="3"/>
                    <a:pt x="18" y="3"/>
                  </a:cubicBezTo>
                  <a:cubicBezTo>
                    <a:pt x="18" y="1"/>
                    <a:pt x="18" y="1"/>
                    <a:pt x="18" y="1"/>
                  </a:cubicBezTo>
                  <a:cubicBezTo>
                    <a:pt x="18" y="0"/>
                    <a:pt x="18" y="0"/>
                    <a:pt x="18" y="0"/>
                  </a:cubicBezTo>
                  <a:cubicBezTo>
                    <a:pt x="16" y="0"/>
                    <a:pt x="15" y="0"/>
                    <a:pt x="14" y="0"/>
                  </a:cubicBezTo>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19" name="Freeform 34"/>
            <p:cNvSpPr>
              <a:spLocks noEditPoints="1"/>
            </p:cNvSpPr>
            <p:nvPr/>
          </p:nvSpPr>
          <p:spPr bwMode="auto">
            <a:xfrm>
              <a:off x="6193280" y="1344639"/>
              <a:ext cx="1772129" cy="1578099"/>
            </a:xfrm>
            <a:custGeom>
              <a:avLst/>
              <a:gdLst>
                <a:gd name="T0" fmla="*/ 17 w 19"/>
                <a:gd name="T1" fmla="*/ 9 h 17"/>
                <a:gd name="T2" fmla="*/ 17 w 19"/>
                <a:gd name="T3" fmla="*/ 9 h 17"/>
                <a:gd name="T4" fmla="*/ 16 w 19"/>
                <a:gd name="T5" fmla="*/ 9 h 17"/>
                <a:gd name="T6" fmla="*/ 17 w 19"/>
                <a:gd name="T7" fmla="*/ 8 h 17"/>
                <a:gd name="T8" fmla="*/ 16 w 19"/>
                <a:gd name="T9" fmla="*/ 9 h 17"/>
                <a:gd name="T10" fmla="*/ 16 w 19"/>
                <a:gd name="T11" fmla="*/ 8 h 17"/>
                <a:gd name="T12" fmla="*/ 17 w 19"/>
                <a:gd name="T13" fmla="*/ 8 h 17"/>
                <a:gd name="T14" fmla="*/ 16 w 19"/>
                <a:gd name="T15" fmla="*/ 7 h 17"/>
                <a:gd name="T16" fmla="*/ 16 w 19"/>
                <a:gd name="T17" fmla="*/ 7 h 17"/>
                <a:gd name="T18" fmla="*/ 16 w 19"/>
                <a:gd name="T19" fmla="*/ 7 h 17"/>
                <a:gd name="T20" fmla="*/ 15 w 19"/>
                <a:gd name="T21" fmla="*/ 6 h 17"/>
                <a:gd name="T22" fmla="*/ 16 w 19"/>
                <a:gd name="T23" fmla="*/ 6 h 17"/>
                <a:gd name="T24" fmla="*/ 15 w 19"/>
                <a:gd name="T25" fmla="*/ 6 h 17"/>
                <a:gd name="T26" fmla="*/ 16 w 19"/>
                <a:gd name="T27" fmla="*/ 5 h 17"/>
                <a:gd name="T28" fmla="*/ 15 w 19"/>
                <a:gd name="T29" fmla="*/ 6 h 17"/>
                <a:gd name="T30" fmla="*/ 14 w 19"/>
                <a:gd name="T31" fmla="*/ 5 h 17"/>
                <a:gd name="T32" fmla="*/ 15 w 19"/>
                <a:gd name="T33" fmla="*/ 5 h 17"/>
                <a:gd name="T34" fmla="*/ 15 w 19"/>
                <a:gd name="T35" fmla="*/ 5 h 17"/>
                <a:gd name="T36" fmla="*/ 13 w 19"/>
                <a:gd name="T37" fmla="*/ 4 h 17"/>
                <a:gd name="T38" fmla="*/ 15 w 19"/>
                <a:gd name="T39" fmla="*/ 4 h 17"/>
                <a:gd name="T40" fmla="*/ 10 w 19"/>
                <a:gd name="T41" fmla="*/ 16 h 17"/>
                <a:gd name="T42" fmla="*/ 2 w 19"/>
                <a:gd name="T43" fmla="*/ 7 h 17"/>
                <a:gd name="T44" fmla="*/ 5 w 19"/>
                <a:gd name="T45" fmla="*/ 5 h 17"/>
                <a:gd name="T46" fmla="*/ 12 w 19"/>
                <a:gd name="T47" fmla="*/ 4 h 17"/>
                <a:gd name="T48" fmla="*/ 16 w 19"/>
                <a:gd name="T49" fmla="*/ 12 h 17"/>
                <a:gd name="T50" fmla="*/ 14 w 19"/>
                <a:gd name="T51" fmla="*/ 15 h 17"/>
                <a:gd name="T52" fmla="*/ 10 w 19"/>
                <a:gd name="T53" fmla="*/ 16 h 17"/>
                <a:gd name="T54" fmla="*/ 13 w 19"/>
                <a:gd name="T55" fmla="*/ 4 h 17"/>
                <a:gd name="T56" fmla="*/ 14 w 19"/>
                <a:gd name="T57" fmla="*/ 3 h 17"/>
                <a:gd name="T58" fmla="*/ 12 w 19"/>
                <a:gd name="T59" fmla="*/ 4 h 17"/>
                <a:gd name="T60" fmla="*/ 13 w 19"/>
                <a:gd name="T61" fmla="*/ 3 h 17"/>
                <a:gd name="T62" fmla="*/ 12 w 19"/>
                <a:gd name="T63" fmla="*/ 4 h 17"/>
                <a:gd name="T64" fmla="*/ 3 w 19"/>
                <a:gd name="T65" fmla="*/ 5 h 17"/>
                <a:gd name="T66" fmla="*/ 5 w 19"/>
                <a:gd name="T67" fmla="*/ 3 h 17"/>
                <a:gd name="T68" fmla="*/ 4 w 19"/>
                <a:gd name="T69" fmla="*/ 5 h 17"/>
                <a:gd name="T70" fmla="*/ 11 w 19"/>
                <a:gd name="T71" fmla="*/ 3 h 17"/>
                <a:gd name="T72" fmla="*/ 12 w 19"/>
                <a:gd name="T73" fmla="*/ 2 h 17"/>
                <a:gd name="T74" fmla="*/ 13 w 19"/>
                <a:gd name="T75" fmla="*/ 2 h 17"/>
                <a:gd name="T76" fmla="*/ 10 w 19"/>
                <a:gd name="T77" fmla="*/ 3 h 17"/>
                <a:gd name="T78" fmla="*/ 11 w 19"/>
                <a:gd name="T79" fmla="*/ 2 h 17"/>
                <a:gd name="T80" fmla="*/ 11 w 19"/>
                <a:gd name="T81" fmla="*/ 2 h 17"/>
                <a:gd name="T82" fmla="*/ 5 w 19"/>
                <a:gd name="T83" fmla="*/ 4 h 17"/>
                <a:gd name="T84" fmla="*/ 8 w 19"/>
                <a:gd name="T85" fmla="*/ 2 h 17"/>
                <a:gd name="T86" fmla="*/ 6 w 19"/>
                <a:gd name="T87" fmla="*/ 4 h 17"/>
                <a:gd name="T88" fmla="*/ 7 w 19"/>
                <a:gd name="T89" fmla="*/ 3 h 17"/>
                <a:gd name="T90" fmla="*/ 9 w 19"/>
                <a:gd name="T91" fmla="*/ 1 h 17"/>
                <a:gd name="T92" fmla="*/ 7 w 19"/>
                <a:gd name="T93" fmla="*/ 3 h 17"/>
                <a:gd name="T94" fmla="*/ 9 w 19"/>
                <a:gd name="T95" fmla="*/ 3 h 17"/>
                <a:gd name="T96" fmla="*/ 10 w 19"/>
                <a:gd name="T97" fmla="*/ 1 h 17"/>
                <a:gd name="T98" fmla="*/ 9 w 19"/>
                <a:gd name="T99" fmla="*/ 3 h 17"/>
                <a:gd name="T100" fmla="*/ 9 w 19"/>
                <a:gd name="T101" fmla="*/ 1 h 17"/>
                <a:gd name="T102" fmla="*/ 10 w 19"/>
                <a:gd name="T103" fmla="*/ 1 h 17"/>
                <a:gd name="T104" fmla="*/ 8 w 19"/>
                <a:gd name="T105" fmla="*/ 3 h 17"/>
                <a:gd name="T106" fmla="*/ 5 w 19"/>
                <a:gd name="T107" fmla="*/ 2 h 17"/>
                <a:gd name="T108" fmla="*/ 10 w 19"/>
                <a:gd name="T109" fmla="*/ 17 h 17"/>
                <a:gd name="T110" fmla="*/ 14 w 19"/>
                <a:gd name="T111" fmla="*/ 16 h 17"/>
                <a:gd name="T112" fmla="*/ 14 w 19"/>
                <a:gd name="T113" fmla="*/ 15 h 17"/>
                <a:gd name="T114" fmla="*/ 15 w 19"/>
                <a:gd name="T115" fmla="*/ 15 h 17"/>
                <a:gd name="T116" fmla="*/ 16 w 19"/>
                <a:gd name="T11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7">
                  <a:moveTo>
                    <a:pt x="17" y="10"/>
                  </a:moveTo>
                  <a:cubicBezTo>
                    <a:pt x="17" y="9"/>
                    <a:pt x="17" y="9"/>
                    <a:pt x="17" y="9"/>
                  </a:cubicBezTo>
                  <a:cubicBezTo>
                    <a:pt x="17" y="9"/>
                    <a:pt x="17" y="9"/>
                    <a:pt x="17" y="9"/>
                  </a:cubicBezTo>
                  <a:cubicBezTo>
                    <a:pt x="17" y="9"/>
                    <a:pt x="17" y="9"/>
                    <a:pt x="17" y="9"/>
                  </a:cubicBezTo>
                  <a:cubicBezTo>
                    <a:pt x="17" y="10"/>
                    <a:pt x="17" y="10"/>
                    <a:pt x="17" y="10"/>
                  </a:cubicBezTo>
                  <a:moveTo>
                    <a:pt x="16" y="9"/>
                  </a:moveTo>
                  <a:cubicBezTo>
                    <a:pt x="16" y="8"/>
                    <a:pt x="16" y="8"/>
                    <a:pt x="16" y="8"/>
                  </a:cubicBezTo>
                  <a:cubicBezTo>
                    <a:pt x="17" y="8"/>
                    <a:pt x="17" y="8"/>
                    <a:pt x="17" y="8"/>
                  </a:cubicBezTo>
                  <a:cubicBezTo>
                    <a:pt x="17" y="8"/>
                    <a:pt x="17" y="8"/>
                    <a:pt x="17" y="8"/>
                  </a:cubicBezTo>
                  <a:cubicBezTo>
                    <a:pt x="16" y="9"/>
                    <a:pt x="16" y="9"/>
                    <a:pt x="16" y="9"/>
                  </a:cubicBezTo>
                  <a:moveTo>
                    <a:pt x="16" y="8"/>
                  </a:moveTo>
                  <a:cubicBezTo>
                    <a:pt x="16" y="8"/>
                    <a:pt x="16" y="8"/>
                    <a:pt x="16" y="8"/>
                  </a:cubicBezTo>
                  <a:cubicBezTo>
                    <a:pt x="17" y="7"/>
                    <a:pt x="17" y="7"/>
                    <a:pt x="17" y="7"/>
                  </a:cubicBezTo>
                  <a:cubicBezTo>
                    <a:pt x="17" y="8"/>
                    <a:pt x="17" y="8"/>
                    <a:pt x="17" y="8"/>
                  </a:cubicBezTo>
                  <a:cubicBezTo>
                    <a:pt x="16" y="8"/>
                    <a:pt x="16" y="8"/>
                    <a:pt x="16" y="8"/>
                  </a:cubicBezTo>
                  <a:moveTo>
                    <a:pt x="16" y="7"/>
                  </a:moveTo>
                  <a:cubicBezTo>
                    <a:pt x="16" y="7"/>
                    <a:pt x="16" y="7"/>
                    <a:pt x="16" y="7"/>
                  </a:cubicBezTo>
                  <a:cubicBezTo>
                    <a:pt x="16" y="7"/>
                    <a:pt x="16" y="7"/>
                    <a:pt x="16" y="7"/>
                  </a:cubicBezTo>
                  <a:cubicBezTo>
                    <a:pt x="16" y="7"/>
                    <a:pt x="16" y="7"/>
                    <a:pt x="16" y="7"/>
                  </a:cubicBezTo>
                  <a:cubicBezTo>
                    <a:pt x="16" y="7"/>
                    <a:pt x="16" y="7"/>
                    <a:pt x="16" y="7"/>
                  </a:cubicBezTo>
                  <a:moveTo>
                    <a:pt x="15" y="7"/>
                  </a:moveTo>
                  <a:cubicBezTo>
                    <a:pt x="15" y="6"/>
                    <a:pt x="15" y="6"/>
                    <a:pt x="15" y="6"/>
                  </a:cubicBezTo>
                  <a:cubicBezTo>
                    <a:pt x="16" y="6"/>
                    <a:pt x="16" y="6"/>
                    <a:pt x="16" y="6"/>
                  </a:cubicBezTo>
                  <a:cubicBezTo>
                    <a:pt x="16" y="6"/>
                    <a:pt x="16" y="6"/>
                    <a:pt x="16" y="6"/>
                  </a:cubicBezTo>
                  <a:cubicBezTo>
                    <a:pt x="15" y="7"/>
                    <a:pt x="15" y="7"/>
                    <a:pt x="15" y="7"/>
                  </a:cubicBezTo>
                  <a:moveTo>
                    <a:pt x="15" y="6"/>
                  </a:moveTo>
                  <a:cubicBezTo>
                    <a:pt x="15" y="6"/>
                    <a:pt x="15" y="6"/>
                    <a:pt x="15" y="6"/>
                  </a:cubicBezTo>
                  <a:cubicBezTo>
                    <a:pt x="16" y="5"/>
                    <a:pt x="16" y="5"/>
                    <a:pt x="16" y="5"/>
                  </a:cubicBezTo>
                  <a:cubicBezTo>
                    <a:pt x="16" y="6"/>
                    <a:pt x="16" y="6"/>
                    <a:pt x="16" y="6"/>
                  </a:cubicBezTo>
                  <a:cubicBezTo>
                    <a:pt x="15" y="6"/>
                    <a:pt x="15" y="6"/>
                    <a:pt x="15" y="6"/>
                  </a:cubicBezTo>
                  <a:moveTo>
                    <a:pt x="15" y="5"/>
                  </a:moveTo>
                  <a:cubicBezTo>
                    <a:pt x="14" y="5"/>
                    <a:pt x="14" y="5"/>
                    <a:pt x="14" y="5"/>
                  </a:cubicBezTo>
                  <a:cubicBezTo>
                    <a:pt x="15" y="5"/>
                    <a:pt x="15" y="5"/>
                    <a:pt x="15" y="5"/>
                  </a:cubicBezTo>
                  <a:cubicBezTo>
                    <a:pt x="15" y="5"/>
                    <a:pt x="15" y="5"/>
                    <a:pt x="15" y="5"/>
                  </a:cubicBezTo>
                  <a:cubicBezTo>
                    <a:pt x="16" y="5"/>
                    <a:pt x="16" y="5"/>
                    <a:pt x="16" y="5"/>
                  </a:cubicBezTo>
                  <a:cubicBezTo>
                    <a:pt x="15" y="5"/>
                    <a:pt x="15" y="5"/>
                    <a:pt x="15" y="5"/>
                  </a:cubicBezTo>
                  <a:moveTo>
                    <a:pt x="14" y="5"/>
                  </a:moveTo>
                  <a:cubicBezTo>
                    <a:pt x="13" y="4"/>
                    <a:pt x="13" y="4"/>
                    <a:pt x="13" y="4"/>
                  </a:cubicBezTo>
                  <a:cubicBezTo>
                    <a:pt x="15" y="4"/>
                    <a:pt x="15" y="4"/>
                    <a:pt x="15" y="4"/>
                  </a:cubicBezTo>
                  <a:cubicBezTo>
                    <a:pt x="15" y="4"/>
                    <a:pt x="15" y="4"/>
                    <a:pt x="15" y="4"/>
                  </a:cubicBezTo>
                  <a:cubicBezTo>
                    <a:pt x="15" y="4"/>
                    <a:pt x="14" y="5"/>
                    <a:pt x="14" y="5"/>
                  </a:cubicBezTo>
                  <a:moveTo>
                    <a:pt x="10" y="16"/>
                  </a:moveTo>
                  <a:cubicBezTo>
                    <a:pt x="7" y="16"/>
                    <a:pt x="5" y="15"/>
                    <a:pt x="4" y="13"/>
                  </a:cubicBezTo>
                  <a:cubicBezTo>
                    <a:pt x="3" y="11"/>
                    <a:pt x="2" y="9"/>
                    <a:pt x="2" y="7"/>
                  </a:cubicBezTo>
                  <a:cubicBezTo>
                    <a:pt x="2" y="7"/>
                    <a:pt x="2" y="7"/>
                    <a:pt x="2" y="7"/>
                  </a:cubicBezTo>
                  <a:cubicBezTo>
                    <a:pt x="3" y="6"/>
                    <a:pt x="4" y="6"/>
                    <a:pt x="5" y="5"/>
                  </a:cubicBezTo>
                  <a:cubicBezTo>
                    <a:pt x="6" y="4"/>
                    <a:pt x="8" y="4"/>
                    <a:pt x="9" y="4"/>
                  </a:cubicBezTo>
                  <a:cubicBezTo>
                    <a:pt x="10" y="4"/>
                    <a:pt x="11" y="4"/>
                    <a:pt x="12" y="4"/>
                  </a:cubicBezTo>
                  <a:cubicBezTo>
                    <a:pt x="15" y="6"/>
                    <a:pt x="16" y="9"/>
                    <a:pt x="16" y="12"/>
                  </a:cubicBezTo>
                  <a:cubicBezTo>
                    <a:pt x="16" y="12"/>
                    <a:pt x="16" y="12"/>
                    <a:pt x="16" y="12"/>
                  </a:cubicBezTo>
                  <a:cubicBezTo>
                    <a:pt x="16" y="13"/>
                    <a:pt x="15" y="14"/>
                    <a:pt x="14" y="15"/>
                  </a:cubicBezTo>
                  <a:cubicBezTo>
                    <a:pt x="14" y="15"/>
                    <a:pt x="14" y="15"/>
                    <a:pt x="14" y="15"/>
                  </a:cubicBezTo>
                  <a:cubicBezTo>
                    <a:pt x="14" y="15"/>
                    <a:pt x="14" y="15"/>
                    <a:pt x="14" y="15"/>
                  </a:cubicBezTo>
                  <a:cubicBezTo>
                    <a:pt x="12" y="16"/>
                    <a:pt x="11" y="16"/>
                    <a:pt x="10" y="16"/>
                  </a:cubicBezTo>
                  <a:moveTo>
                    <a:pt x="13" y="4"/>
                  </a:moveTo>
                  <a:cubicBezTo>
                    <a:pt x="13" y="4"/>
                    <a:pt x="13" y="4"/>
                    <a:pt x="13" y="4"/>
                  </a:cubicBezTo>
                  <a:cubicBezTo>
                    <a:pt x="14" y="3"/>
                    <a:pt x="14" y="3"/>
                    <a:pt x="14" y="3"/>
                  </a:cubicBezTo>
                  <a:cubicBezTo>
                    <a:pt x="14" y="3"/>
                    <a:pt x="14" y="3"/>
                    <a:pt x="14" y="3"/>
                  </a:cubicBezTo>
                  <a:cubicBezTo>
                    <a:pt x="13" y="4"/>
                    <a:pt x="13" y="4"/>
                    <a:pt x="13" y="4"/>
                  </a:cubicBezTo>
                  <a:moveTo>
                    <a:pt x="12" y="4"/>
                  </a:moveTo>
                  <a:cubicBezTo>
                    <a:pt x="12" y="4"/>
                    <a:pt x="12" y="4"/>
                    <a:pt x="12" y="4"/>
                  </a:cubicBezTo>
                  <a:cubicBezTo>
                    <a:pt x="12" y="3"/>
                    <a:pt x="13" y="3"/>
                    <a:pt x="13" y="3"/>
                  </a:cubicBezTo>
                  <a:cubicBezTo>
                    <a:pt x="13" y="3"/>
                    <a:pt x="13" y="3"/>
                    <a:pt x="13" y="3"/>
                  </a:cubicBezTo>
                  <a:cubicBezTo>
                    <a:pt x="12" y="4"/>
                    <a:pt x="12" y="4"/>
                    <a:pt x="12" y="4"/>
                  </a:cubicBezTo>
                  <a:moveTo>
                    <a:pt x="3" y="5"/>
                  </a:moveTo>
                  <a:cubicBezTo>
                    <a:pt x="3" y="5"/>
                    <a:pt x="3" y="5"/>
                    <a:pt x="3" y="5"/>
                  </a:cubicBezTo>
                  <a:cubicBezTo>
                    <a:pt x="4" y="5"/>
                    <a:pt x="4" y="4"/>
                    <a:pt x="5" y="3"/>
                  </a:cubicBezTo>
                  <a:cubicBezTo>
                    <a:pt x="5" y="3"/>
                    <a:pt x="5" y="3"/>
                    <a:pt x="5" y="3"/>
                  </a:cubicBezTo>
                  <a:cubicBezTo>
                    <a:pt x="6" y="3"/>
                    <a:pt x="6" y="3"/>
                    <a:pt x="6" y="3"/>
                  </a:cubicBezTo>
                  <a:cubicBezTo>
                    <a:pt x="5" y="3"/>
                    <a:pt x="4" y="4"/>
                    <a:pt x="4" y="5"/>
                  </a:cubicBezTo>
                  <a:cubicBezTo>
                    <a:pt x="3" y="5"/>
                    <a:pt x="3" y="5"/>
                    <a:pt x="3" y="5"/>
                  </a:cubicBezTo>
                  <a:moveTo>
                    <a:pt x="11" y="3"/>
                  </a:moveTo>
                  <a:cubicBezTo>
                    <a:pt x="11" y="3"/>
                    <a:pt x="11" y="3"/>
                    <a:pt x="11" y="3"/>
                  </a:cubicBezTo>
                  <a:cubicBezTo>
                    <a:pt x="12" y="2"/>
                    <a:pt x="12" y="2"/>
                    <a:pt x="12" y="2"/>
                  </a:cubicBezTo>
                  <a:cubicBezTo>
                    <a:pt x="12" y="2"/>
                    <a:pt x="12" y="2"/>
                    <a:pt x="12" y="2"/>
                  </a:cubicBezTo>
                  <a:cubicBezTo>
                    <a:pt x="13" y="2"/>
                    <a:pt x="13" y="2"/>
                    <a:pt x="13" y="2"/>
                  </a:cubicBezTo>
                  <a:cubicBezTo>
                    <a:pt x="12" y="3"/>
                    <a:pt x="12" y="3"/>
                    <a:pt x="11" y="3"/>
                  </a:cubicBezTo>
                  <a:moveTo>
                    <a:pt x="10" y="3"/>
                  </a:moveTo>
                  <a:cubicBezTo>
                    <a:pt x="10" y="3"/>
                    <a:pt x="10" y="3"/>
                    <a:pt x="10" y="3"/>
                  </a:cubicBezTo>
                  <a:cubicBezTo>
                    <a:pt x="10" y="2"/>
                    <a:pt x="11" y="2"/>
                    <a:pt x="11" y="2"/>
                  </a:cubicBezTo>
                  <a:cubicBezTo>
                    <a:pt x="12" y="2"/>
                    <a:pt x="12" y="2"/>
                    <a:pt x="12" y="2"/>
                  </a:cubicBezTo>
                  <a:cubicBezTo>
                    <a:pt x="11" y="2"/>
                    <a:pt x="11" y="2"/>
                    <a:pt x="11" y="2"/>
                  </a:cubicBezTo>
                  <a:cubicBezTo>
                    <a:pt x="11" y="2"/>
                    <a:pt x="11" y="3"/>
                    <a:pt x="10" y="3"/>
                  </a:cubicBezTo>
                  <a:moveTo>
                    <a:pt x="5" y="4"/>
                  </a:moveTo>
                  <a:cubicBezTo>
                    <a:pt x="6" y="3"/>
                    <a:pt x="6" y="3"/>
                    <a:pt x="7" y="2"/>
                  </a:cubicBezTo>
                  <a:cubicBezTo>
                    <a:pt x="8" y="2"/>
                    <a:pt x="8" y="2"/>
                    <a:pt x="8" y="2"/>
                  </a:cubicBezTo>
                  <a:cubicBezTo>
                    <a:pt x="6" y="4"/>
                    <a:pt x="6" y="4"/>
                    <a:pt x="6" y="4"/>
                  </a:cubicBezTo>
                  <a:cubicBezTo>
                    <a:pt x="6" y="4"/>
                    <a:pt x="6" y="4"/>
                    <a:pt x="6" y="4"/>
                  </a:cubicBezTo>
                  <a:cubicBezTo>
                    <a:pt x="5" y="4"/>
                    <a:pt x="5" y="4"/>
                    <a:pt x="5" y="4"/>
                  </a:cubicBezTo>
                  <a:moveTo>
                    <a:pt x="7" y="3"/>
                  </a:moveTo>
                  <a:cubicBezTo>
                    <a:pt x="8" y="2"/>
                    <a:pt x="8" y="2"/>
                    <a:pt x="8" y="2"/>
                  </a:cubicBezTo>
                  <a:cubicBezTo>
                    <a:pt x="9" y="1"/>
                    <a:pt x="9" y="1"/>
                    <a:pt x="9" y="1"/>
                  </a:cubicBezTo>
                  <a:cubicBezTo>
                    <a:pt x="8" y="2"/>
                    <a:pt x="7" y="2"/>
                    <a:pt x="7" y="3"/>
                  </a:cubicBezTo>
                  <a:cubicBezTo>
                    <a:pt x="7" y="3"/>
                    <a:pt x="7" y="3"/>
                    <a:pt x="7" y="3"/>
                  </a:cubicBezTo>
                  <a:cubicBezTo>
                    <a:pt x="7" y="3"/>
                    <a:pt x="7" y="3"/>
                    <a:pt x="7" y="3"/>
                  </a:cubicBezTo>
                  <a:moveTo>
                    <a:pt x="9" y="3"/>
                  </a:moveTo>
                  <a:cubicBezTo>
                    <a:pt x="9" y="3"/>
                    <a:pt x="9" y="3"/>
                    <a:pt x="9" y="3"/>
                  </a:cubicBezTo>
                  <a:cubicBezTo>
                    <a:pt x="9" y="2"/>
                    <a:pt x="10" y="2"/>
                    <a:pt x="10" y="1"/>
                  </a:cubicBezTo>
                  <a:cubicBezTo>
                    <a:pt x="11" y="2"/>
                    <a:pt x="11" y="2"/>
                    <a:pt x="11" y="2"/>
                  </a:cubicBezTo>
                  <a:cubicBezTo>
                    <a:pt x="10" y="2"/>
                    <a:pt x="10" y="2"/>
                    <a:pt x="9" y="3"/>
                  </a:cubicBezTo>
                  <a:moveTo>
                    <a:pt x="8" y="3"/>
                  </a:moveTo>
                  <a:cubicBezTo>
                    <a:pt x="8" y="2"/>
                    <a:pt x="9" y="2"/>
                    <a:pt x="9" y="1"/>
                  </a:cubicBezTo>
                  <a:cubicBezTo>
                    <a:pt x="9" y="1"/>
                    <a:pt x="9" y="1"/>
                    <a:pt x="9" y="1"/>
                  </a:cubicBezTo>
                  <a:cubicBezTo>
                    <a:pt x="10" y="1"/>
                    <a:pt x="10" y="1"/>
                    <a:pt x="10" y="1"/>
                  </a:cubicBezTo>
                  <a:cubicBezTo>
                    <a:pt x="9" y="2"/>
                    <a:pt x="9" y="2"/>
                    <a:pt x="8" y="3"/>
                  </a:cubicBezTo>
                  <a:cubicBezTo>
                    <a:pt x="8" y="3"/>
                    <a:pt x="8" y="3"/>
                    <a:pt x="8" y="3"/>
                  </a:cubicBezTo>
                  <a:moveTo>
                    <a:pt x="9" y="0"/>
                  </a:moveTo>
                  <a:cubicBezTo>
                    <a:pt x="8" y="0"/>
                    <a:pt x="6" y="1"/>
                    <a:pt x="5" y="2"/>
                  </a:cubicBezTo>
                  <a:cubicBezTo>
                    <a:pt x="0" y="5"/>
                    <a:pt x="1" y="10"/>
                    <a:pt x="3" y="13"/>
                  </a:cubicBezTo>
                  <a:cubicBezTo>
                    <a:pt x="5" y="15"/>
                    <a:pt x="7" y="17"/>
                    <a:pt x="10" y="17"/>
                  </a:cubicBezTo>
                  <a:cubicBezTo>
                    <a:pt x="11" y="17"/>
                    <a:pt x="12" y="17"/>
                    <a:pt x="14" y="16"/>
                  </a:cubicBezTo>
                  <a:cubicBezTo>
                    <a:pt x="14" y="16"/>
                    <a:pt x="14" y="16"/>
                    <a:pt x="14" y="16"/>
                  </a:cubicBezTo>
                  <a:cubicBezTo>
                    <a:pt x="14" y="16"/>
                    <a:pt x="14" y="16"/>
                    <a:pt x="14" y="16"/>
                  </a:cubicBezTo>
                  <a:cubicBezTo>
                    <a:pt x="14" y="15"/>
                    <a:pt x="14" y="15"/>
                    <a:pt x="14" y="15"/>
                  </a:cubicBezTo>
                  <a:cubicBezTo>
                    <a:pt x="15" y="15"/>
                    <a:pt x="15" y="15"/>
                    <a:pt x="15" y="15"/>
                  </a:cubicBezTo>
                  <a:cubicBezTo>
                    <a:pt x="15" y="15"/>
                    <a:pt x="15" y="15"/>
                    <a:pt x="15" y="15"/>
                  </a:cubicBezTo>
                  <a:cubicBezTo>
                    <a:pt x="15" y="15"/>
                    <a:pt x="15" y="15"/>
                    <a:pt x="15" y="15"/>
                  </a:cubicBezTo>
                  <a:cubicBezTo>
                    <a:pt x="19" y="12"/>
                    <a:pt x="18" y="7"/>
                    <a:pt x="16" y="4"/>
                  </a:cubicBezTo>
                  <a:cubicBezTo>
                    <a:pt x="15" y="2"/>
                    <a:pt x="12" y="0"/>
                    <a:pt x="9" y="0"/>
                  </a:cubicBezTo>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grpSp>
        <p:nvGrpSpPr>
          <p:cNvPr id="20" name="组合 19"/>
          <p:cNvGrpSpPr/>
          <p:nvPr/>
        </p:nvGrpSpPr>
        <p:grpSpPr>
          <a:xfrm>
            <a:off x="5462641" y="4701173"/>
            <a:ext cx="2043765" cy="2147245"/>
            <a:chOff x="5921634" y="3672979"/>
            <a:chExt cx="2043765" cy="2147245"/>
          </a:xfrm>
        </p:grpSpPr>
        <p:sp>
          <p:nvSpPr>
            <p:cNvPr id="21" name="Freeform 35"/>
            <p:cNvSpPr>
              <a:spLocks noEditPoints="1"/>
            </p:cNvSpPr>
            <p:nvPr/>
          </p:nvSpPr>
          <p:spPr bwMode="auto">
            <a:xfrm>
              <a:off x="6283820" y="4048095"/>
              <a:ext cx="1409944" cy="1306464"/>
            </a:xfrm>
            <a:custGeom>
              <a:avLst/>
              <a:gdLst>
                <a:gd name="T0" fmla="*/ 13 w 15"/>
                <a:gd name="T1" fmla="*/ 7 h 14"/>
                <a:gd name="T2" fmla="*/ 13 w 15"/>
                <a:gd name="T3" fmla="*/ 7 h 14"/>
                <a:gd name="T4" fmla="*/ 13 w 15"/>
                <a:gd name="T5" fmla="*/ 7 h 14"/>
                <a:gd name="T6" fmla="*/ 13 w 15"/>
                <a:gd name="T7" fmla="*/ 7 h 14"/>
                <a:gd name="T8" fmla="*/ 13 w 15"/>
                <a:gd name="T9" fmla="*/ 6 h 14"/>
                <a:gd name="T10" fmla="*/ 13 w 15"/>
                <a:gd name="T11" fmla="*/ 6 h 14"/>
                <a:gd name="T12" fmla="*/ 13 w 15"/>
                <a:gd name="T13" fmla="*/ 6 h 14"/>
                <a:gd name="T14" fmla="*/ 12 w 15"/>
                <a:gd name="T15" fmla="*/ 5 h 14"/>
                <a:gd name="T16" fmla="*/ 13 w 15"/>
                <a:gd name="T17" fmla="*/ 6 h 14"/>
                <a:gd name="T18" fmla="*/ 12 w 15"/>
                <a:gd name="T19" fmla="*/ 5 h 14"/>
                <a:gd name="T20" fmla="*/ 12 w 15"/>
                <a:gd name="T21" fmla="*/ 4 h 14"/>
                <a:gd name="T22" fmla="*/ 13 w 15"/>
                <a:gd name="T23" fmla="*/ 4 h 14"/>
                <a:gd name="T24" fmla="*/ 7 w 15"/>
                <a:gd name="T25" fmla="*/ 13 h 14"/>
                <a:gd name="T26" fmla="*/ 1 w 15"/>
                <a:gd name="T27" fmla="*/ 5 h 14"/>
                <a:gd name="T28" fmla="*/ 3 w 15"/>
                <a:gd name="T29" fmla="*/ 3 h 14"/>
                <a:gd name="T30" fmla="*/ 10 w 15"/>
                <a:gd name="T31" fmla="*/ 3 h 14"/>
                <a:gd name="T32" fmla="*/ 10 w 15"/>
                <a:gd name="T33" fmla="*/ 12 h 14"/>
                <a:gd name="T34" fmla="*/ 10 w 15"/>
                <a:gd name="T35" fmla="*/ 12 h 14"/>
                <a:gd name="T36" fmla="*/ 11 w 15"/>
                <a:gd name="T37" fmla="*/ 4 h 14"/>
                <a:gd name="T38" fmla="*/ 11 w 15"/>
                <a:gd name="T39" fmla="*/ 2 h 14"/>
                <a:gd name="T40" fmla="*/ 11 w 15"/>
                <a:gd name="T41" fmla="*/ 4 h 14"/>
                <a:gd name="T42" fmla="*/ 4 w 15"/>
                <a:gd name="T43" fmla="*/ 1 h 14"/>
                <a:gd name="T44" fmla="*/ 3 w 15"/>
                <a:gd name="T45" fmla="*/ 3 h 14"/>
                <a:gd name="T46" fmla="*/ 10 w 15"/>
                <a:gd name="T47" fmla="*/ 3 h 14"/>
                <a:gd name="T48" fmla="*/ 9 w 15"/>
                <a:gd name="T49" fmla="*/ 1 h 14"/>
                <a:gd name="T50" fmla="*/ 11 w 15"/>
                <a:gd name="T51" fmla="*/ 2 h 14"/>
                <a:gd name="T52" fmla="*/ 4 w 15"/>
                <a:gd name="T53" fmla="*/ 2 h 14"/>
                <a:gd name="T54" fmla="*/ 6 w 15"/>
                <a:gd name="T55" fmla="*/ 1 h 14"/>
                <a:gd name="T56" fmla="*/ 4 w 15"/>
                <a:gd name="T57" fmla="*/ 2 h 14"/>
                <a:gd name="T58" fmla="*/ 7 w 15"/>
                <a:gd name="T59" fmla="*/ 2 h 14"/>
                <a:gd name="T60" fmla="*/ 9 w 15"/>
                <a:gd name="T61" fmla="*/ 1 h 14"/>
                <a:gd name="T62" fmla="*/ 8 w 15"/>
                <a:gd name="T63" fmla="*/ 2 h 14"/>
                <a:gd name="T64" fmla="*/ 7 w 15"/>
                <a:gd name="T65" fmla="*/ 1 h 14"/>
                <a:gd name="T66" fmla="*/ 8 w 15"/>
                <a:gd name="T67" fmla="*/ 1 h 14"/>
                <a:gd name="T68" fmla="*/ 5 w 15"/>
                <a:gd name="T69" fmla="*/ 2 h 14"/>
                <a:gd name="T70" fmla="*/ 4 w 15"/>
                <a:gd name="T71" fmla="*/ 1 h 14"/>
                <a:gd name="T72" fmla="*/ 7 w 15"/>
                <a:gd name="T73" fmla="*/ 14 h 14"/>
                <a:gd name="T74" fmla="*/ 11 w 15"/>
                <a:gd name="T75" fmla="*/ 13 h 14"/>
                <a:gd name="T76" fmla="*/ 11 w 15"/>
                <a:gd name="T77" fmla="*/ 12 h 14"/>
                <a:gd name="T78" fmla="*/ 13 w 15"/>
                <a:gd name="T7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14">
                  <a:moveTo>
                    <a:pt x="13" y="7"/>
                  </a:moveTo>
                  <a:cubicBezTo>
                    <a:pt x="13" y="7"/>
                    <a:pt x="13" y="7"/>
                    <a:pt x="13" y="7"/>
                  </a:cubicBezTo>
                  <a:cubicBezTo>
                    <a:pt x="13" y="7"/>
                    <a:pt x="13" y="7"/>
                    <a:pt x="13" y="7"/>
                  </a:cubicBezTo>
                  <a:cubicBezTo>
                    <a:pt x="13" y="7"/>
                    <a:pt x="13" y="7"/>
                    <a:pt x="13" y="7"/>
                  </a:cubicBezTo>
                  <a:moveTo>
                    <a:pt x="13" y="7"/>
                  </a:moveTo>
                  <a:cubicBezTo>
                    <a:pt x="13" y="7"/>
                    <a:pt x="13" y="7"/>
                    <a:pt x="13" y="7"/>
                  </a:cubicBezTo>
                  <a:cubicBezTo>
                    <a:pt x="13" y="7"/>
                    <a:pt x="13" y="7"/>
                    <a:pt x="13" y="7"/>
                  </a:cubicBezTo>
                  <a:cubicBezTo>
                    <a:pt x="13" y="7"/>
                    <a:pt x="13" y="7"/>
                    <a:pt x="13" y="7"/>
                  </a:cubicBezTo>
                  <a:cubicBezTo>
                    <a:pt x="13" y="7"/>
                    <a:pt x="13" y="7"/>
                    <a:pt x="13" y="7"/>
                  </a:cubicBezTo>
                  <a:moveTo>
                    <a:pt x="13" y="6"/>
                  </a:moveTo>
                  <a:cubicBezTo>
                    <a:pt x="13" y="6"/>
                    <a:pt x="13" y="6"/>
                    <a:pt x="13" y="6"/>
                  </a:cubicBezTo>
                  <a:cubicBezTo>
                    <a:pt x="13" y="6"/>
                    <a:pt x="13" y="6"/>
                    <a:pt x="13" y="6"/>
                  </a:cubicBezTo>
                  <a:cubicBezTo>
                    <a:pt x="13" y="6"/>
                    <a:pt x="13" y="6"/>
                    <a:pt x="13" y="6"/>
                  </a:cubicBezTo>
                  <a:cubicBezTo>
                    <a:pt x="13" y="6"/>
                    <a:pt x="13" y="6"/>
                    <a:pt x="13" y="6"/>
                  </a:cubicBezTo>
                  <a:moveTo>
                    <a:pt x="13" y="6"/>
                  </a:moveTo>
                  <a:cubicBezTo>
                    <a:pt x="12" y="5"/>
                    <a:pt x="12" y="5"/>
                    <a:pt x="12" y="5"/>
                  </a:cubicBezTo>
                  <a:cubicBezTo>
                    <a:pt x="13" y="5"/>
                    <a:pt x="13" y="5"/>
                    <a:pt x="13" y="5"/>
                  </a:cubicBezTo>
                  <a:cubicBezTo>
                    <a:pt x="13" y="6"/>
                    <a:pt x="13" y="6"/>
                    <a:pt x="13" y="6"/>
                  </a:cubicBezTo>
                  <a:cubicBezTo>
                    <a:pt x="13" y="6"/>
                    <a:pt x="13" y="6"/>
                    <a:pt x="13" y="6"/>
                  </a:cubicBezTo>
                  <a:moveTo>
                    <a:pt x="12" y="5"/>
                  </a:moveTo>
                  <a:cubicBezTo>
                    <a:pt x="11" y="4"/>
                    <a:pt x="11" y="4"/>
                    <a:pt x="11" y="4"/>
                  </a:cubicBezTo>
                  <a:cubicBezTo>
                    <a:pt x="12" y="4"/>
                    <a:pt x="12" y="4"/>
                    <a:pt x="12" y="4"/>
                  </a:cubicBezTo>
                  <a:cubicBezTo>
                    <a:pt x="12" y="4"/>
                    <a:pt x="12" y="4"/>
                    <a:pt x="12" y="4"/>
                  </a:cubicBezTo>
                  <a:cubicBezTo>
                    <a:pt x="13" y="4"/>
                    <a:pt x="13" y="4"/>
                    <a:pt x="13" y="4"/>
                  </a:cubicBezTo>
                  <a:cubicBezTo>
                    <a:pt x="12" y="5"/>
                    <a:pt x="12" y="5"/>
                    <a:pt x="12" y="5"/>
                  </a:cubicBezTo>
                  <a:moveTo>
                    <a:pt x="7" y="13"/>
                  </a:moveTo>
                  <a:cubicBezTo>
                    <a:pt x="5" y="13"/>
                    <a:pt x="3" y="11"/>
                    <a:pt x="2" y="10"/>
                  </a:cubicBezTo>
                  <a:cubicBezTo>
                    <a:pt x="1" y="8"/>
                    <a:pt x="1" y="7"/>
                    <a:pt x="1" y="5"/>
                  </a:cubicBezTo>
                  <a:cubicBezTo>
                    <a:pt x="2" y="5"/>
                    <a:pt x="2" y="5"/>
                    <a:pt x="2" y="5"/>
                  </a:cubicBezTo>
                  <a:cubicBezTo>
                    <a:pt x="2" y="4"/>
                    <a:pt x="3" y="4"/>
                    <a:pt x="3" y="3"/>
                  </a:cubicBezTo>
                  <a:cubicBezTo>
                    <a:pt x="5" y="3"/>
                    <a:pt x="6" y="2"/>
                    <a:pt x="7" y="2"/>
                  </a:cubicBezTo>
                  <a:cubicBezTo>
                    <a:pt x="8" y="2"/>
                    <a:pt x="9" y="3"/>
                    <a:pt x="10" y="3"/>
                  </a:cubicBezTo>
                  <a:cubicBezTo>
                    <a:pt x="12" y="5"/>
                    <a:pt x="13" y="7"/>
                    <a:pt x="12" y="10"/>
                  </a:cubicBezTo>
                  <a:cubicBezTo>
                    <a:pt x="12" y="10"/>
                    <a:pt x="11" y="11"/>
                    <a:pt x="10" y="12"/>
                  </a:cubicBezTo>
                  <a:cubicBezTo>
                    <a:pt x="10" y="12"/>
                    <a:pt x="10" y="12"/>
                    <a:pt x="10" y="12"/>
                  </a:cubicBezTo>
                  <a:cubicBezTo>
                    <a:pt x="10" y="12"/>
                    <a:pt x="10" y="12"/>
                    <a:pt x="10" y="12"/>
                  </a:cubicBezTo>
                  <a:cubicBezTo>
                    <a:pt x="9" y="12"/>
                    <a:pt x="8" y="13"/>
                    <a:pt x="7" y="13"/>
                  </a:cubicBezTo>
                  <a:moveTo>
                    <a:pt x="11" y="4"/>
                  </a:moveTo>
                  <a:cubicBezTo>
                    <a:pt x="11" y="3"/>
                    <a:pt x="10" y="3"/>
                    <a:pt x="10" y="3"/>
                  </a:cubicBezTo>
                  <a:cubicBezTo>
                    <a:pt x="11" y="2"/>
                    <a:pt x="11" y="2"/>
                    <a:pt x="11" y="2"/>
                  </a:cubicBezTo>
                  <a:cubicBezTo>
                    <a:pt x="11" y="3"/>
                    <a:pt x="12" y="3"/>
                    <a:pt x="12" y="3"/>
                  </a:cubicBezTo>
                  <a:cubicBezTo>
                    <a:pt x="11" y="4"/>
                    <a:pt x="11" y="4"/>
                    <a:pt x="11" y="4"/>
                  </a:cubicBezTo>
                  <a:moveTo>
                    <a:pt x="2" y="3"/>
                  </a:moveTo>
                  <a:cubicBezTo>
                    <a:pt x="3" y="3"/>
                    <a:pt x="3" y="2"/>
                    <a:pt x="4" y="1"/>
                  </a:cubicBezTo>
                  <a:cubicBezTo>
                    <a:pt x="4" y="1"/>
                    <a:pt x="4" y="1"/>
                    <a:pt x="4" y="1"/>
                  </a:cubicBezTo>
                  <a:cubicBezTo>
                    <a:pt x="4" y="2"/>
                    <a:pt x="3" y="2"/>
                    <a:pt x="3" y="3"/>
                  </a:cubicBezTo>
                  <a:cubicBezTo>
                    <a:pt x="2" y="3"/>
                    <a:pt x="2" y="3"/>
                    <a:pt x="2" y="3"/>
                  </a:cubicBezTo>
                  <a:moveTo>
                    <a:pt x="10" y="3"/>
                  </a:moveTo>
                  <a:cubicBezTo>
                    <a:pt x="9" y="2"/>
                    <a:pt x="9" y="2"/>
                    <a:pt x="9" y="2"/>
                  </a:cubicBezTo>
                  <a:cubicBezTo>
                    <a:pt x="9" y="1"/>
                    <a:pt x="9" y="1"/>
                    <a:pt x="9" y="1"/>
                  </a:cubicBezTo>
                  <a:cubicBezTo>
                    <a:pt x="10" y="1"/>
                    <a:pt x="10" y="1"/>
                    <a:pt x="10" y="1"/>
                  </a:cubicBezTo>
                  <a:cubicBezTo>
                    <a:pt x="11" y="2"/>
                    <a:pt x="11" y="2"/>
                    <a:pt x="11" y="2"/>
                  </a:cubicBezTo>
                  <a:cubicBezTo>
                    <a:pt x="10" y="3"/>
                    <a:pt x="10" y="3"/>
                    <a:pt x="10" y="3"/>
                  </a:cubicBezTo>
                  <a:moveTo>
                    <a:pt x="4" y="2"/>
                  </a:moveTo>
                  <a:cubicBezTo>
                    <a:pt x="4" y="2"/>
                    <a:pt x="5" y="1"/>
                    <a:pt x="5" y="1"/>
                  </a:cubicBezTo>
                  <a:cubicBezTo>
                    <a:pt x="6" y="1"/>
                    <a:pt x="6" y="1"/>
                    <a:pt x="6" y="1"/>
                  </a:cubicBezTo>
                  <a:cubicBezTo>
                    <a:pt x="4" y="2"/>
                    <a:pt x="4" y="2"/>
                    <a:pt x="4" y="2"/>
                  </a:cubicBezTo>
                  <a:cubicBezTo>
                    <a:pt x="4" y="2"/>
                    <a:pt x="4" y="2"/>
                    <a:pt x="4" y="2"/>
                  </a:cubicBezTo>
                  <a:moveTo>
                    <a:pt x="8" y="2"/>
                  </a:moveTo>
                  <a:cubicBezTo>
                    <a:pt x="8" y="2"/>
                    <a:pt x="7" y="2"/>
                    <a:pt x="7" y="2"/>
                  </a:cubicBezTo>
                  <a:cubicBezTo>
                    <a:pt x="7" y="1"/>
                    <a:pt x="8" y="1"/>
                    <a:pt x="8" y="1"/>
                  </a:cubicBezTo>
                  <a:cubicBezTo>
                    <a:pt x="9" y="1"/>
                    <a:pt x="9" y="1"/>
                    <a:pt x="9" y="1"/>
                  </a:cubicBezTo>
                  <a:cubicBezTo>
                    <a:pt x="9" y="1"/>
                    <a:pt x="9" y="1"/>
                    <a:pt x="9" y="1"/>
                  </a:cubicBezTo>
                  <a:cubicBezTo>
                    <a:pt x="8" y="2"/>
                    <a:pt x="8" y="2"/>
                    <a:pt x="8" y="2"/>
                  </a:cubicBezTo>
                  <a:moveTo>
                    <a:pt x="5" y="2"/>
                  </a:moveTo>
                  <a:cubicBezTo>
                    <a:pt x="7" y="1"/>
                    <a:pt x="7" y="1"/>
                    <a:pt x="7" y="1"/>
                  </a:cubicBezTo>
                  <a:cubicBezTo>
                    <a:pt x="7" y="1"/>
                    <a:pt x="7" y="1"/>
                    <a:pt x="7" y="1"/>
                  </a:cubicBezTo>
                  <a:cubicBezTo>
                    <a:pt x="8" y="1"/>
                    <a:pt x="8" y="1"/>
                    <a:pt x="8" y="1"/>
                  </a:cubicBezTo>
                  <a:cubicBezTo>
                    <a:pt x="7" y="1"/>
                    <a:pt x="7" y="1"/>
                    <a:pt x="6" y="2"/>
                  </a:cubicBezTo>
                  <a:cubicBezTo>
                    <a:pt x="6" y="2"/>
                    <a:pt x="6" y="2"/>
                    <a:pt x="5" y="2"/>
                  </a:cubicBezTo>
                  <a:moveTo>
                    <a:pt x="7" y="0"/>
                  </a:moveTo>
                  <a:cubicBezTo>
                    <a:pt x="6" y="0"/>
                    <a:pt x="5" y="0"/>
                    <a:pt x="4" y="1"/>
                  </a:cubicBezTo>
                  <a:cubicBezTo>
                    <a:pt x="0" y="3"/>
                    <a:pt x="0" y="7"/>
                    <a:pt x="2" y="10"/>
                  </a:cubicBezTo>
                  <a:cubicBezTo>
                    <a:pt x="3" y="12"/>
                    <a:pt x="5" y="14"/>
                    <a:pt x="7" y="14"/>
                  </a:cubicBezTo>
                  <a:cubicBezTo>
                    <a:pt x="8" y="14"/>
                    <a:pt x="9" y="13"/>
                    <a:pt x="10" y="13"/>
                  </a:cubicBezTo>
                  <a:cubicBezTo>
                    <a:pt x="11" y="13"/>
                    <a:pt x="11" y="13"/>
                    <a:pt x="11" y="13"/>
                  </a:cubicBezTo>
                  <a:cubicBezTo>
                    <a:pt x="11" y="12"/>
                    <a:pt x="11" y="12"/>
                    <a:pt x="11" y="12"/>
                  </a:cubicBezTo>
                  <a:cubicBezTo>
                    <a:pt x="11" y="12"/>
                    <a:pt x="11" y="12"/>
                    <a:pt x="11" y="12"/>
                  </a:cubicBezTo>
                  <a:cubicBezTo>
                    <a:pt x="11" y="12"/>
                    <a:pt x="11" y="12"/>
                    <a:pt x="11" y="12"/>
                  </a:cubicBezTo>
                  <a:cubicBezTo>
                    <a:pt x="15" y="10"/>
                    <a:pt x="15" y="6"/>
                    <a:pt x="13" y="3"/>
                  </a:cubicBezTo>
                  <a:cubicBezTo>
                    <a:pt x="12" y="1"/>
                    <a:pt x="10" y="0"/>
                    <a:pt x="7" y="0"/>
                  </a:cubicBezTo>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22" name="Freeform 36"/>
            <p:cNvSpPr>
              <a:spLocks noEditPoints="1"/>
            </p:cNvSpPr>
            <p:nvPr/>
          </p:nvSpPr>
          <p:spPr bwMode="auto">
            <a:xfrm>
              <a:off x="5921634" y="3672979"/>
              <a:ext cx="2043765" cy="2147245"/>
            </a:xfrm>
            <a:custGeom>
              <a:avLst/>
              <a:gdLst>
                <a:gd name="T0" fmla="*/ 9 w 22"/>
                <a:gd name="T1" fmla="*/ 22 h 23"/>
                <a:gd name="T2" fmla="*/ 8 w 22"/>
                <a:gd name="T3" fmla="*/ 22 h 23"/>
                <a:gd name="T4" fmla="*/ 8 w 22"/>
                <a:gd name="T5" fmla="*/ 22 h 23"/>
                <a:gd name="T6" fmla="*/ 7 w 22"/>
                <a:gd name="T7" fmla="*/ 21 h 23"/>
                <a:gd name="T8" fmla="*/ 15 w 22"/>
                <a:gd name="T9" fmla="*/ 21 h 23"/>
                <a:gd name="T10" fmla="*/ 14 w 22"/>
                <a:gd name="T11" fmla="*/ 21 h 23"/>
                <a:gd name="T12" fmla="*/ 11 w 22"/>
                <a:gd name="T13" fmla="*/ 21 h 23"/>
                <a:gd name="T14" fmla="*/ 16 w 22"/>
                <a:gd name="T15" fmla="*/ 20 h 23"/>
                <a:gd name="T16" fmla="*/ 12 w 22"/>
                <a:gd name="T17" fmla="*/ 21 h 23"/>
                <a:gd name="T18" fmla="*/ 13 w 22"/>
                <a:gd name="T19" fmla="*/ 20 h 23"/>
                <a:gd name="T20" fmla="*/ 7 w 22"/>
                <a:gd name="T21" fmla="*/ 20 h 23"/>
                <a:gd name="T22" fmla="*/ 6 w 22"/>
                <a:gd name="T23" fmla="*/ 19 h 23"/>
                <a:gd name="T24" fmla="*/ 4 w 22"/>
                <a:gd name="T25" fmla="*/ 18 h 23"/>
                <a:gd name="T26" fmla="*/ 5 w 22"/>
                <a:gd name="T27" fmla="*/ 17 h 23"/>
                <a:gd name="T28" fmla="*/ 3 w 22"/>
                <a:gd name="T29" fmla="*/ 17 h 23"/>
                <a:gd name="T30" fmla="*/ 2 w 22"/>
                <a:gd name="T31" fmla="*/ 17 h 23"/>
                <a:gd name="T32" fmla="*/ 1 w 22"/>
                <a:gd name="T33" fmla="*/ 16 h 23"/>
                <a:gd name="T34" fmla="*/ 20 w 22"/>
                <a:gd name="T35" fmla="*/ 16 h 23"/>
                <a:gd name="T36" fmla="*/ 20 w 22"/>
                <a:gd name="T37" fmla="*/ 15 h 23"/>
                <a:gd name="T38" fmla="*/ 2 w 22"/>
                <a:gd name="T39" fmla="*/ 13 h 23"/>
                <a:gd name="T40" fmla="*/ 2 w 22"/>
                <a:gd name="T41" fmla="*/ 12 h 23"/>
                <a:gd name="T42" fmla="*/ 1 w 22"/>
                <a:gd name="T43" fmla="*/ 11 h 23"/>
                <a:gd name="T44" fmla="*/ 1 w 22"/>
                <a:gd name="T45" fmla="*/ 11 h 23"/>
                <a:gd name="T46" fmla="*/ 20 w 22"/>
                <a:gd name="T47" fmla="*/ 8 h 23"/>
                <a:gd name="T48" fmla="*/ 4 w 22"/>
                <a:gd name="T49" fmla="*/ 5 h 23"/>
                <a:gd name="T50" fmla="*/ 12 w 22"/>
                <a:gd name="T51" fmla="*/ 2 h 23"/>
                <a:gd name="T52" fmla="*/ 15 w 22"/>
                <a:gd name="T53" fmla="*/ 3 h 23"/>
                <a:gd name="T54" fmla="*/ 20 w 22"/>
                <a:gd name="T55" fmla="*/ 7 h 23"/>
                <a:gd name="T56" fmla="*/ 21 w 22"/>
                <a:gd name="T57" fmla="*/ 12 h 23"/>
                <a:gd name="T58" fmla="*/ 17 w 22"/>
                <a:gd name="T59" fmla="*/ 17 h 23"/>
                <a:gd name="T60" fmla="*/ 11 w 22"/>
                <a:gd name="T61" fmla="*/ 19 h 23"/>
                <a:gd name="T62" fmla="*/ 8 w 22"/>
                <a:gd name="T63" fmla="*/ 19 h 23"/>
                <a:gd name="T64" fmla="*/ 2 w 22"/>
                <a:gd name="T65" fmla="*/ 15 h 23"/>
                <a:gd name="T66" fmla="*/ 1 w 22"/>
                <a:gd name="T67" fmla="*/ 9 h 23"/>
                <a:gd name="T68" fmla="*/ 6 w 22"/>
                <a:gd name="T69" fmla="*/ 4 h 23"/>
                <a:gd name="T70" fmla="*/ 11 w 22"/>
                <a:gd name="T71" fmla="*/ 2 h 23"/>
                <a:gd name="T72" fmla="*/ 8 w 22"/>
                <a:gd name="T73" fmla="*/ 2 h 23"/>
                <a:gd name="T74" fmla="*/ 4 w 22"/>
                <a:gd name="T75" fmla="*/ 3 h 23"/>
                <a:gd name="T76" fmla="*/ 3 w 22"/>
                <a:gd name="T77" fmla="*/ 6 h 23"/>
                <a:gd name="T78" fmla="*/ 0 w 22"/>
                <a:gd name="T79" fmla="*/ 12 h 23"/>
                <a:gd name="T80" fmla="*/ 1 w 22"/>
                <a:gd name="T81" fmla="*/ 12 h 23"/>
                <a:gd name="T82" fmla="*/ 1 w 22"/>
                <a:gd name="T83" fmla="*/ 17 h 23"/>
                <a:gd name="T84" fmla="*/ 3 w 22"/>
                <a:gd name="T85" fmla="*/ 20 h 23"/>
                <a:gd name="T86" fmla="*/ 6 w 22"/>
                <a:gd name="T87" fmla="*/ 22 h 23"/>
                <a:gd name="T88" fmla="*/ 11 w 22"/>
                <a:gd name="T89" fmla="*/ 21 h 23"/>
                <a:gd name="T90" fmla="*/ 18 w 22"/>
                <a:gd name="T91" fmla="*/ 21 h 23"/>
                <a:gd name="T92" fmla="*/ 18 w 22"/>
                <a:gd name="T93" fmla="*/ 18 h 23"/>
                <a:gd name="T94" fmla="*/ 21 w 22"/>
                <a:gd name="T95" fmla="*/ 17 h 23"/>
                <a:gd name="T96" fmla="*/ 20 w 22"/>
                <a:gd name="T97" fmla="*/ 11 h 23"/>
                <a:gd name="T98" fmla="*/ 21 w 22"/>
                <a:gd name="T99" fmla="*/ 7 h 23"/>
                <a:gd name="T100" fmla="*/ 19 w 22"/>
                <a:gd name="T101" fmla="*/ 3 h 23"/>
                <a:gd name="T102" fmla="*/ 15 w 22"/>
                <a:gd name="T10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23">
                  <a:moveTo>
                    <a:pt x="9" y="22"/>
                  </a:moveTo>
                  <a:cubicBezTo>
                    <a:pt x="9" y="22"/>
                    <a:pt x="9" y="22"/>
                    <a:pt x="9" y="22"/>
                  </a:cubicBezTo>
                  <a:cubicBezTo>
                    <a:pt x="9" y="21"/>
                    <a:pt x="9" y="21"/>
                    <a:pt x="9" y="21"/>
                  </a:cubicBezTo>
                  <a:cubicBezTo>
                    <a:pt x="10" y="21"/>
                    <a:pt x="10" y="21"/>
                    <a:pt x="10" y="21"/>
                  </a:cubicBezTo>
                  <a:cubicBezTo>
                    <a:pt x="9" y="22"/>
                    <a:pt x="9" y="22"/>
                    <a:pt x="9" y="22"/>
                  </a:cubicBezTo>
                  <a:moveTo>
                    <a:pt x="8" y="22"/>
                  </a:moveTo>
                  <a:cubicBezTo>
                    <a:pt x="8" y="22"/>
                    <a:pt x="8" y="22"/>
                    <a:pt x="8" y="22"/>
                  </a:cubicBezTo>
                  <a:cubicBezTo>
                    <a:pt x="9" y="21"/>
                    <a:pt x="9" y="21"/>
                    <a:pt x="9" y="21"/>
                  </a:cubicBezTo>
                  <a:cubicBezTo>
                    <a:pt x="9" y="21"/>
                    <a:pt x="9" y="21"/>
                    <a:pt x="9" y="21"/>
                  </a:cubicBezTo>
                  <a:cubicBezTo>
                    <a:pt x="8" y="22"/>
                    <a:pt x="8" y="22"/>
                    <a:pt x="8" y="22"/>
                  </a:cubicBezTo>
                  <a:moveTo>
                    <a:pt x="8" y="22"/>
                  </a:moveTo>
                  <a:cubicBezTo>
                    <a:pt x="7" y="22"/>
                    <a:pt x="7" y="22"/>
                    <a:pt x="7" y="22"/>
                  </a:cubicBezTo>
                  <a:cubicBezTo>
                    <a:pt x="8" y="21"/>
                    <a:pt x="8" y="21"/>
                    <a:pt x="8" y="21"/>
                  </a:cubicBezTo>
                  <a:cubicBezTo>
                    <a:pt x="8" y="21"/>
                    <a:pt x="8" y="21"/>
                    <a:pt x="8" y="21"/>
                  </a:cubicBezTo>
                  <a:cubicBezTo>
                    <a:pt x="8" y="22"/>
                    <a:pt x="8" y="22"/>
                    <a:pt x="8" y="22"/>
                  </a:cubicBezTo>
                  <a:moveTo>
                    <a:pt x="7" y="21"/>
                  </a:moveTo>
                  <a:cubicBezTo>
                    <a:pt x="7" y="21"/>
                    <a:pt x="7" y="21"/>
                    <a:pt x="7" y="21"/>
                  </a:cubicBezTo>
                  <a:cubicBezTo>
                    <a:pt x="7" y="21"/>
                    <a:pt x="7" y="21"/>
                    <a:pt x="7" y="21"/>
                  </a:cubicBezTo>
                  <a:cubicBezTo>
                    <a:pt x="8" y="21"/>
                    <a:pt x="8" y="21"/>
                    <a:pt x="8" y="21"/>
                  </a:cubicBezTo>
                  <a:cubicBezTo>
                    <a:pt x="7" y="21"/>
                    <a:pt x="7" y="21"/>
                    <a:pt x="7" y="21"/>
                  </a:cubicBezTo>
                  <a:moveTo>
                    <a:pt x="15" y="21"/>
                  </a:moveTo>
                  <a:cubicBezTo>
                    <a:pt x="15" y="21"/>
                    <a:pt x="15" y="21"/>
                    <a:pt x="15" y="21"/>
                  </a:cubicBezTo>
                  <a:cubicBezTo>
                    <a:pt x="16" y="20"/>
                    <a:pt x="16" y="20"/>
                    <a:pt x="16" y="20"/>
                  </a:cubicBezTo>
                  <a:cubicBezTo>
                    <a:pt x="16" y="21"/>
                    <a:pt x="16" y="21"/>
                    <a:pt x="16" y="21"/>
                  </a:cubicBezTo>
                  <a:cubicBezTo>
                    <a:pt x="15" y="21"/>
                    <a:pt x="15" y="21"/>
                    <a:pt x="15" y="21"/>
                  </a:cubicBezTo>
                  <a:moveTo>
                    <a:pt x="14" y="21"/>
                  </a:moveTo>
                  <a:cubicBezTo>
                    <a:pt x="14" y="21"/>
                    <a:pt x="14" y="21"/>
                    <a:pt x="14" y="21"/>
                  </a:cubicBezTo>
                  <a:cubicBezTo>
                    <a:pt x="14" y="20"/>
                    <a:pt x="14" y="20"/>
                    <a:pt x="14" y="20"/>
                  </a:cubicBezTo>
                  <a:cubicBezTo>
                    <a:pt x="15" y="20"/>
                    <a:pt x="15" y="20"/>
                    <a:pt x="15" y="20"/>
                  </a:cubicBezTo>
                  <a:cubicBezTo>
                    <a:pt x="14" y="21"/>
                    <a:pt x="14" y="21"/>
                    <a:pt x="14" y="21"/>
                  </a:cubicBezTo>
                  <a:moveTo>
                    <a:pt x="11" y="21"/>
                  </a:moveTo>
                  <a:cubicBezTo>
                    <a:pt x="11" y="20"/>
                    <a:pt x="11" y="20"/>
                    <a:pt x="11" y="20"/>
                  </a:cubicBezTo>
                  <a:cubicBezTo>
                    <a:pt x="12" y="20"/>
                    <a:pt x="12" y="20"/>
                    <a:pt x="12" y="20"/>
                  </a:cubicBezTo>
                  <a:cubicBezTo>
                    <a:pt x="11" y="21"/>
                    <a:pt x="11" y="21"/>
                    <a:pt x="11" y="21"/>
                  </a:cubicBezTo>
                  <a:cubicBezTo>
                    <a:pt x="11" y="21"/>
                    <a:pt x="11" y="21"/>
                    <a:pt x="11" y="21"/>
                  </a:cubicBezTo>
                  <a:moveTo>
                    <a:pt x="16" y="20"/>
                  </a:moveTo>
                  <a:cubicBezTo>
                    <a:pt x="17" y="20"/>
                    <a:pt x="17" y="20"/>
                    <a:pt x="17" y="20"/>
                  </a:cubicBezTo>
                  <a:cubicBezTo>
                    <a:pt x="17" y="20"/>
                    <a:pt x="17" y="20"/>
                    <a:pt x="17" y="20"/>
                  </a:cubicBezTo>
                  <a:cubicBezTo>
                    <a:pt x="17" y="20"/>
                    <a:pt x="17" y="20"/>
                    <a:pt x="17" y="20"/>
                  </a:cubicBezTo>
                  <a:cubicBezTo>
                    <a:pt x="16" y="20"/>
                    <a:pt x="16" y="20"/>
                    <a:pt x="16" y="20"/>
                  </a:cubicBezTo>
                  <a:moveTo>
                    <a:pt x="12" y="21"/>
                  </a:moveTo>
                  <a:cubicBezTo>
                    <a:pt x="12" y="20"/>
                    <a:pt x="12" y="20"/>
                    <a:pt x="12" y="20"/>
                  </a:cubicBezTo>
                  <a:cubicBezTo>
                    <a:pt x="13" y="20"/>
                    <a:pt x="13" y="20"/>
                    <a:pt x="13" y="20"/>
                  </a:cubicBezTo>
                  <a:cubicBezTo>
                    <a:pt x="12" y="21"/>
                    <a:pt x="12" y="21"/>
                    <a:pt x="12" y="21"/>
                  </a:cubicBezTo>
                  <a:cubicBezTo>
                    <a:pt x="12" y="21"/>
                    <a:pt x="12" y="21"/>
                    <a:pt x="12" y="21"/>
                  </a:cubicBezTo>
                  <a:moveTo>
                    <a:pt x="13" y="20"/>
                  </a:moveTo>
                  <a:cubicBezTo>
                    <a:pt x="13" y="19"/>
                    <a:pt x="13" y="19"/>
                    <a:pt x="13" y="19"/>
                  </a:cubicBezTo>
                  <a:cubicBezTo>
                    <a:pt x="14" y="19"/>
                    <a:pt x="14" y="19"/>
                    <a:pt x="14" y="19"/>
                  </a:cubicBezTo>
                  <a:cubicBezTo>
                    <a:pt x="13" y="20"/>
                    <a:pt x="13" y="20"/>
                    <a:pt x="13" y="20"/>
                  </a:cubicBezTo>
                  <a:cubicBezTo>
                    <a:pt x="13" y="20"/>
                    <a:pt x="13" y="20"/>
                    <a:pt x="13" y="20"/>
                  </a:cubicBezTo>
                  <a:moveTo>
                    <a:pt x="7" y="20"/>
                  </a:moveTo>
                  <a:cubicBezTo>
                    <a:pt x="6" y="19"/>
                    <a:pt x="6" y="19"/>
                    <a:pt x="6" y="19"/>
                  </a:cubicBezTo>
                  <a:cubicBezTo>
                    <a:pt x="7" y="19"/>
                    <a:pt x="7" y="19"/>
                    <a:pt x="7" y="19"/>
                  </a:cubicBezTo>
                  <a:cubicBezTo>
                    <a:pt x="7" y="19"/>
                    <a:pt x="7" y="19"/>
                    <a:pt x="7" y="19"/>
                  </a:cubicBezTo>
                  <a:cubicBezTo>
                    <a:pt x="7" y="20"/>
                    <a:pt x="7" y="20"/>
                    <a:pt x="7" y="20"/>
                  </a:cubicBezTo>
                  <a:moveTo>
                    <a:pt x="6" y="19"/>
                  </a:moveTo>
                  <a:cubicBezTo>
                    <a:pt x="5" y="19"/>
                    <a:pt x="5" y="19"/>
                    <a:pt x="5" y="19"/>
                  </a:cubicBezTo>
                  <a:cubicBezTo>
                    <a:pt x="6" y="18"/>
                    <a:pt x="6" y="18"/>
                    <a:pt x="6" y="18"/>
                  </a:cubicBezTo>
                  <a:cubicBezTo>
                    <a:pt x="6" y="18"/>
                    <a:pt x="6" y="18"/>
                    <a:pt x="6" y="18"/>
                  </a:cubicBezTo>
                  <a:cubicBezTo>
                    <a:pt x="6" y="19"/>
                    <a:pt x="6" y="19"/>
                    <a:pt x="6" y="19"/>
                  </a:cubicBezTo>
                  <a:moveTo>
                    <a:pt x="3" y="18"/>
                  </a:moveTo>
                  <a:cubicBezTo>
                    <a:pt x="3" y="18"/>
                    <a:pt x="3" y="18"/>
                    <a:pt x="3" y="18"/>
                  </a:cubicBezTo>
                  <a:cubicBezTo>
                    <a:pt x="4" y="18"/>
                    <a:pt x="4" y="18"/>
                    <a:pt x="4" y="18"/>
                  </a:cubicBezTo>
                  <a:cubicBezTo>
                    <a:pt x="4" y="17"/>
                    <a:pt x="4" y="17"/>
                    <a:pt x="4" y="17"/>
                  </a:cubicBezTo>
                  <a:cubicBezTo>
                    <a:pt x="4" y="18"/>
                    <a:pt x="4" y="18"/>
                    <a:pt x="4" y="18"/>
                  </a:cubicBezTo>
                  <a:cubicBezTo>
                    <a:pt x="3" y="18"/>
                    <a:pt x="3" y="18"/>
                    <a:pt x="3" y="18"/>
                  </a:cubicBezTo>
                  <a:moveTo>
                    <a:pt x="5" y="18"/>
                  </a:moveTo>
                  <a:cubicBezTo>
                    <a:pt x="5" y="18"/>
                    <a:pt x="5" y="18"/>
                    <a:pt x="5" y="18"/>
                  </a:cubicBezTo>
                  <a:cubicBezTo>
                    <a:pt x="5" y="18"/>
                    <a:pt x="5" y="18"/>
                    <a:pt x="5" y="18"/>
                  </a:cubicBezTo>
                  <a:cubicBezTo>
                    <a:pt x="5" y="17"/>
                    <a:pt x="5" y="17"/>
                    <a:pt x="5" y="17"/>
                  </a:cubicBezTo>
                  <a:cubicBezTo>
                    <a:pt x="6" y="18"/>
                    <a:pt x="6" y="18"/>
                    <a:pt x="6" y="18"/>
                  </a:cubicBezTo>
                  <a:cubicBezTo>
                    <a:pt x="5" y="18"/>
                    <a:pt x="5" y="18"/>
                    <a:pt x="5" y="18"/>
                  </a:cubicBezTo>
                  <a:moveTo>
                    <a:pt x="2" y="18"/>
                  </a:moveTo>
                  <a:cubicBezTo>
                    <a:pt x="2" y="18"/>
                    <a:pt x="2" y="18"/>
                    <a:pt x="2" y="18"/>
                  </a:cubicBezTo>
                  <a:cubicBezTo>
                    <a:pt x="3" y="17"/>
                    <a:pt x="3" y="17"/>
                    <a:pt x="3" y="17"/>
                  </a:cubicBezTo>
                  <a:cubicBezTo>
                    <a:pt x="3" y="17"/>
                    <a:pt x="3" y="17"/>
                    <a:pt x="3" y="17"/>
                  </a:cubicBezTo>
                  <a:cubicBezTo>
                    <a:pt x="3" y="18"/>
                    <a:pt x="3" y="18"/>
                    <a:pt x="3" y="18"/>
                  </a:cubicBezTo>
                  <a:cubicBezTo>
                    <a:pt x="2" y="18"/>
                    <a:pt x="2" y="18"/>
                    <a:pt x="2" y="18"/>
                  </a:cubicBezTo>
                  <a:moveTo>
                    <a:pt x="2" y="17"/>
                  </a:moveTo>
                  <a:cubicBezTo>
                    <a:pt x="2" y="17"/>
                    <a:pt x="2" y="17"/>
                    <a:pt x="2" y="17"/>
                  </a:cubicBezTo>
                  <a:cubicBezTo>
                    <a:pt x="2" y="16"/>
                    <a:pt x="2" y="16"/>
                    <a:pt x="2" y="16"/>
                  </a:cubicBezTo>
                  <a:cubicBezTo>
                    <a:pt x="2" y="17"/>
                    <a:pt x="2" y="17"/>
                    <a:pt x="2" y="17"/>
                  </a:cubicBezTo>
                  <a:cubicBezTo>
                    <a:pt x="2" y="17"/>
                    <a:pt x="2" y="17"/>
                    <a:pt x="2" y="17"/>
                  </a:cubicBezTo>
                  <a:moveTo>
                    <a:pt x="1" y="16"/>
                  </a:moveTo>
                  <a:cubicBezTo>
                    <a:pt x="1" y="16"/>
                    <a:pt x="1" y="16"/>
                    <a:pt x="1" y="16"/>
                  </a:cubicBezTo>
                  <a:cubicBezTo>
                    <a:pt x="2" y="15"/>
                    <a:pt x="2" y="15"/>
                    <a:pt x="2" y="15"/>
                  </a:cubicBezTo>
                  <a:cubicBezTo>
                    <a:pt x="2" y="16"/>
                    <a:pt x="2" y="16"/>
                    <a:pt x="2" y="16"/>
                  </a:cubicBezTo>
                  <a:cubicBezTo>
                    <a:pt x="1" y="16"/>
                    <a:pt x="1" y="16"/>
                    <a:pt x="1" y="16"/>
                  </a:cubicBezTo>
                  <a:moveTo>
                    <a:pt x="20" y="16"/>
                  </a:moveTo>
                  <a:cubicBezTo>
                    <a:pt x="20" y="16"/>
                    <a:pt x="20" y="16"/>
                    <a:pt x="20" y="16"/>
                  </a:cubicBezTo>
                  <a:cubicBezTo>
                    <a:pt x="20" y="15"/>
                    <a:pt x="20" y="15"/>
                    <a:pt x="20" y="15"/>
                  </a:cubicBezTo>
                  <a:cubicBezTo>
                    <a:pt x="20" y="16"/>
                    <a:pt x="20" y="16"/>
                    <a:pt x="20" y="16"/>
                  </a:cubicBezTo>
                  <a:moveTo>
                    <a:pt x="18" y="16"/>
                  </a:moveTo>
                  <a:cubicBezTo>
                    <a:pt x="19" y="16"/>
                    <a:pt x="19" y="16"/>
                    <a:pt x="19" y="16"/>
                  </a:cubicBezTo>
                  <a:cubicBezTo>
                    <a:pt x="19" y="15"/>
                    <a:pt x="19" y="15"/>
                    <a:pt x="20" y="15"/>
                  </a:cubicBezTo>
                  <a:cubicBezTo>
                    <a:pt x="20" y="15"/>
                    <a:pt x="20" y="15"/>
                    <a:pt x="20" y="15"/>
                  </a:cubicBezTo>
                  <a:cubicBezTo>
                    <a:pt x="19" y="16"/>
                    <a:pt x="19" y="16"/>
                    <a:pt x="19" y="16"/>
                  </a:cubicBezTo>
                  <a:cubicBezTo>
                    <a:pt x="19" y="16"/>
                    <a:pt x="19" y="16"/>
                    <a:pt x="19" y="16"/>
                  </a:cubicBezTo>
                  <a:cubicBezTo>
                    <a:pt x="19" y="16"/>
                    <a:pt x="18" y="16"/>
                    <a:pt x="18" y="16"/>
                  </a:cubicBezTo>
                  <a:moveTo>
                    <a:pt x="2" y="13"/>
                  </a:moveTo>
                  <a:cubicBezTo>
                    <a:pt x="2" y="13"/>
                    <a:pt x="2" y="13"/>
                    <a:pt x="2" y="13"/>
                  </a:cubicBezTo>
                  <a:cubicBezTo>
                    <a:pt x="2" y="13"/>
                    <a:pt x="2" y="13"/>
                    <a:pt x="2" y="13"/>
                  </a:cubicBezTo>
                  <a:cubicBezTo>
                    <a:pt x="2" y="13"/>
                    <a:pt x="2" y="13"/>
                    <a:pt x="2" y="13"/>
                  </a:cubicBezTo>
                  <a:cubicBezTo>
                    <a:pt x="2" y="13"/>
                    <a:pt x="2" y="13"/>
                    <a:pt x="2" y="13"/>
                  </a:cubicBezTo>
                  <a:moveTo>
                    <a:pt x="2" y="12"/>
                  </a:moveTo>
                  <a:cubicBezTo>
                    <a:pt x="1" y="12"/>
                    <a:pt x="1" y="12"/>
                    <a:pt x="1" y="12"/>
                  </a:cubicBezTo>
                  <a:cubicBezTo>
                    <a:pt x="2" y="11"/>
                    <a:pt x="2" y="11"/>
                    <a:pt x="2" y="11"/>
                  </a:cubicBezTo>
                  <a:cubicBezTo>
                    <a:pt x="2" y="11"/>
                    <a:pt x="2" y="11"/>
                    <a:pt x="2" y="11"/>
                  </a:cubicBezTo>
                  <a:cubicBezTo>
                    <a:pt x="2" y="12"/>
                    <a:pt x="2" y="12"/>
                    <a:pt x="2" y="12"/>
                  </a:cubicBezTo>
                  <a:moveTo>
                    <a:pt x="1" y="11"/>
                  </a:moveTo>
                  <a:cubicBezTo>
                    <a:pt x="1" y="11"/>
                    <a:pt x="1" y="11"/>
                    <a:pt x="1" y="11"/>
                  </a:cubicBezTo>
                  <a:cubicBezTo>
                    <a:pt x="1" y="11"/>
                    <a:pt x="1" y="11"/>
                    <a:pt x="1" y="11"/>
                  </a:cubicBezTo>
                  <a:cubicBezTo>
                    <a:pt x="1" y="10"/>
                    <a:pt x="1" y="10"/>
                    <a:pt x="1" y="10"/>
                  </a:cubicBezTo>
                  <a:cubicBezTo>
                    <a:pt x="2" y="10"/>
                    <a:pt x="2" y="10"/>
                    <a:pt x="2" y="10"/>
                  </a:cubicBezTo>
                  <a:cubicBezTo>
                    <a:pt x="1" y="11"/>
                    <a:pt x="1" y="11"/>
                    <a:pt x="1" y="11"/>
                  </a:cubicBezTo>
                  <a:moveTo>
                    <a:pt x="1" y="10"/>
                  </a:moveTo>
                  <a:cubicBezTo>
                    <a:pt x="1" y="10"/>
                    <a:pt x="1" y="10"/>
                    <a:pt x="1" y="10"/>
                  </a:cubicBezTo>
                  <a:cubicBezTo>
                    <a:pt x="1" y="10"/>
                    <a:pt x="1" y="10"/>
                    <a:pt x="1" y="10"/>
                  </a:cubicBezTo>
                  <a:cubicBezTo>
                    <a:pt x="1" y="10"/>
                    <a:pt x="1" y="10"/>
                    <a:pt x="1" y="10"/>
                  </a:cubicBezTo>
                  <a:moveTo>
                    <a:pt x="20" y="8"/>
                  </a:moveTo>
                  <a:cubicBezTo>
                    <a:pt x="20" y="8"/>
                    <a:pt x="20" y="8"/>
                    <a:pt x="20" y="8"/>
                  </a:cubicBezTo>
                  <a:cubicBezTo>
                    <a:pt x="20" y="8"/>
                    <a:pt x="20" y="8"/>
                    <a:pt x="20" y="8"/>
                  </a:cubicBezTo>
                  <a:cubicBezTo>
                    <a:pt x="20" y="8"/>
                    <a:pt x="20" y="8"/>
                    <a:pt x="20" y="8"/>
                  </a:cubicBezTo>
                  <a:cubicBezTo>
                    <a:pt x="20" y="8"/>
                    <a:pt x="20" y="8"/>
                    <a:pt x="20" y="8"/>
                  </a:cubicBezTo>
                  <a:moveTo>
                    <a:pt x="4" y="5"/>
                  </a:moveTo>
                  <a:cubicBezTo>
                    <a:pt x="4" y="5"/>
                    <a:pt x="4" y="5"/>
                    <a:pt x="4" y="5"/>
                  </a:cubicBezTo>
                  <a:cubicBezTo>
                    <a:pt x="5" y="4"/>
                    <a:pt x="5" y="4"/>
                    <a:pt x="5" y="4"/>
                  </a:cubicBezTo>
                  <a:cubicBezTo>
                    <a:pt x="5" y="4"/>
                    <a:pt x="5" y="4"/>
                    <a:pt x="5" y="4"/>
                  </a:cubicBezTo>
                  <a:cubicBezTo>
                    <a:pt x="4" y="5"/>
                    <a:pt x="4" y="5"/>
                    <a:pt x="4" y="5"/>
                  </a:cubicBezTo>
                  <a:moveTo>
                    <a:pt x="12" y="2"/>
                  </a:moveTo>
                  <a:cubicBezTo>
                    <a:pt x="12" y="2"/>
                    <a:pt x="12" y="2"/>
                    <a:pt x="12" y="2"/>
                  </a:cubicBezTo>
                  <a:cubicBezTo>
                    <a:pt x="12" y="1"/>
                    <a:pt x="12" y="1"/>
                    <a:pt x="12" y="1"/>
                  </a:cubicBezTo>
                  <a:cubicBezTo>
                    <a:pt x="13" y="1"/>
                    <a:pt x="14" y="1"/>
                    <a:pt x="15" y="1"/>
                  </a:cubicBezTo>
                  <a:cubicBezTo>
                    <a:pt x="15" y="3"/>
                    <a:pt x="15" y="3"/>
                    <a:pt x="15" y="3"/>
                  </a:cubicBezTo>
                  <a:cubicBezTo>
                    <a:pt x="15" y="3"/>
                    <a:pt x="15" y="3"/>
                    <a:pt x="15" y="3"/>
                  </a:cubicBezTo>
                  <a:cubicBezTo>
                    <a:pt x="16" y="4"/>
                    <a:pt x="17" y="4"/>
                    <a:pt x="17" y="5"/>
                  </a:cubicBezTo>
                  <a:cubicBezTo>
                    <a:pt x="18" y="5"/>
                    <a:pt x="18" y="5"/>
                    <a:pt x="18" y="5"/>
                  </a:cubicBezTo>
                  <a:cubicBezTo>
                    <a:pt x="19" y="4"/>
                    <a:pt x="19" y="4"/>
                    <a:pt x="19" y="4"/>
                  </a:cubicBezTo>
                  <a:cubicBezTo>
                    <a:pt x="19" y="5"/>
                    <a:pt x="20" y="6"/>
                    <a:pt x="20" y="6"/>
                  </a:cubicBezTo>
                  <a:cubicBezTo>
                    <a:pt x="20" y="7"/>
                    <a:pt x="20" y="7"/>
                    <a:pt x="20" y="7"/>
                  </a:cubicBezTo>
                  <a:cubicBezTo>
                    <a:pt x="19" y="7"/>
                    <a:pt x="19" y="7"/>
                    <a:pt x="19" y="7"/>
                  </a:cubicBezTo>
                  <a:cubicBezTo>
                    <a:pt x="19" y="8"/>
                    <a:pt x="19" y="8"/>
                    <a:pt x="19" y="8"/>
                  </a:cubicBezTo>
                  <a:cubicBezTo>
                    <a:pt x="19" y="9"/>
                    <a:pt x="20" y="10"/>
                    <a:pt x="19" y="11"/>
                  </a:cubicBezTo>
                  <a:cubicBezTo>
                    <a:pt x="20" y="11"/>
                    <a:pt x="20" y="11"/>
                    <a:pt x="20" y="11"/>
                  </a:cubicBezTo>
                  <a:cubicBezTo>
                    <a:pt x="21" y="12"/>
                    <a:pt x="21" y="12"/>
                    <a:pt x="21" y="12"/>
                  </a:cubicBezTo>
                  <a:cubicBezTo>
                    <a:pt x="21" y="13"/>
                    <a:pt x="21" y="13"/>
                    <a:pt x="21" y="14"/>
                  </a:cubicBezTo>
                  <a:cubicBezTo>
                    <a:pt x="20" y="14"/>
                    <a:pt x="20" y="14"/>
                    <a:pt x="20" y="14"/>
                  </a:cubicBezTo>
                  <a:cubicBezTo>
                    <a:pt x="19" y="14"/>
                    <a:pt x="18" y="15"/>
                    <a:pt x="18" y="15"/>
                  </a:cubicBezTo>
                  <a:cubicBezTo>
                    <a:pt x="18" y="16"/>
                    <a:pt x="17" y="16"/>
                    <a:pt x="17" y="17"/>
                  </a:cubicBezTo>
                  <a:cubicBezTo>
                    <a:pt x="17" y="17"/>
                    <a:pt x="17" y="17"/>
                    <a:pt x="17" y="17"/>
                  </a:cubicBezTo>
                  <a:cubicBezTo>
                    <a:pt x="17" y="18"/>
                    <a:pt x="17" y="18"/>
                    <a:pt x="17" y="18"/>
                  </a:cubicBezTo>
                  <a:cubicBezTo>
                    <a:pt x="17" y="19"/>
                    <a:pt x="16" y="19"/>
                    <a:pt x="15" y="20"/>
                  </a:cubicBezTo>
                  <a:cubicBezTo>
                    <a:pt x="15" y="19"/>
                    <a:pt x="15" y="19"/>
                    <a:pt x="15" y="19"/>
                  </a:cubicBezTo>
                  <a:cubicBezTo>
                    <a:pt x="14" y="18"/>
                    <a:pt x="14" y="18"/>
                    <a:pt x="14" y="18"/>
                  </a:cubicBezTo>
                  <a:cubicBezTo>
                    <a:pt x="13" y="19"/>
                    <a:pt x="12" y="19"/>
                    <a:pt x="11" y="19"/>
                  </a:cubicBezTo>
                  <a:cubicBezTo>
                    <a:pt x="11" y="19"/>
                    <a:pt x="11" y="19"/>
                    <a:pt x="11" y="19"/>
                  </a:cubicBezTo>
                  <a:cubicBezTo>
                    <a:pt x="10" y="19"/>
                    <a:pt x="10" y="19"/>
                    <a:pt x="10" y="19"/>
                  </a:cubicBezTo>
                  <a:cubicBezTo>
                    <a:pt x="10" y="21"/>
                    <a:pt x="10" y="21"/>
                    <a:pt x="10" y="21"/>
                  </a:cubicBezTo>
                  <a:cubicBezTo>
                    <a:pt x="9" y="20"/>
                    <a:pt x="8" y="20"/>
                    <a:pt x="8" y="20"/>
                  </a:cubicBezTo>
                  <a:cubicBezTo>
                    <a:pt x="8" y="19"/>
                    <a:pt x="8" y="19"/>
                    <a:pt x="8" y="19"/>
                  </a:cubicBezTo>
                  <a:cubicBezTo>
                    <a:pt x="8" y="18"/>
                    <a:pt x="8" y="18"/>
                    <a:pt x="8" y="18"/>
                  </a:cubicBezTo>
                  <a:cubicBezTo>
                    <a:pt x="7" y="18"/>
                    <a:pt x="6" y="17"/>
                    <a:pt x="5" y="16"/>
                  </a:cubicBezTo>
                  <a:cubicBezTo>
                    <a:pt x="5" y="16"/>
                    <a:pt x="5" y="16"/>
                    <a:pt x="5" y="16"/>
                  </a:cubicBezTo>
                  <a:cubicBezTo>
                    <a:pt x="3" y="17"/>
                    <a:pt x="3" y="17"/>
                    <a:pt x="3" y="17"/>
                  </a:cubicBezTo>
                  <a:cubicBezTo>
                    <a:pt x="3" y="16"/>
                    <a:pt x="2" y="15"/>
                    <a:pt x="2" y="15"/>
                  </a:cubicBezTo>
                  <a:cubicBezTo>
                    <a:pt x="3" y="14"/>
                    <a:pt x="3" y="14"/>
                    <a:pt x="3" y="14"/>
                  </a:cubicBezTo>
                  <a:cubicBezTo>
                    <a:pt x="3" y="13"/>
                    <a:pt x="3" y="13"/>
                    <a:pt x="3" y="13"/>
                  </a:cubicBezTo>
                  <a:cubicBezTo>
                    <a:pt x="3" y="12"/>
                    <a:pt x="3" y="11"/>
                    <a:pt x="3" y="10"/>
                  </a:cubicBezTo>
                  <a:cubicBezTo>
                    <a:pt x="3" y="10"/>
                    <a:pt x="3" y="10"/>
                    <a:pt x="3" y="10"/>
                  </a:cubicBezTo>
                  <a:cubicBezTo>
                    <a:pt x="1" y="9"/>
                    <a:pt x="1" y="9"/>
                    <a:pt x="1" y="9"/>
                  </a:cubicBezTo>
                  <a:cubicBezTo>
                    <a:pt x="1" y="9"/>
                    <a:pt x="2" y="8"/>
                    <a:pt x="2" y="7"/>
                  </a:cubicBezTo>
                  <a:cubicBezTo>
                    <a:pt x="3" y="7"/>
                    <a:pt x="3" y="7"/>
                    <a:pt x="3" y="7"/>
                  </a:cubicBezTo>
                  <a:cubicBezTo>
                    <a:pt x="4" y="7"/>
                    <a:pt x="4" y="7"/>
                    <a:pt x="4" y="7"/>
                  </a:cubicBezTo>
                  <a:cubicBezTo>
                    <a:pt x="4" y="6"/>
                    <a:pt x="5" y="5"/>
                    <a:pt x="6" y="5"/>
                  </a:cubicBezTo>
                  <a:cubicBezTo>
                    <a:pt x="6" y="4"/>
                    <a:pt x="6" y="4"/>
                    <a:pt x="6" y="4"/>
                  </a:cubicBezTo>
                  <a:cubicBezTo>
                    <a:pt x="5" y="3"/>
                    <a:pt x="5" y="3"/>
                    <a:pt x="5" y="3"/>
                  </a:cubicBezTo>
                  <a:cubicBezTo>
                    <a:pt x="6" y="2"/>
                    <a:pt x="6" y="2"/>
                    <a:pt x="7" y="1"/>
                  </a:cubicBezTo>
                  <a:cubicBezTo>
                    <a:pt x="8" y="3"/>
                    <a:pt x="8" y="3"/>
                    <a:pt x="8" y="3"/>
                  </a:cubicBezTo>
                  <a:cubicBezTo>
                    <a:pt x="8" y="3"/>
                    <a:pt x="8" y="3"/>
                    <a:pt x="8" y="3"/>
                  </a:cubicBezTo>
                  <a:cubicBezTo>
                    <a:pt x="9" y="3"/>
                    <a:pt x="10" y="2"/>
                    <a:pt x="11" y="2"/>
                  </a:cubicBezTo>
                  <a:cubicBezTo>
                    <a:pt x="11" y="2"/>
                    <a:pt x="11" y="2"/>
                    <a:pt x="12" y="2"/>
                  </a:cubicBezTo>
                  <a:moveTo>
                    <a:pt x="12" y="0"/>
                  </a:moveTo>
                  <a:cubicBezTo>
                    <a:pt x="12" y="0"/>
                    <a:pt x="12" y="0"/>
                    <a:pt x="12" y="0"/>
                  </a:cubicBezTo>
                  <a:cubicBezTo>
                    <a:pt x="11" y="2"/>
                    <a:pt x="11" y="2"/>
                    <a:pt x="11" y="2"/>
                  </a:cubicBezTo>
                  <a:cubicBezTo>
                    <a:pt x="10" y="2"/>
                    <a:pt x="9" y="2"/>
                    <a:pt x="8" y="2"/>
                  </a:cubicBezTo>
                  <a:cubicBezTo>
                    <a:pt x="8" y="1"/>
                    <a:pt x="8" y="1"/>
                    <a:pt x="8" y="1"/>
                  </a:cubicBezTo>
                  <a:cubicBezTo>
                    <a:pt x="7" y="1"/>
                    <a:pt x="7" y="1"/>
                    <a:pt x="7" y="1"/>
                  </a:cubicBezTo>
                  <a:cubicBezTo>
                    <a:pt x="6" y="1"/>
                    <a:pt x="5" y="2"/>
                    <a:pt x="4" y="2"/>
                  </a:cubicBezTo>
                  <a:cubicBezTo>
                    <a:pt x="4" y="3"/>
                    <a:pt x="4" y="3"/>
                    <a:pt x="4" y="3"/>
                  </a:cubicBezTo>
                  <a:cubicBezTo>
                    <a:pt x="4" y="3"/>
                    <a:pt x="4" y="3"/>
                    <a:pt x="4" y="3"/>
                  </a:cubicBezTo>
                  <a:cubicBezTo>
                    <a:pt x="4" y="3"/>
                    <a:pt x="4" y="3"/>
                    <a:pt x="4" y="3"/>
                  </a:cubicBezTo>
                  <a:cubicBezTo>
                    <a:pt x="4" y="4"/>
                    <a:pt x="4" y="4"/>
                    <a:pt x="3" y="4"/>
                  </a:cubicBezTo>
                  <a:cubicBezTo>
                    <a:pt x="3" y="5"/>
                    <a:pt x="3" y="5"/>
                    <a:pt x="3" y="5"/>
                  </a:cubicBezTo>
                  <a:cubicBezTo>
                    <a:pt x="4" y="5"/>
                    <a:pt x="4" y="5"/>
                    <a:pt x="4" y="5"/>
                  </a:cubicBezTo>
                  <a:cubicBezTo>
                    <a:pt x="3" y="6"/>
                    <a:pt x="3" y="6"/>
                    <a:pt x="3" y="6"/>
                  </a:cubicBezTo>
                  <a:cubicBezTo>
                    <a:pt x="2" y="6"/>
                    <a:pt x="2" y="6"/>
                    <a:pt x="2" y="6"/>
                  </a:cubicBezTo>
                  <a:cubicBezTo>
                    <a:pt x="1" y="6"/>
                    <a:pt x="1" y="6"/>
                    <a:pt x="1" y="6"/>
                  </a:cubicBezTo>
                  <a:cubicBezTo>
                    <a:pt x="1" y="7"/>
                    <a:pt x="1" y="7"/>
                    <a:pt x="1" y="7"/>
                  </a:cubicBezTo>
                  <a:cubicBezTo>
                    <a:pt x="1" y="7"/>
                    <a:pt x="1" y="7"/>
                    <a:pt x="1" y="7"/>
                  </a:cubicBezTo>
                  <a:cubicBezTo>
                    <a:pt x="1" y="8"/>
                    <a:pt x="0" y="10"/>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2" y="13"/>
                    <a:pt x="2" y="14"/>
                  </a:cubicBezTo>
                  <a:cubicBezTo>
                    <a:pt x="1" y="14"/>
                    <a:pt x="1" y="14"/>
                    <a:pt x="1" y="14"/>
                  </a:cubicBezTo>
                  <a:cubicBezTo>
                    <a:pt x="1" y="14"/>
                    <a:pt x="1" y="14"/>
                    <a:pt x="1" y="14"/>
                  </a:cubicBezTo>
                  <a:cubicBezTo>
                    <a:pt x="1" y="15"/>
                    <a:pt x="1" y="16"/>
                    <a:pt x="0" y="16"/>
                  </a:cubicBezTo>
                  <a:cubicBezTo>
                    <a:pt x="1" y="17"/>
                    <a:pt x="1" y="17"/>
                    <a:pt x="1" y="17"/>
                  </a:cubicBezTo>
                  <a:cubicBezTo>
                    <a:pt x="1" y="18"/>
                    <a:pt x="2" y="19"/>
                    <a:pt x="2" y="19"/>
                  </a:cubicBezTo>
                  <a:cubicBezTo>
                    <a:pt x="2" y="19"/>
                    <a:pt x="2" y="19"/>
                    <a:pt x="2" y="19"/>
                  </a:cubicBezTo>
                  <a:cubicBezTo>
                    <a:pt x="2" y="19"/>
                    <a:pt x="2" y="19"/>
                    <a:pt x="2" y="19"/>
                  </a:cubicBezTo>
                  <a:cubicBezTo>
                    <a:pt x="2" y="19"/>
                    <a:pt x="2" y="19"/>
                    <a:pt x="2" y="19"/>
                  </a:cubicBezTo>
                  <a:cubicBezTo>
                    <a:pt x="3" y="20"/>
                    <a:pt x="3" y="20"/>
                    <a:pt x="3" y="20"/>
                  </a:cubicBezTo>
                  <a:cubicBezTo>
                    <a:pt x="3" y="20"/>
                    <a:pt x="3" y="20"/>
                    <a:pt x="3" y="20"/>
                  </a:cubicBezTo>
                  <a:cubicBezTo>
                    <a:pt x="3" y="20"/>
                    <a:pt x="3" y="20"/>
                    <a:pt x="3" y="20"/>
                  </a:cubicBezTo>
                  <a:cubicBezTo>
                    <a:pt x="4" y="19"/>
                    <a:pt x="4" y="19"/>
                    <a:pt x="4" y="19"/>
                  </a:cubicBezTo>
                  <a:cubicBezTo>
                    <a:pt x="5" y="20"/>
                    <a:pt x="5" y="20"/>
                    <a:pt x="6" y="21"/>
                  </a:cubicBezTo>
                  <a:cubicBezTo>
                    <a:pt x="6" y="21"/>
                    <a:pt x="6" y="21"/>
                    <a:pt x="6" y="22"/>
                  </a:cubicBezTo>
                  <a:cubicBezTo>
                    <a:pt x="6" y="22"/>
                    <a:pt x="6" y="22"/>
                    <a:pt x="6" y="22"/>
                  </a:cubicBezTo>
                  <a:cubicBezTo>
                    <a:pt x="7" y="23"/>
                    <a:pt x="9" y="23"/>
                    <a:pt x="10" y="23"/>
                  </a:cubicBezTo>
                  <a:cubicBezTo>
                    <a:pt x="10" y="23"/>
                    <a:pt x="10" y="23"/>
                    <a:pt x="10" y="23"/>
                  </a:cubicBezTo>
                  <a:cubicBezTo>
                    <a:pt x="10" y="22"/>
                    <a:pt x="10" y="22"/>
                    <a:pt x="10" y="22"/>
                  </a:cubicBezTo>
                  <a:cubicBezTo>
                    <a:pt x="11" y="21"/>
                    <a:pt x="11" y="21"/>
                    <a:pt x="11" y="21"/>
                  </a:cubicBezTo>
                  <a:cubicBezTo>
                    <a:pt x="11" y="21"/>
                    <a:pt x="11" y="21"/>
                    <a:pt x="11" y="21"/>
                  </a:cubicBezTo>
                  <a:cubicBezTo>
                    <a:pt x="12" y="21"/>
                    <a:pt x="13" y="21"/>
                    <a:pt x="13" y="21"/>
                  </a:cubicBezTo>
                  <a:cubicBezTo>
                    <a:pt x="14" y="22"/>
                    <a:pt x="14" y="22"/>
                    <a:pt x="14" y="22"/>
                  </a:cubicBezTo>
                  <a:cubicBezTo>
                    <a:pt x="15" y="22"/>
                    <a:pt x="15" y="22"/>
                    <a:pt x="15" y="22"/>
                  </a:cubicBezTo>
                  <a:cubicBezTo>
                    <a:pt x="16" y="22"/>
                    <a:pt x="17" y="21"/>
                    <a:pt x="18" y="21"/>
                  </a:cubicBezTo>
                  <a:cubicBezTo>
                    <a:pt x="18" y="20"/>
                    <a:pt x="18" y="20"/>
                    <a:pt x="18" y="20"/>
                  </a:cubicBezTo>
                  <a:cubicBezTo>
                    <a:pt x="18" y="20"/>
                    <a:pt x="18" y="20"/>
                    <a:pt x="18" y="19"/>
                  </a:cubicBezTo>
                  <a:cubicBezTo>
                    <a:pt x="18" y="19"/>
                    <a:pt x="18" y="19"/>
                    <a:pt x="18" y="19"/>
                  </a:cubicBezTo>
                  <a:cubicBezTo>
                    <a:pt x="18" y="18"/>
                    <a:pt x="18" y="18"/>
                    <a:pt x="18" y="18"/>
                  </a:cubicBezTo>
                  <a:cubicBezTo>
                    <a:pt x="18" y="18"/>
                    <a:pt x="18" y="18"/>
                    <a:pt x="18" y="18"/>
                  </a:cubicBezTo>
                  <a:cubicBezTo>
                    <a:pt x="18" y="18"/>
                    <a:pt x="18" y="18"/>
                    <a:pt x="18" y="18"/>
                  </a:cubicBezTo>
                  <a:cubicBezTo>
                    <a:pt x="19" y="17"/>
                    <a:pt x="19" y="17"/>
                    <a:pt x="19" y="17"/>
                  </a:cubicBezTo>
                  <a:cubicBezTo>
                    <a:pt x="19" y="17"/>
                    <a:pt x="19" y="17"/>
                    <a:pt x="19" y="17"/>
                  </a:cubicBezTo>
                  <a:cubicBezTo>
                    <a:pt x="19" y="17"/>
                    <a:pt x="20" y="17"/>
                    <a:pt x="20" y="17"/>
                  </a:cubicBezTo>
                  <a:cubicBezTo>
                    <a:pt x="21" y="17"/>
                    <a:pt x="21" y="17"/>
                    <a:pt x="21" y="17"/>
                  </a:cubicBezTo>
                  <a:cubicBezTo>
                    <a:pt x="21" y="16"/>
                    <a:pt x="21" y="16"/>
                    <a:pt x="21" y="15"/>
                  </a:cubicBezTo>
                  <a:cubicBezTo>
                    <a:pt x="21" y="15"/>
                    <a:pt x="21" y="15"/>
                    <a:pt x="21" y="15"/>
                  </a:cubicBezTo>
                  <a:cubicBezTo>
                    <a:pt x="22" y="14"/>
                    <a:pt x="22" y="13"/>
                    <a:pt x="22" y="11"/>
                  </a:cubicBezTo>
                  <a:cubicBezTo>
                    <a:pt x="22" y="11"/>
                    <a:pt x="22" y="11"/>
                    <a:pt x="22" y="11"/>
                  </a:cubicBezTo>
                  <a:cubicBezTo>
                    <a:pt x="20" y="11"/>
                    <a:pt x="20" y="11"/>
                    <a:pt x="20" y="11"/>
                  </a:cubicBezTo>
                  <a:cubicBezTo>
                    <a:pt x="20" y="10"/>
                    <a:pt x="20" y="10"/>
                    <a:pt x="20" y="9"/>
                  </a:cubicBezTo>
                  <a:cubicBezTo>
                    <a:pt x="20" y="9"/>
                    <a:pt x="20" y="9"/>
                    <a:pt x="20" y="9"/>
                  </a:cubicBezTo>
                  <a:cubicBezTo>
                    <a:pt x="20" y="9"/>
                    <a:pt x="20" y="9"/>
                    <a:pt x="20" y="9"/>
                  </a:cubicBezTo>
                  <a:cubicBezTo>
                    <a:pt x="21" y="9"/>
                    <a:pt x="21" y="9"/>
                    <a:pt x="21" y="9"/>
                  </a:cubicBezTo>
                  <a:cubicBezTo>
                    <a:pt x="21" y="8"/>
                    <a:pt x="21" y="8"/>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0" y="4"/>
                    <a:pt x="19" y="3"/>
                  </a:cubicBezTo>
                  <a:cubicBezTo>
                    <a:pt x="19" y="3"/>
                    <a:pt x="19" y="3"/>
                    <a:pt x="19" y="3"/>
                  </a:cubicBezTo>
                  <a:cubicBezTo>
                    <a:pt x="18" y="4"/>
                    <a:pt x="18" y="4"/>
                    <a:pt x="18" y="4"/>
                  </a:cubicBezTo>
                  <a:cubicBezTo>
                    <a:pt x="17" y="4"/>
                    <a:pt x="16" y="3"/>
                    <a:pt x="15" y="3"/>
                  </a:cubicBezTo>
                  <a:cubicBezTo>
                    <a:pt x="16" y="1"/>
                    <a:pt x="16" y="1"/>
                    <a:pt x="16" y="1"/>
                  </a:cubicBezTo>
                  <a:cubicBezTo>
                    <a:pt x="15" y="1"/>
                    <a:pt x="15" y="1"/>
                    <a:pt x="15" y="1"/>
                  </a:cubicBezTo>
                  <a:cubicBezTo>
                    <a:pt x="14" y="0"/>
                    <a:pt x="13" y="0"/>
                    <a:pt x="12" y="0"/>
                  </a:cubicBezTo>
                </a:path>
              </a:pathLst>
            </a:custGeom>
            <a:solidFill>
              <a:sysClr val="windowText" lastClr="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grpSp>
      <p:sp>
        <p:nvSpPr>
          <p:cNvPr id="23" name="文本框 9"/>
          <p:cNvSpPr txBox="1"/>
          <p:nvPr/>
        </p:nvSpPr>
        <p:spPr>
          <a:xfrm>
            <a:off x="1656581" y="1997712"/>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24" name="文本框 10"/>
          <p:cNvSpPr txBox="1"/>
          <p:nvPr/>
        </p:nvSpPr>
        <p:spPr>
          <a:xfrm>
            <a:off x="8050251" y="2177449"/>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25" name="文本框 11"/>
          <p:cNvSpPr txBox="1"/>
          <p:nvPr/>
        </p:nvSpPr>
        <p:spPr>
          <a:xfrm>
            <a:off x="7881521" y="5579357"/>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Tree>
    <p:extLst>
      <p:ext uri="{BB962C8B-B14F-4D97-AF65-F5344CB8AC3E}">
        <p14:creationId xmlns:p14="http://schemas.microsoft.com/office/powerpoint/2010/main" xmlns="" val="1501534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
                                        <p:tgtEl>
                                          <p:spTgt spid="14"/>
                                        </p:tgtEl>
                                      </p:cBhvr>
                                    </p:animEffect>
                                    <p:anim calcmode="lin" valueType="num">
                                      <p:cBhvr>
                                        <p:cTn id="8" dur="400" fill="hold"/>
                                        <p:tgtEl>
                                          <p:spTgt spid="14"/>
                                        </p:tgtEl>
                                        <p:attrNameLst>
                                          <p:attrName>ppt_x</p:attrName>
                                        </p:attrNameLst>
                                      </p:cBhvr>
                                      <p:tavLst>
                                        <p:tav tm="0">
                                          <p:val>
                                            <p:strVal val="#ppt_x"/>
                                          </p:val>
                                        </p:tav>
                                        <p:tav tm="100000">
                                          <p:val>
                                            <p:strVal val="#ppt_x"/>
                                          </p:val>
                                        </p:tav>
                                      </p:tavLst>
                                    </p:anim>
                                    <p:anim calcmode="lin" valueType="num">
                                      <p:cBhvr>
                                        <p:cTn id="9" dur="400" fill="hold"/>
                                        <p:tgtEl>
                                          <p:spTgt spid="14"/>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100"/>
                                        <p:tgtEl>
                                          <p:spTgt spid="17"/>
                                        </p:tgtEl>
                                      </p:cBhvr>
                                    </p:animEffect>
                                    <p:anim calcmode="lin" valueType="num">
                                      <p:cBhvr>
                                        <p:cTn id="16" dur="400" fill="hold"/>
                                        <p:tgtEl>
                                          <p:spTgt spid="17"/>
                                        </p:tgtEl>
                                        <p:attrNameLst>
                                          <p:attrName>ppt_x</p:attrName>
                                        </p:attrNameLst>
                                      </p:cBhvr>
                                      <p:tavLst>
                                        <p:tav tm="0">
                                          <p:val>
                                            <p:strVal val="#ppt_x"/>
                                          </p:val>
                                        </p:tav>
                                        <p:tav tm="100000">
                                          <p:val>
                                            <p:strVal val="#ppt_x"/>
                                          </p:val>
                                        </p:tav>
                                      </p:tavLst>
                                    </p:anim>
                                    <p:anim calcmode="lin" valueType="num">
                                      <p:cBhvr>
                                        <p:cTn id="17" dur="400" fill="hold"/>
                                        <p:tgtEl>
                                          <p:spTgt spid="17"/>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1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1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0" fill="hold">
                            <p:stCondLst>
                              <p:cond delay="2000"/>
                            </p:stCondLst>
                            <p:childTnLst>
                              <p:par>
                                <p:cTn id="21" presetID="43" presetClass="entr" presetSubtype="0" fill="hold"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anim calcmode="lin" valueType="num">
                                      <p:cBhvr>
                                        <p:cTn id="24" dur="400" fill="hold"/>
                                        <p:tgtEl>
                                          <p:spTgt spid="20"/>
                                        </p:tgtEl>
                                        <p:attrNameLst>
                                          <p:attrName>ppt_x</p:attrName>
                                        </p:attrNameLst>
                                      </p:cBhvr>
                                      <p:tavLst>
                                        <p:tav tm="0">
                                          <p:val>
                                            <p:strVal val="#ppt_x"/>
                                          </p:val>
                                        </p:tav>
                                        <p:tav tm="100000">
                                          <p:val>
                                            <p:strVal val="#ppt_x"/>
                                          </p:val>
                                        </p:tav>
                                      </p:tavLst>
                                    </p:anim>
                                    <p:anim calcmode="lin" valueType="num">
                                      <p:cBhvr>
                                        <p:cTn id="25" dur="400" fill="hold"/>
                                        <p:tgtEl>
                                          <p:spTgt spid="20"/>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2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2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8" fill="hold">
                            <p:stCondLst>
                              <p:cond delay="3000"/>
                            </p:stCondLst>
                            <p:childTnLst>
                              <p:par>
                                <p:cTn id="29" presetID="42"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1000"/>
                                        <p:tgtEl>
                                          <p:spTgt spid="23"/>
                                        </p:tgtEl>
                                      </p:cBhvr>
                                    </p:animEffect>
                                    <p:anim calcmode="lin" valueType="num">
                                      <p:cBhvr>
                                        <p:cTn id="32" dur="1000" fill="hold"/>
                                        <p:tgtEl>
                                          <p:spTgt spid="23"/>
                                        </p:tgtEl>
                                        <p:attrNameLst>
                                          <p:attrName>ppt_x</p:attrName>
                                        </p:attrNameLst>
                                      </p:cBhvr>
                                      <p:tavLst>
                                        <p:tav tm="0">
                                          <p:val>
                                            <p:strVal val="#ppt_x"/>
                                          </p:val>
                                        </p:tav>
                                        <p:tav tm="100000">
                                          <p:val>
                                            <p:strVal val="#ppt_x"/>
                                          </p:val>
                                        </p:tav>
                                      </p:tavLst>
                                    </p:anim>
                                    <p:anim calcmode="lin" valueType="num">
                                      <p:cBhvr>
                                        <p:cTn id="33" dur="1000" fill="hold"/>
                                        <p:tgtEl>
                                          <p:spTgt spid="23"/>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1000"/>
                                        <p:tgtEl>
                                          <p:spTgt spid="24"/>
                                        </p:tgtEl>
                                      </p:cBhvr>
                                    </p:animEffect>
                                    <p:anim calcmode="lin" valueType="num">
                                      <p:cBhvr>
                                        <p:cTn id="38" dur="1000" fill="hold"/>
                                        <p:tgtEl>
                                          <p:spTgt spid="24"/>
                                        </p:tgtEl>
                                        <p:attrNameLst>
                                          <p:attrName>ppt_x</p:attrName>
                                        </p:attrNameLst>
                                      </p:cBhvr>
                                      <p:tavLst>
                                        <p:tav tm="0">
                                          <p:val>
                                            <p:strVal val="#ppt_x"/>
                                          </p:val>
                                        </p:tav>
                                        <p:tav tm="100000">
                                          <p:val>
                                            <p:strVal val="#ppt_x"/>
                                          </p:val>
                                        </p:tav>
                                      </p:tavLst>
                                    </p:anim>
                                    <p:anim calcmode="lin" valueType="num">
                                      <p:cBhvr>
                                        <p:cTn id="39" dur="1000" fill="hold"/>
                                        <p:tgtEl>
                                          <p:spTgt spid="24"/>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1000"/>
                                        <p:tgtEl>
                                          <p:spTgt spid="25"/>
                                        </p:tgtEl>
                                      </p:cBhvr>
                                    </p:animEffect>
                                    <p:anim calcmode="lin" valueType="num">
                                      <p:cBhvr>
                                        <p:cTn id="44" dur="1000" fill="hold"/>
                                        <p:tgtEl>
                                          <p:spTgt spid="25"/>
                                        </p:tgtEl>
                                        <p:attrNameLst>
                                          <p:attrName>ppt_x</p:attrName>
                                        </p:attrNameLst>
                                      </p:cBhvr>
                                      <p:tavLst>
                                        <p:tav tm="0">
                                          <p:val>
                                            <p:strVal val="#ppt_x"/>
                                          </p:val>
                                        </p:tav>
                                        <p:tav tm="100000">
                                          <p:val>
                                            <p:strVal val="#ppt_x"/>
                                          </p:val>
                                        </p:tav>
                                      </p:tavLst>
                                    </p:anim>
                                    <p:anim calcmode="lin" valueType="num">
                                      <p:cBhvr>
                                        <p:cTn id="45"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10"/>
          <p:cNvSpPr>
            <a:spLocks noEditPoints="1"/>
          </p:cNvSpPr>
          <p:nvPr/>
        </p:nvSpPr>
        <p:spPr bwMode="auto">
          <a:xfrm>
            <a:off x="2850365" y="1636542"/>
            <a:ext cx="6804167" cy="5204119"/>
          </a:xfrm>
          <a:custGeom>
            <a:avLst/>
            <a:gdLst>
              <a:gd name="T0" fmla="*/ 176 w 429"/>
              <a:gd name="T1" fmla="*/ 166 h 328"/>
              <a:gd name="T2" fmla="*/ 82 w 429"/>
              <a:gd name="T3" fmla="*/ 164 h 328"/>
              <a:gd name="T4" fmla="*/ 271 w 429"/>
              <a:gd name="T5" fmla="*/ 208 h 328"/>
              <a:gd name="T6" fmla="*/ 275 w 429"/>
              <a:gd name="T7" fmla="*/ 185 h 328"/>
              <a:gd name="T8" fmla="*/ 169 w 429"/>
              <a:gd name="T9" fmla="*/ 235 h 328"/>
              <a:gd name="T10" fmla="*/ 217 w 429"/>
              <a:gd name="T11" fmla="*/ 241 h 328"/>
              <a:gd name="T12" fmla="*/ 200 w 429"/>
              <a:gd name="T13" fmla="*/ 260 h 328"/>
              <a:gd name="T14" fmla="*/ 213 w 429"/>
              <a:gd name="T15" fmla="*/ 244 h 328"/>
              <a:gd name="T16" fmla="*/ 180 w 429"/>
              <a:gd name="T17" fmla="*/ 261 h 328"/>
              <a:gd name="T18" fmla="*/ 180 w 429"/>
              <a:gd name="T19" fmla="*/ 251 h 328"/>
              <a:gd name="T20" fmla="*/ 105 w 429"/>
              <a:gd name="T21" fmla="*/ 205 h 328"/>
              <a:gd name="T22" fmla="*/ 138 w 429"/>
              <a:gd name="T23" fmla="*/ 253 h 328"/>
              <a:gd name="T24" fmla="*/ 138 w 429"/>
              <a:gd name="T25" fmla="*/ 253 h 328"/>
              <a:gd name="T26" fmla="*/ 108 w 429"/>
              <a:gd name="T27" fmla="*/ 235 h 328"/>
              <a:gd name="T28" fmla="*/ 99 w 429"/>
              <a:gd name="T29" fmla="*/ 219 h 328"/>
              <a:gd name="T30" fmla="*/ 156 w 429"/>
              <a:gd name="T31" fmla="*/ 182 h 328"/>
              <a:gd name="T32" fmla="*/ 135 w 429"/>
              <a:gd name="T33" fmla="*/ 192 h 328"/>
              <a:gd name="T34" fmla="*/ 127 w 429"/>
              <a:gd name="T35" fmla="*/ 195 h 328"/>
              <a:gd name="T36" fmla="*/ 126 w 429"/>
              <a:gd name="T37" fmla="*/ 204 h 328"/>
              <a:gd name="T38" fmla="*/ 91 w 429"/>
              <a:gd name="T39" fmla="*/ 215 h 328"/>
              <a:gd name="T40" fmla="*/ 123 w 429"/>
              <a:gd name="T41" fmla="*/ 243 h 328"/>
              <a:gd name="T42" fmla="*/ 114 w 429"/>
              <a:gd name="T43" fmla="*/ 240 h 328"/>
              <a:gd name="T44" fmla="*/ 165 w 429"/>
              <a:gd name="T45" fmla="*/ 251 h 328"/>
              <a:gd name="T46" fmla="*/ 96 w 429"/>
              <a:gd name="T47" fmla="*/ 194 h 328"/>
              <a:gd name="T48" fmla="*/ 107 w 429"/>
              <a:gd name="T49" fmla="*/ 216 h 328"/>
              <a:gd name="T50" fmla="*/ 143 w 429"/>
              <a:gd name="T51" fmla="*/ 237 h 328"/>
              <a:gd name="T52" fmla="*/ 159 w 429"/>
              <a:gd name="T53" fmla="*/ 241 h 328"/>
              <a:gd name="T54" fmla="*/ 184 w 429"/>
              <a:gd name="T55" fmla="*/ 254 h 328"/>
              <a:gd name="T56" fmla="*/ 225 w 429"/>
              <a:gd name="T57" fmla="*/ 247 h 328"/>
              <a:gd name="T58" fmla="*/ 240 w 429"/>
              <a:gd name="T59" fmla="*/ 236 h 328"/>
              <a:gd name="T60" fmla="*/ 254 w 429"/>
              <a:gd name="T61" fmla="*/ 236 h 328"/>
              <a:gd name="T62" fmla="*/ 223 w 429"/>
              <a:gd name="T63" fmla="*/ 255 h 328"/>
              <a:gd name="T64" fmla="*/ 251 w 429"/>
              <a:gd name="T65" fmla="*/ 117 h 328"/>
              <a:gd name="T66" fmla="*/ 309 w 429"/>
              <a:gd name="T67" fmla="*/ 60 h 328"/>
              <a:gd name="T68" fmla="*/ 254 w 429"/>
              <a:gd name="T69" fmla="*/ 29 h 328"/>
              <a:gd name="T70" fmla="*/ 222 w 429"/>
              <a:gd name="T71" fmla="*/ 104 h 328"/>
              <a:gd name="T72" fmla="*/ 217 w 429"/>
              <a:gd name="T73" fmla="*/ 124 h 328"/>
              <a:gd name="T74" fmla="*/ 241 w 429"/>
              <a:gd name="T75" fmla="*/ 113 h 328"/>
              <a:gd name="T76" fmla="*/ 264 w 429"/>
              <a:gd name="T77" fmla="*/ 102 h 328"/>
              <a:gd name="T78" fmla="*/ 274 w 429"/>
              <a:gd name="T79" fmla="*/ 97 h 328"/>
              <a:gd name="T80" fmla="*/ 274 w 429"/>
              <a:gd name="T81" fmla="*/ 97 h 328"/>
              <a:gd name="T82" fmla="*/ 287 w 429"/>
              <a:gd name="T83" fmla="*/ 78 h 328"/>
              <a:gd name="T84" fmla="*/ 298 w 429"/>
              <a:gd name="T85" fmla="*/ 83 h 328"/>
              <a:gd name="T86" fmla="*/ 247 w 429"/>
              <a:gd name="T87" fmla="*/ 55 h 328"/>
              <a:gd name="T88" fmla="*/ 233 w 429"/>
              <a:gd name="T89" fmla="*/ 101 h 328"/>
              <a:gd name="T90" fmla="*/ 207 w 429"/>
              <a:gd name="T91" fmla="*/ 38 h 328"/>
              <a:gd name="T92" fmla="*/ 15 w 429"/>
              <a:gd name="T93" fmla="*/ 6 h 328"/>
              <a:gd name="T94" fmla="*/ 55 w 429"/>
              <a:gd name="T95" fmla="*/ 18 h 328"/>
              <a:gd name="T96" fmla="*/ 94 w 429"/>
              <a:gd name="T97" fmla="*/ 31 h 328"/>
              <a:gd name="T98" fmla="*/ 236 w 429"/>
              <a:gd name="T99" fmla="*/ 273 h 328"/>
              <a:gd name="T100" fmla="*/ 384 w 429"/>
              <a:gd name="T101" fmla="*/ 279 h 328"/>
              <a:gd name="T102" fmla="*/ 334 w 429"/>
              <a:gd name="T103" fmla="*/ 287 h 328"/>
              <a:gd name="T104" fmla="*/ 328 w 429"/>
              <a:gd name="T105" fmla="*/ 301 h 328"/>
              <a:gd name="T106" fmla="*/ 83 w 429"/>
              <a:gd name="T107" fmla="*/ 274 h 328"/>
              <a:gd name="T108" fmla="*/ 93 w 429"/>
              <a:gd name="T109" fmla="*/ 302 h 328"/>
              <a:gd name="T110" fmla="*/ 76 w 429"/>
              <a:gd name="T111" fmla="*/ 312 h 328"/>
              <a:gd name="T112" fmla="*/ 79 w 429"/>
              <a:gd name="T113" fmla="*/ 323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328">
                <a:moveTo>
                  <a:pt x="280" y="200"/>
                </a:moveTo>
                <a:cubicBezTo>
                  <a:pt x="280" y="200"/>
                  <a:pt x="280" y="199"/>
                  <a:pt x="279" y="198"/>
                </a:cubicBezTo>
                <a:cubicBezTo>
                  <a:pt x="280" y="196"/>
                  <a:pt x="281" y="193"/>
                  <a:pt x="281" y="190"/>
                </a:cubicBezTo>
                <a:cubicBezTo>
                  <a:pt x="286" y="171"/>
                  <a:pt x="278" y="152"/>
                  <a:pt x="259" y="136"/>
                </a:cubicBezTo>
                <a:cubicBezTo>
                  <a:pt x="258" y="135"/>
                  <a:pt x="256" y="134"/>
                  <a:pt x="255" y="135"/>
                </a:cubicBezTo>
                <a:cubicBezTo>
                  <a:pt x="230" y="143"/>
                  <a:pt x="207" y="155"/>
                  <a:pt x="183" y="166"/>
                </a:cubicBezTo>
                <a:cubicBezTo>
                  <a:pt x="179" y="167"/>
                  <a:pt x="177" y="167"/>
                  <a:pt x="176" y="166"/>
                </a:cubicBezTo>
                <a:cubicBezTo>
                  <a:pt x="176" y="165"/>
                  <a:pt x="175" y="164"/>
                  <a:pt x="174" y="164"/>
                </a:cubicBezTo>
                <a:cubicBezTo>
                  <a:pt x="172" y="156"/>
                  <a:pt x="179" y="138"/>
                  <a:pt x="181" y="134"/>
                </a:cubicBezTo>
                <a:cubicBezTo>
                  <a:pt x="186" y="122"/>
                  <a:pt x="192" y="110"/>
                  <a:pt x="199" y="98"/>
                </a:cubicBezTo>
                <a:cubicBezTo>
                  <a:pt x="200" y="95"/>
                  <a:pt x="198" y="92"/>
                  <a:pt x="195" y="92"/>
                </a:cubicBezTo>
                <a:cubicBezTo>
                  <a:pt x="164" y="90"/>
                  <a:pt x="124" y="95"/>
                  <a:pt x="106" y="123"/>
                </a:cubicBezTo>
                <a:cubicBezTo>
                  <a:pt x="94" y="134"/>
                  <a:pt x="86" y="148"/>
                  <a:pt x="84" y="162"/>
                </a:cubicBezTo>
                <a:cubicBezTo>
                  <a:pt x="83" y="162"/>
                  <a:pt x="82" y="163"/>
                  <a:pt x="82" y="164"/>
                </a:cubicBezTo>
                <a:cubicBezTo>
                  <a:pt x="81" y="169"/>
                  <a:pt x="81" y="175"/>
                  <a:pt x="80" y="181"/>
                </a:cubicBezTo>
                <a:cubicBezTo>
                  <a:pt x="80" y="182"/>
                  <a:pt x="80" y="183"/>
                  <a:pt x="80" y="185"/>
                </a:cubicBezTo>
                <a:cubicBezTo>
                  <a:pt x="72" y="231"/>
                  <a:pt x="120" y="260"/>
                  <a:pt x="160" y="268"/>
                </a:cubicBezTo>
                <a:cubicBezTo>
                  <a:pt x="204" y="277"/>
                  <a:pt x="281" y="256"/>
                  <a:pt x="280" y="200"/>
                </a:cubicBezTo>
                <a:close/>
                <a:moveTo>
                  <a:pt x="266" y="223"/>
                </a:moveTo>
                <a:cubicBezTo>
                  <a:pt x="266" y="219"/>
                  <a:pt x="267" y="216"/>
                  <a:pt x="267" y="212"/>
                </a:cubicBezTo>
                <a:cubicBezTo>
                  <a:pt x="269" y="211"/>
                  <a:pt x="270" y="210"/>
                  <a:pt x="271" y="208"/>
                </a:cubicBezTo>
                <a:cubicBezTo>
                  <a:pt x="271" y="209"/>
                  <a:pt x="270" y="211"/>
                  <a:pt x="270" y="212"/>
                </a:cubicBezTo>
                <a:cubicBezTo>
                  <a:pt x="270" y="214"/>
                  <a:pt x="270" y="216"/>
                  <a:pt x="269" y="217"/>
                </a:cubicBezTo>
                <a:cubicBezTo>
                  <a:pt x="268" y="221"/>
                  <a:pt x="267" y="224"/>
                  <a:pt x="265" y="227"/>
                </a:cubicBezTo>
                <a:cubicBezTo>
                  <a:pt x="265" y="226"/>
                  <a:pt x="265" y="224"/>
                  <a:pt x="266" y="223"/>
                </a:cubicBezTo>
                <a:close/>
                <a:moveTo>
                  <a:pt x="226" y="154"/>
                </a:moveTo>
                <a:cubicBezTo>
                  <a:pt x="232" y="152"/>
                  <a:pt x="252" y="140"/>
                  <a:pt x="259" y="146"/>
                </a:cubicBezTo>
                <a:cubicBezTo>
                  <a:pt x="270" y="156"/>
                  <a:pt x="277" y="170"/>
                  <a:pt x="275" y="185"/>
                </a:cubicBezTo>
                <a:cubicBezTo>
                  <a:pt x="273" y="196"/>
                  <a:pt x="266" y="206"/>
                  <a:pt x="257" y="213"/>
                </a:cubicBezTo>
                <a:cubicBezTo>
                  <a:pt x="256" y="213"/>
                  <a:pt x="256" y="214"/>
                  <a:pt x="255" y="215"/>
                </a:cubicBezTo>
                <a:cubicBezTo>
                  <a:pt x="251" y="218"/>
                  <a:pt x="247" y="221"/>
                  <a:pt x="242" y="223"/>
                </a:cubicBezTo>
                <a:cubicBezTo>
                  <a:pt x="241" y="222"/>
                  <a:pt x="239" y="223"/>
                  <a:pt x="239" y="225"/>
                </a:cubicBezTo>
                <a:cubicBezTo>
                  <a:pt x="221" y="233"/>
                  <a:pt x="201" y="237"/>
                  <a:pt x="186" y="237"/>
                </a:cubicBezTo>
                <a:cubicBezTo>
                  <a:pt x="180" y="237"/>
                  <a:pt x="175" y="236"/>
                  <a:pt x="169" y="236"/>
                </a:cubicBezTo>
                <a:cubicBezTo>
                  <a:pt x="169" y="235"/>
                  <a:pt x="169" y="235"/>
                  <a:pt x="169" y="235"/>
                </a:cubicBezTo>
                <a:cubicBezTo>
                  <a:pt x="165" y="216"/>
                  <a:pt x="172" y="197"/>
                  <a:pt x="172" y="179"/>
                </a:cubicBezTo>
                <a:cubicBezTo>
                  <a:pt x="190" y="171"/>
                  <a:pt x="208" y="163"/>
                  <a:pt x="226" y="154"/>
                </a:cubicBezTo>
                <a:close/>
                <a:moveTo>
                  <a:pt x="220" y="255"/>
                </a:moveTo>
                <a:cubicBezTo>
                  <a:pt x="220" y="256"/>
                  <a:pt x="220" y="256"/>
                  <a:pt x="220" y="256"/>
                </a:cubicBezTo>
                <a:cubicBezTo>
                  <a:pt x="218" y="256"/>
                  <a:pt x="215" y="257"/>
                  <a:pt x="213" y="258"/>
                </a:cubicBezTo>
                <a:cubicBezTo>
                  <a:pt x="214" y="256"/>
                  <a:pt x="215" y="252"/>
                  <a:pt x="216" y="250"/>
                </a:cubicBezTo>
                <a:cubicBezTo>
                  <a:pt x="217" y="247"/>
                  <a:pt x="218" y="244"/>
                  <a:pt x="217" y="241"/>
                </a:cubicBezTo>
                <a:cubicBezTo>
                  <a:pt x="219" y="240"/>
                  <a:pt x="221" y="240"/>
                  <a:pt x="223" y="239"/>
                </a:cubicBezTo>
                <a:cubicBezTo>
                  <a:pt x="222" y="241"/>
                  <a:pt x="222" y="243"/>
                  <a:pt x="221" y="245"/>
                </a:cubicBezTo>
                <a:cubicBezTo>
                  <a:pt x="220" y="248"/>
                  <a:pt x="218" y="252"/>
                  <a:pt x="220" y="255"/>
                </a:cubicBezTo>
                <a:close/>
                <a:moveTo>
                  <a:pt x="198" y="244"/>
                </a:moveTo>
                <a:cubicBezTo>
                  <a:pt x="200" y="244"/>
                  <a:pt x="202" y="244"/>
                  <a:pt x="203" y="243"/>
                </a:cubicBezTo>
                <a:cubicBezTo>
                  <a:pt x="203" y="246"/>
                  <a:pt x="203" y="249"/>
                  <a:pt x="202" y="251"/>
                </a:cubicBezTo>
                <a:cubicBezTo>
                  <a:pt x="202" y="254"/>
                  <a:pt x="201" y="257"/>
                  <a:pt x="200" y="260"/>
                </a:cubicBezTo>
                <a:cubicBezTo>
                  <a:pt x="199" y="260"/>
                  <a:pt x="197" y="260"/>
                  <a:pt x="196" y="260"/>
                </a:cubicBezTo>
                <a:cubicBezTo>
                  <a:pt x="196" y="259"/>
                  <a:pt x="196" y="257"/>
                  <a:pt x="196" y="256"/>
                </a:cubicBezTo>
                <a:cubicBezTo>
                  <a:pt x="197" y="252"/>
                  <a:pt x="197" y="248"/>
                  <a:pt x="198" y="244"/>
                </a:cubicBezTo>
                <a:close/>
                <a:moveTo>
                  <a:pt x="207" y="243"/>
                </a:moveTo>
                <a:cubicBezTo>
                  <a:pt x="209" y="243"/>
                  <a:pt x="212" y="242"/>
                  <a:pt x="214" y="242"/>
                </a:cubicBezTo>
                <a:cubicBezTo>
                  <a:pt x="213" y="242"/>
                  <a:pt x="213" y="243"/>
                  <a:pt x="213" y="244"/>
                </a:cubicBezTo>
                <a:cubicBezTo>
                  <a:pt x="213" y="244"/>
                  <a:pt x="213" y="244"/>
                  <a:pt x="213" y="244"/>
                </a:cubicBezTo>
                <a:cubicBezTo>
                  <a:pt x="213" y="244"/>
                  <a:pt x="214" y="243"/>
                  <a:pt x="214" y="243"/>
                </a:cubicBezTo>
                <a:cubicBezTo>
                  <a:pt x="213" y="245"/>
                  <a:pt x="213" y="247"/>
                  <a:pt x="212" y="249"/>
                </a:cubicBezTo>
                <a:cubicBezTo>
                  <a:pt x="211" y="252"/>
                  <a:pt x="209" y="255"/>
                  <a:pt x="210" y="258"/>
                </a:cubicBezTo>
                <a:cubicBezTo>
                  <a:pt x="210" y="258"/>
                  <a:pt x="210" y="258"/>
                  <a:pt x="210" y="258"/>
                </a:cubicBezTo>
                <a:cubicBezTo>
                  <a:pt x="208" y="259"/>
                  <a:pt x="206" y="259"/>
                  <a:pt x="205" y="259"/>
                </a:cubicBezTo>
                <a:cubicBezTo>
                  <a:pt x="206" y="254"/>
                  <a:pt x="207" y="248"/>
                  <a:pt x="207" y="243"/>
                </a:cubicBezTo>
                <a:close/>
                <a:moveTo>
                  <a:pt x="180" y="261"/>
                </a:moveTo>
                <a:cubicBezTo>
                  <a:pt x="181" y="261"/>
                  <a:pt x="181" y="261"/>
                  <a:pt x="181" y="261"/>
                </a:cubicBezTo>
                <a:cubicBezTo>
                  <a:pt x="178" y="261"/>
                  <a:pt x="175" y="261"/>
                  <a:pt x="172" y="261"/>
                </a:cubicBezTo>
                <a:cubicBezTo>
                  <a:pt x="172" y="261"/>
                  <a:pt x="172" y="261"/>
                  <a:pt x="172" y="261"/>
                </a:cubicBezTo>
                <a:cubicBezTo>
                  <a:pt x="174" y="258"/>
                  <a:pt x="174" y="254"/>
                  <a:pt x="175" y="251"/>
                </a:cubicBezTo>
                <a:cubicBezTo>
                  <a:pt x="175" y="249"/>
                  <a:pt x="175" y="246"/>
                  <a:pt x="174" y="244"/>
                </a:cubicBezTo>
                <a:cubicBezTo>
                  <a:pt x="177" y="244"/>
                  <a:pt x="179" y="244"/>
                  <a:pt x="182" y="244"/>
                </a:cubicBezTo>
                <a:cubicBezTo>
                  <a:pt x="181" y="247"/>
                  <a:pt x="180" y="249"/>
                  <a:pt x="180" y="251"/>
                </a:cubicBezTo>
                <a:cubicBezTo>
                  <a:pt x="180" y="254"/>
                  <a:pt x="179" y="258"/>
                  <a:pt x="180" y="261"/>
                </a:cubicBezTo>
                <a:close/>
                <a:moveTo>
                  <a:pt x="141" y="228"/>
                </a:moveTo>
                <a:cubicBezTo>
                  <a:pt x="145" y="228"/>
                  <a:pt x="149" y="228"/>
                  <a:pt x="152" y="228"/>
                </a:cubicBezTo>
                <a:cubicBezTo>
                  <a:pt x="154" y="228"/>
                  <a:pt x="154" y="226"/>
                  <a:pt x="152" y="225"/>
                </a:cubicBezTo>
                <a:cubicBezTo>
                  <a:pt x="144" y="224"/>
                  <a:pt x="136" y="223"/>
                  <a:pt x="127" y="220"/>
                </a:cubicBezTo>
                <a:cubicBezTo>
                  <a:pt x="125" y="219"/>
                  <a:pt x="122" y="218"/>
                  <a:pt x="119" y="217"/>
                </a:cubicBezTo>
                <a:cubicBezTo>
                  <a:pt x="114" y="213"/>
                  <a:pt x="109" y="209"/>
                  <a:pt x="105" y="205"/>
                </a:cubicBezTo>
                <a:cubicBezTo>
                  <a:pt x="104" y="204"/>
                  <a:pt x="103" y="203"/>
                  <a:pt x="102" y="202"/>
                </a:cubicBezTo>
                <a:cubicBezTo>
                  <a:pt x="102" y="202"/>
                  <a:pt x="103" y="202"/>
                  <a:pt x="103" y="202"/>
                </a:cubicBezTo>
                <a:cubicBezTo>
                  <a:pt x="114" y="204"/>
                  <a:pt x="123" y="207"/>
                  <a:pt x="133" y="212"/>
                </a:cubicBezTo>
                <a:cubicBezTo>
                  <a:pt x="141" y="217"/>
                  <a:pt x="150" y="221"/>
                  <a:pt x="159" y="222"/>
                </a:cubicBezTo>
                <a:cubicBezTo>
                  <a:pt x="159" y="226"/>
                  <a:pt x="160" y="230"/>
                  <a:pt x="160" y="234"/>
                </a:cubicBezTo>
                <a:cubicBezTo>
                  <a:pt x="153" y="232"/>
                  <a:pt x="147" y="230"/>
                  <a:pt x="141" y="228"/>
                </a:cubicBezTo>
                <a:close/>
                <a:moveTo>
                  <a:pt x="138" y="253"/>
                </a:moveTo>
                <a:cubicBezTo>
                  <a:pt x="136" y="252"/>
                  <a:pt x="133" y="251"/>
                  <a:pt x="131" y="250"/>
                </a:cubicBezTo>
                <a:cubicBezTo>
                  <a:pt x="131" y="250"/>
                  <a:pt x="132" y="250"/>
                  <a:pt x="132" y="250"/>
                </a:cubicBezTo>
                <a:cubicBezTo>
                  <a:pt x="134" y="247"/>
                  <a:pt x="134" y="242"/>
                  <a:pt x="134" y="239"/>
                </a:cubicBezTo>
                <a:cubicBezTo>
                  <a:pt x="135" y="237"/>
                  <a:pt x="135" y="235"/>
                  <a:pt x="136" y="234"/>
                </a:cubicBezTo>
                <a:cubicBezTo>
                  <a:pt x="137" y="234"/>
                  <a:pt x="139" y="235"/>
                  <a:pt x="140" y="235"/>
                </a:cubicBezTo>
                <a:cubicBezTo>
                  <a:pt x="139" y="238"/>
                  <a:pt x="138" y="241"/>
                  <a:pt x="138" y="244"/>
                </a:cubicBezTo>
                <a:cubicBezTo>
                  <a:pt x="137" y="247"/>
                  <a:pt x="136" y="251"/>
                  <a:pt x="138" y="253"/>
                </a:cubicBezTo>
                <a:close/>
                <a:moveTo>
                  <a:pt x="111" y="224"/>
                </a:moveTo>
                <a:cubicBezTo>
                  <a:pt x="111" y="223"/>
                  <a:pt x="111" y="221"/>
                  <a:pt x="111" y="220"/>
                </a:cubicBezTo>
                <a:cubicBezTo>
                  <a:pt x="113" y="221"/>
                  <a:pt x="115" y="223"/>
                  <a:pt x="117" y="224"/>
                </a:cubicBezTo>
                <a:cubicBezTo>
                  <a:pt x="117" y="226"/>
                  <a:pt x="116" y="229"/>
                  <a:pt x="115" y="231"/>
                </a:cubicBezTo>
                <a:cubicBezTo>
                  <a:pt x="114" y="234"/>
                  <a:pt x="112" y="236"/>
                  <a:pt x="113" y="239"/>
                </a:cubicBezTo>
                <a:cubicBezTo>
                  <a:pt x="111" y="238"/>
                  <a:pt x="110" y="237"/>
                  <a:pt x="108" y="236"/>
                </a:cubicBezTo>
                <a:cubicBezTo>
                  <a:pt x="108" y="235"/>
                  <a:pt x="108" y="235"/>
                  <a:pt x="108" y="235"/>
                </a:cubicBezTo>
                <a:cubicBezTo>
                  <a:pt x="110" y="232"/>
                  <a:pt x="110" y="228"/>
                  <a:pt x="111" y="224"/>
                </a:cubicBezTo>
                <a:close/>
                <a:moveTo>
                  <a:pt x="98" y="225"/>
                </a:moveTo>
                <a:cubicBezTo>
                  <a:pt x="97" y="223"/>
                  <a:pt x="96" y="222"/>
                  <a:pt x="95" y="221"/>
                </a:cubicBezTo>
                <a:cubicBezTo>
                  <a:pt x="96" y="218"/>
                  <a:pt x="96" y="215"/>
                  <a:pt x="97" y="212"/>
                </a:cubicBezTo>
                <a:cubicBezTo>
                  <a:pt x="97" y="210"/>
                  <a:pt x="97" y="208"/>
                  <a:pt x="97" y="206"/>
                </a:cubicBezTo>
                <a:cubicBezTo>
                  <a:pt x="98" y="207"/>
                  <a:pt x="99" y="209"/>
                  <a:pt x="101" y="210"/>
                </a:cubicBezTo>
                <a:cubicBezTo>
                  <a:pt x="100" y="213"/>
                  <a:pt x="100" y="216"/>
                  <a:pt x="99" y="219"/>
                </a:cubicBezTo>
                <a:cubicBezTo>
                  <a:pt x="99" y="220"/>
                  <a:pt x="98" y="223"/>
                  <a:pt x="98" y="225"/>
                </a:cubicBezTo>
                <a:close/>
                <a:moveTo>
                  <a:pt x="87" y="187"/>
                </a:moveTo>
                <a:cubicBezTo>
                  <a:pt x="87" y="188"/>
                  <a:pt x="87" y="188"/>
                  <a:pt x="87" y="188"/>
                </a:cubicBezTo>
                <a:cubicBezTo>
                  <a:pt x="87" y="191"/>
                  <a:pt x="87" y="194"/>
                  <a:pt x="86" y="197"/>
                </a:cubicBezTo>
                <a:cubicBezTo>
                  <a:pt x="86" y="194"/>
                  <a:pt x="86" y="190"/>
                  <a:pt x="87" y="187"/>
                </a:cubicBezTo>
                <a:close/>
                <a:moveTo>
                  <a:pt x="162" y="183"/>
                </a:moveTo>
                <a:cubicBezTo>
                  <a:pt x="160" y="182"/>
                  <a:pt x="158" y="182"/>
                  <a:pt x="156" y="182"/>
                </a:cubicBezTo>
                <a:cubicBezTo>
                  <a:pt x="158" y="181"/>
                  <a:pt x="160" y="179"/>
                  <a:pt x="163" y="178"/>
                </a:cubicBezTo>
                <a:cubicBezTo>
                  <a:pt x="162" y="179"/>
                  <a:pt x="162" y="181"/>
                  <a:pt x="162" y="183"/>
                </a:cubicBezTo>
                <a:close/>
                <a:moveTo>
                  <a:pt x="150" y="185"/>
                </a:moveTo>
                <a:cubicBezTo>
                  <a:pt x="153" y="186"/>
                  <a:pt x="158" y="186"/>
                  <a:pt x="161" y="186"/>
                </a:cubicBezTo>
                <a:cubicBezTo>
                  <a:pt x="161" y="190"/>
                  <a:pt x="160" y="194"/>
                  <a:pt x="160" y="198"/>
                </a:cubicBezTo>
                <a:cubicBezTo>
                  <a:pt x="160" y="198"/>
                  <a:pt x="160" y="198"/>
                  <a:pt x="159" y="198"/>
                </a:cubicBezTo>
                <a:cubicBezTo>
                  <a:pt x="153" y="194"/>
                  <a:pt x="143" y="190"/>
                  <a:pt x="135" y="192"/>
                </a:cubicBezTo>
                <a:cubicBezTo>
                  <a:pt x="140" y="190"/>
                  <a:pt x="145" y="188"/>
                  <a:pt x="150" y="185"/>
                </a:cubicBezTo>
                <a:close/>
                <a:moveTo>
                  <a:pt x="134" y="194"/>
                </a:moveTo>
                <a:cubicBezTo>
                  <a:pt x="137" y="196"/>
                  <a:pt x="142" y="196"/>
                  <a:pt x="146" y="197"/>
                </a:cubicBezTo>
                <a:cubicBezTo>
                  <a:pt x="150" y="198"/>
                  <a:pt x="154" y="199"/>
                  <a:pt x="157" y="201"/>
                </a:cubicBezTo>
                <a:cubicBezTo>
                  <a:pt x="158" y="201"/>
                  <a:pt x="159" y="201"/>
                  <a:pt x="160" y="200"/>
                </a:cubicBezTo>
                <a:cubicBezTo>
                  <a:pt x="160" y="203"/>
                  <a:pt x="160" y="207"/>
                  <a:pt x="159" y="210"/>
                </a:cubicBezTo>
                <a:cubicBezTo>
                  <a:pt x="150" y="204"/>
                  <a:pt x="138" y="198"/>
                  <a:pt x="127" y="195"/>
                </a:cubicBezTo>
                <a:cubicBezTo>
                  <a:pt x="129" y="194"/>
                  <a:pt x="131" y="193"/>
                  <a:pt x="133" y="193"/>
                </a:cubicBezTo>
                <a:cubicBezTo>
                  <a:pt x="133" y="193"/>
                  <a:pt x="133" y="194"/>
                  <a:pt x="134" y="194"/>
                </a:cubicBezTo>
                <a:close/>
                <a:moveTo>
                  <a:pt x="118" y="198"/>
                </a:moveTo>
                <a:cubicBezTo>
                  <a:pt x="123" y="200"/>
                  <a:pt x="129" y="201"/>
                  <a:pt x="134" y="203"/>
                </a:cubicBezTo>
                <a:cubicBezTo>
                  <a:pt x="142" y="206"/>
                  <a:pt x="151" y="210"/>
                  <a:pt x="159" y="214"/>
                </a:cubicBezTo>
                <a:cubicBezTo>
                  <a:pt x="159" y="215"/>
                  <a:pt x="159" y="217"/>
                  <a:pt x="159" y="219"/>
                </a:cubicBezTo>
                <a:cubicBezTo>
                  <a:pt x="147" y="215"/>
                  <a:pt x="137" y="209"/>
                  <a:pt x="126" y="204"/>
                </a:cubicBezTo>
                <a:cubicBezTo>
                  <a:pt x="122" y="202"/>
                  <a:pt x="118" y="200"/>
                  <a:pt x="114" y="199"/>
                </a:cubicBezTo>
                <a:cubicBezTo>
                  <a:pt x="115" y="198"/>
                  <a:pt x="117" y="198"/>
                  <a:pt x="118" y="198"/>
                </a:cubicBezTo>
                <a:close/>
                <a:moveTo>
                  <a:pt x="89" y="209"/>
                </a:moveTo>
                <a:cubicBezTo>
                  <a:pt x="91" y="207"/>
                  <a:pt x="91" y="204"/>
                  <a:pt x="91" y="202"/>
                </a:cubicBezTo>
                <a:cubicBezTo>
                  <a:pt x="91" y="203"/>
                  <a:pt x="92" y="203"/>
                  <a:pt x="94" y="204"/>
                </a:cubicBezTo>
                <a:cubicBezTo>
                  <a:pt x="93" y="206"/>
                  <a:pt x="93" y="208"/>
                  <a:pt x="92" y="210"/>
                </a:cubicBezTo>
                <a:cubicBezTo>
                  <a:pt x="92" y="211"/>
                  <a:pt x="92" y="213"/>
                  <a:pt x="91" y="215"/>
                </a:cubicBezTo>
                <a:cubicBezTo>
                  <a:pt x="90" y="213"/>
                  <a:pt x="90" y="211"/>
                  <a:pt x="89" y="209"/>
                </a:cubicBezTo>
                <a:cubicBezTo>
                  <a:pt x="89" y="209"/>
                  <a:pt x="89" y="209"/>
                  <a:pt x="89" y="209"/>
                </a:cubicBezTo>
                <a:close/>
                <a:moveTo>
                  <a:pt x="115" y="240"/>
                </a:moveTo>
                <a:cubicBezTo>
                  <a:pt x="117" y="238"/>
                  <a:pt x="117" y="235"/>
                  <a:pt x="118" y="232"/>
                </a:cubicBezTo>
                <a:cubicBezTo>
                  <a:pt x="119" y="230"/>
                  <a:pt x="119" y="228"/>
                  <a:pt x="119" y="225"/>
                </a:cubicBezTo>
                <a:cubicBezTo>
                  <a:pt x="120" y="226"/>
                  <a:pt x="121" y="226"/>
                  <a:pt x="122" y="227"/>
                </a:cubicBezTo>
                <a:cubicBezTo>
                  <a:pt x="122" y="232"/>
                  <a:pt x="119" y="240"/>
                  <a:pt x="123" y="243"/>
                </a:cubicBezTo>
                <a:cubicBezTo>
                  <a:pt x="123" y="244"/>
                  <a:pt x="124" y="244"/>
                  <a:pt x="125" y="243"/>
                </a:cubicBezTo>
                <a:cubicBezTo>
                  <a:pt x="126" y="240"/>
                  <a:pt x="125" y="237"/>
                  <a:pt x="125" y="234"/>
                </a:cubicBezTo>
                <a:cubicBezTo>
                  <a:pt x="125" y="232"/>
                  <a:pt x="126" y="231"/>
                  <a:pt x="126" y="229"/>
                </a:cubicBezTo>
                <a:cubicBezTo>
                  <a:pt x="128" y="230"/>
                  <a:pt x="130" y="231"/>
                  <a:pt x="132" y="232"/>
                </a:cubicBezTo>
                <a:cubicBezTo>
                  <a:pt x="132" y="235"/>
                  <a:pt x="131" y="237"/>
                  <a:pt x="130" y="239"/>
                </a:cubicBezTo>
                <a:cubicBezTo>
                  <a:pt x="129" y="243"/>
                  <a:pt x="128" y="246"/>
                  <a:pt x="130" y="250"/>
                </a:cubicBezTo>
                <a:cubicBezTo>
                  <a:pt x="124" y="247"/>
                  <a:pt x="119" y="244"/>
                  <a:pt x="114" y="240"/>
                </a:cubicBezTo>
                <a:cubicBezTo>
                  <a:pt x="114" y="240"/>
                  <a:pt x="114" y="240"/>
                  <a:pt x="115" y="240"/>
                </a:cubicBezTo>
                <a:close/>
                <a:moveTo>
                  <a:pt x="164" y="242"/>
                </a:moveTo>
                <a:cubicBezTo>
                  <a:pt x="166" y="243"/>
                  <a:pt x="168" y="243"/>
                  <a:pt x="170" y="243"/>
                </a:cubicBezTo>
                <a:cubicBezTo>
                  <a:pt x="172" y="249"/>
                  <a:pt x="169" y="255"/>
                  <a:pt x="170" y="260"/>
                </a:cubicBezTo>
                <a:cubicBezTo>
                  <a:pt x="170" y="260"/>
                  <a:pt x="170" y="260"/>
                  <a:pt x="170" y="261"/>
                </a:cubicBezTo>
                <a:cubicBezTo>
                  <a:pt x="168" y="260"/>
                  <a:pt x="166" y="260"/>
                  <a:pt x="164" y="260"/>
                </a:cubicBezTo>
                <a:cubicBezTo>
                  <a:pt x="165" y="257"/>
                  <a:pt x="165" y="254"/>
                  <a:pt x="165" y="251"/>
                </a:cubicBezTo>
                <a:cubicBezTo>
                  <a:pt x="165" y="248"/>
                  <a:pt x="165" y="245"/>
                  <a:pt x="164" y="242"/>
                </a:cubicBezTo>
                <a:close/>
                <a:moveTo>
                  <a:pt x="107" y="123"/>
                </a:moveTo>
                <a:cubicBezTo>
                  <a:pt x="131" y="108"/>
                  <a:pt x="160" y="100"/>
                  <a:pt x="188" y="100"/>
                </a:cubicBezTo>
                <a:cubicBezTo>
                  <a:pt x="178" y="121"/>
                  <a:pt x="165" y="143"/>
                  <a:pt x="166" y="167"/>
                </a:cubicBezTo>
                <a:cubicBezTo>
                  <a:pt x="165" y="167"/>
                  <a:pt x="165" y="167"/>
                  <a:pt x="165" y="168"/>
                </a:cubicBezTo>
                <a:cubicBezTo>
                  <a:pt x="165" y="168"/>
                  <a:pt x="165" y="168"/>
                  <a:pt x="165" y="168"/>
                </a:cubicBezTo>
                <a:cubicBezTo>
                  <a:pt x="143" y="180"/>
                  <a:pt x="120" y="188"/>
                  <a:pt x="96" y="194"/>
                </a:cubicBezTo>
                <a:cubicBezTo>
                  <a:pt x="81" y="172"/>
                  <a:pt x="91" y="146"/>
                  <a:pt x="107" y="123"/>
                </a:cubicBezTo>
                <a:close/>
                <a:moveTo>
                  <a:pt x="100" y="228"/>
                </a:moveTo>
                <a:cubicBezTo>
                  <a:pt x="102" y="226"/>
                  <a:pt x="102" y="223"/>
                  <a:pt x="102" y="220"/>
                </a:cubicBezTo>
                <a:cubicBezTo>
                  <a:pt x="102" y="218"/>
                  <a:pt x="102" y="215"/>
                  <a:pt x="102" y="212"/>
                </a:cubicBezTo>
                <a:cubicBezTo>
                  <a:pt x="102" y="212"/>
                  <a:pt x="102" y="212"/>
                  <a:pt x="102" y="213"/>
                </a:cubicBezTo>
                <a:cubicBezTo>
                  <a:pt x="103" y="213"/>
                  <a:pt x="104" y="214"/>
                  <a:pt x="105" y="215"/>
                </a:cubicBezTo>
                <a:cubicBezTo>
                  <a:pt x="106" y="215"/>
                  <a:pt x="106" y="216"/>
                  <a:pt x="107" y="216"/>
                </a:cubicBezTo>
                <a:cubicBezTo>
                  <a:pt x="107" y="220"/>
                  <a:pt x="106" y="223"/>
                  <a:pt x="106" y="226"/>
                </a:cubicBezTo>
                <a:cubicBezTo>
                  <a:pt x="105" y="228"/>
                  <a:pt x="105" y="231"/>
                  <a:pt x="105" y="233"/>
                </a:cubicBezTo>
                <a:cubicBezTo>
                  <a:pt x="103" y="231"/>
                  <a:pt x="102" y="230"/>
                  <a:pt x="100" y="228"/>
                </a:cubicBezTo>
                <a:close/>
                <a:moveTo>
                  <a:pt x="139" y="254"/>
                </a:moveTo>
                <a:cubicBezTo>
                  <a:pt x="140" y="254"/>
                  <a:pt x="140" y="254"/>
                  <a:pt x="140" y="253"/>
                </a:cubicBezTo>
                <a:cubicBezTo>
                  <a:pt x="142" y="251"/>
                  <a:pt x="142" y="249"/>
                  <a:pt x="142" y="246"/>
                </a:cubicBezTo>
                <a:cubicBezTo>
                  <a:pt x="142" y="243"/>
                  <a:pt x="143" y="240"/>
                  <a:pt x="143" y="237"/>
                </a:cubicBezTo>
                <a:cubicBezTo>
                  <a:pt x="146" y="237"/>
                  <a:pt x="148" y="238"/>
                  <a:pt x="150" y="239"/>
                </a:cubicBezTo>
                <a:cubicBezTo>
                  <a:pt x="150" y="242"/>
                  <a:pt x="149" y="245"/>
                  <a:pt x="148" y="248"/>
                </a:cubicBezTo>
                <a:cubicBezTo>
                  <a:pt x="147" y="251"/>
                  <a:pt x="146" y="254"/>
                  <a:pt x="148" y="256"/>
                </a:cubicBezTo>
                <a:cubicBezTo>
                  <a:pt x="148" y="257"/>
                  <a:pt x="149" y="257"/>
                  <a:pt x="149" y="256"/>
                </a:cubicBezTo>
                <a:cubicBezTo>
                  <a:pt x="152" y="254"/>
                  <a:pt x="152" y="249"/>
                  <a:pt x="153" y="246"/>
                </a:cubicBezTo>
                <a:cubicBezTo>
                  <a:pt x="153" y="244"/>
                  <a:pt x="153" y="242"/>
                  <a:pt x="153" y="240"/>
                </a:cubicBezTo>
                <a:cubicBezTo>
                  <a:pt x="155" y="240"/>
                  <a:pt x="157" y="241"/>
                  <a:pt x="159" y="241"/>
                </a:cubicBezTo>
                <a:cubicBezTo>
                  <a:pt x="159" y="241"/>
                  <a:pt x="159" y="241"/>
                  <a:pt x="159" y="241"/>
                </a:cubicBezTo>
                <a:cubicBezTo>
                  <a:pt x="160" y="245"/>
                  <a:pt x="160" y="249"/>
                  <a:pt x="160" y="252"/>
                </a:cubicBezTo>
                <a:cubicBezTo>
                  <a:pt x="160" y="254"/>
                  <a:pt x="159" y="257"/>
                  <a:pt x="159" y="259"/>
                </a:cubicBezTo>
                <a:cubicBezTo>
                  <a:pt x="159" y="259"/>
                  <a:pt x="158" y="259"/>
                  <a:pt x="158" y="259"/>
                </a:cubicBezTo>
                <a:cubicBezTo>
                  <a:pt x="152" y="258"/>
                  <a:pt x="146" y="256"/>
                  <a:pt x="139" y="254"/>
                </a:cubicBezTo>
                <a:close/>
                <a:moveTo>
                  <a:pt x="182" y="261"/>
                </a:moveTo>
                <a:cubicBezTo>
                  <a:pt x="184" y="259"/>
                  <a:pt x="184" y="256"/>
                  <a:pt x="184" y="254"/>
                </a:cubicBezTo>
                <a:cubicBezTo>
                  <a:pt x="184" y="251"/>
                  <a:pt x="184" y="248"/>
                  <a:pt x="184" y="244"/>
                </a:cubicBezTo>
                <a:cubicBezTo>
                  <a:pt x="188" y="245"/>
                  <a:pt x="191" y="245"/>
                  <a:pt x="194" y="244"/>
                </a:cubicBezTo>
                <a:cubicBezTo>
                  <a:pt x="194" y="247"/>
                  <a:pt x="193" y="250"/>
                  <a:pt x="193" y="253"/>
                </a:cubicBezTo>
                <a:cubicBezTo>
                  <a:pt x="193" y="256"/>
                  <a:pt x="192" y="258"/>
                  <a:pt x="192" y="261"/>
                </a:cubicBezTo>
                <a:cubicBezTo>
                  <a:pt x="189" y="261"/>
                  <a:pt x="185" y="261"/>
                  <a:pt x="182" y="261"/>
                </a:cubicBezTo>
                <a:close/>
                <a:moveTo>
                  <a:pt x="223" y="255"/>
                </a:moveTo>
                <a:cubicBezTo>
                  <a:pt x="224" y="253"/>
                  <a:pt x="225" y="249"/>
                  <a:pt x="225" y="247"/>
                </a:cubicBezTo>
                <a:cubicBezTo>
                  <a:pt x="226" y="244"/>
                  <a:pt x="226" y="241"/>
                  <a:pt x="227" y="238"/>
                </a:cubicBezTo>
                <a:cubicBezTo>
                  <a:pt x="228" y="238"/>
                  <a:pt x="229" y="237"/>
                  <a:pt x="231" y="237"/>
                </a:cubicBezTo>
                <a:cubicBezTo>
                  <a:pt x="230" y="241"/>
                  <a:pt x="227" y="245"/>
                  <a:pt x="227" y="250"/>
                </a:cubicBezTo>
                <a:cubicBezTo>
                  <a:pt x="227" y="251"/>
                  <a:pt x="227" y="252"/>
                  <a:pt x="228" y="251"/>
                </a:cubicBezTo>
                <a:cubicBezTo>
                  <a:pt x="233" y="247"/>
                  <a:pt x="235" y="241"/>
                  <a:pt x="235" y="235"/>
                </a:cubicBezTo>
                <a:cubicBezTo>
                  <a:pt x="236" y="234"/>
                  <a:pt x="238" y="233"/>
                  <a:pt x="240" y="233"/>
                </a:cubicBezTo>
                <a:cubicBezTo>
                  <a:pt x="240" y="234"/>
                  <a:pt x="240" y="235"/>
                  <a:pt x="240" y="236"/>
                </a:cubicBezTo>
                <a:cubicBezTo>
                  <a:pt x="239" y="239"/>
                  <a:pt x="238" y="243"/>
                  <a:pt x="240" y="245"/>
                </a:cubicBezTo>
                <a:cubicBezTo>
                  <a:pt x="240" y="246"/>
                  <a:pt x="241" y="246"/>
                  <a:pt x="241" y="246"/>
                </a:cubicBezTo>
                <a:cubicBezTo>
                  <a:pt x="244" y="244"/>
                  <a:pt x="244" y="239"/>
                  <a:pt x="244" y="236"/>
                </a:cubicBezTo>
                <a:cubicBezTo>
                  <a:pt x="244" y="234"/>
                  <a:pt x="244" y="232"/>
                  <a:pt x="244" y="230"/>
                </a:cubicBezTo>
                <a:cubicBezTo>
                  <a:pt x="248" y="228"/>
                  <a:pt x="251" y="226"/>
                  <a:pt x="255" y="223"/>
                </a:cubicBezTo>
                <a:cubicBezTo>
                  <a:pt x="255" y="224"/>
                  <a:pt x="255" y="225"/>
                  <a:pt x="255" y="225"/>
                </a:cubicBezTo>
                <a:cubicBezTo>
                  <a:pt x="254" y="228"/>
                  <a:pt x="253" y="232"/>
                  <a:pt x="254" y="236"/>
                </a:cubicBezTo>
                <a:cubicBezTo>
                  <a:pt x="254" y="236"/>
                  <a:pt x="255" y="236"/>
                  <a:pt x="255" y="236"/>
                </a:cubicBezTo>
                <a:cubicBezTo>
                  <a:pt x="257" y="234"/>
                  <a:pt x="258" y="230"/>
                  <a:pt x="258" y="227"/>
                </a:cubicBezTo>
                <a:cubicBezTo>
                  <a:pt x="258" y="225"/>
                  <a:pt x="259" y="223"/>
                  <a:pt x="259" y="221"/>
                </a:cubicBezTo>
                <a:cubicBezTo>
                  <a:pt x="260" y="219"/>
                  <a:pt x="262" y="218"/>
                  <a:pt x="263" y="217"/>
                </a:cubicBezTo>
                <a:cubicBezTo>
                  <a:pt x="263" y="219"/>
                  <a:pt x="262" y="221"/>
                  <a:pt x="262" y="224"/>
                </a:cubicBezTo>
                <a:cubicBezTo>
                  <a:pt x="261" y="227"/>
                  <a:pt x="260" y="230"/>
                  <a:pt x="260" y="233"/>
                </a:cubicBezTo>
                <a:cubicBezTo>
                  <a:pt x="251" y="244"/>
                  <a:pt x="237" y="251"/>
                  <a:pt x="223" y="255"/>
                </a:cubicBezTo>
                <a:close/>
                <a:moveTo>
                  <a:pt x="221" y="91"/>
                </a:moveTo>
                <a:cubicBezTo>
                  <a:pt x="219" y="96"/>
                  <a:pt x="217" y="100"/>
                  <a:pt x="214" y="105"/>
                </a:cubicBezTo>
                <a:cubicBezTo>
                  <a:pt x="212" y="104"/>
                  <a:pt x="210" y="105"/>
                  <a:pt x="210" y="108"/>
                </a:cubicBezTo>
                <a:cubicBezTo>
                  <a:pt x="210" y="115"/>
                  <a:pt x="210" y="122"/>
                  <a:pt x="210" y="129"/>
                </a:cubicBezTo>
                <a:cubicBezTo>
                  <a:pt x="210" y="131"/>
                  <a:pt x="212" y="133"/>
                  <a:pt x="214" y="133"/>
                </a:cubicBezTo>
                <a:cubicBezTo>
                  <a:pt x="226" y="129"/>
                  <a:pt x="238" y="123"/>
                  <a:pt x="249" y="118"/>
                </a:cubicBezTo>
                <a:cubicBezTo>
                  <a:pt x="250" y="118"/>
                  <a:pt x="251" y="118"/>
                  <a:pt x="251" y="117"/>
                </a:cubicBezTo>
                <a:cubicBezTo>
                  <a:pt x="251" y="117"/>
                  <a:pt x="251" y="117"/>
                  <a:pt x="251" y="117"/>
                </a:cubicBezTo>
                <a:cubicBezTo>
                  <a:pt x="255" y="116"/>
                  <a:pt x="258" y="114"/>
                  <a:pt x="262" y="112"/>
                </a:cubicBezTo>
                <a:cubicBezTo>
                  <a:pt x="262" y="112"/>
                  <a:pt x="262" y="112"/>
                  <a:pt x="263" y="112"/>
                </a:cubicBezTo>
                <a:cubicBezTo>
                  <a:pt x="263" y="112"/>
                  <a:pt x="263" y="112"/>
                  <a:pt x="263" y="111"/>
                </a:cubicBezTo>
                <a:cubicBezTo>
                  <a:pt x="275" y="106"/>
                  <a:pt x="287" y="100"/>
                  <a:pt x="300" y="96"/>
                </a:cubicBezTo>
                <a:cubicBezTo>
                  <a:pt x="301" y="96"/>
                  <a:pt x="302" y="95"/>
                  <a:pt x="302" y="94"/>
                </a:cubicBezTo>
                <a:cubicBezTo>
                  <a:pt x="304" y="85"/>
                  <a:pt x="312" y="70"/>
                  <a:pt x="309" y="60"/>
                </a:cubicBezTo>
                <a:cubicBezTo>
                  <a:pt x="309" y="60"/>
                  <a:pt x="310" y="59"/>
                  <a:pt x="310" y="59"/>
                </a:cubicBezTo>
                <a:cubicBezTo>
                  <a:pt x="312" y="58"/>
                  <a:pt x="312" y="55"/>
                  <a:pt x="311" y="54"/>
                </a:cubicBezTo>
                <a:cubicBezTo>
                  <a:pt x="304" y="43"/>
                  <a:pt x="294" y="34"/>
                  <a:pt x="281" y="29"/>
                </a:cubicBezTo>
                <a:cubicBezTo>
                  <a:pt x="270" y="25"/>
                  <a:pt x="265" y="24"/>
                  <a:pt x="257" y="29"/>
                </a:cubicBezTo>
                <a:cubicBezTo>
                  <a:pt x="257" y="29"/>
                  <a:pt x="257" y="29"/>
                  <a:pt x="257" y="29"/>
                </a:cubicBezTo>
                <a:cubicBezTo>
                  <a:pt x="256" y="28"/>
                  <a:pt x="255" y="28"/>
                  <a:pt x="254" y="29"/>
                </a:cubicBezTo>
                <a:cubicBezTo>
                  <a:pt x="254" y="29"/>
                  <a:pt x="254" y="29"/>
                  <a:pt x="254" y="29"/>
                </a:cubicBezTo>
                <a:cubicBezTo>
                  <a:pt x="254" y="28"/>
                  <a:pt x="253" y="29"/>
                  <a:pt x="251" y="32"/>
                </a:cubicBezTo>
                <a:cubicBezTo>
                  <a:pt x="247" y="40"/>
                  <a:pt x="243" y="49"/>
                  <a:pt x="239" y="57"/>
                </a:cubicBezTo>
                <a:cubicBezTo>
                  <a:pt x="234" y="67"/>
                  <a:pt x="228" y="78"/>
                  <a:pt x="223" y="88"/>
                </a:cubicBezTo>
                <a:cubicBezTo>
                  <a:pt x="222" y="87"/>
                  <a:pt x="220" y="89"/>
                  <a:pt x="221" y="90"/>
                </a:cubicBezTo>
                <a:cubicBezTo>
                  <a:pt x="221" y="91"/>
                  <a:pt x="221" y="91"/>
                  <a:pt x="221" y="91"/>
                </a:cubicBezTo>
                <a:close/>
                <a:moveTo>
                  <a:pt x="224" y="103"/>
                </a:moveTo>
                <a:cubicBezTo>
                  <a:pt x="224" y="104"/>
                  <a:pt x="223" y="104"/>
                  <a:pt x="222" y="104"/>
                </a:cubicBezTo>
                <a:cubicBezTo>
                  <a:pt x="223" y="103"/>
                  <a:pt x="224" y="102"/>
                  <a:pt x="224" y="100"/>
                </a:cubicBezTo>
                <a:cubicBezTo>
                  <a:pt x="224" y="101"/>
                  <a:pt x="224" y="102"/>
                  <a:pt x="224" y="103"/>
                </a:cubicBezTo>
                <a:close/>
                <a:moveTo>
                  <a:pt x="227" y="112"/>
                </a:moveTo>
                <a:cubicBezTo>
                  <a:pt x="227" y="112"/>
                  <a:pt x="227" y="112"/>
                  <a:pt x="227" y="111"/>
                </a:cubicBezTo>
                <a:cubicBezTo>
                  <a:pt x="230" y="111"/>
                  <a:pt x="233" y="111"/>
                  <a:pt x="236" y="110"/>
                </a:cubicBezTo>
                <a:cubicBezTo>
                  <a:pt x="236" y="112"/>
                  <a:pt x="236" y="114"/>
                  <a:pt x="236" y="116"/>
                </a:cubicBezTo>
                <a:cubicBezTo>
                  <a:pt x="230" y="119"/>
                  <a:pt x="223" y="122"/>
                  <a:pt x="217" y="124"/>
                </a:cubicBezTo>
                <a:cubicBezTo>
                  <a:pt x="217" y="120"/>
                  <a:pt x="217" y="116"/>
                  <a:pt x="217" y="111"/>
                </a:cubicBezTo>
                <a:cubicBezTo>
                  <a:pt x="219" y="112"/>
                  <a:pt x="222" y="112"/>
                  <a:pt x="224" y="112"/>
                </a:cubicBezTo>
                <a:cubicBezTo>
                  <a:pt x="224" y="113"/>
                  <a:pt x="226" y="113"/>
                  <a:pt x="227" y="112"/>
                </a:cubicBezTo>
                <a:close/>
                <a:moveTo>
                  <a:pt x="241" y="108"/>
                </a:moveTo>
                <a:cubicBezTo>
                  <a:pt x="243" y="108"/>
                  <a:pt x="245" y="107"/>
                  <a:pt x="248" y="106"/>
                </a:cubicBezTo>
                <a:cubicBezTo>
                  <a:pt x="248" y="107"/>
                  <a:pt x="248" y="109"/>
                  <a:pt x="248" y="110"/>
                </a:cubicBezTo>
                <a:cubicBezTo>
                  <a:pt x="246" y="111"/>
                  <a:pt x="244" y="112"/>
                  <a:pt x="241" y="113"/>
                </a:cubicBezTo>
                <a:cubicBezTo>
                  <a:pt x="241" y="112"/>
                  <a:pt x="241" y="110"/>
                  <a:pt x="241" y="108"/>
                </a:cubicBezTo>
                <a:close/>
                <a:moveTo>
                  <a:pt x="252" y="104"/>
                </a:moveTo>
                <a:cubicBezTo>
                  <a:pt x="254" y="102"/>
                  <a:pt x="257" y="101"/>
                  <a:pt x="259" y="100"/>
                </a:cubicBezTo>
                <a:cubicBezTo>
                  <a:pt x="260" y="101"/>
                  <a:pt x="260" y="103"/>
                  <a:pt x="260" y="104"/>
                </a:cubicBezTo>
                <a:cubicBezTo>
                  <a:pt x="257" y="105"/>
                  <a:pt x="255" y="107"/>
                  <a:pt x="252" y="108"/>
                </a:cubicBezTo>
                <a:cubicBezTo>
                  <a:pt x="252" y="107"/>
                  <a:pt x="252" y="105"/>
                  <a:pt x="252" y="104"/>
                </a:cubicBezTo>
                <a:close/>
                <a:moveTo>
                  <a:pt x="264" y="102"/>
                </a:moveTo>
                <a:cubicBezTo>
                  <a:pt x="263" y="100"/>
                  <a:pt x="263" y="99"/>
                  <a:pt x="262" y="98"/>
                </a:cubicBezTo>
                <a:cubicBezTo>
                  <a:pt x="263" y="97"/>
                  <a:pt x="265" y="96"/>
                  <a:pt x="266" y="95"/>
                </a:cubicBezTo>
                <a:cubicBezTo>
                  <a:pt x="267" y="95"/>
                  <a:pt x="268" y="95"/>
                  <a:pt x="269" y="95"/>
                </a:cubicBezTo>
                <a:cubicBezTo>
                  <a:pt x="269" y="96"/>
                  <a:pt x="269" y="97"/>
                  <a:pt x="269" y="99"/>
                </a:cubicBezTo>
                <a:cubicBezTo>
                  <a:pt x="269" y="99"/>
                  <a:pt x="269" y="99"/>
                  <a:pt x="269" y="100"/>
                </a:cubicBezTo>
                <a:cubicBezTo>
                  <a:pt x="267" y="100"/>
                  <a:pt x="265" y="101"/>
                  <a:pt x="264" y="102"/>
                </a:cubicBezTo>
                <a:close/>
                <a:moveTo>
                  <a:pt x="274" y="97"/>
                </a:moveTo>
                <a:cubicBezTo>
                  <a:pt x="274" y="96"/>
                  <a:pt x="274" y="94"/>
                  <a:pt x="274" y="93"/>
                </a:cubicBezTo>
                <a:cubicBezTo>
                  <a:pt x="274" y="92"/>
                  <a:pt x="273" y="91"/>
                  <a:pt x="272" y="90"/>
                </a:cubicBezTo>
                <a:cubicBezTo>
                  <a:pt x="276" y="88"/>
                  <a:pt x="279" y="85"/>
                  <a:pt x="282" y="83"/>
                </a:cubicBezTo>
                <a:cubicBezTo>
                  <a:pt x="282" y="83"/>
                  <a:pt x="282" y="83"/>
                  <a:pt x="282" y="83"/>
                </a:cubicBezTo>
                <a:cubicBezTo>
                  <a:pt x="282" y="87"/>
                  <a:pt x="282" y="90"/>
                  <a:pt x="282" y="94"/>
                </a:cubicBezTo>
                <a:cubicBezTo>
                  <a:pt x="280" y="95"/>
                  <a:pt x="278" y="95"/>
                  <a:pt x="276" y="96"/>
                </a:cubicBezTo>
                <a:cubicBezTo>
                  <a:pt x="275" y="96"/>
                  <a:pt x="274" y="97"/>
                  <a:pt x="274" y="97"/>
                </a:cubicBezTo>
                <a:close/>
                <a:moveTo>
                  <a:pt x="287" y="78"/>
                </a:moveTo>
                <a:cubicBezTo>
                  <a:pt x="287" y="80"/>
                  <a:pt x="287" y="82"/>
                  <a:pt x="287" y="84"/>
                </a:cubicBezTo>
                <a:cubicBezTo>
                  <a:pt x="287" y="87"/>
                  <a:pt x="287" y="90"/>
                  <a:pt x="288" y="92"/>
                </a:cubicBezTo>
                <a:cubicBezTo>
                  <a:pt x="287" y="92"/>
                  <a:pt x="286" y="93"/>
                  <a:pt x="285" y="93"/>
                </a:cubicBezTo>
                <a:cubicBezTo>
                  <a:pt x="285" y="90"/>
                  <a:pt x="285" y="87"/>
                  <a:pt x="285" y="83"/>
                </a:cubicBezTo>
                <a:cubicBezTo>
                  <a:pt x="285" y="82"/>
                  <a:pt x="284" y="82"/>
                  <a:pt x="283" y="82"/>
                </a:cubicBezTo>
                <a:cubicBezTo>
                  <a:pt x="284" y="81"/>
                  <a:pt x="286" y="80"/>
                  <a:pt x="287" y="78"/>
                </a:cubicBezTo>
                <a:close/>
                <a:moveTo>
                  <a:pt x="292" y="90"/>
                </a:moveTo>
                <a:cubicBezTo>
                  <a:pt x="292" y="89"/>
                  <a:pt x="292" y="87"/>
                  <a:pt x="292" y="86"/>
                </a:cubicBezTo>
                <a:cubicBezTo>
                  <a:pt x="292" y="82"/>
                  <a:pt x="292" y="78"/>
                  <a:pt x="292" y="74"/>
                </a:cubicBezTo>
                <a:cubicBezTo>
                  <a:pt x="292" y="74"/>
                  <a:pt x="292" y="74"/>
                  <a:pt x="292" y="74"/>
                </a:cubicBezTo>
                <a:cubicBezTo>
                  <a:pt x="295" y="72"/>
                  <a:pt x="297" y="70"/>
                  <a:pt x="300" y="68"/>
                </a:cubicBezTo>
                <a:cubicBezTo>
                  <a:pt x="300" y="73"/>
                  <a:pt x="299" y="77"/>
                  <a:pt x="298" y="82"/>
                </a:cubicBezTo>
                <a:cubicBezTo>
                  <a:pt x="298" y="82"/>
                  <a:pt x="298" y="83"/>
                  <a:pt x="298" y="83"/>
                </a:cubicBezTo>
                <a:cubicBezTo>
                  <a:pt x="297" y="86"/>
                  <a:pt x="295" y="88"/>
                  <a:pt x="292" y="90"/>
                </a:cubicBezTo>
                <a:close/>
                <a:moveTo>
                  <a:pt x="304" y="66"/>
                </a:moveTo>
                <a:cubicBezTo>
                  <a:pt x="304" y="66"/>
                  <a:pt x="304" y="65"/>
                  <a:pt x="304" y="65"/>
                </a:cubicBezTo>
                <a:cubicBezTo>
                  <a:pt x="304" y="65"/>
                  <a:pt x="304" y="65"/>
                  <a:pt x="303" y="64"/>
                </a:cubicBezTo>
                <a:cubicBezTo>
                  <a:pt x="304" y="64"/>
                  <a:pt x="304" y="64"/>
                  <a:pt x="304" y="64"/>
                </a:cubicBezTo>
                <a:cubicBezTo>
                  <a:pt x="304" y="65"/>
                  <a:pt x="304" y="65"/>
                  <a:pt x="304" y="66"/>
                </a:cubicBezTo>
                <a:close/>
                <a:moveTo>
                  <a:pt x="247" y="55"/>
                </a:moveTo>
                <a:cubicBezTo>
                  <a:pt x="250" y="50"/>
                  <a:pt x="258" y="40"/>
                  <a:pt x="257" y="32"/>
                </a:cubicBezTo>
                <a:cubicBezTo>
                  <a:pt x="275" y="33"/>
                  <a:pt x="292" y="40"/>
                  <a:pt x="303" y="55"/>
                </a:cubicBezTo>
                <a:cubicBezTo>
                  <a:pt x="286" y="68"/>
                  <a:pt x="269" y="84"/>
                  <a:pt x="250" y="94"/>
                </a:cubicBezTo>
                <a:cubicBezTo>
                  <a:pt x="249" y="94"/>
                  <a:pt x="249" y="94"/>
                  <a:pt x="248" y="95"/>
                </a:cubicBezTo>
                <a:cubicBezTo>
                  <a:pt x="244" y="97"/>
                  <a:pt x="240" y="99"/>
                  <a:pt x="236" y="100"/>
                </a:cubicBezTo>
                <a:cubicBezTo>
                  <a:pt x="236" y="100"/>
                  <a:pt x="236" y="100"/>
                  <a:pt x="236" y="100"/>
                </a:cubicBezTo>
                <a:cubicBezTo>
                  <a:pt x="235" y="99"/>
                  <a:pt x="233" y="100"/>
                  <a:pt x="233" y="101"/>
                </a:cubicBezTo>
                <a:cubicBezTo>
                  <a:pt x="232" y="102"/>
                  <a:pt x="231" y="102"/>
                  <a:pt x="229" y="102"/>
                </a:cubicBezTo>
                <a:cubicBezTo>
                  <a:pt x="229" y="100"/>
                  <a:pt x="229" y="97"/>
                  <a:pt x="227" y="94"/>
                </a:cubicBezTo>
                <a:cubicBezTo>
                  <a:pt x="234" y="81"/>
                  <a:pt x="241" y="68"/>
                  <a:pt x="247" y="55"/>
                </a:cubicBezTo>
                <a:close/>
                <a:moveTo>
                  <a:pt x="121" y="23"/>
                </a:moveTo>
                <a:cubicBezTo>
                  <a:pt x="136" y="21"/>
                  <a:pt x="150" y="18"/>
                  <a:pt x="165" y="20"/>
                </a:cubicBezTo>
                <a:cubicBezTo>
                  <a:pt x="175" y="22"/>
                  <a:pt x="184" y="24"/>
                  <a:pt x="194" y="25"/>
                </a:cubicBezTo>
                <a:cubicBezTo>
                  <a:pt x="205" y="26"/>
                  <a:pt x="202" y="28"/>
                  <a:pt x="207" y="38"/>
                </a:cubicBezTo>
                <a:cubicBezTo>
                  <a:pt x="211" y="46"/>
                  <a:pt x="215" y="54"/>
                  <a:pt x="216" y="63"/>
                </a:cubicBezTo>
                <a:cubicBezTo>
                  <a:pt x="217" y="64"/>
                  <a:pt x="215" y="65"/>
                  <a:pt x="215" y="64"/>
                </a:cubicBezTo>
                <a:cubicBezTo>
                  <a:pt x="210" y="53"/>
                  <a:pt x="204" y="45"/>
                  <a:pt x="199" y="36"/>
                </a:cubicBezTo>
                <a:cubicBezTo>
                  <a:pt x="196" y="29"/>
                  <a:pt x="183" y="32"/>
                  <a:pt x="177" y="31"/>
                </a:cubicBezTo>
                <a:cubicBezTo>
                  <a:pt x="159" y="26"/>
                  <a:pt x="139" y="30"/>
                  <a:pt x="121" y="24"/>
                </a:cubicBezTo>
                <a:cubicBezTo>
                  <a:pt x="120" y="24"/>
                  <a:pt x="120" y="23"/>
                  <a:pt x="121" y="23"/>
                </a:cubicBezTo>
                <a:close/>
                <a:moveTo>
                  <a:pt x="15" y="6"/>
                </a:moveTo>
                <a:cubicBezTo>
                  <a:pt x="44" y="2"/>
                  <a:pt x="73" y="0"/>
                  <a:pt x="103" y="1"/>
                </a:cubicBezTo>
                <a:cubicBezTo>
                  <a:pt x="103" y="1"/>
                  <a:pt x="103" y="2"/>
                  <a:pt x="103" y="2"/>
                </a:cubicBezTo>
                <a:cubicBezTo>
                  <a:pt x="90" y="6"/>
                  <a:pt x="74" y="4"/>
                  <a:pt x="60" y="5"/>
                </a:cubicBezTo>
                <a:cubicBezTo>
                  <a:pt x="45" y="7"/>
                  <a:pt x="30" y="10"/>
                  <a:pt x="15" y="8"/>
                </a:cubicBezTo>
                <a:cubicBezTo>
                  <a:pt x="14" y="8"/>
                  <a:pt x="14" y="6"/>
                  <a:pt x="15" y="6"/>
                </a:cubicBezTo>
                <a:close/>
                <a:moveTo>
                  <a:pt x="95" y="16"/>
                </a:moveTo>
                <a:cubicBezTo>
                  <a:pt x="82" y="17"/>
                  <a:pt x="68" y="17"/>
                  <a:pt x="55" y="18"/>
                </a:cubicBezTo>
                <a:cubicBezTo>
                  <a:pt x="45" y="19"/>
                  <a:pt x="34" y="21"/>
                  <a:pt x="24" y="19"/>
                </a:cubicBezTo>
                <a:cubicBezTo>
                  <a:pt x="23" y="18"/>
                  <a:pt x="23" y="16"/>
                  <a:pt x="24" y="16"/>
                </a:cubicBezTo>
                <a:cubicBezTo>
                  <a:pt x="36" y="13"/>
                  <a:pt x="48" y="14"/>
                  <a:pt x="60" y="13"/>
                </a:cubicBezTo>
                <a:cubicBezTo>
                  <a:pt x="72" y="13"/>
                  <a:pt x="84" y="12"/>
                  <a:pt x="95" y="15"/>
                </a:cubicBezTo>
                <a:cubicBezTo>
                  <a:pt x="95" y="16"/>
                  <a:pt x="95" y="16"/>
                  <a:pt x="95" y="16"/>
                </a:cubicBezTo>
                <a:close/>
                <a:moveTo>
                  <a:pt x="94" y="29"/>
                </a:moveTo>
                <a:cubicBezTo>
                  <a:pt x="94" y="29"/>
                  <a:pt x="94" y="31"/>
                  <a:pt x="94" y="31"/>
                </a:cubicBezTo>
                <a:cubicBezTo>
                  <a:pt x="73" y="35"/>
                  <a:pt x="50" y="35"/>
                  <a:pt x="29" y="35"/>
                </a:cubicBezTo>
                <a:cubicBezTo>
                  <a:pt x="28" y="35"/>
                  <a:pt x="27" y="33"/>
                  <a:pt x="29" y="33"/>
                </a:cubicBezTo>
                <a:cubicBezTo>
                  <a:pt x="37" y="28"/>
                  <a:pt x="48" y="30"/>
                  <a:pt x="57" y="30"/>
                </a:cubicBezTo>
                <a:cubicBezTo>
                  <a:pt x="69" y="30"/>
                  <a:pt x="82" y="27"/>
                  <a:pt x="94" y="29"/>
                </a:cubicBezTo>
                <a:close/>
                <a:moveTo>
                  <a:pt x="317" y="309"/>
                </a:moveTo>
                <a:cubicBezTo>
                  <a:pt x="295" y="311"/>
                  <a:pt x="272" y="311"/>
                  <a:pt x="250" y="305"/>
                </a:cubicBezTo>
                <a:cubicBezTo>
                  <a:pt x="239" y="302"/>
                  <a:pt x="239" y="282"/>
                  <a:pt x="236" y="273"/>
                </a:cubicBezTo>
                <a:cubicBezTo>
                  <a:pt x="236" y="271"/>
                  <a:pt x="239" y="270"/>
                  <a:pt x="240" y="271"/>
                </a:cubicBezTo>
                <a:cubicBezTo>
                  <a:pt x="243" y="278"/>
                  <a:pt x="244" y="284"/>
                  <a:pt x="247" y="291"/>
                </a:cubicBezTo>
                <a:cubicBezTo>
                  <a:pt x="251" y="301"/>
                  <a:pt x="257" y="300"/>
                  <a:pt x="266" y="301"/>
                </a:cubicBezTo>
                <a:cubicBezTo>
                  <a:pt x="283" y="304"/>
                  <a:pt x="300" y="302"/>
                  <a:pt x="317" y="303"/>
                </a:cubicBezTo>
                <a:cubicBezTo>
                  <a:pt x="320" y="304"/>
                  <a:pt x="320" y="308"/>
                  <a:pt x="317" y="309"/>
                </a:cubicBezTo>
                <a:close/>
                <a:moveTo>
                  <a:pt x="428" y="276"/>
                </a:moveTo>
                <a:cubicBezTo>
                  <a:pt x="414" y="282"/>
                  <a:pt x="398" y="280"/>
                  <a:pt x="384" y="279"/>
                </a:cubicBezTo>
                <a:cubicBezTo>
                  <a:pt x="366" y="277"/>
                  <a:pt x="347" y="279"/>
                  <a:pt x="329" y="277"/>
                </a:cubicBezTo>
                <a:cubicBezTo>
                  <a:pt x="327" y="277"/>
                  <a:pt x="327" y="273"/>
                  <a:pt x="329" y="273"/>
                </a:cubicBezTo>
                <a:cubicBezTo>
                  <a:pt x="362" y="273"/>
                  <a:pt x="395" y="273"/>
                  <a:pt x="427" y="273"/>
                </a:cubicBezTo>
                <a:cubicBezTo>
                  <a:pt x="429" y="273"/>
                  <a:pt x="429" y="275"/>
                  <a:pt x="428" y="276"/>
                </a:cubicBezTo>
                <a:close/>
                <a:moveTo>
                  <a:pt x="408" y="291"/>
                </a:moveTo>
                <a:cubicBezTo>
                  <a:pt x="394" y="293"/>
                  <a:pt x="379" y="291"/>
                  <a:pt x="365" y="291"/>
                </a:cubicBezTo>
                <a:cubicBezTo>
                  <a:pt x="354" y="290"/>
                  <a:pt x="343" y="292"/>
                  <a:pt x="334" y="287"/>
                </a:cubicBezTo>
                <a:cubicBezTo>
                  <a:pt x="333" y="287"/>
                  <a:pt x="334" y="287"/>
                  <a:pt x="334" y="287"/>
                </a:cubicBezTo>
                <a:cubicBezTo>
                  <a:pt x="346" y="288"/>
                  <a:pt x="358" y="285"/>
                  <a:pt x="370" y="285"/>
                </a:cubicBezTo>
                <a:cubicBezTo>
                  <a:pt x="383" y="286"/>
                  <a:pt x="396" y="286"/>
                  <a:pt x="408" y="289"/>
                </a:cubicBezTo>
                <a:cubicBezTo>
                  <a:pt x="409" y="289"/>
                  <a:pt x="409" y="291"/>
                  <a:pt x="408" y="291"/>
                </a:cubicBezTo>
                <a:close/>
                <a:moveTo>
                  <a:pt x="399" y="305"/>
                </a:moveTo>
                <a:cubicBezTo>
                  <a:pt x="377" y="312"/>
                  <a:pt x="349" y="306"/>
                  <a:pt x="328" y="302"/>
                </a:cubicBezTo>
                <a:cubicBezTo>
                  <a:pt x="327" y="302"/>
                  <a:pt x="327" y="301"/>
                  <a:pt x="328" y="301"/>
                </a:cubicBezTo>
                <a:cubicBezTo>
                  <a:pt x="339" y="299"/>
                  <a:pt x="351" y="301"/>
                  <a:pt x="363" y="302"/>
                </a:cubicBezTo>
                <a:cubicBezTo>
                  <a:pt x="375" y="303"/>
                  <a:pt x="387" y="303"/>
                  <a:pt x="399" y="303"/>
                </a:cubicBezTo>
                <a:cubicBezTo>
                  <a:pt x="400" y="303"/>
                  <a:pt x="400" y="304"/>
                  <a:pt x="399" y="305"/>
                </a:cubicBezTo>
                <a:close/>
                <a:moveTo>
                  <a:pt x="99" y="258"/>
                </a:moveTo>
                <a:cubicBezTo>
                  <a:pt x="99" y="259"/>
                  <a:pt x="99" y="259"/>
                  <a:pt x="99" y="259"/>
                </a:cubicBezTo>
                <a:cubicBezTo>
                  <a:pt x="97" y="259"/>
                  <a:pt x="94" y="263"/>
                  <a:pt x="93" y="264"/>
                </a:cubicBezTo>
                <a:cubicBezTo>
                  <a:pt x="90" y="268"/>
                  <a:pt x="86" y="271"/>
                  <a:pt x="83" y="274"/>
                </a:cubicBezTo>
                <a:cubicBezTo>
                  <a:pt x="79" y="278"/>
                  <a:pt x="76" y="282"/>
                  <a:pt x="72" y="285"/>
                </a:cubicBezTo>
                <a:cubicBezTo>
                  <a:pt x="71" y="287"/>
                  <a:pt x="69" y="290"/>
                  <a:pt x="67" y="290"/>
                </a:cubicBezTo>
                <a:cubicBezTo>
                  <a:pt x="65" y="291"/>
                  <a:pt x="64" y="289"/>
                  <a:pt x="65" y="288"/>
                </a:cubicBezTo>
                <a:cubicBezTo>
                  <a:pt x="65" y="285"/>
                  <a:pt x="70" y="282"/>
                  <a:pt x="72" y="280"/>
                </a:cubicBezTo>
                <a:cubicBezTo>
                  <a:pt x="76" y="276"/>
                  <a:pt x="80" y="272"/>
                  <a:pt x="84" y="268"/>
                </a:cubicBezTo>
                <a:cubicBezTo>
                  <a:pt x="85" y="267"/>
                  <a:pt x="96" y="255"/>
                  <a:pt x="99" y="258"/>
                </a:cubicBezTo>
                <a:close/>
                <a:moveTo>
                  <a:pt x="93" y="302"/>
                </a:moveTo>
                <a:cubicBezTo>
                  <a:pt x="64" y="307"/>
                  <a:pt x="31" y="304"/>
                  <a:pt x="1" y="301"/>
                </a:cubicBezTo>
                <a:cubicBezTo>
                  <a:pt x="0" y="301"/>
                  <a:pt x="0" y="300"/>
                  <a:pt x="1" y="300"/>
                </a:cubicBezTo>
                <a:cubicBezTo>
                  <a:pt x="32" y="297"/>
                  <a:pt x="62" y="304"/>
                  <a:pt x="93" y="301"/>
                </a:cubicBezTo>
                <a:cubicBezTo>
                  <a:pt x="94" y="300"/>
                  <a:pt x="94" y="302"/>
                  <a:pt x="93" y="302"/>
                </a:cubicBezTo>
                <a:close/>
                <a:moveTo>
                  <a:pt x="13" y="313"/>
                </a:moveTo>
                <a:cubicBezTo>
                  <a:pt x="12" y="313"/>
                  <a:pt x="12" y="312"/>
                  <a:pt x="13" y="312"/>
                </a:cubicBezTo>
                <a:cubicBezTo>
                  <a:pt x="33" y="309"/>
                  <a:pt x="55" y="311"/>
                  <a:pt x="76" y="312"/>
                </a:cubicBezTo>
                <a:cubicBezTo>
                  <a:pt x="78" y="312"/>
                  <a:pt x="78" y="314"/>
                  <a:pt x="76" y="314"/>
                </a:cubicBezTo>
                <a:cubicBezTo>
                  <a:pt x="55" y="315"/>
                  <a:pt x="33" y="316"/>
                  <a:pt x="13" y="313"/>
                </a:cubicBezTo>
                <a:close/>
                <a:moveTo>
                  <a:pt x="79" y="323"/>
                </a:moveTo>
                <a:cubicBezTo>
                  <a:pt x="60" y="325"/>
                  <a:pt x="38" y="328"/>
                  <a:pt x="20" y="323"/>
                </a:cubicBezTo>
                <a:cubicBezTo>
                  <a:pt x="19" y="323"/>
                  <a:pt x="19" y="322"/>
                  <a:pt x="20" y="322"/>
                </a:cubicBezTo>
                <a:cubicBezTo>
                  <a:pt x="39" y="319"/>
                  <a:pt x="60" y="320"/>
                  <a:pt x="79" y="322"/>
                </a:cubicBezTo>
                <a:cubicBezTo>
                  <a:pt x="80" y="322"/>
                  <a:pt x="80" y="323"/>
                  <a:pt x="79" y="323"/>
                </a:cubicBezTo>
                <a:close/>
              </a:path>
            </a:pathLst>
          </a:custGeom>
          <a:solidFill>
            <a:sysClr val="windowText" lastClr="00000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prstClr val="black"/>
              </a:solidFill>
              <a:effectLst/>
              <a:uLnTx/>
              <a:uFillTx/>
              <a:latin typeface="微软雅黑" panose="020F0502020204030204"/>
              <a:ea typeface="方正卡通简体"/>
              <a:cs typeface="+mn-ea"/>
              <a:sym typeface="+mn-lt"/>
            </a:endParaRPr>
          </a:p>
        </p:txBody>
      </p:sp>
      <p:sp>
        <p:nvSpPr>
          <p:cNvPr id="7" name="文本框 8"/>
          <p:cNvSpPr txBox="1"/>
          <p:nvPr/>
        </p:nvSpPr>
        <p:spPr>
          <a:xfrm>
            <a:off x="8015337" y="4421346"/>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8" name="文本框 9"/>
          <p:cNvSpPr txBox="1"/>
          <p:nvPr/>
        </p:nvSpPr>
        <p:spPr>
          <a:xfrm>
            <a:off x="2160637" y="5043646"/>
            <a:ext cx="183991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
        <p:nvSpPr>
          <p:cNvPr id="9" name="文本框 10"/>
          <p:cNvSpPr txBox="1"/>
          <p:nvPr/>
        </p:nvSpPr>
        <p:spPr>
          <a:xfrm>
            <a:off x="2850365" y="2247569"/>
            <a:ext cx="1562391" cy="1477328"/>
          </a:xfrm>
          <a:prstGeom prst="rect">
            <a:avLst/>
          </a:prstGeom>
          <a:noFill/>
        </p:spPr>
        <p:txBody>
          <a:bodyPr wrap="square" rtlCol="0">
            <a:spAutoFit/>
          </a:bodyPr>
          <a:lstStyle/>
          <a:p>
            <a:pPr fontAlgn="auto">
              <a:spcBef>
                <a:spcPts val="0"/>
              </a:spcBef>
              <a:spcAft>
                <a:spcPts val="0"/>
              </a:spcAft>
            </a:pPr>
            <a:r>
              <a:rPr lang="zh-CN" altLang="en-US" sz="1500" dirty="0">
                <a:solidFill>
                  <a:prstClr val="black"/>
                </a:solidFill>
                <a:latin typeface="微软雅黑" panose="020F0502020204030204"/>
                <a:ea typeface="方正卡通简体"/>
                <a:cs typeface="+mn-ea"/>
                <a:sym typeface="+mn-lt"/>
              </a:rPr>
              <a:t>输入描述性文字输入描述性文字输入描述性文字输入描述性文字输入描述性文字输入描述性文字</a:t>
            </a:r>
          </a:p>
        </p:txBody>
      </p:sp>
    </p:spTree>
    <p:extLst>
      <p:ext uri="{BB962C8B-B14F-4D97-AF65-F5344CB8AC3E}">
        <p14:creationId xmlns:p14="http://schemas.microsoft.com/office/powerpoint/2010/main" xmlns="" val="2671877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2000"/>
                                        <p:tgtEl>
                                          <p:spTgt spid="6"/>
                                        </p:tgtEl>
                                      </p:cBhvr>
                                    </p:animEffect>
                                  </p:childTnLst>
                                </p:cTn>
                              </p:par>
                            </p:childTnLst>
                          </p:cTn>
                        </p:par>
                        <p:par>
                          <p:cTn id="8" fill="hold">
                            <p:stCondLst>
                              <p:cond delay="20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3000"/>
                            </p:stCondLst>
                            <p:childTnLst>
                              <p:par>
                                <p:cTn id="15" presetID="42"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par>
                          <p:cTn id="20" fill="hold">
                            <p:stCondLst>
                              <p:cond delay="4000"/>
                            </p:stCondLst>
                            <p:childTnLst>
                              <p:par>
                                <p:cTn id="21" presetID="42" presetClass="entr" presetSubtype="0"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Lst>
  </p:timing>
</p:sld>
</file>

<file path=ppt/theme/theme1.xml><?xml version="1.0" encoding="utf-8"?>
<a:theme xmlns:a="http://schemas.openxmlformats.org/drawingml/2006/main" name="第一PPT模板网：www.1ppt.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a:solidFill>
            <a:schemeClr val="bg1">
              <a:lumMod val="75000"/>
            </a:schemeClr>
          </a:solidFill>
        </a:ln>
        <a:effectLst/>
        <a:scene3d>
          <a:camera prst="orthographicFront"/>
          <a:lightRig rig="flat" dir="t"/>
        </a:scene3d>
        <a:sp3d>
          <a:extrusionClr>
            <a:schemeClr val="bg1"/>
          </a:extrusionClr>
          <a:contourClr>
            <a:schemeClr val="bg1"/>
          </a:contourClr>
        </a:sp3d>
      </a:spPr>
      <a:bodyPr rtlCol="0" anchor="ctr"/>
      <a:lstStyle>
        <a:defPPr marL="0" algn="ctr" eaLnBrk="0" fontAlgn="ctr" hangingPunct="0">
          <a:spcBef>
            <a:spcPts val="0"/>
          </a:spcBef>
          <a:spcAft>
            <a:spcPts val="0"/>
          </a:spcAft>
          <a:buClr>
            <a:srgbClr val="FF0000"/>
          </a:buClr>
          <a:buSzPct val="70000"/>
          <a:tabLst>
            <a:tab pos="136525" algn="l"/>
          </a:tabLst>
          <a:defRPr sz="1400">
            <a:latin typeface="微软雅黑" pitchFamily="34" charset="-122"/>
            <a:ea typeface="微软雅黑" pitchFamily="34" charset="-122"/>
          </a:defRPr>
        </a:defPPr>
      </a:lstStyle>
      <a:style>
        <a:lnRef idx="1">
          <a:schemeClr val="accent2"/>
        </a:lnRef>
        <a:fillRef idx="3">
          <a:schemeClr val="accent2"/>
        </a:fillRef>
        <a:effectRef idx="2">
          <a:schemeClr val="accent2"/>
        </a:effectRef>
        <a:fontRef idx="minor">
          <a:schemeClr val="lt1"/>
        </a:fontRef>
      </a:style>
    </a:spDef>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23084</TotalTime>
  <Words>3978</Words>
  <Application>Microsoft Office PowerPoint</Application>
  <PresentationFormat>自定义</PresentationFormat>
  <Paragraphs>173</Paragraphs>
  <Slides>33</Slides>
  <Notes>1</Notes>
  <HiddenSlides>0</HiddenSlides>
  <MMClips>0</MMClips>
  <ScaleCrop>false</ScaleCrop>
  <HeadingPairs>
    <vt:vector size="4" baseType="variant">
      <vt:variant>
        <vt:lpstr>主题</vt:lpstr>
      </vt:variant>
      <vt:variant>
        <vt:i4>1</vt:i4>
      </vt:variant>
      <vt:variant>
        <vt:lpstr>幻灯片标题</vt:lpstr>
      </vt:variant>
      <vt:variant>
        <vt:i4>33</vt:i4>
      </vt:variant>
    </vt:vector>
  </HeadingPairs>
  <TitlesOfParts>
    <vt:vector size="34" baseType="lpstr">
      <vt:lpstr>第一PPT模板网：www.1ppt.com</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lpstr>幻灯片 26</vt:lpstr>
      <vt:lpstr>幻灯片 27</vt:lpstr>
      <vt:lpstr>幻灯片 28</vt:lpstr>
      <vt:lpstr>幻灯片 29</vt:lpstr>
      <vt:lpstr>幻灯片 30</vt:lpstr>
      <vt:lpstr>幻灯片 31</vt:lpstr>
      <vt:lpstr>幻灯片 32</vt:lpstr>
      <vt:lpstr>幻灯片 33</vt:lpstr>
    </vt:vector>
  </TitlesOfParts>
  <Company>第一PPT，www.1ppt.com</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第一PPT</dc:title>
  <dc:creator>www.1ppt.com</dc:creator>
  <cp:keywords>第一PPT www.1ppt.com</cp:keywords>
  <dc:description>http://www.1ppt.com</dc:description>
  <cp:lastModifiedBy>Administrator</cp:lastModifiedBy>
  <cp:revision>1370</cp:revision>
  <dcterms:created xsi:type="dcterms:W3CDTF">2009-02-11T05:37:22Z</dcterms:created>
  <dcterms:modified xsi:type="dcterms:W3CDTF">2021-06-23T09:17:59Z</dcterms:modified>
  <cp:category>http://www.1ppt.com</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resentation">
    <vt:lpwstr>锐普图表</vt:lpwstr>
  </property>
  <property fmtid="{D5CDD505-2E9C-101B-9397-08002B2CF9AE}" pid="3" name="SlideDescription">
    <vt:lpwstr/>
  </property>
</Properties>
</file>