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7" r:id="rId2"/>
    <p:sldId id="428" r:id="rId3"/>
    <p:sldId id="462" r:id="rId4"/>
    <p:sldId id="463" r:id="rId5"/>
    <p:sldId id="464" r:id="rId6"/>
    <p:sldId id="465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4008" y="-143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095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28"/>
          <p:cNvGrpSpPr/>
          <p:nvPr/>
        </p:nvGrpSpPr>
        <p:grpSpPr>
          <a:xfrm>
            <a:off x="4890220" y="5012359"/>
            <a:ext cx="3732031" cy="1410890"/>
            <a:chOff x="4905731" y="3795281"/>
            <a:chExt cx="3732031" cy="1410890"/>
          </a:xfrm>
        </p:grpSpPr>
        <p:sp>
          <p:nvSpPr>
            <p:cNvPr id="62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rgbClr val="EE85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EE852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Group 20"/>
          <p:cNvGrpSpPr/>
          <p:nvPr/>
        </p:nvGrpSpPr>
        <p:grpSpPr>
          <a:xfrm>
            <a:off x="3979968" y="4292189"/>
            <a:ext cx="2910126" cy="1410890"/>
            <a:chOff x="3995481" y="3075110"/>
            <a:chExt cx="2910126" cy="1410890"/>
          </a:xfrm>
        </p:grpSpPr>
        <p:sp>
          <p:nvSpPr>
            <p:cNvPr id="65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rgbClr val="83AC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AC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Group 12"/>
          <p:cNvGrpSpPr/>
          <p:nvPr/>
        </p:nvGrpSpPr>
        <p:grpSpPr>
          <a:xfrm>
            <a:off x="5243610" y="3574700"/>
            <a:ext cx="2998476" cy="1416245"/>
            <a:chOff x="5259123" y="2357618"/>
            <a:chExt cx="2998476" cy="1416245"/>
          </a:xfrm>
        </p:grpSpPr>
        <p:sp>
          <p:nvSpPr>
            <p:cNvPr id="68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2E92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2E92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0" name="Group 3"/>
          <p:cNvGrpSpPr/>
          <p:nvPr/>
        </p:nvGrpSpPr>
        <p:grpSpPr>
          <a:xfrm>
            <a:off x="3535550" y="2862558"/>
            <a:ext cx="3266196" cy="1410890"/>
            <a:chOff x="3551064" y="1645480"/>
            <a:chExt cx="3266196" cy="1410890"/>
          </a:xfrm>
        </p:grpSpPr>
        <p:sp>
          <p:nvSpPr>
            <p:cNvPr id="71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226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226B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3" name="Group 47"/>
          <p:cNvGrpSpPr/>
          <p:nvPr/>
        </p:nvGrpSpPr>
        <p:grpSpPr>
          <a:xfrm>
            <a:off x="2986588" y="5717803"/>
            <a:ext cx="2910126" cy="1410890"/>
            <a:chOff x="3995481" y="3075110"/>
            <a:chExt cx="2910126" cy="1410890"/>
          </a:xfrm>
          <a:solidFill>
            <a:srgbClr val="B02521"/>
          </a:solidFill>
        </p:grpSpPr>
        <p:sp>
          <p:nvSpPr>
            <p:cNvPr id="74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6" name="Inhaltsplatzhalter 4"/>
          <p:cNvSpPr txBox="1">
            <a:spLocks/>
          </p:cNvSpPr>
          <p:nvPr/>
        </p:nvSpPr>
        <p:spPr>
          <a:xfrm>
            <a:off x="216422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77" name="Inhaltsplatzhalter 4"/>
          <p:cNvSpPr txBox="1">
            <a:spLocks/>
          </p:cNvSpPr>
          <p:nvPr/>
        </p:nvSpPr>
        <p:spPr>
          <a:xfrm>
            <a:off x="694301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78" name="Inhaltsplatzhalter 4"/>
          <p:cNvSpPr txBox="1">
            <a:spLocks/>
          </p:cNvSpPr>
          <p:nvPr/>
        </p:nvSpPr>
        <p:spPr>
          <a:xfrm>
            <a:off x="8346099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79" name="Inhaltsplatzhalter 4"/>
          <p:cNvSpPr txBox="1">
            <a:spLocks/>
          </p:cNvSpPr>
          <p:nvPr/>
        </p:nvSpPr>
        <p:spPr>
          <a:xfrm>
            <a:off x="8838563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80" name="Inhaltsplatzhalter 4"/>
          <p:cNvSpPr txBox="1">
            <a:spLocks/>
          </p:cNvSpPr>
          <p:nvPr/>
        </p:nvSpPr>
        <p:spPr>
          <a:xfrm>
            <a:off x="216421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B0252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rgbClr val="B0252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rgbClr val="B0252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81" name="Group 59"/>
          <p:cNvGrpSpPr/>
          <p:nvPr/>
        </p:nvGrpSpPr>
        <p:grpSpPr>
          <a:xfrm>
            <a:off x="5850725" y="3317018"/>
            <a:ext cx="392340" cy="469455"/>
            <a:chOff x="742950" y="3462338"/>
            <a:chExt cx="460375" cy="550863"/>
          </a:xfrm>
          <a:solidFill>
            <a:srgbClr val="FFFFFF"/>
          </a:solidFill>
        </p:grpSpPr>
        <p:sp>
          <p:nvSpPr>
            <p:cNvPr id="82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7" name="Group 65"/>
          <p:cNvGrpSpPr/>
          <p:nvPr/>
        </p:nvGrpSpPr>
        <p:grpSpPr>
          <a:xfrm>
            <a:off x="5777846" y="4035907"/>
            <a:ext cx="531674" cy="528626"/>
            <a:chOff x="685800" y="4235450"/>
            <a:chExt cx="554038" cy="550862"/>
          </a:xfrm>
          <a:solidFill>
            <a:srgbClr val="FFFFFF"/>
          </a:solidFill>
        </p:grpSpPr>
        <p:sp>
          <p:nvSpPr>
            <p:cNvPr id="88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0" name="Group 68"/>
          <p:cNvGrpSpPr/>
          <p:nvPr/>
        </p:nvGrpSpPr>
        <p:grpSpPr>
          <a:xfrm>
            <a:off x="5750997" y="5419201"/>
            <a:ext cx="415925" cy="550863"/>
            <a:chOff x="5422900" y="5006975"/>
            <a:chExt cx="415925" cy="550863"/>
          </a:xfrm>
          <a:solidFill>
            <a:srgbClr val="FFFFFF"/>
          </a:solidFill>
        </p:grpSpPr>
        <p:sp>
          <p:nvSpPr>
            <p:cNvPr id="91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7" name="Group 75"/>
          <p:cNvGrpSpPr/>
          <p:nvPr/>
        </p:nvGrpSpPr>
        <p:grpSpPr>
          <a:xfrm>
            <a:off x="5732146" y="4792395"/>
            <a:ext cx="590344" cy="385280"/>
            <a:chOff x="685800" y="5899150"/>
            <a:chExt cx="550863" cy="311150"/>
          </a:xfrm>
          <a:solidFill>
            <a:srgbClr val="FFFFFF"/>
          </a:solidFill>
        </p:grpSpPr>
        <p:sp>
          <p:nvSpPr>
            <p:cNvPr id="98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1" name="Group 79"/>
          <p:cNvGrpSpPr/>
          <p:nvPr/>
        </p:nvGrpSpPr>
        <p:grpSpPr>
          <a:xfrm>
            <a:off x="4748092" y="6174131"/>
            <a:ext cx="521023" cy="508906"/>
            <a:chOff x="5305425" y="1893888"/>
            <a:chExt cx="614363" cy="600075"/>
          </a:xfrm>
          <a:solidFill>
            <a:srgbClr val="FFFFFF"/>
          </a:solidFill>
        </p:grpSpPr>
        <p:sp>
          <p:nvSpPr>
            <p:cNvPr id="102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7" name="Inhaltsplatzhalter 4"/>
          <p:cNvSpPr txBox="1">
            <a:spLocks/>
          </p:cNvSpPr>
          <p:nvPr/>
        </p:nvSpPr>
        <p:spPr>
          <a:xfrm>
            <a:off x="3868480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8" name="Inhaltsplatzhalter 4"/>
          <p:cNvSpPr txBox="1">
            <a:spLocks/>
          </p:cNvSpPr>
          <p:nvPr/>
        </p:nvSpPr>
        <p:spPr>
          <a:xfrm>
            <a:off x="6244678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9" name="Inhaltsplatzhalter 4"/>
          <p:cNvSpPr txBox="1">
            <a:spLocks/>
          </p:cNvSpPr>
          <p:nvPr/>
        </p:nvSpPr>
        <p:spPr>
          <a:xfrm>
            <a:off x="4217841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0" name="Inhaltsplatzhalter 4"/>
          <p:cNvSpPr txBox="1">
            <a:spLocks/>
          </p:cNvSpPr>
          <p:nvPr/>
        </p:nvSpPr>
        <p:spPr>
          <a:xfrm>
            <a:off x="6333154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1" name="Inhaltsplatzhalter 4"/>
          <p:cNvSpPr txBox="1">
            <a:spLocks/>
          </p:cNvSpPr>
          <p:nvPr/>
        </p:nvSpPr>
        <p:spPr>
          <a:xfrm>
            <a:off x="3225248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FFFFFF"/>
                </a:solidFill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solidFill>
                <a:srgbClr val="FFFFF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545129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3" name="Group 10"/>
          <p:cNvGrpSpPr/>
          <p:nvPr/>
        </p:nvGrpSpPr>
        <p:grpSpPr>
          <a:xfrm>
            <a:off x="5397014" y="2193821"/>
            <a:ext cx="635842" cy="96244"/>
            <a:chOff x="5925320" y="1387851"/>
            <a:chExt cx="585169" cy="88574"/>
          </a:xfrm>
        </p:grpSpPr>
        <p:sp>
          <p:nvSpPr>
            <p:cNvPr id="11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4747303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107" grpId="0"/>
      <p:bldP spid="108" grpId="0"/>
      <p:bldP spid="109" grpId="0"/>
      <p:bldP spid="110" grpId="0"/>
      <p:bldP spid="111" grpId="0"/>
      <p:bldP spid="112" grpId="0"/>
      <p:bldP spid="1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890220" y="5012359"/>
            <a:ext cx="3732031" cy="1410890"/>
            <a:chOff x="4905731" y="3795281"/>
            <a:chExt cx="3732031" cy="1410890"/>
          </a:xfrm>
        </p:grpSpPr>
        <p:sp>
          <p:nvSpPr>
            <p:cNvPr id="3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979968" y="4292189"/>
            <a:ext cx="2910126" cy="1410890"/>
            <a:chOff x="3995481" y="3075110"/>
            <a:chExt cx="2910126" cy="141089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5243610" y="3574700"/>
            <a:ext cx="2998476" cy="1416245"/>
            <a:chOff x="5259123" y="2357618"/>
            <a:chExt cx="2998476" cy="1416245"/>
          </a:xfrm>
        </p:grpSpPr>
        <p:sp>
          <p:nvSpPr>
            <p:cNvPr id="9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3"/>
          <p:cNvGrpSpPr/>
          <p:nvPr/>
        </p:nvGrpSpPr>
        <p:grpSpPr>
          <a:xfrm>
            <a:off x="3535550" y="2862558"/>
            <a:ext cx="3266196" cy="1410890"/>
            <a:chOff x="3551064" y="1645480"/>
            <a:chExt cx="3266196" cy="1410890"/>
          </a:xfrm>
        </p:grpSpPr>
        <p:sp>
          <p:nvSpPr>
            <p:cNvPr id="12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47"/>
          <p:cNvGrpSpPr/>
          <p:nvPr/>
        </p:nvGrpSpPr>
        <p:grpSpPr>
          <a:xfrm>
            <a:off x="2986588" y="5717803"/>
            <a:ext cx="2910126" cy="1410890"/>
            <a:chOff x="3995481" y="3075110"/>
            <a:chExt cx="2910126" cy="1410890"/>
          </a:xfrm>
          <a:solidFill>
            <a:schemeClr val="accent5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216422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694301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346099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8838563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216421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22" name="Group 59"/>
          <p:cNvGrpSpPr/>
          <p:nvPr/>
        </p:nvGrpSpPr>
        <p:grpSpPr>
          <a:xfrm>
            <a:off x="5850725" y="3317018"/>
            <a:ext cx="392340" cy="469455"/>
            <a:chOff x="742950" y="3462338"/>
            <a:chExt cx="460375" cy="550863"/>
          </a:xfrm>
          <a:solidFill>
            <a:schemeClr val="bg1"/>
          </a:solidFill>
        </p:grpSpPr>
        <p:sp>
          <p:nvSpPr>
            <p:cNvPr id="23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65"/>
          <p:cNvGrpSpPr/>
          <p:nvPr/>
        </p:nvGrpSpPr>
        <p:grpSpPr>
          <a:xfrm>
            <a:off x="5777846" y="4035907"/>
            <a:ext cx="531674" cy="528626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29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68"/>
          <p:cNvGrpSpPr/>
          <p:nvPr/>
        </p:nvGrpSpPr>
        <p:grpSpPr>
          <a:xfrm>
            <a:off x="5750997" y="5419201"/>
            <a:ext cx="415925" cy="550863"/>
            <a:chOff x="5422900" y="5006975"/>
            <a:chExt cx="415925" cy="550863"/>
          </a:xfrm>
          <a:solidFill>
            <a:schemeClr val="bg1"/>
          </a:solidFill>
        </p:grpSpPr>
        <p:sp>
          <p:nvSpPr>
            <p:cNvPr id="32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75"/>
          <p:cNvGrpSpPr/>
          <p:nvPr/>
        </p:nvGrpSpPr>
        <p:grpSpPr>
          <a:xfrm>
            <a:off x="5732146" y="4792395"/>
            <a:ext cx="590344" cy="385280"/>
            <a:chOff x="685800" y="5899150"/>
            <a:chExt cx="550863" cy="311150"/>
          </a:xfrm>
          <a:solidFill>
            <a:schemeClr val="bg1"/>
          </a:solidFill>
        </p:grpSpPr>
        <p:sp>
          <p:nvSpPr>
            <p:cNvPr id="39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79"/>
          <p:cNvGrpSpPr/>
          <p:nvPr/>
        </p:nvGrpSpPr>
        <p:grpSpPr>
          <a:xfrm>
            <a:off x="4748092" y="6174131"/>
            <a:ext cx="521023" cy="508906"/>
            <a:chOff x="5305425" y="1893888"/>
            <a:chExt cx="614363" cy="600075"/>
          </a:xfrm>
          <a:solidFill>
            <a:schemeClr val="bg1"/>
          </a:solidFill>
        </p:grpSpPr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Inhaltsplatzhalter 4"/>
          <p:cNvSpPr txBox="1">
            <a:spLocks/>
          </p:cNvSpPr>
          <p:nvPr/>
        </p:nvSpPr>
        <p:spPr>
          <a:xfrm>
            <a:off x="3868480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49" name="Inhaltsplatzhalter 4"/>
          <p:cNvSpPr txBox="1">
            <a:spLocks/>
          </p:cNvSpPr>
          <p:nvPr/>
        </p:nvSpPr>
        <p:spPr>
          <a:xfrm>
            <a:off x="6244678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Inhaltsplatzhalter 4"/>
          <p:cNvSpPr txBox="1">
            <a:spLocks/>
          </p:cNvSpPr>
          <p:nvPr/>
        </p:nvSpPr>
        <p:spPr>
          <a:xfrm>
            <a:off x="4217841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Inhaltsplatzhalter 4"/>
          <p:cNvSpPr txBox="1">
            <a:spLocks/>
          </p:cNvSpPr>
          <p:nvPr/>
        </p:nvSpPr>
        <p:spPr>
          <a:xfrm>
            <a:off x="6333154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Inhaltsplatzhalter 4"/>
          <p:cNvSpPr txBox="1">
            <a:spLocks/>
          </p:cNvSpPr>
          <p:nvPr/>
        </p:nvSpPr>
        <p:spPr>
          <a:xfrm>
            <a:off x="3225248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5129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10"/>
          <p:cNvGrpSpPr/>
          <p:nvPr/>
        </p:nvGrpSpPr>
        <p:grpSpPr>
          <a:xfrm>
            <a:off x="5397014" y="2193821"/>
            <a:ext cx="635842" cy="96244"/>
            <a:chOff x="5925320" y="1387851"/>
            <a:chExt cx="585169" cy="88574"/>
          </a:xfrm>
        </p:grpSpPr>
        <p:sp>
          <p:nvSpPr>
            <p:cNvPr id="55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47303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48" grpId="0"/>
      <p:bldP spid="49" grpId="0"/>
      <p:bldP spid="50" grpId="0"/>
      <p:bldP spid="51" grpId="0"/>
      <p:bldP spid="52" grpId="0"/>
      <p:bldP spid="53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890220" y="5012359"/>
            <a:ext cx="3732031" cy="1410890"/>
            <a:chOff x="4905731" y="3795281"/>
            <a:chExt cx="3732031" cy="1410890"/>
          </a:xfrm>
        </p:grpSpPr>
        <p:sp>
          <p:nvSpPr>
            <p:cNvPr id="3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979968" y="4292189"/>
            <a:ext cx="2910126" cy="1410890"/>
            <a:chOff x="3995481" y="3075110"/>
            <a:chExt cx="2910126" cy="141089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5243610" y="3574700"/>
            <a:ext cx="2998476" cy="1416245"/>
            <a:chOff x="5259123" y="2357618"/>
            <a:chExt cx="2998476" cy="1416245"/>
          </a:xfrm>
        </p:grpSpPr>
        <p:sp>
          <p:nvSpPr>
            <p:cNvPr id="9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3"/>
          <p:cNvGrpSpPr/>
          <p:nvPr/>
        </p:nvGrpSpPr>
        <p:grpSpPr>
          <a:xfrm>
            <a:off x="3535550" y="2862558"/>
            <a:ext cx="3266196" cy="1410890"/>
            <a:chOff x="3551064" y="1645480"/>
            <a:chExt cx="3266196" cy="1410890"/>
          </a:xfrm>
        </p:grpSpPr>
        <p:sp>
          <p:nvSpPr>
            <p:cNvPr id="12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47"/>
          <p:cNvGrpSpPr/>
          <p:nvPr/>
        </p:nvGrpSpPr>
        <p:grpSpPr>
          <a:xfrm>
            <a:off x="2986588" y="5717803"/>
            <a:ext cx="2910126" cy="1410890"/>
            <a:chOff x="3995481" y="3075110"/>
            <a:chExt cx="2910126" cy="1410890"/>
          </a:xfrm>
          <a:solidFill>
            <a:schemeClr val="accent5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216422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694301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346099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8838563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216421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22" name="Group 59"/>
          <p:cNvGrpSpPr/>
          <p:nvPr/>
        </p:nvGrpSpPr>
        <p:grpSpPr>
          <a:xfrm>
            <a:off x="5850725" y="3317018"/>
            <a:ext cx="392340" cy="469455"/>
            <a:chOff x="742950" y="3462338"/>
            <a:chExt cx="460375" cy="550863"/>
          </a:xfrm>
          <a:solidFill>
            <a:schemeClr val="bg1"/>
          </a:solidFill>
        </p:grpSpPr>
        <p:sp>
          <p:nvSpPr>
            <p:cNvPr id="23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65"/>
          <p:cNvGrpSpPr/>
          <p:nvPr/>
        </p:nvGrpSpPr>
        <p:grpSpPr>
          <a:xfrm>
            <a:off x="5777846" y="4035907"/>
            <a:ext cx="531674" cy="528626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29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68"/>
          <p:cNvGrpSpPr/>
          <p:nvPr/>
        </p:nvGrpSpPr>
        <p:grpSpPr>
          <a:xfrm>
            <a:off x="5750997" y="5419201"/>
            <a:ext cx="415925" cy="550863"/>
            <a:chOff x="5422900" y="5006975"/>
            <a:chExt cx="415925" cy="550863"/>
          </a:xfrm>
          <a:solidFill>
            <a:schemeClr val="bg1"/>
          </a:solidFill>
        </p:grpSpPr>
        <p:sp>
          <p:nvSpPr>
            <p:cNvPr id="32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75"/>
          <p:cNvGrpSpPr/>
          <p:nvPr/>
        </p:nvGrpSpPr>
        <p:grpSpPr>
          <a:xfrm>
            <a:off x="5732146" y="4792395"/>
            <a:ext cx="590344" cy="385280"/>
            <a:chOff x="685800" y="5899150"/>
            <a:chExt cx="550863" cy="311150"/>
          </a:xfrm>
          <a:solidFill>
            <a:schemeClr val="bg1"/>
          </a:solidFill>
        </p:grpSpPr>
        <p:sp>
          <p:nvSpPr>
            <p:cNvPr id="39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79"/>
          <p:cNvGrpSpPr/>
          <p:nvPr/>
        </p:nvGrpSpPr>
        <p:grpSpPr>
          <a:xfrm>
            <a:off x="4748092" y="6174131"/>
            <a:ext cx="521023" cy="508906"/>
            <a:chOff x="5305425" y="1893888"/>
            <a:chExt cx="614363" cy="600075"/>
          </a:xfrm>
          <a:solidFill>
            <a:schemeClr val="bg1"/>
          </a:solidFill>
        </p:grpSpPr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Inhaltsplatzhalter 4"/>
          <p:cNvSpPr txBox="1">
            <a:spLocks/>
          </p:cNvSpPr>
          <p:nvPr/>
        </p:nvSpPr>
        <p:spPr>
          <a:xfrm>
            <a:off x="3868480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49" name="Inhaltsplatzhalter 4"/>
          <p:cNvSpPr txBox="1">
            <a:spLocks/>
          </p:cNvSpPr>
          <p:nvPr/>
        </p:nvSpPr>
        <p:spPr>
          <a:xfrm>
            <a:off x="6244678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Inhaltsplatzhalter 4"/>
          <p:cNvSpPr txBox="1">
            <a:spLocks/>
          </p:cNvSpPr>
          <p:nvPr/>
        </p:nvSpPr>
        <p:spPr>
          <a:xfrm>
            <a:off x="4217841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Inhaltsplatzhalter 4"/>
          <p:cNvSpPr txBox="1">
            <a:spLocks/>
          </p:cNvSpPr>
          <p:nvPr/>
        </p:nvSpPr>
        <p:spPr>
          <a:xfrm>
            <a:off x="6333154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Inhaltsplatzhalter 4"/>
          <p:cNvSpPr txBox="1">
            <a:spLocks/>
          </p:cNvSpPr>
          <p:nvPr/>
        </p:nvSpPr>
        <p:spPr>
          <a:xfrm>
            <a:off x="3225248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5129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10"/>
          <p:cNvGrpSpPr/>
          <p:nvPr/>
        </p:nvGrpSpPr>
        <p:grpSpPr>
          <a:xfrm>
            <a:off x="5397014" y="2193821"/>
            <a:ext cx="635842" cy="96244"/>
            <a:chOff x="5925320" y="1387851"/>
            <a:chExt cx="585169" cy="88574"/>
          </a:xfrm>
        </p:grpSpPr>
        <p:sp>
          <p:nvSpPr>
            <p:cNvPr id="55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47303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84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48" grpId="0"/>
      <p:bldP spid="49" grpId="0"/>
      <p:bldP spid="50" grpId="0"/>
      <p:bldP spid="51" grpId="0"/>
      <p:bldP spid="52" grpId="0"/>
      <p:bldP spid="53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890220" y="5012359"/>
            <a:ext cx="3732031" cy="1410890"/>
            <a:chOff x="4905731" y="3795281"/>
            <a:chExt cx="3732031" cy="1410890"/>
          </a:xfrm>
        </p:grpSpPr>
        <p:sp>
          <p:nvSpPr>
            <p:cNvPr id="3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979968" y="4292189"/>
            <a:ext cx="2910126" cy="1410890"/>
            <a:chOff x="3995481" y="3075110"/>
            <a:chExt cx="2910126" cy="141089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5243610" y="3574700"/>
            <a:ext cx="2998476" cy="1416245"/>
            <a:chOff x="5259123" y="2357618"/>
            <a:chExt cx="2998476" cy="1416245"/>
          </a:xfrm>
        </p:grpSpPr>
        <p:sp>
          <p:nvSpPr>
            <p:cNvPr id="9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3"/>
          <p:cNvGrpSpPr/>
          <p:nvPr/>
        </p:nvGrpSpPr>
        <p:grpSpPr>
          <a:xfrm>
            <a:off x="3535550" y="2862558"/>
            <a:ext cx="3266196" cy="1410890"/>
            <a:chOff x="3551064" y="1645480"/>
            <a:chExt cx="3266196" cy="1410890"/>
          </a:xfrm>
        </p:grpSpPr>
        <p:sp>
          <p:nvSpPr>
            <p:cNvPr id="12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47"/>
          <p:cNvGrpSpPr/>
          <p:nvPr/>
        </p:nvGrpSpPr>
        <p:grpSpPr>
          <a:xfrm>
            <a:off x="2986588" y="5717803"/>
            <a:ext cx="2910126" cy="1410890"/>
            <a:chOff x="3995481" y="3075110"/>
            <a:chExt cx="2910126" cy="1410890"/>
          </a:xfrm>
          <a:solidFill>
            <a:schemeClr val="accent5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216422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694301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346099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8838563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216421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22" name="Group 59"/>
          <p:cNvGrpSpPr/>
          <p:nvPr/>
        </p:nvGrpSpPr>
        <p:grpSpPr>
          <a:xfrm>
            <a:off x="5850725" y="3317018"/>
            <a:ext cx="392340" cy="469455"/>
            <a:chOff x="742950" y="3462338"/>
            <a:chExt cx="460375" cy="550863"/>
          </a:xfrm>
          <a:solidFill>
            <a:schemeClr val="bg1"/>
          </a:solidFill>
        </p:grpSpPr>
        <p:sp>
          <p:nvSpPr>
            <p:cNvPr id="23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65"/>
          <p:cNvGrpSpPr/>
          <p:nvPr/>
        </p:nvGrpSpPr>
        <p:grpSpPr>
          <a:xfrm>
            <a:off x="5777846" y="4035907"/>
            <a:ext cx="531674" cy="528626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29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68"/>
          <p:cNvGrpSpPr/>
          <p:nvPr/>
        </p:nvGrpSpPr>
        <p:grpSpPr>
          <a:xfrm>
            <a:off x="5750997" y="5419201"/>
            <a:ext cx="415925" cy="550863"/>
            <a:chOff x="5422900" y="5006975"/>
            <a:chExt cx="415925" cy="550863"/>
          </a:xfrm>
          <a:solidFill>
            <a:schemeClr val="bg1"/>
          </a:solidFill>
        </p:grpSpPr>
        <p:sp>
          <p:nvSpPr>
            <p:cNvPr id="32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75"/>
          <p:cNvGrpSpPr/>
          <p:nvPr/>
        </p:nvGrpSpPr>
        <p:grpSpPr>
          <a:xfrm>
            <a:off x="5732146" y="4792395"/>
            <a:ext cx="590344" cy="385280"/>
            <a:chOff x="685800" y="5899150"/>
            <a:chExt cx="550863" cy="311150"/>
          </a:xfrm>
          <a:solidFill>
            <a:schemeClr val="bg1"/>
          </a:solidFill>
        </p:grpSpPr>
        <p:sp>
          <p:nvSpPr>
            <p:cNvPr id="39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79"/>
          <p:cNvGrpSpPr/>
          <p:nvPr/>
        </p:nvGrpSpPr>
        <p:grpSpPr>
          <a:xfrm>
            <a:off x="4748092" y="6174131"/>
            <a:ext cx="521023" cy="508906"/>
            <a:chOff x="5305425" y="1893888"/>
            <a:chExt cx="614363" cy="600075"/>
          </a:xfrm>
          <a:solidFill>
            <a:schemeClr val="bg1"/>
          </a:solidFill>
        </p:grpSpPr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Inhaltsplatzhalter 4"/>
          <p:cNvSpPr txBox="1">
            <a:spLocks/>
          </p:cNvSpPr>
          <p:nvPr/>
        </p:nvSpPr>
        <p:spPr>
          <a:xfrm>
            <a:off x="3868480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49" name="Inhaltsplatzhalter 4"/>
          <p:cNvSpPr txBox="1">
            <a:spLocks/>
          </p:cNvSpPr>
          <p:nvPr/>
        </p:nvSpPr>
        <p:spPr>
          <a:xfrm>
            <a:off x="6244678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Inhaltsplatzhalter 4"/>
          <p:cNvSpPr txBox="1">
            <a:spLocks/>
          </p:cNvSpPr>
          <p:nvPr/>
        </p:nvSpPr>
        <p:spPr>
          <a:xfrm>
            <a:off x="4217841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Inhaltsplatzhalter 4"/>
          <p:cNvSpPr txBox="1">
            <a:spLocks/>
          </p:cNvSpPr>
          <p:nvPr/>
        </p:nvSpPr>
        <p:spPr>
          <a:xfrm>
            <a:off x="6333154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Inhaltsplatzhalter 4"/>
          <p:cNvSpPr txBox="1">
            <a:spLocks/>
          </p:cNvSpPr>
          <p:nvPr/>
        </p:nvSpPr>
        <p:spPr>
          <a:xfrm>
            <a:off x="3225248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5129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10"/>
          <p:cNvGrpSpPr/>
          <p:nvPr/>
        </p:nvGrpSpPr>
        <p:grpSpPr>
          <a:xfrm>
            <a:off x="5397014" y="2193821"/>
            <a:ext cx="635842" cy="96244"/>
            <a:chOff x="5925320" y="1387851"/>
            <a:chExt cx="585169" cy="88574"/>
          </a:xfrm>
        </p:grpSpPr>
        <p:sp>
          <p:nvSpPr>
            <p:cNvPr id="55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47303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84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48" grpId="0"/>
      <p:bldP spid="49" grpId="0"/>
      <p:bldP spid="50" grpId="0"/>
      <p:bldP spid="51" grpId="0"/>
      <p:bldP spid="52" grpId="0"/>
      <p:bldP spid="53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4890220" y="5012359"/>
            <a:ext cx="3732031" cy="1410890"/>
            <a:chOff x="4905731" y="3795281"/>
            <a:chExt cx="3732031" cy="1410890"/>
          </a:xfrm>
        </p:grpSpPr>
        <p:sp>
          <p:nvSpPr>
            <p:cNvPr id="3" name="Freeform 8"/>
            <p:cNvSpPr>
              <a:spLocks/>
            </p:cNvSpPr>
            <p:nvPr/>
          </p:nvSpPr>
          <p:spPr bwMode="auto">
            <a:xfrm rot="5400000">
              <a:off x="7628454" y="4196862"/>
              <a:ext cx="1410890" cy="607727"/>
            </a:xfrm>
            <a:custGeom>
              <a:avLst/>
              <a:gdLst>
                <a:gd name="T0" fmla="*/ 263 w 527"/>
                <a:gd name="T1" fmla="*/ 0 h 227"/>
                <a:gd name="T2" fmla="*/ 527 w 527"/>
                <a:gd name="T3" fmla="*/ 227 h 227"/>
                <a:gd name="T4" fmla="*/ 263 w 527"/>
                <a:gd name="T5" fmla="*/ 227 h 227"/>
                <a:gd name="T6" fmla="*/ 0 w 527"/>
                <a:gd name="T7" fmla="*/ 227 h 227"/>
                <a:gd name="T8" fmla="*/ 263 w 5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7">
                  <a:moveTo>
                    <a:pt x="263" y="0"/>
                  </a:moveTo>
                  <a:lnTo>
                    <a:pt x="527" y="227"/>
                  </a:lnTo>
                  <a:lnTo>
                    <a:pt x="263" y="227"/>
                  </a:lnTo>
                  <a:lnTo>
                    <a:pt x="0" y="227"/>
                  </a:lnTo>
                  <a:lnTo>
                    <a:pt x="263" y="0"/>
                  </a:ln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 rot="5400000">
              <a:off x="6111814" y="2937234"/>
              <a:ext cx="712138" cy="3124304"/>
            </a:xfrm>
            <a:custGeom>
              <a:avLst/>
              <a:gdLst>
                <a:gd name="T0" fmla="*/ 266 w 266"/>
                <a:gd name="T1" fmla="*/ 0 h 1167"/>
                <a:gd name="T2" fmla="*/ 133 w 266"/>
                <a:gd name="T3" fmla="*/ 0 h 1167"/>
                <a:gd name="T4" fmla="*/ 0 w 266"/>
                <a:gd name="T5" fmla="*/ 0 h 1167"/>
                <a:gd name="T6" fmla="*/ 0 w 266"/>
                <a:gd name="T7" fmla="*/ 1167 h 1167"/>
                <a:gd name="T8" fmla="*/ 266 w 266"/>
                <a:gd name="T9" fmla="*/ 956 h 1167"/>
                <a:gd name="T10" fmla="*/ 266 w 266"/>
                <a:gd name="T11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167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167"/>
                  </a:lnTo>
                  <a:lnTo>
                    <a:pt x="266" y="95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979968" y="4292189"/>
            <a:ext cx="2910126" cy="1410890"/>
            <a:chOff x="3995481" y="3075110"/>
            <a:chExt cx="2910126" cy="141089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5243610" y="3574700"/>
            <a:ext cx="2998476" cy="1416245"/>
            <a:chOff x="5259123" y="2357618"/>
            <a:chExt cx="2998476" cy="1416245"/>
          </a:xfrm>
        </p:grpSpPr>
        <p:sp>
          <p:nvSpPr>
            <p:cNvPr id="9" name="Freeform 25"/>
            <p:cNvSpPr>
              <a:spLocks/>
            </p:cNvSpPr>
            <p:nvPr/>
          </p:nvSpPr>
          <p:spPr bwMode="auto">
            <a:xfrm rot="5400000">
              <a:off x="7244274" y="2760539"/>
              <a:ext cx="1416245" cy="610404"/>
            </a:xfrm>
            <a:custGeom>
              <a:avLst/>
              <a:gdLst>
                <a:gd name="T0" fmla="*/ 266 w 529"/>
                <a:gd name="T1" fmla="*/ 0 h 228"/>
                <a:gd name="T2" fmla="*/ 0 w 529"/>
                <a:gd name="T3" fmla="*/ 228 h 228"/>
                <a:gd name="T4" fmla="*/ 266 w 529"/>
                <a:gd name="T5" fmla="*/ 228 h 228"/>
                <a:gd name="T6" fmla="*/ 529 w 529"/>
                <a:gd name="T7" fmla="*/ 228 h 228"/>
                <a:gd name="T8" fmla="*/ 266 w 52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228">
                  <a:moveTo>
                    <a:pt x="266" y="0"/>
                  </a:moveTo>
                  <a:lnTo>
                    <a:pt x="0" y="228"/>
                  </a:lnTo>
                  <a:lnTo>
                    <a:pt x="266" y="228"/>
                  </a:lnTo>
                  <a:lnTo>
                    <a:pt x="529" y="228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 rot="5400000">
              <a:off x="6094413" y="1873044"/>
              <a:ext cx="717492" cy="2388071"/>
            </a:xfrm>
            <a:custGeom>
              <a:avLst/>
              <a:gdLst>
                <a:gd name="T0" fmla="*/ 268 w 268"/>
                <a:gd name="T1" fmla="*/ 0 h 892"/>
                <a:gd name="T2" fmla="*/ 135 w 268"/>
                <a:gd name="T3" fmla="*/ 0 h 892"/>
                <a:gd name="T4" fmla="*/ 0 w 268"/>
                <a:gd name="T5" fmla="*/ 0 h 892"/>
                <a:gd name="T6" fmla="*/ 0 w 268"/>
                <a:gd name="T7" fmla="*/ 310 h 892"/>
                <a:gd name="T8" fmla="*/ 0 w 268"/>
                <a:gd name="T9" fmla="*/ 310 h 892"/>
                <a:gd name="T10" fmla="*/ 0 w 268"/>
                <a:gd name="T11" fmla="*/ 680 h 892"/>
                <a:gd name="T12" fmla="*/ 268 w 268"/>
                <a:gd name="T13" fmla="*/ 892 h 892"/>
                <a:gd name="T14" fmla="*/ 268 w 268"/>
                <a:gd name="T1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892">
                  <a:moveTo>
                    <a:pt x="268" y="0"/>
                  </a:moveTo>
                  <a:lnTo>
                    <a:pt x="135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680"/>
                  </a:lnTo>
                  <a:lnTo>
                    <a:pt x="268" y="892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3"/>
          <p:cNvGrpSpPr/>
          <p:nvPr/>
        </p:nvGrpSpPr>
        <p:grpSpPr>
          <a:xfrm>
            <a:off x="3535550" y="2862558"/>
            <a:ext cx="3266196" cy="1410890"/>
            <a:chOff x="3551064" y="1645480"/>
            <a:chExt cx="3266196" cy="1410890"/>
          </a:xfrm>
        </p:grpSpPr>
        <p:sp>
          <p:nvSpPr>
            <p:cNvPr id="12" name="Freeform 35"/>
            <p:cNvSpPr>
              <a:spLocks/>
            </p:cNvSpPr>
            <p:nvPr/>
          </p:nvSpPr>
          <p:spPr bwMode="auto">
            <a:xfrm rot="5400000">
              <a:off x="5133295" y="1024368"/>
              <a:ext cx="712138" cy="2655792"/>
            </a:xfrm>
            <a:custGeom>
              <a:avLst/>
              <a:gdLst>
                <a:gd name="T0" fmla="*/ 266 w 266"/>
                <a:gd name="T1" fmla="*/ 0 h 992"/>
                <a:gd name="T2" fmla="*/ 0 w 266"/>
                <a:gd name="T3" fmla="*/ 212 h 992"/>
                <a:gd name="T4" fmla="*/ 0 w 266"/>
                <a:gd name="T5" fmla="*/ 992 h 992"/>
                <a:gd name="T6" fmla="*/ 133 w 266"/>
                <a:gd name="T7" fmla="*/ 992 h 992"/>
                <a:gd name="T8" fmla="*/ 266 w 266"/>
                <a:gd name="T9" fmla="*/ 992 h 992"/>
                <a:gd name="T10" fmla="*/ 266 w 2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992">
                  <a:moveTo>
                    <a:pt x="266" y="0"/>
                  </a:moveTo>
                  <a:lnTo>
                    <a:pt x="0" y="212"/>
                  </a:lnTo>
                  <a:lnTo>
                    <a:pt x="0" y="992"/>
                  </a:lnTo>
                  <a:lnTo>
                    <a:pt x="133" y="992"/>
                  </a:lnTo>
                  <a:lnTo>
                    <a:pt x="266" y="99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auto">
            <a:xfrm rot="5400000">
              <a:off x="3150821" y="2045723"/>
              <a:ext cx="1410890" cy="610404"/>
            </a:xfrm>
            <a:custGeom>
              <a:avLst/>
              <a:gdLst>
                <a:gd name="T0" fmla="*/ 527 w 527"/>
                <a:gd name="T1" fmla="*/ 0 h 228"/>
                <a:gd name="T2" fmla="*/ 397 w 527"/>
                <a:gd name="T3" fmla="*/ 0 h 228"/>
                <a:gd name="T4" fmla="*/ 264 w 527"/>
                <a:gd name="T5" fmla="*/ 0 h 228"/>
                <a:gd name="T6" fmla="*/ 131 w 527"/>
                <a:gd name="T7" fmla="*/ 0 h 228"/>
                <a:gd name="T8" fmla="*/ 0 w 527"/>
                <a:gd name="T9" fmla="*/ 0 h 228"/>
                <a:gd name="T10" fmla="*/ 264 w 527"/>
                <a:gd name="T11" fmla="*/ 228 h 228"/>
                <a:gd name="T12" fmla="*/ 527 w 527"/>
                <a:gd name="T1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7" h="228">
                  <a:moveTo>
                    <a:pt x="527" y="0"/>
                  </a:moveTo>
                  <a:lnTo>
                    <a:pt x="397" y="0"/>
                  </a:lnTo>
                  <a:lnTo>
                    <a:pt x="264" y="0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64" y="228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47"/>
          <p:cNvGrpSpPr/>
          <p:nvPr/>
        </p:nvGrpSpPr>
        <p:grpSpPr>
          <a:xfrm>
            <a:off x="2986588" y="5717803"/>
            <a:ext cx="2910126" cy="1410890"/>
            <a:chOff x="3995481" y="3075110"/>
            <a:chExt cx="2910126" cy="1410890"/>
          </a:xfrm>
          <a:solidFill>
            <a:schemeClr val="accent5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 rot="5400000">
              <a:off x="3595238" y="3475353"/>
              <a:ext cx="1410890" cy="610404"/>
            </a:xfrm>
            <a:custGeom>
              <a:avLst/>
              <a:gdLst>
                <a:gd name="T0" fmla="*/ 264 w 527"/>
                <a:gd name="T1" fmla="*/ 228 h 228"/>
                <a:gd name="T2" fmla="*/ 527 w 527"/>
                <a:gd name="T3" fmla="*/ 0 h 228"/>
                <a:gd name="T4" fmla="*/ 264 w 527"/>
                <a:gd name="T5" fmla="*/ 0 h 228"/>
                <a:gd name="T6" fmla="*/ 0 w 527"/>
                <a:gd name="T7" fmla="*/ 0 h 228"/>
                <a:gd name="T8" fmla="*/ 264 w 527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228">
                  <a:moveTo>
                    <a:pt x="264" y="228"/>
                  </a:moveTo>
                  <a:lnTo>
                    <a:pt x="527" y="0"/>
                  </a:lnTo>
                  <a:lnTo>
                    <a:pt x="264" y="0"/>
                  </a:lnTo>
                  <a:lnTo>
                    <a:pt x="0" y="0"/>
                  </a:lnTo>
                  <a:lnTo>
                    <a:pt x="264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 rot="5400000">
              <a:off x="5396999" y="2634709"/>
              <a:ext cx="717492" cy="2299724"/>
            </a:xfrm>
            <a:custGeom>
              <a:avLst/>
              <a:gdLst>
                <a:gd name="T0" fmla="*/ 0 w 268"/>
                <a:gd name="T1" fmla="*/ 0 h 859"/>
                <a:gd name="T2" fmla="*/ 0 w 268"/>
                <a:gd name="T3" fmla="*/ 859 h 859"/>
                <a:gd name="T4" fmla="*/ 133 w 268"/>
                <a:gd name="T5" fmla="*/ 859 h 859"/>
                <a:gd name="T6" fmla="*/ 268 w 268"/>
                <a:gd name="T7" fmla="*/ 859 h 859"/>
                <a:gd name="T8" fmla="*/ 268 w 268"/>
                <a:gd name="T9" fmla="*/ 211 h 859"/>
                <a:gd name="T10" fmla="*/ 0 w 268"/>
                <a:gd name="T11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859">
                  <a:moveTo>
                    <a:pt x="0" y="0"/>
                  </a:moveTo>
                  <a:lnTo>
                    <a:pt x="0" y="859"/>
                  </a:lnTo>
                  <a:lnTo>
                    <a:pt x="133" y="859"/>
                  </a:lnTo>
                  <a:lnTo>
                    <a:pt x="268" y="859"/>
                  </a:lnTo>
                  <a:lnTo>
                    <a:pt x="26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216422" y="3100575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694301" y="4529277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346099" y="3783240"/>
            <a:ext cx="3052617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8838563" y="5246837"/>
            <a:ext cx="2560150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216421" y="5958300"/>
            <a:ext cx="2548901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22" name="Group 59"/>
          <p:cNvGrpSpPr/>
          <p:nvPr/>
        </p:nvGrpSpPr>
        <p:grpSpPr>
          <a:xfrm>
            <a:off x="5850725" y="3317018"/>
            <a:ext cx="392340" cy="469455"/>
            <a:chOff x="742950" y="3462338"/>
            <a:chExt cx="460375" cy="550863"/>
          </a:xfrm>
          <a:solidFill>
            <a:schemeClr val="bg1"/>
          </a:solidFill>
        </p:grpSpPr>
        <p:sp>
          <p:nvSpPr>
            <p:cNvPr id="23" name="Freeform 270"/>
            <p:cNvSpPr>
              <a:spLocks noEditPoints="1"/>
            </p:cNvSpPr>
            <p:nvPr/>
          </p:nvSpPr>
          <p:spPr bwMode="auto">
            <a:xfrm>
              <a:off x="895350" y="3562350"/>
              <a:ext cx="307975" cy="285750"/>
            </a:xfrm>
            <a:custGeom>
              <a:avLst/>
              <a:gdLst>
                <a:gd name="T0" fmla="*/ 262 w 1941"/>
                <a:gd name="T1" fmla="*/ 144 h 1805"/>
                <a:gd name="T2" fmla="*/ 208 w 1941"/>
                <a:gd name="T3" fmla="*/ 166 h 1805"/>
                <a:gd name="T4" fmla="*/ 167 w 1941"/>
                <a:gd name="T5" fmla="*/ 207 h 1805"/>
                <a:gd name="T6" fmla="*/ 143 w 1941"/>
                <a:gd name="T7" fmla="*/ 262 h 1805"/>
                <a:gd name="T8" fmla="*/ 140 w 1941"/>
                <a:gd name="T9" fmla="*/ 1118 h 1805"/>
                <a:gd name="T10" fmla="*/ 153 w 1941"/>
                <a:gd name="T11" fmla="*/ 1177 h 1805"/>
                <a:gd name="T12" fmla="*/ 186 w 1941"/>
                <a:gd name="T13" fmla="*/ 1226 h 1805"/>
                <a:gd name="T14" fmla="*/ 233 w 1941"/>
                <a:gd name="T15" fmla="*/ 1258 h 1805"/>
                <a:gd name="T16" fmla="*/ 294 w 1941"/>
                <a:gd name="T17" fmla="*/ 1270 h 1805"/>
                <a:gd name="T18" fmla="*/ 468 w 1941"/>
                <a:gd name="T19" fmla="*/ 1270 h 1805"/>
                <a:gd name="T20" fmla="*/ 504 w 1941"/>
                <a:gd name="T21" fmla="*/ 1280 h 1805"/>
                <a:gd name="T22" fmla="*/ 529 w 1941"/>
                <a:gd name="T23" fmla="*/ 1305 h 1805"/>
                <a:gd name="T24" fmla="*/ 538 w 1941"/>
                <a:gd name="T25" fmla="*/ 1341 h 1805"/>
                <a:gd name="T26" fmla="*/ 831 w 1941"/>
                <a:gd name="T27" fmla="*/ 1290 h 1805"/>
                <a:gd name="T28" fmla="*/ 862 w 1941"/>
                <a:gd name="T29" fmla="*/ 1273 h 1805"/>
                <a:gd name="T30" fmla="*/ 1646 w 1941"/>
                <a:gd name="T31" fmla="*/ 1270 h 1805"/>
                <a:gd name="T32" fmla="*/ 1706 w 1941"/>
                <a:gd name="T33" fmla="*/ 1258 h 1805"/>
                <a:gd name="T34" fmla="*/ 1754 w 1941"/>
                <a:gd name="T35" fmla="*/ 1226 h 1805"/>
                <a:gd name="T36" fmla="*/ 1787 w 1941"/>
                <a:gd name="T37" fmla="*/ 1177 h 1805"/>
                <a:gd name="T38" fmla="*/ 1799 w 1941"/>
                <a:gd name="T39" fmla="*/ 1118 h 1805"/>
                <a:gd name="T40" fmla="*/ 1796 w 1941"/>
                <a:gd name="T41" fmla="*/ 262 h 1805"/>
                <a:gd name="T42" fmla="*/ 1773 w 1941"/>
                <a:gd name="T43" fmla="*/ 207 h 1805"/>
                <a:gd name="T44" fmla="*/ 1732 w 1941"/>
                <a:gd name="T45" fmla="*/ 166 h 1805"/>
                <a:gd name="T46" fmla="*/ 1677 w 1941"/>
                <a:gd name="T47" fmla="*/ 144 h 1805"/>
                <a:gd name="T48" fmla="*/ 294 w 1941"/>
                <a:gd name="T49" fmla="*/ 141 h 1805"/>
                <a:gd name="T50" fmla="*/ 1647 w 1941"/>
                <a:gd name="T51" fmla="*/ 0 h 1805"/>
                <a:gd name="T52" fmla="*/ 1732 w 1941"/>
                <a:gd name="T53" fmla="*/ 13 h 1805"/>
                <a:gd name="T54" fmla="*/ 1807 w 1941"/>
                <a:gd name="T55" fmla="*/ 47 h 1805"/>
                <a:gd name="T56" fmla="*/ 1869 w 1941"/>
                <a:gd name="T57" fmla="*/ 100 h 1805"/>
                <a:gd name="T58" fmla="*/ 1913 w 1941"/>
                <a:gd name="T59" fmla="*/ 169 h 1805"/>
                <a:gd name="T60" fmla="*/ 1938 w 1941"/>
                <a:gd name="T61" fmla="*/ 250 h 1805"/>
                <a:gd name="T62" fmla="*/ 1941 w 1941"/>
                <a:gd name="T63" fmla="*/ 1118 h 1805"/>
                <a:gd name="T64" fmla="*/ 1928 w 1941"/>
                <a:gd name="T65" fmla="*/ 1203 h 1805"/>
                <a:gd name="T66" fmla="*/ 1893 w 1941"/>
                <a:gd name="T67" fmla="*/ 1277 h 1805"/>
                <a:gd name="T68" fmla="*/ 1840 w 1941"/>
                <a:gd name="T69" fmla="*/ 1339 h 1805"/>
                <a:gd name="T70" fmla="*/ 1771 w 1941"/>
                <a:gd name="T71" fmla="*/ 1384 h 1805"/>
                <a:gd name="T72" fmla="*/ 1691 w 1941"/>
                <a:gd name="T73" fmla="*/ 1407 h 1805"/>
                <a:gd name="T74" fmla="*/ 908 w 1941"/>
                <a:gd name="T75" fmla="*/ 1410 h 1805"/>
                <a:gd name="T76" fmla="*/ 502 w 1941"/>
                <a:gd name="T77" fmla="*/ 1796 h 1805"/>
                <a:gd name="T78" fmla="*/ 468 w 1941"/>
                <a:gd name="T79" fmla="*/ 1805 h 1805"/>
                <a:gd name="T80" fmla="*/ 440 w 1941"/>
                <a:gd name="T81" fmla="*/ 1799 h 1805"/>
                <a:gd name="T82" fmla="*/ 414 w 1941"/>
                <a:gd name="T83" fmla="*/ 1780 h 1805"/>
                <a:gd name="T84" fmla="*/ 400 w 1941"/>
                <a:gd name="T85" fmla="*/ 1751 h 1805"/>
                <a:gd name="T86" fmla="*/ 398 w 1941"/>
                <a:gd name="T87" fmla="*/ 1410 h 1805"/>
                <a:gd name="T88" fmla="*/ 250 w 1941"/>
                <a:gd name="T89" fmla="*/ 1407 h 1805"/>
                <a:gd name="T90" fmla="*/ 170 w 1941"/>
                <a:gd name="T91" fmla="*/ 1384 h 1805"/>
                <a:gd name="T92" fmla="*/ 101 w 1941"/>
                <a:gd name="T93" fmla="*/ 1339 h 1805"/>
                <a:gd name="T94" fmla="*/ 47 w 1941"/>
                <a:gd name="T95" fmla="*/ 1277 h 1805"/>
                <a:gd name="T96" fmla="*/ 13 w 1941"/>
                <a:gd name="T97" fmla="*/ 1203 h 1805"/>
                <a:gd name="T98" fmla="*/ 0 w 1941"/>
                <a:gd name="T99" fmla="*/ 1118 h 1805"/>
                <a:gd name="T100" fmla="*/ 4 w 1941"/>
                <a:gd name="T101" fmla="*/ 250 h 1805"/>
                <a:gd name="T102" fmla="*/ 28 w 1941"/>
                <a:gd name="T103" fmla="*/ 169 h 1805"/>
                <a:gd name="T104" fmla="*/ 72 w 1941"/>
                <a:gd name="T105" fmla="*/ 100 h 1805"/>
                <a:gd name="T106" fmla="*/ 134 w 1941"/>
                <a:gd name="T107" fmla="*/ 47 h 1805"/>
                <a:gd name="T108" fmla="*/ 209 w 1941"/>
                <a:gd name="T109" fmla="*/ 13 h 1805"/>
                <a:gd name="T110" fmla="*/ 294 w 1941"/>
                <a:gd name="T111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41" h="1805">
                  <a:moveTo>
                    <a:pt x="294" y="141"/>
                  </a:moveTo>
                  <a:lnTo>
                    <a:pt x="262" y="144"/>
                  </a:lnTo>
                  <a:lnTo>
                    <a:pt x="233" y="152"/>
                  </a:lnTo>
                  <a:lnTo>
                    <a:pt x="208" y="166"/>
                  </a:lnTo>
                  <a:lnTo>
                    <a:pt x="186" y="185"/>
                  </a:lnTo>
                  <a:lnTo>
                    <a:pt x="167" y="207"/>
                  </a:lnTo>
                  <a:lnTo>
                    <a:pt x="153" y="234"/>
                  </a:lnTo>
                  <a:lnTo>
                    <a:pt x="143" y="262"/>
                  </a:lnTo>
                  <a:lnTo>
                    <a:pt x="140" y="293"/>
                  </a:lnTo>
                  <a:lnTo>
                    <a:pt x="140" y="1118"/>
                  </a:lnTo>
                  <a:lnTo>
                    <a:pt x="143" y="1149"/>
                  </a:lnTo>
                  <a:lnTo>
                    <a:pt x="153" y="1177"/>
                  </a:lnTo>
                  <a:lnTo>
                    <a:pt x="167" y="1203"/>
                  </a:lnTo>
                  <a:lnTo>
                    <a:pt x="186" y="1226"/>
                  </a:lnTo>
                  <a:lnTo>
                    <a:pt x="208" y="1244"/>
                  </a:lnTo>
                  <a:lnTo>
                    <a:pt x="233" y="1258"/>
                  </a:lnTo>
                  <a:lnTo>
                    <a:pt x="262" y="1267"/>
                  </a:lnTo>
                  <a:lnTo>
                    <a:pt x="294" y="1270"/>
                  </a:lnTo>
                  <a:lnTo>
                    <a:pt x="294" y="1270"/>
                  </a:lnTo>
                  <a:lnTo>
                    <a:pt x="468" y="1270"/>
                  </a:lnTo>
                  <a:lnTo>
                    <a:pt x="487" y="1274"/>
                  </a:lnTo>
                  <a:lnTo>
                    <a:pt x="504" y="1280"/>
                  </a:lnTo>
                  <a:lnTo>
                    <a:pt x="517" y="1292"/>
                  </a:lnTo>
                  <a:lnTo>
                    <a:pt x="529" y="1305"/>
                  </a:lnTo>
                  <a:lnTo>
                    <a:pt x="535" y="1322"/>
                  </a:lnTo>
                  <a:lnTo>
                    <a:pt x="538" y="1341"/>
                  </a:lnTo>
                  <a:lnTo>
                    <a:pt x="538" y="1571"/>
                  </a:lnTo>
                  <a:lnTo>
                    <a:pt x="831" y="1290"/>
                  </a:lnTo>
                  <a:lnTo>
                    <a:pt x="846" y="1279"/>
                  </a:lnTo>
                  <a:lnTo>
                    <a:pt x="862" y="1273"/>
                  </a:lnTo>
                  <a:lnTo>
                    <a:pt x="880" y="1270"/>
                  </a:lnTo>
                  <a:lnTo>
                    <a:pt x="1646" y="1270"/>
                  </a:lnTo>
                  <a:lnTo>
                    <a:pt x="1677" y="1267"/>
                  </a:lnTo>
                  <a:lnTo>
                    <a:pt x="1706" y="1258"/>
                  </a:lnTo>
                  <a:lnTo>
                    <a:pt x="1732" y="1244"/>
                  </a:lnTo>
                  <a:lnTo>
                    <a:pt x="1754" y="1226"/>
                  </a:lnTo>
                  <a:lnTo>
                    <a:pt x="1773" y="1203"/>
                  </a:lnTo>
                  <a:lnTo>
                    <a:pt x="1787" y="1177"/>
                  </a:lnTo>
                  <a:lnTo>
                    <a:pt x="1796" y="1149"/>
                  </a:lnTo>
                  <a:lnTo>
                    <a:pt x="1799" y="1118"/>
                  </a:lnTo>
                  <a:lnTo>
                    <a:pt x="1799" y="293"/>
                  </a:lnTo>
                  <a:lnTo>
                    <a:pt x="1796" y="262"/>
                  </a:lnTo>
                  <a:lnTo>
                    <a:pt x="1787" y="234"/>
                  </a:lnTo>
                  <a:lnTo>
                    <a:pt x="1773" y="207"/>
                  </a:lnTo>
                  <a:lnTo>
                    <a:pt x="1754" y="185"/>
                  </a:lnTo>
                  <a:lnTo>
                    <a:pt x="1732" y="166"/>
                  </a:lnTo>
                  <a:lnTo>
                    <a:pt x="1706" y="152"/>
                  </a:lnTo>
                  <a:lnTo>
                    <a:pt x="1677" y="144"/>
                  </a:lnTo>
                  <a:lnTo>
                    <a:pt x="1646" y="141"/>
                  </a:lnTo>
                  <a:lnTo>
                    <a:pt x="294" y="141"/>
                  </a:lnTo>
                  <a:close/>
                  <a:moveTo>
                    <a:pt x="294" y="0"/>
                  </a:moveTo>
                  <a:lnTo>
                    <a:pt x="1647" y="0"/>
                  </a:lnTo>
                  <a:lnTo>
                    <a:pt x="1691" y="3"/>
                  </a:lnTo>
                  <a:lnTo>
                    <a:pt x="1732" y="13"/>
                  </a:lnTo>
                  <a:lnTo>
                    <a:pt x="1771" y="27"/>
                  </a:lnTo>
                  <a:lnTo>
                    <a:pt x="1807" y="47"/>
                  </a:lnTo>
                  <a:lnTo>
                    <a:pt x="1840" y="72"/>
                  </a:lnTo>
                  <a:lnTo>
                    <a:pt x="1869" y="100"/>
                  </a:lnTo>
                  <a:lnTo>
                    <a:pt x="1893" y="133"/>
                  </a:lnTo>
                  <a:lnTo>
                    <a:pt x="1913" y="169"/>
                  </a:lnTo>
                  <a:lnTo>
                    <a:pt x="1928" y="208"/>
                  </a:lnTo>
                  <a:lnTo>
                    <a:pt x="1938" y="250"/>
                  </a:lnTo>
                  <a:lnTo>
                    <a:pt x="1941" y="293"/>
                  </a:lnTo>
                  <a:lnTo>
                    <a:pt x="1941" y="1118"/>
                  </a:lnTo>
                  <a:lnTo>
                    <a:pt x="1938" y="1161"/>
                  </a:lnTo>
                  <a:lnTo>
                    <a:pt x="1928" y="1203"/>
                  </a:lnTo>
                  <a:lnTo>
                    <a:pt x="1913" y="1241"/>
                  </a:lnTo>
                  <a:lnTo>
                    <a:pt x="1893" y="1277"/>
                  </a:lnTo>
                  <a:lnTo>
                    <a:pt x="1869" y="1310"/>
                  </a:lnTo>
                  <a:lnTo>
                    <a:pt x="1840" y="1339"/>
                  </a:lnTo>
                  <a:lnTo>
                    <a:pt x="1807" y="1363"/>
                  </a:lnTo>
                  <a:lnTo>
                    <a:pt x="1771" y="1384"/>
                  </a:lnTo>
                  <a:lnTo>
                    <a:pt x="1732" y="1398"/>
                  </a:lnTo>
                  <a:lnTo>
                    <a:pt x="1691" y="1407"/>
                  </a:lnTo>
                  <a:lnTo>
                    <a:pt x="1647" y="1410"/>
                  </a:lnTo>
                  <a:lnTo>
                    <a:pt x="908" y="1410"/>
                  </a:lnTo>
                  <a:lnTo>
                    <a:pt x="517" y="1785"/>
                  </a:lnTo>
                  <a:lnTo>
                    <a:pt x="502" y="1796"/>
                  </a:lnTo>
                  <a:lnTo>
                    <a:pt x="486" y="1803"/>
                  </a:lnTo>
                  <a:lnTo>
                    <a:pt x="468" y="1805"/>
                  </a:lnTo>
                  <a:lnTo>
                    <a:pt x="454" y="1804"/>
                  </a:lnTo>
                  <a:lnTo>
                    <a:pt x="440" y="1799"/>
                  </a:lnTo>
                  <a:lnTo>
                    <a:pt x="426" y="1791"/>
                  </a:lnTo>
                  <a:lnTo>
                    <a:pt x="414" y="1780"/>
                  </a:lnTo>
                  <a:lnTo>
                    <a:pt x="405" y="1767"/>
                  </a:lnTo>
                  <a:lnTo>
                    <a:pt x="400" y="1751"/>
                  </a:lnTo>
                  <a:lnTo>
                    <a:pt x="398" y="1735"/>
                  </a:lnTo>
                  <a:lnTo>
                    <a:pt x="398" y="1410"/>
                  </a:lnTo>
                  <a:lnTo>
                    <a:pt x="294" y="1410"/>
                  </a:lnTo>
                  <a:lnTo>
                    <a:pt x="250" y="1407"/>
                  </a:lnTo>
                  <a:lnTo>
                    <a:pt x="209" y="1398"/>
                  </a:lnTo>
                  <a:lnTo>
                    <a:pt x="170" y="1384"/>
                  </a:lnTo>
                  <a:lnTo>
                    <a:pt x="134" y="1363"/>
                  </a:lnTo>
                  <a:lnTo>
                    <a:pt x="101" y="1339"/>
                  </a:lnTo>
                  <a:lnTo>
                    <a:pt x="72" y="1310"/>
                  </a:lnTo>
                  <a:lnTo>
                    <a:pt x="47" y="1277"/>
                  </a:lnTo>
                  <a:lnTo>
                    <a:pt x="28" y="1241"/>
                  </a:lnTo>
                  <a:lnTo>
                    <a:pt x="13" y="1203"/>
                  </a:lnTo>
                  <a:lnTo>
                    <a:pt x="4" y="1161"/>
                  </a:lnTo>
                  <a:lnTo>
                    <a:pt x="0" y="1118"/>
                  </a:lnTo>
                  <a:lnTo>
                    <a:pt x="0" y="293"/>
                  </a:lnTo>
                  <a:lnTo>
                    <a:pt x="4" y="250"/>
                  </a:lnTo>
                  <a:lnTo>
                    <a:pt x="13" y="208"/>
                  </a:lnTo>
                  <a:lnTo>
                    <a:pt x="28" y="169"/>
                  </a:lnTo>
                  <a:lnTo>
                    <a:pt x="47" y="133"/>
                  </a:lnTo>
                  <a:lnTo>
                    <a:pt x="72" y="100"/>
                  </a:lnTo>
                  <a:lnTo>
                    <a:pt x="101" y="72"/>
                  </a:lnTo>
                  <a:lnTo>
                    <a:pt x="134" y="47"/>
                  </a:lnTo>
                  <a:lnTo>
                    <a:pt x="170" y="27"/>
                  </a:lnTo>
                  <a:lnTo>
                    <a:pt x="209" y="13"/>
                  </a:lnTo>
                  <a:lnTo>
                    <a:pt x="250" y="3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271"/>
            <p:cNvSpPr>
              <a:spLocks/>
            </p:cNvSpPr>
            <p:nvPr/>
          </p:nvSpPr>
          <p:spPr bwMode="auto">
            <a:xfrm>
              <a:off x="954088" y="3633788"/>
              <a:ext cx="182563" cy="22225"/>
            </a:xfrm>
            <a:custGeom>
              <a:avLst/>
              <a:gdLst>
                <a:gd name="T0" fmla="*/ 70 w 1151"/>
                <a:gd name="T1" fmla="*/ 0 h 139"/>
                <a:gd name="T2" fmla="*/ 1081 w 1151"/>
                <a:gd name="T3" fmla="*/ 0 h 139"/>
                <a:gd name="T4" fmla="*/ 1099 w 1151"/>
                <a:gd name="T5" fmla="*/ 2 h 139"/>
                <a:gd name="T6" fmla="*/ 1116 w 1151"/>
                <a:gd name="T7" fmla="*/ 9 h 139"/>
                <a:gd name="T8" fmla="*/ 1131 w 1151"/>
                <a:gd name="T9" fmla="*/ 20 h 139"/>
                <a:gd name="T10" fmla="*/ 1141 w 1151"/>
                <a:gd name="T11" fmla="*/ 33 h 139"/>
                <a:gd name="T12" fmla="*/ 1149 w 1151"/>
                <a:gd name="T13" fmla="*/ 50 h 139"/>
                <a:gd name="T14" fmla="*/ 1151 w 1151"/>
                <a:gd name="T15" fmla="*/ 69 h 139"/>
                <a:gd name="T16" fmla="*/ 1149 w 1151"/>
                <a:gd name="T17" fmla="*/ 88 h 139"/>
                <a:gd name="T18" fmla="*/ 1141 w 1151"/>
                <a:gd name="T19" fmla="*/ 104 h 139"/>
                <a:gd name="T20" fmla="*/ 1131 w 1151"/>
                <a:gd name="T21" fmla="*/ 119 h 139"/>
                <a:gd name="T22" fmla="*/ 1116 w 1151"/>
                <a:gd name="T23" fmla="*/ 130 h 139"/>
                <a:gd name="T24" fmla="*/ 1099 w 1151"/>
                <a:gd name="T25" fmla="*/ 137 h 139"/>
                <a:gd name="T26" fmla="*/ 1081 w 1151"/>
                <a:gd name="T27" fmla="*/ 139 h 139"/>
                <a:gd name="T28" fmla="*/ 70 w 1151"/>
                <a:gd name="T29" fmla="*/ 139 h 139"/>
                <a:gd name="T30" fmla="*/ 52 w 1151"/>
                <a:gd name="T31" fmla="*/ 137 h 139"/>
                <a:gd name="T32" fmla="*/ 35 w 1151"/>
                <a:gd name="T33" fmla="*/ 130 h 139"/>
                <a:gd name="T34" fmla="*/ 22 w 1151"/>
                <a:gd name="T35" fmla="*/ 119 h 139"/>
                <a:gd name="T36" fmla="*/ 10 w 1151"/>
                <a:gd name="T37" fmla="*/ 104 h 139"/>
                <a:gd name="T38" fmla="*/ 3 w 1151"/>
                <a:gd name="T39" fmla="*/ 88 h 139"/>
                <a:gd name="T40" fmla="*/ 0 w 1151"/>
                <a:gd name="T41" fmla="*/ 69 h 139"/>
                <a:gd name="T42" fmla="*/ 3 w 1151"/>
                <a:gd name="T43" fmla="*/ 50 h 139"/>
                <a:gd name="T44" fmla="*/ 10 w 1151"/>
                <a:gd name="T45" fmla="*/ 33 h 139"/>
                <a:gd name="T46" fmla="*/ 21 w 1151"/>
                <a:gd name="T47" fmla="*/ 20 h 139"/>
                <a:gd name="T48" fmla="*/ 35 w 1151"/>
                <a:gd name="T49" fmla="*/ 9 h 139"/>
                <a:gd name="T50" fmla="*/ 52 w 1151"/>
                <a:gd name="T51" fmla="*/ 2 h 139"/>
                <a:gd name="T52" fmla="*/ 70 w 1151"/>
                <a:gd name="T5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39">
                  <a:moveTo>
                    <a:pt x="70" y="0"/>
                  </a:moveTo>
                  <a:lnTo>
                    <a:pt x="1081" y="0"/>
                  </a:lnTo>
                  <a:lnTo>
                    <a:pt x="1099" y="2"/>
                  </a:lnTo>
                  <a:lnTo>
                    <a:pt x="1116" y="9"/>
                  </a:lnTo>
                  <a:lnTo>
                    <a:pt x="1131" y="20"/>
                  </a:lnTo>
                  <a:lnTo>
                    <a:pt x="1141" y="33"/>
                  </a:lnTo>
                  <a:lnTo>
                    <a:pt x="1149" y="50"/>
                  </a:lnTo>
                  <a:lnTo>
                    <a:pt x="1151" y="69"/>
                  </a:lnTo>
                  <a:lnTo>
                    <a:pt x="1149" y="88"/>
                  </a:lnTo>
                  <a:lnTo>
                    <a:pt x="1141" y="104"/>
                  </a:lnTo>
                  <a:lnTo>
                    <a:pt x="1131" y="119"/>
                  </a:lnTo>
                  <a:lnTo>
                    <a:pt x="1116" y="130"/>
                  </a:lnTo>
                  <a:lnTo>
                    <a:pt x="1099" y="137"/>
                  </a:lnTo>
                  <a:lnTo>
                    <a:pt x="1081" y="139"/>
                  </a:lnTo>
                  <a:lnTo>
                    <a:pt x="70" y="139"/>
                  </a:lnTo>
                  <a:lnTo>
                    <a:pt x="52" y="137"/>
                  </a:lnTo>
                  <a:lnTo>
                    <a:pt x="35" y="130"/>
                  </a:lnTo>
                  <a:lnTo>
                    <a:pt x="22" y="119"/>
                  </a:lnTo>
                  <a:lnTo>
                    <a:pt x="10" y="104"/>
                  </a:lnTo>
                  <a:lnTo>
                    <a:pt x="3" y="88"/>
                  </a:lnTo>
                  <a:lnTo>
                    <a:pt x="0" y="69"/>
                  </a:lnTo>
                  <a:lnTo>
                    <a:pt x="3" y="50"/>
                  </a:lnTo>
                  <a:lnTo>
                    <a:pt x="10" y="33"/>
                  </a:lnTo>
                  <a:lnTo>
                    <a:pt x="21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72"/>
            <p:cNvSpPr>
              <a:spLocks/>
            </p:cNvSpPr>
            <p:nvPr/>
          </p:nvSpPr>
          <p:spPr bwMode="auto">
            <a:xfrm>
              <a:off x="954088" y="3694113"/>
              <a:ext cx="182563" cy="22225"/>
            </a:xfrm>
            <a:custGeom>
              <a:avLst/>
              <a:gdLst>
                <a:gd name="T0" fmla="*/ 70 w 1151"/>
                <a:gd name="T1" fmla="*/ 0 h 140"/>
                <a:gd name="T2" fmla="*/ 1081 w 1151"/>
                <a:gd name="T3" fmla="*/ 0 h 140"/>
                <a:gd name="T4" fmla="*/ 1099 w 1151"/>
                <a:gd name="T5" fmla="*/ 3 h 140"/>
                <a:gd name="T6" fmla="*/ 1116 w 1151"/>
                <a:gd name="T7" fmla="*/ 10 h 140"/>
                <a:gd name="T8" fmla="*/ 1131 w 1151"/>
                <a:gd name="T9" fmla="*/ 21 h 140"/>
                <a:gd name="T10" fmla="*/ 1141 w 1151"/>
                <a:gd name="T11" fmla="*/ 34 h 140"/>
                <a:gd name="T12" fmla="*/ 1149 w 1151"/>
                <a:gd name="T13" fmla="*/ 51 h 140"/>
                <a:gd name="T14" fmla="*/ 1151 w 1151"/>
                <a:gd name="T15" fmla="*/ 70 h 140"/>
                <a:gd name="T16" fmla="*/ 1149 w 1151"/>
                <a:gd name="T17" fmla="*/ 89 h 140"/>
                <a:gd name="T18" fmla="*/ 1141 w 1151"/>
                <a:gd name="T19" fmla="*/ 106 h 140"/>
                <a:gd name="T20" fmla="*/ 1131 w 1151"/>
                <a:gd name="T21" fmla="*/ 120 h 140"/>
                <a:gd name="T22" fmla="*/ 1116 w 1151"/>
                <a:gd name="T23" fmla="*/ 131 h 140"/>
                <a:gd name="T24" fmla="*/ 1099 w 1151"/>
                <a:gd name="T25" fmla="*/ 138 h 140"/>
                <a:gd name="T26" fmla="*/ 1081 w 1151"/>
                <a:gd name="T27" fmla="*/ 140 h 140"/>
                <a:gd name="T28" fmla="*/ 70 w 1151"/>
                <a:gd name="T29" fmla="*/ 140 h 140"/>
                <a:gd name="T30" fmla="*/ 52 w 1151"/>
                <a:gd name="T31" fmla="*/ 138 h 140"/>
                <a:gd name="T32" fmla="*/ 35 w 1151"/>
                <a:gd name="T33" fmla="*/ 131 h 140"/>
                <a:gd name="T34" fmla="*/ 21 w 1151"/>
                <a:gd name="T35" fmla="*/ 120 h 140"/>
                <a:gd name="T36" fmla="*/ 10 w 1151"/>
                <a:gd name="T37" fmla="*/ 106 h 140"/>
                <a:gd name="T38" fmla="*/ 3 w 1151"/>
                <a:gd name="T39" fmla="*/ 89 h 140"/>
                <a:gd name="T40" fmla="*/ 0 w 1151"/>
                <a:gd name="T41" fmla="*/ 70 h 140"/>
                <a:gd name="T42" fmla="*/ 3 w 1151"/>
                <a:gd name="T43" fmla="*/ 51 h 140"/>
                <a:gd name="T44" fmla="*/ 10 w 1151"/>
                <a:gd name="T45" fmla="*/ 34 h 140"/>
                <a:gd name="T46" fmla="*/ 21 w 1151"/>
                <a:gd name="T47" fmla="*/ 21 h 140"/>
                <a:gd name="T48" fmla="*/ 35 w 1151"/>
                <a:gd name="T49" fmla="*/ 10 h 140"/>
                <a:gd name="T50" fmla="*/ 52 w 1151"/>
                <a:gd name="T51" fmla="*/ 3 h 140"/>
                <a:gd name="T52" fmla="*/ 70 w 1151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51" h="140">
                  <a:moveTo>
                    <a:pt x="70" y="0"/>
                  </a:moveTo>
                  <a:lnTo>
                    <a:pt x="1081" y="0"/>
                  </a:lnTo>
                  <a:lnTo>
                    <a:pt x="1099" y="3"/>
                  </a:lnTo>
                  <a:lnTo>
                    <a:pt x="1116" y="10"/>
                  </a:lnTo>
                  <a:lnTo>
                    <a:pt x="1131" y="21"/>
                  </a:lnTo>
                  <a:lnTo>
                    <a:pt x="1141" y="34"/>
                  </a:lnTo>
                  <a:lnTo>
                    <a:pt x="1149" y="51"/>
                  </a:lnTo>
                  <a:lnTo>
                    <a:pt x="1151" y="70"/>
                  </a:lnTo>
                  <a:lnTo>
                    <a:pt x="1149" y="89"/>
                  </a:lnTo>
                  <a:lnTo>
                    <a:pt x="1141" y="106"/>
                  </a:lnTo>
                  <a:lnTo>
                    <a:pt x="1131" y="120"/>
                  </a:lnTo>
                  <a:lnTo>
                    <a:pt x="1116" y="131"/>
                  </a:lnTo>
                  <a:lnTo>
                    <a:pt x="1099" y="138"/>
                  </a:lnTo>
                  <a:lnTo>
                    <a:pt x="1081" y="140"/>
                  </a:lnTo>
                  <a:lnTo>
                    <a:pt x="70" y="140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10" y="34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73"/>
            <p:cNvSpPr>
              <a:spLocks/>
            </p:cNvSpPr>
            <p:nvPr/>
          </p:nvSpPr>
          <p:spPr bwMode="auto">
            <a:xfrm>
              <a:off x="742950" y="3462338"/>
              <a:ext cx="342900" cy="550863"/>
            </a:xfrm>
            <a:custGeom>
              <a:avLst/>
              <a:gdLst>
                <a:gd name="T0" fmla="*/ 1903 w 2162"/>
                <a:gd name="T1" fmla="*/ 0 h 3477"/>
                <a:gd name="T2" fmla="*/ 1977 w 2162"/>
                <a:gd name="T3" fmla="*/ 12 h 3477"/>
                <a:gd name="T4" fmla="*/ 2044 w 2162"/>
                <a:gd name="T5" fmla="*/ 43 h 3477"/>
                <a:gd name="T6" fmla="*/ 2098 w 2162"/>
                <a:gd name="T7" fmla="*/ 89 h 3477"/>
                <a:gd name="T8" fmla="*/ 2137 w 2162"/>
                <a:gd name="T9" fmla="*/ 150 h 3477"/>
                <a:gd name="T10" fmla="*/ 2159 w 2162"/>
                <a:gd name="T11" fmla="*/ 220 h 3477"/>
                <a:gd name="T12" fmla="*/ 2162 w 2162"/>
                <a:gd name="T13" fmla="*/ 404 h 3477"/>
                <a:gd name="T14" fmla="*/ 2152 w 2162"/>
                <a:gd name="T15" fmla="*/ 440 h 3477"/>
                <a:gd name="T16" fmla="*/ 2127 w 2162"/>
                <a:gd name="T17" fmla="*/ 466 h 3477"/>
                <a:gd name="T18" fmla="*/ 2091 w 2162"/>
                <a:gd name="T19" fmla="*/ 475 h 3477"/>
                <a:gd name="T20" fmla="*/ 2056 w 2162"/>
                <a:gd name="T21" fmla="*/ 466 h 3477"/>
                <a:gd name="T22" fmla="*/ 2030 w 2162"/>
                <a:gd name="T23" fmla="*/ 440 h 3477"/>
                <a:gd name="T24" fmla="*/ 2021 w 2162"/>
                <a:gd name="T25" fmla="*/ 404 h 3477"/>
                <a:gd name="T26" fmla="*/ 2018 w 2162"/>
                <a:gd name="T27" fmla="*/ 232 h 3477"/>
                <a:gd name="T28" fmla="*/ 1995 w 2162"/>
                <a:gd name="T29" fmla="*/ 185 h 3477"/>
                <a:gd name="T30" fmla="*/ 1955 w 2162"/>
                <a:gd name="T31" fmla="*/ 154 h 3477"/>
                <a:gd name="T32" fmla="*/ 1903 w 2162"/>
                <a:gd name="T33" fmla="*/ 142 h 3477"/>
                <a:gd name="T34" fmla="*/ 230 w 2162"/>
                <a:gd name="T35" fmla="*/ 145 h 3477"/>
                <a:gd name="T36" fmla="*/ 184 w 2162"/>
                <a:gd name="T37" fmla="*/ 167 h 3477"/>
                <a:gd name="T38" fmla="*/ 153 w 2162"/>
                <a:gd name="T39" fmla="*/ 207 h 3477"/>
                <a:gd name="T40" fmla="*/ 140 w 2162"/>
                <a:gd name="T41" fmla="*/ 258 h 3477"/>
                <a:gd name="T42" fmla="*/ 143 w 2162"/>
                <a:gd name="T43" fmla="*/ 3246 h 3477"/>
                <a:gd name="T44" fmla="*/ 166 w 2162"/>
                <a:gd name="T45" fmla="*/ 3293 h 3477"/>
                <a:gd name="T46" fmla="*/ 205 w 2162"/>
                <a:gd name="T47" fmla="*/ 3324 h 3477"/>
                <a:gd name="T48" fmla="*/ 257 w 2162"/>
                <a:gd name="T49" fmla="*/ 3336 h 3477"/>
                <a:gd name="T50" fmla="*/ 1931 w 2162"/>
                <a:gd name="T51" fmla="*/ 3333 h 3477"/>
                <a:gd name="T52" fmla="*/ 1976 w 2162"/>
                <a:gd name="T53" fmla="*/ 3311 h 3477"/>
                <a:gd name="T54" fmla="*/ 2009 w 2162"/>
                <a:gd name="T55" fmla="*/ 3270 h 3477"/>
                <a:gd name="T56" fmla="*/ 2021 w 2162"/>
                <a:gd name="T57" fmla="*/ 3218 h 3477"/>
                <a:gd name="T58" fmla="*/ 2023 w 2162"/>
                <a:gd name="T59" fmla="*/ 2261 h 3477"/>
                <a:gd name="T60" fmla="*/ 2041 w 2162"/>
                <a:gd name="T61" fmla="*/ 2230 h 3477"/>
                <a:gd name="T62" fmla="*/ 2073 w 2162"/>
                <a:gd name="T63" fmla="*/ 2212 h 3477"/>
                <a:gd name="T64" fmla="*/ 2110 w 2162"/>
                <a:gd name="T65" fmla="*/ 2212 h 3477"/>
                <a:gd name="T66" fmla="*/ 2141 w 2162"/>
                <a:gd name="T67" fmla="*/ 2230 h 3477"/>
                <a:gd name="T68" fmla="*/ 2159 w 2162"/>
                <a:gd name="T69" fmla="*/ 2261 h 3477"/>
                <a:gd name="T70" fmla="*/ 2162 w 2162"/>
                <a:gd name="T71" fmla="*/ 3218 h 3477"/>
                <a:gd name="T72" fmla="*/ 2150 w 2162"/>
                <a:gd name="T73" fmla="*/ 3293 h 3477"/>
                <a:gd name="T74" fmla="*/ 2119 w 2162"/>
                <a:gd name="T75" fmla="*/ 3358 h 3477"/>
                <a:gd name="T76" fmla="*/ 2073 w 2162"/>
                <a:gd name="T77" fmla="*/ 3412 h 3477"/>
                <a:gd name="T78" fmla="*/ 2012 w 2162"/>
                <a:gd name="T79" fmla="*/ 3452 h 3477"/>
                <a:gd name="T80" fmla="*/ 1941 w 2162"/>
                <a:gd name="T81" fmla="*/ 3473 h 3477"/>
                <a:gd name="T82" fmla="*/ 257 w 2162"/>
                <a:gd name="T83" fmla="*/ 3477 h 3477"/>
                <a:gd name="T84" fmla="*/ 183 w 2162"/>
                <a:gd name="T85" fmla="*/ 3465 h 3477"/>
                <a:gd name="T86" fmla="*/ 118 w 2162"/>
                <a:gd name="T87" fmla="*/ 3434 h 3477"/>
                <a:gd name="T88" fmla="*/ 62 w 2162"/>
                <a:gd name="T89" fmla="*/ 3388 h 3477"/>
                <a:gd name="T90" fmla="*/ 23 w 2162"/>
                <a:gd name="T91" fmla="*/ 3327 h 3477"/>
                <a:gd name="T92" fmla="*/ 2 w 2162"/>
                <a:gd name="T93" fmla="*/ 3257 h 3477"/>
                <a:gd name="T94" fmla="*/ 0 w 2162"/>
                <a:gd name="T95" fmla="*/ 258 h 3477"/>
                <a:gd name="T96" fmla="*/ 11 w 2162"/>
                <a:gd name="T97" fmla="*/ 183 h 3477"/>
                <a:gd name="T98" fmla="*/ 41 w 2162"/>
                <a:gd name="T99" fmla="*/ 118 h 3477"/>
                <a:gd name="T100" fmla="*/ 88 w 2162"/>
                <a:gd name="T101" fmla="*/ 64 h 3477"/>
                <a:gd name="T102" fmla="*/ 148 w 2162"/>
                <a:gd name="T103" fmla="*/ 25 h 3477"/>
                <a:gd name="T104" fmla="*/ 219 w 2162"/>
                <a:gd name="T105" fmla="*/ 4 h 3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2" h="3477">
                  <a:moveTo>
                    <a:pt x="257" y="0"/>
                  </a:moveTo>
                  <a:lnTo>
                    <a:pt x="1903" y="0"/>
                  </a:lnTo>
                  <a:lnTo>
                    <a:pt x="1941" y="4"/>
                  </a:lnTo>
                  <a:lnTo>
                    <a:pt x="1977" y="12"/>
                  </a:lnTo>
                  <a:lnTo>
                    <a:pt x="2012" y="25"/>
                  </a:lnTo>
                  <a:lnTo>
                    <a:pt x="2044" y="43"/>
                  </a:lnTo>
                  <a:lnTo>
                    <a:pt x="2073" y="64"/>
                  </a:lnTo>
                  <a:lnTo>
                    <a:pt x="2098" y="89"/>
                  </a:lnTo>
                  <a:lnTo>
                    <a:pt x="2119" y="118"/>
                  </a:lnTo>
                  <a:lnTo>
                    <a:pt x="2137" y="150"/>
                  </a:lnTo>
                  <a:lnTo>
                    <a:pt x="2150" y="183"/>
                  </a:lnTo>
                  <a:lnTo>
                    <a:pt x="2159" y="220"/>
                  </a:lnTo>
                  <a:lnTo>
                    <a:pt x="2162" y="258"/>
                  </a:lnTo>
                  <a:lnTo>
                    <a:pt x="2162" y="404"/>
                  </a:lnTo>
                  <a:lnTo>
                    <a:pt x="2159" y="424"/>
                  </a:lnTo>
                  <a:lnTo>
                    <a:pt x="2152" y="440"/>
                  </a:lnTo>
                  <a:lnTo>
                    <a:pt x="2141" y="454"/>
                  </a:lnTo>
                  <a:lnTo>
                    <a:pt x="2127" y="466"/>
                  </a:lnTo>
                  <a:lnTo>
                    <a:pt x="2110" y="472"/>
                  </a:lnTo>
                  <a:lnTo>
                    <a:pt x="2091" y="475"/>
                  </a:lnTo>
                  <a:lnTo>
                    <a:pt x="2073" y="472"/>
                  </a:lnTo>
                  <a:lnTo>
                    <a:pt x="2056" y="466"/>
                  </a:lnTo>
                  <a:lnTo>
                    <a:pt x="2041" y="454"/>
                  </a:lnTo>
                  <a:lnTo>
                    <a:pt x="2030" y="440"/>
                  </a:lnTo>
                  <a:lnTo>
                    <a:pt x="2023" y="424"/>
                  </a:lnTo>
                  <a:lnTo>
                    <a:pt x="2021" y="404"/>
                  </a:lnTo>
                  <a:lnTo>
                    <a:pt x="2021" y="258"/>
                  </a:lnTo>
                  <a:lnTo>
                    <a:pt x="2018" y="232"/>
                  </a:lnTo>
                  <a:lnTo>
                    <a:pt x="2009" y="207"/>
                  </a:lnTo>
                  <a:lnTo>
                    <a:pt x="1995" y="185"/>
                  </a:lnTo>
                  <a:lnTo>
                    <a:pt x="1976" y="167"/>
                  </a:lnTo>
                  <a:lnTo>
                    <a:pt x="1955" y="154"/>
                  </a:lnTo>
                  <a:lnTo>
                    <a:pt x="1931" y="145"/>
                  </a:lnTo>
                  <a:lnTo>
                    <a:pt x="1903" y="142"/>
                  </a:lnTo>
                  <a:lnTo>
                    <a:pt x="257" y="142"/>
                  </a:lnTo>
                  <a:lnTo>
                    <a:pt x="230" y="145"/>
                  </a:lnTo>
                  <a:lnTo>
                    <a:pt x="205" y="154"/>
                  </a:lnTo>
                  <a:lnTo>
                    <a:pt x="184" y="167"/>
                  </a:lnTo>
                  <a:lnTo>
                    <a:pt x="166" y="185"/>
                  </a:lnTo>
                  <a:lnTo>
                    <a:pt x="153" y="207"/>
                  </a:lnTo>
                  <a:lnTo>
                    <a:pt x="143" y="231"/>
                  </a:lnTo>
                  <a:lnTo>
                    <a:pt x="140" y="258"/>
                  </a:lnTo>
                  <a:lnTo>
                    <a:pt x="140" y="3218"/>
                  </a:lnTo>
                  <a:lnTo>
                    <a:pt x="143" y="3246"/>
                  </a:lnTo>
                  <a:lnTo>
                    <a:pt x="153" y="3270"/>
                  </a:lnTo>
                  <a:lnTo>
                    <a:pt x="166" y="3293"/>
                  </a:lnTo>
                  <a:lnTo>
                    <a:pt x="184" y="3311"/>
                  </a:lnTo>
                  <a:lnTo>
                    <a:pt x="205" y="3324"/>
                  </a:lnTo>
                  <a:lnTo>
                    <a:pt x="230" y="3333"/>
                  </a:lnTo>
                  <a:lnTo>
                    <a:pt x="257" y="3336"/>
                  </a:lnTo>
                  <a:lnTo>
                    <a:pt x="1903" y="3336"/>
                  </a:lnTo>
                  <a:lnTo>
                    <a:pt x="1931" y="3333"/>
                  </a:lnTo>
                  <a:lnTo>
                    <a:pt x="1955" y="3324"/>
                  </a:lnTo>
                  <a:lnTo>
                    <a:pt x="1976" y="3311"/>
                  </a:lnTo>
                  <a:lnTo>
                    <a:pt x="1995" y="3293"/>
                  </a:lnTo>
                  <a:lnTo>
                    <a:pt x="2009" y="3270"/>
                  </a:lnTo>
                  <a:lnTo>
                    <a:pt x="2018" y="3246"/>
                  </a:lnTo>
                  <a:lnTo>
                    <a:pt x="2021" y="3218"/>
                  </a:lnTo>
                  <a:lnTo>
                    <a:pt x="2021" y="2280"/>
                  </a:lnTo>
                  <a:lnTo>
                    <a:pt x="2023" y="2261"/>
                  </a:lnTo>
                  <a:lnTo>
                    <a:pt x="2030" y="2244"/>
                  </a:lnTo>
                  <a:lnTo>
                    <a:pt x="2041" y="2230"/>
                  </a:lnTo>
                  <a:lnTo>
                    <a:pt x="2056" y="2219"/>
                  </a:lnTo>
                  <a:lnTo>
                    <a:pt x="2073" y="2212"/>
                  </a:lnTo>
                  <a:lnTo>
                    <a:pt x="2091" y="2209"/>
                  </a:lnTo>
                  <a:lnTo>
                    <a:pt x="2110" y="2212"/>
                  </a:lnTo>
                  <a:lnTo>
                    <a:pt x="2127" y="2219"/>
                  </a:lnTo>
                  <a:lnTo>
                    <a:pt x="2141" y="2230"/>
                  </a:lnTo>
                  <a:lnTo>
                    <a:pt x="2152" y="2244"/>
                  </a:lnTo>
                  <a:lnTo>
                    <a:pt x="2159" y="2261"/>
                  </a:lnTo>
                  <a:lnTo>
                    <a:pt x="2162" y="2280"/>
                  </a:lnTo>
                  <a:lnTo>
                    <a:pt x="2162" y="3218"/>
                  </a:lnTo>
                  <a:lnTo>
                    <a:pt x="2159" y="3257"/>
                  </a:lnTo>
                  <a:lnTo>
                    <a:pt x="2150" y="3293"/>
                  </a:lnTo>
                  <a:lnTo>
                    <a:pt x="2137" y="3326"/>
                  </a:lnTo>
                  <a:lnTo>
                    <a:pt x="2119" y="3358"/>
                  </a:lnTo>
                  <a:lnTo>
                    <a:pt x="2098" y="3387"/>
                  </a:lnTo>
                  <a:lnTo>
                    <a:pt x="2073" y="3412"/>
                  </a:lnTo>
                  <a:lnTo>
                    <a:pt x="2044" y="3434"/>
                  </a:lnTo>
                  <a:lnTo>
                    <a:pt x="2012" y="3452"/>
                  </a:lnTo>
                  <a:lnTo>
                    <a:pt x="1979" y="3465"/>
                  </a:lnTo>
                  <a:lnTo>
                    <a:pt x="1941" y="3473"/>
                  </a:lnTo>
                  <a:lnTo>
                    <a:pt x="1903" y="3477"/>
                  </a:lnTo>
                  <a:lnTo>
                    <a:pt x="257" y="3477"/>
                  </a:lnTo>
                  <a:lnTo>
                    <a:pt x="219" y="3473"/>
                  </a:lnTo>
                  <a:lnTo>
                    <a:pt x="183" y="3465"/>
                  </a:lnTo>
                  <a:lnTo>
                    <a:pt x="148" y="3452"/>
                  </a:lnTo>
                  <a:lnTo>
                    <a:pt x="118" y="3434"/>
                  </a:lnTo>
                  <a:lnTo>
                    <a:pt x="88" y="3413"/>
                  </a:lnTo>
                  <a:lnTo>
                    <a:pt x="62" y="3388"/>
                  </a:lnTo>
                  <a:lnTo>
                    <a:pt x="41" y="3359"/>
                  </a:lnTo>
                  <a:lnTo>
                    <a:pt x="23" y="3327"/>
                  </a:lnTo>
                  <a:lnTo>
                    <a:pt x="11" y="3294"/>
                  </a:lnTo>
                  <a:lnTo>
                    <a:pt x="2" y="3257"/>
                  </a:lnTo>
                  <a:lnTo>
                    <a:pt x="0" y="3218"/>
                  </a:lnTo>
                  <a:lnTo>
                    <a:pt x="0" y="258"/>
                  </a:lnTo>
                  <a:lnTo>
                    <a:pt x="2" y="220"/>
                  </a:lnTo>
                  <a:lnTo>
                    <a:pt x="11" y="183"/>
                  </a:lnTo>
                  <a:lnTo>
                    <a:pt x="23" y="150"/>
                  </a:lnTo>
                  <a:lnTo>
                    <a:pt x="41" y="118"/>
                  </a:lnTo>
                  <a:lnTo>
                    <a:pt x="62" y="89"/>
                  </a:lnTo>
                  <a:lnTo>
                    <a:pt x="88" y="64"/>
                  </a:lnTo>
                  <a:lnTo>
                    <a:pt x="118" y="43"/>
                  </a:lnTo>
                  <a:lnTo>
                    <a:pt x="148" y="25"/>
                  </a:lnTo>
                  <a:lnTo>
                    <a:pt x="183" y="12"/>
                  </a:lnTo>
                  <a:lnTo>
                    <a:pt x="219" y="4"/>
                  </a:lnTo>
                  <a:lnTo>
                    <a:pt x="2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74"/>
            <p:cNvSpPr>
              <a:spLocks/>
            </p:cNvSpPr>
            <p:nvPr/>
          </p:nvSpPr>
          <p:spPr bwMode="auto">
            <a:xfrm>
              <a:off x="869950" y="3924300"/>
              <a:ext cx="88900" cy="22225"/>
            </a:xfrm>
            <a:custGeom>
              <a:avLst/>
              <a:gdLst>
                <a:gd name="T0" fmla="*/ 70 w 562"/>
                <a:gd name="T1" fmla="*/ 0 h 140"/>
                <a:gd name="T2" fmla="*/ 492 w 562"/>
                <a:gd name="T3" fmla="*/ 0 h 140"/>
                <a:gd name="T4" fmla="*/ 510 w 562"/>
                <a:gd name="T5" fmla="*/ 3 h 140"/>
                <a:gd name="T6" fmla="*/ 527 w 562"/>
                <a:gd name="T7" fmla="*/ 9 h 140"/>
                <a:gd name="T8" fmla="*/ 542 w 562"/>
                <a:gd name="T9" fmla="*/ 21 h 140"/>
                <a:gd name="T10" fmla="*/ 553 w 562"/>
                <a:gd name="T11" fmla="*/ 35 h 140"/>
                <a:gd name="T12" fmla="*/ 560 w 562"/>
                <a:gd name="T13" fmla="*/ 52 h 140"/>
                <a:gd name="T14" fmla="*/ 562 w 562"/>
                <a:gd name="T15" fmla="*/ 71 h 140"/>
                <a:gd name="T16" fmla="*/ 560 w 562"/>
                <a:gd name="T17" fmla="*/ 89 h 140"/>
                <a:gd name="T18" fmla="*/ 553 w 562"/>
                <a:gd name="T19" fmla="*/ 106 h 140"/>
                <a:gd name="T20" fmla="*/ 542 w 562"/>
                <a:gd name="T21" fmla="*/ 120 h 140"/>
                <a:gd name="T22" fmla="*/ 527 w 562"/>
                <a:gd name="T23" fmla="*/ 131 h 140"/>
                <a:gd name="T24" fmla="*/ 510 w 562"/>
                <a:gd name="T25" fmla="*/ 138 h 140"/>
                <a:gd name="T26" fmla="*/ 492 w 562"/>
                <a:gd name="T27" fmla="*/ 140 h 140"/>
                <a:gd name="T28" fmla="*/ 70 w 562"/>
                <a:gd name="T29" fmla="*/ 140 h 140"/>
                <a:gd name="T30" fmla="*/ 51 w 562"/>
                <a:gd name="T31" fmla="*/ 138 h 140"/>
                <a:gd name="T32" fmla="*/ 34 w 562"/>
                <a:gd name="T33" fmla="*/ 131 h 140"/>
                <a:gd name="T34" fmla="*/ 20 w 562"/>
                <a:gd name="T35" fmla="*/ 120 h 140"/>
                <a:gd name="T36" fmla="*/ 9 w 562"/>
                <a:gd name="T37" fmla="*/ 106 h 140"/>
                <a:gd name="T38" fmla="*/ 2 w 562"/>
                <a:gd name="T39" fmla="*/ 89 h 140"/>
                <a:gd name="T40" fmla="*/ 0 w 562"/>
                <a:gd name="T41" fmla="*/ 71 h 140"/>
                <a:gd name="T42" fmla="*/ 2 w 562"/>
                <a:gd name="T43" fmla="*/ 52 h 140"/>
                <a:gd name="T44" fmla="*/ 9 w 562"/>
                <a:gd name="T45" fmla="*/ 35 h 140"/>
                <a:gd name="T46" fmla="*/ 20 w 562"/>
                <a:gd name="T47" fmla="*/ 21 h 140"/>
                <a:gd name="T48" fmla="*/ 34 w 562"/>
                <a:gd name="T49" fmla="*/ 9 h 140"/>
                <a:gd name="T50" fmla="*/ 51 w 562"/>
                <a:gd name="T51" fmla="*/ 3 h 140"/>
                <a:gd name="T52" fmla="*/ 70 w 562"/>
                <a:gd name="T5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2" h="140">
                  <a:moveTo>
                    <a:pt x="70" y="0"/>
                  </a:moveTo>
                  <a:lnTo>
                    <a:pt x="492" y="0"/>
                  </a:lnTo>
                  <a:lnTo>
                    <a:pt x="510" y="3"/>
                  </a:lnTo>
                  <a:lnTo>
                    <a:pt x="527" y="9"/>
                  </a:lnTo>
                  <a:lnTo>
                    <a:pt x="542" y="21"/>
                  </a:lnTo>
                  <a:lnTo>
                    <a:pt x="553" y="35"/>
                  </a:lnTo>
                  <a:lnTo>
                    <a:pt x="560" y="52"/>
                  </a:lnTo>
                  <a:lnTo>
                    <a:pt x="562" y="71"/>
                  </a:lnTo>
                  <a:lnTo>
                    <a:pt x="560" y="89"/>
                  </a:lnTo>
                  <a:lnTo>
                    <a:pt x="553" y="106"/>
                  </a:lnTo>
                  <a:lnTo>
                    <a:pt x="542" y="120"/>
                  </a:lnTo>
                  <a:lnTo>
                    <a:pt x="527" y="131"/>
                  </a:lnTo>
                  <a:lnTo>
                    <a:pt x="510" y="138"/>
                  </a:lnTo>
                  <a:lnTo>
                    <a:pt x="492" y="140"/>
                  </a:lnTo>
                  <a:lnTo>
                    <a:pt x="70" y="140"/>
                  </a:lnTo>
                  <a:lnTo>
                    <a:pt x="51" y="138"/>
                  </a:lnTo>
                  <a:lnTo>
                    <a:pt x="34" y="131"/>
                  </a:lnTo>
                  <a:lnTo>
                    <a:pt x="20" y="120"/>
                  </a:lnTo>
                  <a:lnTo>
                    <a:pt x="9" y="106"/>
                  </a:lnTo>
                  <a:lnTo>
                    <a:pt x="2" y="89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0" y="21"/>
                  </a:lnTo>
                  <a:lnTo>
                    <a:pt x="34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Group 65"/>
          <p:cNvGrpSpPr/>
          <p:nvPr/>
        </p:nvGrpSpPr>
        <p:grpSpPr>
          <a:xfrm>
            <a:off x="5777846" y="4035907"/>
            <a:ext cx="531674" cy="528626"/>
            <a:chOff x="685800" y="4235450"/>
            <a:chExt cx="554038" cy="550862"/>
          </a:xfrm>
          <a:solidFill>
            <a:schemeClr val="bg1"/>
          </a:solidFill>
        </p:grpSpPr>
        <p:sp>
          <p:nvSpPr>
            <p:cNvPr id="29" name="Freeform 390"/>
            <p:cNvSpPr>
              <a:spLocks noEditPoints="1"/>
            </p:cNvSpPr>
            <p:nvPr/>
          </p:nvSpPr>
          <p:spPr bwMode="auto">
            <a:xfrm>
              <a:off x="996950" y="4235450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391"/>
            <p:cNvSpPr>
              <a:spLocks noEditPoints="1"/>
            </p:cNvSpPr>
            <p:nvPr/>
          </p:nvSpPr>
          <p:spPr bwMode="auto">
            <a:xfrm>
              <a:off x="685800" y="4286250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68"/>
          <p:cNvGrpSpPr/>
          <p:nvPr/>
        </p:nvGrpSpPr>
        <p:grpSpPr>
          <a:xfrm>
            <a:off x="5750997" y="5419201"/>
            <a:ext cx="415925" cy="550863"/>
            <a:chOff x="5422900" y="5006975"/>
            <a:chExt cx="415925" cy="550863"/>
          </a:xfrm>
          <a:solidFill>
            <a:schemeClr val="bg1"/>
          </a:solidFill>
        </p:grpSpPr>
        <p:sp>
          <p:nvSpPr>
            <p:cNvPr id="32" name="Freeform 438"/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439"/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40"/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41"/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42"/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43"/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75"/>
          <p:cNvGrpSpPr/>
          <p:nvPr/>
        </p:nvGrpSpPr>
        <p:grpSpPr>
          <a:xfrm>
            <a:off x="5732146" y="4792395"/>
            <a:ext cx="590344" cy="385280"/>
            <a:chOff x="685800" y="5899150"/>
            <a:chExt cx="550863" cy="311150"/>
          </a:xfrm>
          <a:solidFill>
            <a:schemeClr val="bg1"/>
          </a:solidFill>
        </p:grpSpPr>
        <p:sp>
          <p:nvSpPr>
            <p:cNvPr id="39" name="Freeform 572"/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573"/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574"/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79"/>
          <p:cNvGrpSpPr/>
          <p:nvPr/>
        </p:nvGrpSpPr>
        <p:grpSpPr>
          <a:xfrm>
            <a:off x="4748092" y="6174131"/>
            <a:ext cx="521023" cy="508906"/>
            <a:chOff x="5305425" y="1893888"/>
            <a:chExt cx="614363" cy="600075"/>
          </a:xfrm>
          <a:solidFill>
            <a:schemeClr val="bg1"/>
          </a:solidFill>
        </p:grpSpPr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54"/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155"/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56"/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 157"/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8" name="Inhaltsplatzhalter 4"/>
          <p:cNvSpPr txBox="1">
            <a:spLocks/>
          </p:cNvSpPr>
          <p:nvPr/>
        </p:nvSpPr>
        <p:spPr>
          <a:xfrm>
            <a:off x="3868480" y="34295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01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49" name="Inhaltsplatzhalter 4"/>
          <p:cNvSpPr txBox="1">
            <a:spLocks/>
          </p:cNvSpPr>
          <p:nvPr/>
        </p:nvSpPr>
        <p:spPr>
          <a:xfrm>
            <a:off x="6244678" y="4144322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02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0" name="Inhaltsplatzhalter 4"/>
          <p:cNvSpPr txBox="1">
            <a:spLocks/>
          </p:cNvSpPr>
          <p:nvPr/>
        </p:nvSpPr>
        <p:spPr>
          <a:xfrm>
            <a:off x="4217841" y="485913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03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1" name="Inhaltsplatzhalter 4"/>
          <p:cNvSpPr txBox="1">
            <a:spLocks/>
          </p:cNvSpPr>
          <p:nvPr/>
        </p:nvSpPr>
        <p:spPr>
          <a:xfrm>
            <a:off x="6333154" y="5579308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04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2" name="Inhaltsplatzhalter 4"/>
          <p:cNvSpPr txBox="1">
            <a:spLocks/>
          </p:cNvSpPr>
          <p:nvPr/>
        </p:nvSpPr>
        <p:spPr>
          <a:xfrm>
            <a:off x="3225248" y="6284753"/>
            <a:ext cx="1720804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800" b="1" dirty="0">
                <a:latin typeface="+mn-lt"/>
                <a:cs typeface="+mn-ea"/>
                <a:sym typeface="+mn-lt"/>
              </a:rPr>
              <a:t>OPTION 05</a:t>
            </a:r>
            <a:endParaRPr lang="en-US" sz="1400" dirty="0">
              <a:latin typeface="+mn-lt"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45129" y="1268558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4" name="Group 10"/>
          <p:cNvGrpSpPr/>
          <p:nvPr/>
        </p:nvGrpSpPr>
        <p:grpSpPr>
          <a:xfrm>
            <a:off x="5397014" y="2193821"/>
            <a:ext cx="635842" cy="96244"/>
            <a:chOff x="5925320" y="1387851"/>
            <a:chExt cx="585169" cy="88574"/>
          </a:xfrm>
        </p:grpSpPr>
        <p:sp>
          <p:nvSpPr>
            <p:cNvPr id="55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47303" y="1829197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84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" presetClass="entr" presetSubtype="2" accel="20000" decel="66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accel="20000" decel="6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48" grpId="0"/>
      <p:bldP spid="49" grpId="0"/>
      <p:bldP spid="50" grpId="0"/>
      <p:bldP spid="51" grpId="0"/>
      <p:bldP spid="52" grpId="0"/>
      <p:bldP spid="53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xdtuwil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D05056"/>
    </a:accent1>
    <a:accent2>
      <a:srgbClr val="E66D57"/>
    </a:accent2>
    <a:accent3>
      <a:srgbClr val="F69E63"/>
    </a:accent3>
    <a:accent4>
      <a:srgbClr val="A0A776"/>
    </a:accent4>
    <a:accent5>
      <a:srgbClr val="758677"/>
    </a:accent5>
    <a:accent6>
      <a:srgbClr val="609AA6"/>
    </a:accent6>
    <a:hlink>
      <a:srgbClr val="D05056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9D96"/>
    </a:accent1>
    <a:accent2>
      <a:srgbClr val="FDB827"/>
    </a:accent2>
    <a:accent3>
      <a:srgbClr val="5E8C20"/>
    </a:accent3>
    <a:accent4>
      <a:srgbClr val="00ABE9"/>
    </a:accent4>
    <a:accent5>
      <a:srgbClr val="005E5D"/>
    </a:accent5>
    <a:accent6>
      <a:srgbClr val="888A8C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6382"/>
    </a:accent1>
    <a:accent2>
      <a:srgbClr val="1F8A70"/>
    </a:accent2>
    <a:accent3>
      <a:srgbClr val="BEDB39"/>
    </a:accent3>
    <a:accent4>
      <a:srgbClr val="FFE11A"/>
    </a:accent4>
    <a:accent5>
      <a:srgbClr val="FD7400"/>
    </a:accent5>
    <a:accent6>
      <a:srgbClr val="977B2D"/>
    </a:accent6>
    <a:hlink>
      <a:srgbClr val="006382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275</Words>
  <Application>Microsoft Office PowerPoint</Application>
  <PresentationFormat>自定义</PresentationFormat>
  <Paragraphs>68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第一PPT模板网：www.1ppt.com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1370</cp:revision>
  <dcterms:created xsi:type="dcterms:W3CDTF">2009-02-11T05:37:22Z</dcterms:created>
  <dcterms:modified xsi:type="dcterms:W3CDTF">2021-06-23T08:37:10Z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