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Override PartName="/ppt/theme/themeOverride3.xml" ContentType="application/vnd.openxmlformats-officedocument.themeOverride+xml"/>
  <Override PartName="/ppt/theme/themeOverride4.xml" ContentType="application/vnd.openxmlformats-officedocument.themeOverr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Default Extension="wdp" ContentType="image/vnd.ms-photo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427" r:id="rId2"/>
    <p:sldId id="428" r:id="rId3"/>
    <p:sldId id="462" r:id="rId4"/>
    <p:sldId id="463" r:id="rId5"/>
    <p:sldId id="464" r:id="rId6"/>
    <p:sldId id="465" r:id="rId7"/>
  </p:sldIdLst>
  <p:sldSz cx="11522075" cy="864076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576072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1152144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728216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230428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880360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3456432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4032504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4608576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  <p:extLst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990099"/>
    <a:srgbClr val="FF3399"/>
    <a:srgbClr val="66FF33"/>
    <a:srgbClr val="99FF66"/>
    <a:srgbClr val="FFCC66"/>
    <a:srgbClr val="FF9900"/>
    <a:srgbClr val="FFFFFF"/>
    <a:srgbClr val="FFCC00"/>
    <a:srgbClr val="002060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570" autoAdjust="0"/>
    <p:restoredTop sz="95672" autoAdjust="0"/>
  </p:normalViewPr>
  <p:slideViewPr>
    <p:cSldViewPr>
      <p:cViewPr varScale="1">
        <p:scale>
          <a:sx n="124" d="100"/>
          <a:sy n="124" d="100"/>
        </p:scale>
        <p:origin x="-2232" y="-102"/>
      </p:cViewPr>
      <p:guideLst>
        <p:guide orient="horz" pos="2722"/>
        <p:guide pos="3629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  <a:pPr>
                <a:defRPr/>
              </a:pPr>
              <a:t>2021/6/23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4472935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hdphoto1.wdp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  <a:pPr/>
              <a:t>2021/6/23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686444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607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214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821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4288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036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643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250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0857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dirty="0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6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230579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Relationship Id="rId6" Type="http://schemas.openxmlformats.org/officeDocument/2006/relationships/hyperlink" Target="http://www.xbdown.com/" TargetMode="External"/><Relationship Id="rId5" Type="http://schemas.openxmlformats.org/officeDocument/2006/relationships/image" Target="../media/image3.png"/><Relationship Id="rId4" Type="http://schemas.microsoft.com/office/2007/relationships/hdphoto" Target="../media/hdphoto1.wdp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 userDrawn="1"/>
        </p:nvSpPr>
        <p:spPr bwMode="auto">
          <a:xfrm>
            <a:off x="-8002" y="-18002"/>
            <a:ext cx="11576085" cy="1098098"/>
          </a:xfrm>
          <a:prstGeom prst="rect">
            <a:avLst/>
          </a:prstGeom>
          <a:blipFill dpi="0" rotWithShape="1">
            <a:blip r:embed="rId2" cstate="print"/>
            <a:srcRect/>
            <a:stretch>
              <a:fillRect/>
            </a:stretch>
          </a:blipFill>
          <a:ln w="0">
            <a:noFill/>
          </a:ln>
          <a:scene3d>
            <a:camera prst="perspective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15214" tIns="57607" rIns="115214" bIns="57607" anchor="ctr"/>
          <a:lstStyle/>
          <a:p>
            <a:pPr algn="ctr">
              <a:defRPr/>
            </a:pPr>
            <a:endParaRPr lang="zh-CN" altLang="en-US" dirty="0"/>
          </a:p>
        </p:txBody>
      </p:sp>
      <p:sp>
        <p:nvSpPr>
          <p:cNvPr id="2" name="矩形 1"/>
          <p:cNvSpPr/>
          <p:nvPr userDrawn="1"/>
        </p:nvSpPr>
        <p:spPr>
          <a:xfrm>
            <a:off x="-10002" y="7612673"/>
            <a:ext cx="11578086" cy="10280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15214" tIns="57607" rIns="115214" bIns="57607" anchor="ctr"/>
          <a:lstStyle/>
          <a:p>
            <a:pPr algn="ctr">
              <a:defRPr/>
            </a:pPr>
            <a:endParaRPr lang="zh-CN" altLang="en-US"/>
          </a:p>
        </p:txBody>
      </p:sp>
      <p:pic>
        <p:nvPicPr>
          <p:cNvPr id="4" name="Picture 2"/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BEBA8EAE-BF5A-486C-A8C5-ECC9F3942E4B}">
                <a14:imgProps xmlns:a14="http://schemas.microsoft.com/office/drawing/2010/main" xmlns="">
                  <a14:imgLayer r:embed="rId4">
                    <a14:imgEffect>
                      <a14:brightnessContrast bright="8000" contrast="33000"/>
                    </a14:imgEffect>
                  </a14:imgLayer>
                </a14:imgProps>
              </a:ext>
            </a:extLst>
          </a:blip>
          <a:srcRect/>
          <a:stretch>
            <a:fillRect/>
          </a:stretch>
        </p:blipFill>
        <p:spPr bwMode="auto">
          <a:xfrm>
            <a:off x="-14963" y="999071"/>
            <a:ext cx="11583047" cy="676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6" name="Picture 6"/>
          <p:cNvPicPr>
            <a:picLocks noChangeAspect="1" noChangeArrowheads="1"/>
          </p:cNvPicPr>
          <p:nvPr userDrawn="1"/>
        </p:nvPicPr>
        <p:blipFill>
          <a:blip r:embed="rId5" cstate="print"/>
          <a:srcRect/>
          <a:stretch>
            <a:fillRect/>
          </a:stretch>
        </p:blipFill>
        <p:spPr bwMode="auto">
          <a:xfrm flipH="1">
            <a:off x="4176598" y="7994682"/>
            <a:ext cx="7345323" cy="348031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  <a:ln w="9525">
            <a:noFill/>
            <a:miter lim="800000"/>
            <a:headEnd/>
            <a:tailEnd/>
          </a:ln>
        </p:spPr>
      </p:pic>
      <p:sp>
        <p:nvSpPr>
          <p:cNvPr id="8" name="矩形 7"/>
          <p:cNvSpPr/>
          <p:nvPr userDrawn="1"/>
        </p:nvSpPr>
        <p:spPr bwMode="auto">
          <a:xfrm>
            <a:off x="4536902" y="287933"/>
            <a:ext cx="6975266" cy="470282"/>
          </a:xfrm>
          <a:prstGeom prst="rect">
            <a:avLst/>
          </a:prstGeom>
          <a:noFill/>
        </p:spPr>
        <p:txBody>
          <a:bodyPr wrap="square" lIns="115214" tIns="57607" rIns="115214" bIns="57607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marL="0" marR="0" indent="0" algn="ctr" defTabSz="1152144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23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『</a:t>
            </a:r>
            <a:r>
              <a:rPr lang="zh-CN" altLang="en-US" sz="23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小白</a:t>
            </a:r>
            <a:r>
              <a:rPr lang="en-US" altLang="zh-CN" sz="2300" spc="378" dirty="0" smtClean="0">
                <a:solidFill>
                  <a:schemeClr val="bg1"/>
                </a:solidFill>
                <a:latin typeface="Arial Unicode MS" pitchFamily="34" charset="-122"/>
                <a:ea typeface="Arial Unicode MS" pitchFamily="34" charset="-122"/>
                <a:cs typeface="Arial Unicode MS" pitchFamily="34" charset="-122"/>
              </a:rPr>
              <a:t>PPT</a:t>
            </a:r>
            <a:r>
              <a:rPr lang="en-US" altLang="zh-CN" sz="2300" spc="378" baseline="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』—</a:t>
            </a:r>
            <a:r>
              <a:rPr lang="zh-CN" altLang="en-US" sz="2300" spc="378" baseline="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 </a:t>
            </a:r>
            <a:r>
              <a:rPr lang="en-US" altLang="zh-CN" sz="2300" b="0" spc="0" dirty="0" smtClean="0">
                <a:solidFill>
                  <a:schemeClr val="bg1"/>
                </a:solidFill>
                <a:latin typeface="Arial Unicode MS" pitchFamily="34" charset="-122"/>
                <a:ea typeface="Arial Unicode MS" pitchFamily="34" charset="-122"/>
                <a:cs typeface="Arial Unicode MS" pitchFamily="34" charset="-122"/>
              </a:rPr>
              <a:t>WWW.XBDOWN.COM</a:t>
            </a:r>
            <a:endParaRPr lang="zh-CN" altLang="en-US" sz="2300" b="0" spc="0" dirty="0">
              <a:solidFill>
                <a:schemeClr val="bg1"/>
              </a:solidFill>
              <a:latin typeface="Arial Unicode MS" pitchFamily="34" charset="-122"/>
              <a:ea typeface="Arial Unicode MS" pitchFamily="34" charset="-122"/>
              <a:cs typeface="Arial Unicode MS" pitchFamily="34" charset="-122"/>
            </a:endParaRPr>
          </a:p>
        </p:txBody>
      </p:sp>
      <p:sp>
        <p:nvSpPr>
          <p:cNvPr id="9" name="TextBox 8"/>
          <p:cNvSpPr txBox="1"/>
          <p:nvPr userDrawn="1"/>
        </p:nvSpPr>
        <p:spPr bwMode="auto">
          <a:xfrm>
            <a:off x="4218542" y="7997014"/>
            <a:ext cx="6749215" cy="362560"/>
          </a:xfrm>
          <a:prstGeom prst="rect">
            <a:avLst/>
          </a:prstGeom>
          <a:noFill/>
        </p:spPr>
        <p:txBody>
          <a:bodyPr lIns="115214" tIns="57607" rIns="115214" bIns="57607">
            <a:spAutoFit/>
          </a:bodyPr>
          <a:lstStyle/>
          <a:p>
            <a:pPr>
              <a:defRPr/>
            </a:pPr>
            <a:r>
              <a:rPr lang="zh-CN" altLang="en-US" sz="16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小白</a:t>
            </a:r>
            <a:r>
              <a:rPr lang="en-US" altLang="zh-CN" sz="16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PPT </a:t>
            </a:r>
            <a:r>
              <a:rPr lang="en-US" altLang="zh-CN" sz="16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HTTP://</a:t>
            </a:r>
            <a:r>
              <a:rPr lang="en-US" altLang="zh-CN" sz="16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WWW.XBDOWN.COM</a:t>
            </a:r>
            <a:endParaRPr lang="zh-CN" altLang="en-US" sz="1600" spc="378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0" name="Freeform 2670"/>
          <p:cNvSpPr>
            <a:spLocks noEditPoints="1"/>
          </p:cNvSpPr>
          <p:nvPr userDrawn="1"/>
        </p:nvSpPr>
        <p:spPr bwMode="auto">
          <a:xfrm>
            <a:off x="3510617" y="7903864"/>
            <a:ext cx="508092" cy="512045"/>
          </a:xfrm>
          <a:custGeom>
            <a:avLst/>
            <a:gdLst>
              <a:gd name="T0" fmla="*/ 73 w 300"/>
              <a:gd name="T1" fmla="*/ 144 h 302"/>
              <a:gd name="T2" fmla="*/ 58 w 300"/>
              <a:gd name="T3" fmla="*/ 153 h 302"/>
              <a:gd name="T4" fmla="*/ 41 w 300"/>
              <a:gd name="T5" fmla="*/ 156 h 302"/>
              <a:gd name="T6" fmla="*/ 15 w 300"/>
              <a:gd name="T7" fmla="*/ 156 h 302"/>
              <a:gd name="T8" fmla="*/ 4 w 300"/>
              <a:gd name="T9" fmla="*/ 151 h 302"/>
              <a:gd name="T10" fmla="*/ 2 w 300"/>
              <a:gd name="T11" fmla="*/ 147 h 302"/>
              <a:gd name="T12" fmla="*/ 0 w 300"/>
              <a:gd name="T13" fmla="*/ 113 h 302"/>
              <a:gd name="T14" fmla="*/ 0 w 300"/>
              <a:gd name="T15" fmla="*/ 104 h 302"/>
              <a:gd name="T16" fmla="*/ 7 w 300"/>
              <a:gd name="T17" fmla="*/ 90 h 302"/>
              <a:gd name="T18" fmla="*/ 82 w 300"/>
              <a:gd name="T19" fmla="*/ 12 h 302"/>
              <a:gd name="T20" fmla="*/ 89 w 300"/>
              <a:gd name="T21" fmla="*/ 7 h 302"/>
              <a:gd name="T22" fmla="*/ 104 w 300"/>
              <a:gd name="T23" fmla="*/ 2 h 302"/>
              <a:gd name="T24" fmla="*/ 113 w 300"/>
              <a:gd name="T25" fmla="*/ 0 h 302"/>
              <a:gd name="T26" fmla="*/ 129 w 300"/>
              <a:gd name="T27" fmla="*/ 3 h 302"/>
              <a:gd name="T28" fmla="*/ 142 w 300"/>
              <a:gd name="T29" fmla="*/ 12 h 302"/>
              <a:gd name="T30" fmla="*/ 148 w 300"/>
              <a:gd name="T31" fmla="*/ 19 h 302"/>
              <a:gd name="T32" fmla="*/ 154 w 300"/>
              <a:gd name="T33" fmla="*/ 34 h 302"/>
              <a:gd name="T34" fmla="*/ 154 w 300"/>
              <a:gd name="T35" fmla="*/ 43 h 302"/>
              <a:gd name="T36" fmla="*/ 152 w 300"/>
              <a:gd name="T37" fmla="*/ 59 h 302"/>
              <a:gd name="T38" fmla="*/ 142 w 300"/>
              <a:gd name="T39" fmla="*/ 73 h 302"/>
              <a:gd name="T40" fmla="*/ 21 w 300"/>
              <a:gd name="T41" fmla="*/ 97 h 302"/>
              <a:gd name="T42" fmla="*/ 18 w 300"/>
              <a:gd name="T43" fmla="*/ 100 h 302"/>
              <a:gd name="T44" fmla="*/ 15 w 300"/>
              <a:gd name="T45" fmla="*/ 109 h 302"/>
              <a:gd name="T46" fmla="*/ 15 w 300"/>
              <a:gd name="T47" fmla="*/ 118 h 302"/>
              <a:gd name="T48" fmla="*/ 19 w 300"/>
              <a:gd name="T49" fmla="*/ 117 h 302"/>
              <a:gd name="T50" fmla="*/ 22 w 300"/>
              <a:gd name="T51" fmla="*/ 118 h 302"/>
              <a:gd name="T52" fmla="*/ 30 w 300"/>
              <a:gd name="T53" fmla="*/ 120 h 302"/>
              <a:gd name="T54" fmla="*/ 33 w 300"/>
              <a:gd name="T55" fmla="*/ 123 h 302"/>
              <a:gd name="T56" fmla="*/ 37 w 300"/>
              <a:gd name="T57" fmla="*/ 130 h 302"/>
              <a:gd name="T58" fmla="*/ 38 w 300"/>
              <a:gd name="T59" fmla="*/ 136 h 302"/>
              <a:gd name="T60" fmla="*/ 38 w 300"/>
              <a:gd name="T61" fmla="*/ 141 h 302"/>
              <a:gd name="T62" fmla="*/ 41 w 300"/>
              <a:gd name="T63" fmla="*/ 141 h 302"/>
              <a:gd name="T64" fmla="*/ 52 w 300"/>
              <a:gd name="T65" fmla="*/ 138 h 302"/>
              <a:gd name="T66" fmla="*/ 59 w 300"/>
              <a:gd name="T67" fmla="*/ 134 h 302"/>
              <a:gd name="T68" fmla="*/ 62 w 300"/>
              <a:gd name="T69" fmla="*/ 130 h 302"/>
              <a:gd name="T70" fmla="*/ 65 w 300"/>
              <a:gd name="T71" fmla="*/ 122 h 302"/>
              <a:gd name="T72" fmla="*/ 65 w 300"/>
              <a:gd name="T73" fmla="*/ 117 h 302"/>
              <a:gd name="T74" fmla="*/ 63 w 300"/>
              <a:gd name="T75" fmla="*/ 106 h 302"/>
              <a:gd name="T76" fmla="*/ 58 w 300"/>
              <a:gd name="T77" fmla="*/ 97 h 302"/>
              <a:gd name="T78" fmla="*/ 54 w 300"/>
              <a:gd name="T79" fmla="*/ 94 h 302"/>
              <a:gd name="T80" fmla="*/ 44 w 300"/>
              <a:gd name="T81" fmla="*/ 90 h 302"/>
              <a:gd name="T82" fmla="*/ 38 w 300"/>
              <a:gd name="T83" fmla="*/ 90 h 302"/>
              <a:gd name="T84" fmla="*/ 30 w 300"/>
              <a:gd name="T85" fmla="*/ 91 h 302"/>
              <a:gd name="T86" fmla="*/ 21 w 300"/>
              <a:gd name="T87" fmla="*/ 97 h 302"/>
              <a:gd name="T88" fmla="*/ 81 w 300"/>
              <a:gd name="T89" fmla="*/ 113 h 302"/>
              <a:gd name="T90" fmla="*/ 132 w 300"/>
              <a:gd name="T91" fmla="*/ 62 h 302"/>
              <a:gd name="T92" fmla="*/ 137 w 300"/>
              <a:gd name="T93" fmla="*/ 54 h 302"/>
              <a:gd name="T94" fmla="*/ 139 w 300"/>
              <a:gd name="T95" fmla="*/ 43 h 302"/>
              <a:gd name="T96" fmla="*/ 139 w 300"/>
              <a:gd name="T97" fmla="*/ 37 h 302"/>
              <a:gd name="T98" fmla="*/ 135 w 300"/>
              <a:gd name="T99" fmla="*/ 28 h 302"/>
              <a:gd name="T100" fmla="*/ 132 w 300"/>
              <a:gd name="T101" fmla="*/ 24 h 302"/>
              <a:gd name="T102" fmla="*/ 123 w 300"/>
              <a:gd name="T103" fmla="*/ 18 h 302"/>
              <a:gd name="T104" fmla="*/ 113 w 300"/>
              <a:gd name="T105" fmla="*/ 15 h 302"/>
              <a:gd name="T106" fmla="*/ 107 w 300"/>
              <a:gd name="T107" fmla="*/ 16 h 302"/>
              <a:gd name="T108" fmla="*/ 97 w 300"/>
              <a:gd name="T109" fmla="*/ 21 h 302"/>
              <a:gd name="T110" fmla="*/ 41 w 300"/>
              <a:gd name="T111" fmla="*/ 74 h 302"/>
              <a:gd name="T112" fmla="*/ 49 w 300"/>
              <a:gd name="T113" fmla="*/ 75 h 302"/>
              <a:gd name="T114" fmla="*/ 63 w 300"/>
              <a:gd name="T115" fmla="*/ 82 h 302"/>
              <a:gd name="T116" fmla="*/ 69 w 300"/>
              <a:gd name="T117" fmla="*/ 86 h 302"/>
              <a:gd name="T118" fmla="*/ 77 w 300"/>
              <a:gd name="T119" fmla="*/ 99 h 302"/>
              <a:gd name="T120" fmla="*/ 81 w 300"/>
              <a:gd name="T121" fmla="*/ 113 h 302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  <a:gd name="T183" fmla="*/ 0 w 300"/>
              <a:gd name="T184" fmla="*/ 0 h 302"/>
              <a:gd name="T185" fmla="*/ 300 w 300"/>
              <a:gd name="T186" fmla="*/ 302 h 302"/>
            </a:gdLst>
            <a:ahLst/>
            <a:cxnLst>
              <a:cxn ang="T122">
                <a:pos x="T0" y="T1"/>
              </a:cxn>
              <a:cxn ang="T123">
                <a:pos x="T2" y="T3"/>
              </a:cxn>
              <a:cxn ang="T124">
                <a:pos x="T4" y="T5"/>
              </a:cxn>
              <a:cxn ang="T125">
                <a:pos x="T6" y="T7"/>
              </a:cxn>
              <a:cxn ang="T126">
                <a:pos x="T8" y="T9"/>
              </a:cxn>
              <a:cxn ang="T127">
                <a:pos x="T10" y="T11"/>
              </a:cxn>
              <a:cxn ang="T128">
                <a:pos x="T12" y="T13"/>
              </a:cxn>
              <a:cxn ang="T129">
                <a:pos x="T14" y="T15"/>
              </a:cxn>
              <a:cxn ang="T130">
                <a:pos x="T16" y="T17"/>
              </a:cxn>
              <a:cxn ang="T131">
                <a:pos x="T18" y="T19"/>
              </a:cxn>
              <a:cxn ang="T132">
                <a:pos x="T20" y="T21"/>
              </a:cxn>
              <a:cxn ang="T133">
                <a:pos x="T22" y="T23"/>
              </a:cxn>
              <a:cxn ang="T134">
                <a:pos x="T24" y="T25"/>
              </a:cxn>
              <a:cxn ang="T135">
                <a:pos x="T26" y="T27"/>
              </a:cxn>
              <a:cxn ang="T136">
                <a:pos x="T28" y="T29"/>
              </a:cxn>
              <a:cxn ang="T137">
                <a:pos x="T30" y="T31"/>
              </a:cxn>
              <a:cxn ang="T138">
                <a:pos x="T32" y="T33"/>
              </a:cxn>
              <a:cxn ang="T139">
                <a:pos x="T34" y="T35"/>
              </a:cxn>
              <a:cxn ang="T140">
                <a:pos x="T36" y="T37"/>
              </a:cxn>
              <a:cxn ang="T141">
                <a:pos x="T38" y="T39"/>
              </a:cxn>
              <a:cxn ang="T142">
                <a:pos x="T40" y="T41"/>
              </a:cxn>
              <a:cxn ang="T143">
                <a:pos x="T42" y="T43"/>
              </a:cxn>
              <a:cxn ang="T144">
                <a:pos x="T44" y="T45"/>
              </a:cxn>
              <a:cxn ang="T145">
                <a:pos x="T46" y="T47"/>
              </a:cxn>
              <a:cxn ang="T146">
                <a:pos x="T48" y="T49"/>
              </a:cxn>
              <a:cxn ang="T147">
                <a:pos x="T50" y="T51"/>
              </a:cxn>
              <a:cxn ang="T148">
                <a:pos x="T52" y="T53"/>
              </a:cxn>
              <a:cxn ang="T149">
                <a:pos x="T54" y="T55"/>
              </a:cxn>
              <a:cxn ang="T150">
                <a:pos x="T56" y="T57"/>
              </a:cxn>
              <a:cxn ang="T151">
                <a:pos x="T58" y="T59"/>
              </a:cxn>
              <a:cxn ang="T152">
                <a:pos x="T60" y="T61"/>
              </a:cxn>
              <a:cxn ang="T153">
                <a:pos x="T62" y="T63"/>
              </a:cxn>
              <a:cxn ang="T154">
                <a:pos x="T64" y="T65"/>
              </a:cxn>
              <a:cxn ang="T155">
                <a:pos x="T66" y="T67"/>
              </a:cxn>
              <a:cxn ang="T156">
                <a:pos x="T68" y="T69"/>
              </a:cxn>
              <a:cxn ang="T157">
                <a:pos x="T70" y="T71"/>
              </a:cxn>
              <a:cxn ang="T158">
                <a:pos x="T72" y="T73"/>
              </a:cxn>
              <a:cxn ang="T159">
                <a:pos x="T74" y="T75"/>
              </a:cxn>
              <a:cxn ang="T160">
                <a:pos x="T76" y="T77"/>
              </a:cxn>
              <a:cxn ang="T161">
                <a:pos x="T78" y="T79"/>
              </a:cxn>
              <a:cxn ang="T162">
                <a:pos x="T80" y="T81"/>
              </a:cxn>
              <a:cxn ang="T163">
                <a:pos x="T82" y="T83"/>
              </a:cxn>
              <a:cxn ang="T164">
                <a:pos x="T84" y="T85"/>
              </a:cxn>
              <a:cxn ang="T165">
                <a:pos x="T86" y="T87"/>
              </a:cxn>
              <a:cxn ang="T166">
                <a:pos x="T88" y="T89"/>
              </a:cxn>
              <a:cxn ang="T167">
                <a:pos x="T90" y="T91"/>
              </a:cxn>
              <a:cxn ang="T168">
                <a:pos x="T92" y="T93"/>
              </a:cxn>
              <a:cxn ang="T169">
                <a:pos x="T94" y="T95"/>
              </a:cxn>
              <a:cxn ang="T170">
                <a:pos x="T96" y="T97"/>
              </a:cxn>
              <a:cxn ang="T171">
                <a:pos x="T98" y="T99"/>
              </a:cxn>
              <a:cxn ang="T172">
                <a:pos x="T100" y="T101"/>
              </a:cxn>
              <a:cxn ang="T173">
                <a:pos x="T102" y="T103"/>
              </a:cxn>
              <a:cxn ang="T174">
                <a:pos x="T104" y="T105"/>
              </a:cxn>
              <a:cxn ang="T175">
                <a:pos x="T106" y="T107"/>
              </a:cxn>
              <a:cxn ang="T176">
                <a:pos x="T108" y="T109"/>
              </a:cxn>
              <a:cxn ang="T177">
                <a:pos x="T110" y="T111"/>
              </a:cxn>
              <a:cxn ang="T178">
                <a:pos x="T112" y="T113"/>
              </a:cxn>
              <a:cxn ang="T179">
                <a:pos x="T114" y="T115"/>
              </a:cxn>
              <a:cxn ang="T180">
                <a:pos x="T116" y="T117"/>
              </a:cxn>
              <a:cxn ang="T181">
                <a:pos x="T118" y="T119"/>
              </a:cxn>
              <a:cxn ang="T182">
                <a:pos x="T120" y="T121"/>
              </a:cxn>
            </a:cxnLst>
            <a:rect l="T183" t="T184" r="T185" b="T186"/>
            <a:pathLst>
              <a:path w="300" h="302">
                <a:moveTo>
                  <a:pt x="140" y="278"/>
                </a:moveTo>
                <a:lnTo>
                  <a:pt x="140" y="278"/>
                </a:lnTo>
                <a:lnTo>
                  <a:pt x="128" y="288"/>
                </a:lnTo>
                <a:lnTo>
                  <a:pt x="114" y="296"/>
                </a:lnTo>
                <a:lnTo>
                  <a:pt x="98" y="300"/>
                </a:lnTo>
                <a:lnTo>
                  <a:pt x="82" y="302"/>
                </a:lnTo>
                <a:lnTo>
                  <a:pt x="30" y="302"/>
                </a:lnTo>
                <a:lnTo>
                  <a:pt x="18" y="300"/>
                </a:lnTo>
                <a:lnTo>
                  <a:pt x="8" y="292"/>
                </a:lnTo>
                <a:lnTo>
                  <a:pt x="2" y="284"/>
                </a:lnTo>
                <a:lnTo>
                  <a:pt x="0" y="272"/>
                </a:lnTo>
                <a:lnTo>
                  <a:pt x="0" y="218"/>
                </a:lnTo>
                <a:lnTo>
                  <a:pt x="0" y="202"/>
                </a:lnTo>
                <a:lnTo>
                  <a:pt x="6" y="188"/>
                </a:lnTo>
                <a:lnTo>
                  <a:pt x="14" y="174"/>
                </a:lnTo>
                <a:lnTo>
                  <a:pt x="24" y="160"/>
                </a:lnTo>
                <a:lnTo>
                  <a:pt x="160" y="24"/>
                </a:lnTo>
                <a:lnTo>
                  <a:pt x="172" y="14"/>
                </a:lnTo>
                <a:lnTo>
                  <a:pt x="186" y="6"/>
                </a:lnTo>
                <a:lnTo>
                  <a:pt x="202" y="2"/>
                </a:lnTo>
                <a:lnTo>
                  <a:pt x="218" y="0"/>
                </a:lnTo>
                <a:lnTo>
                  <a:pt x="234" y="2"/>
                </a:lnTo>
                <a:lnTo>
                  <a:pt x="250" y="6"/>
                </a:lnTo>
                <a:lnTo>
                  <a:pt x="264" y="14"/>
                </a:lnTo>
                <a:lnTo>
                  <a:pt x="276" y="24"/>
                </a:lnTo>
                <a:lnTo>
                  <a:pt x="288" y="38"/>
                </a:lnTo>
                <a:lnTo>
                  <a:pt x="294" y="52"/>
                </a:lnTo>
                <a:lnTo>
                  <a:pt x="300" y="66"/>
                </a:lnTo>
                <a:lnTo>
                  <a:pt x="300" y="84"/>
                </a:lnTo>
                <a:lnTo>
                  <a:pt x="300" y="100"/>
                </a:lnTo>
                <a:lnTo>
                  <a:pt x="294" y="116"/>
                </a:lnTo>
                <a:lnTo>
                  <a:pt x="288" y="130"/>
                </a:lnTo>
                <a:lnTo>
                  <a:pt x="276" y="142"/>
                </a:lnTo>
                <a:lnTo>
                  <a:pt x="140" y="278"/>
                </a:lnTo>
                <a:close/>
                <a:moveTo>
                  <a:pt x="42" y="186"/>
                </a:moveTo>
                <a:lnTo>
                  <a:pt x="42" y="186"/>
                </a:lnTo>
                <a:lnTo>
                  <a:pt x="36" y="194"/>
                </a:lnTo>
                <a:lnTo>
                  <a:pt x="32" y="202"/>
                </a:lnTo>
                <a:lnTo>
                  <a:pt x="30" y="210"/>
                </a:lnTo>
                <a:lnTo>
                  <a:pt x="30" y="218"/>
                </a:lnTo>
                <a:lnTo>
                  <a:pt x="30" y="228"/>
                </a:lnTo>
                <a:lnTo>
                  <a:pt x="38" y="226"/>
                </a:lnTo>
                <a:lnTo>
                  <a:pt x="44" y="228"/>
                </a:lnTo>
                <a:lnTo>
                  <a:pt x="52" y="230"/>
                </a:lnTo>
                <a:lnTo>
                  <a:pt x="58" y="232"/>
                </a:lnTo>
                <a:lnTo>
                  <a:pt x="64" y="238"/>
                </a:lnTo>
                <a:lnTo>
                  <a:pt x="68" y="244"/>
                </a:lnTo>
                <a:lnTo>
                  <a:pt x="72" y="250"/>
                </a:lnTo>
                <a:lnTo>
                  <a:pt x="74" y="256"/>
                </a:lnTo>
                <a:lnTo>
                  <a:pt x="74" y="264"/>
                </a:lnTo>
                <a:lnTo>
                  <a:pt x="74" y="272"/>
                </a:lnTo>
                <a:lnTo>
                  <a:pt x="82" y="272"/>
                </a:lnTo>
                <a:lnTo>
                  <a:pt x="92" y="270"/>
                </a:lnTo>
                <a:lnTo>
                  <a:pt x="100" y="268"/>
                </a:lnTo>
                <a:lnTo>
                  <a:pt x="108" y="266"/>
                </a:lnTo>
                <a:lnTo>
                  <a:pt x="116" y="260"/>
                </a:lnTo>
                <a:lnTo>
                  <a:pt x="120" y="252"/>
                </a:lnTo>
                <a:lnTo>
                  <a:pt x="124" y="244"/>
                </a:lnTo>
                <a:lnTo>
                  <a:pt x="126" y="236"/>
                </a:lnTo>
                <a:lnTo>
                  <a:pt x="128" y="226"/>
                </a:lnTo>
                <a:lnTo>
                  <a:pt x="126" y="216"/>
                </a:lnTo>
                <a:lnTo>
                  <a:pt x="124" y="206"/>
                </a:lnTo>
                <a:lnTo>
                  <a:pt x="118" y="198"/>
                </a:lnTo>
                <a:lnTo>
                  <a:pt x="112" y="190"/>
                </a:lnTo>
                <a:lnTo>
                  <a:pt x="104" y="182"/>
                </a:lnTo>
                <a:lnTo>
                  <a:pt x="94" y="178"/>
                </a:lnTo>
                <a:lnTo>
                  <a:pt x="86" y="174"/>
                </a:lnTo>
                <a:lnTo>
                  <a:pt x="74" y="174"/>
                </a:lnTo>
                <a:lnTo>
                  <a:pt x="66" y="174"/>
                </a:lnTo>
                <a:lnTo>
                  <a:pt x="58" y="176"/>
                </a:lnTo>
                <a:lnTo>
                  <a:pt x="50" y="180"/>
                </a:lnTo>
                <a:lnTo>
                  <a:pt x="42" y="186"/>
                </a:lnTo>
                <a:close/>
                <a:moveTo>
                  <a:pt x="158" y="218"/>
                </a:moveTo>
                <a:lnTo>
                  <a:pt x="256" y="120"/>
                </a:lnTo>
                <a:lnTo>
                  <a:pt x="262" y="112"/>
                </a:lnTo>
                <a:lnTo>
                  <a:pt x="266" y="104"/>
                </a:lnTo>
                <a:lnTo>
                  <a:pt x="270" y="94"/>
                </a:lnTo>
                <a:lnTo>
                  <a:pt x="270" y="84"/>
                </a:lnTo>
                <a:lnTo>
                  <a:pt x="270" y="72"/>
                </a:lnTo>
                <a:lnTo>
                  <a:pt x="266" y="64"/>
                </a:lnTo>
                <a:lnTo>
                  <a:pt x="262" y="54"/>
                </a:lnTo>
                <a:lnTo>
                  <a:pt x="256" y="46"/>
                </a:lnTo>
                <a:lnTo>
                  <a:pt x="248" y="40"/>
                </a:lnTo>
                <a:lnTo>
                  <a:pt x="238" y="34"/>
                </a:lnTo>
                <a:lnTo>
                  <a:pt x="228" y="32"/>
                </a:lnTo>
                <a:lnTo>
                  <a:pt x="218" y="30"/>
                </a:lnTo>
                <a:lnTo>
                  <a:pt x="208" y="32"/>
                </a:lnTo>
                <a:lnTo>
                  <a:pt x="198" y="34"/>
                </a:lnTo>
                <a:lnTo>
                  <a:pt x="188" y="40"/>
                </a:lnTo>
                <a:lnTo>
                  <a:pt x="180" y="46"/>
                </a:lnTo>
                <a:lnTo>
                  <a:pt x="82" y="144"/>
                </a:lnTo>
                <a:lnTo>
                  <a:pt x="96" y="146"/>
                </a:lnTo>
                <a:lnTo>
                  <a:pt x="110" y="152"/>
                </a:lnTo>
                <a:lnTo>
                  <a:pt x="122" y="158"/>
                </a:lnTo>
                <a:lnTo>
                  <a:pt x="134" y="168"/>
                </a:lnTo>
                <a:lnTo>
                  <a:pt x="142" y="180"/>
                </a:lnTo>
                <a:lnTo>
                  <a:pt x="150" y="192"/>
                </a:lnTo>
                <a:lnTo>
                  <a:pt x="154" y="204"/>
                </a:lnTo>
                <a:lnTo>
                  <a:pt x="158" y="218"/>
                </a:lnTo>
                <a:close/>
              </a:path>
            </a:pathLst>
          </a:custGeom>
          <a:gradFill rotWithShape="1">
            <a:gsLst>
              <a:gs pos="0">
                <a:srgbClr val="FF6600"/>
              </a:gs>
              <a:gs pos="100000">
                <a:srgbClr val="FF3300"/>
              </a:gs>
            </a:gsLst>
            <a:lin ang="5400000" scaled="1"/>
          </a:gradFill>
          <a:ln w="9525">
            <a:noFill/>
            <a:round/>
            <a:headEnd/>
            <a:tailEnd/>
          </a:ln>
        </p:spPr>
        <p:txBody>
          <a:bodyPr lIns="115214" tIns="57607" rIns="115214" bIns="57607"/>
          <a:lstStyle/>
          <a:p>
            <a:endParaRPr lang="zh-CN" altLang="en-US" sz="1100"/>
          </a:p>
        </p:txBody>
      </p:sp>
      <p:sp>
        <p:nvSpPr>
          <p:cNvPr id="11" name="矩形 10"/>
          <p:cNvSpPr/>
          <p:nvPr userDrawn="1"/>
        </p:nvSpPr>
        <p:spPr bwMode="auto">
          <a:xfrm>
            <a:off x="3492660" y="10399074"/>
            <a:ext cx="5081165" cy="453634"/>
          </a:xfrm>
          <a:prstGeom prst="rect">
            <a:avLst/>
          </a:prstGeom>
          <a:noFill/>
          <a:ln w="25400">
            <a:noFill/>
          </a:ln>
          <a:effectLst/>
          <a:scene3d>
            <a:camera prst="orthographicFront"/>
            <a:lightRig rig="flat" dir="t"/>
          </a:scene3d>
          <a:sp3d>
            <a:extrusionClr>
              <a:schemeClr val="bg1"/>
            </a:extrusionClr>
            <a:contourClr>
              <a:schemeClr val="bg1"/>
            </a:contourClr>
          </a:sp3d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lIns="115214" tIns="57607" rIns="115214" bIns="57607" rtlCol="0" anchor="ctr"/>
          <a:lstStyle/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172022" algn="l"/>
              </a:tabLst>
            </a:pPr>
            <a:r>
              <a:rPr lang="zh-CN" altLang="en-US" sz="1800" dirty="0" smtClean="0">
                <a:latin typeface="华文细黑" pitchFamily="2" charset="-122"/>
                <a:ea typeface="华文细黑" pitchFamily="2" charset="-122"/>
              </a:rPr>
              <a:t>小白</a:t>
            </a:r>
            <a:r>
              <a:rPr lang="en-US" altLang="zh-CN" sz="1800" dirty="0" smtClean="0">
                <a:latin typeface="华文细黑" pitchFamily="2" charset="-122"/>
                <a:ea typeface="华文细黑" pitchFamily="2" charset="-122"/>
              </a:rPr>
              <a:t>PPT</a:t>
            </a:r>
            <a:r>
              <a:rPr lang="zh-CN" altLang="en-US" sz="1800" dirty="0" smtClean="0">
                <a:latin typeface="华文细黑" pitchFamily="2" charset="-122"/>
                <a:ea typeface="华文细黑" pitchFamily="2" charset="-122"/>
              </a:rPr>
              <a:t>模板网</a:t>
            </a:r>
            <a:endParaRPr lang="en-US" altLang="zh-CN" sz="1800" dirty="0" smtClean="0">
              <a:latin typeface="华文细黑" pitchFamily="2" charset="-122"/>
              <a:ea typeface="华文细黑" pitchFamily="2" charset="-122"/>
            </a:endParaRPr>
          </a:p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172022" algn="l"/>
              </a:tabLst>
            </a:pPr>
            <a:r>
              <a:rPr lang="en-US" altLang="zh-CN" sz="1800" dirty="0" err="1" smtClean="0">
                <a:latin typeface="华文细黑" pitchFamily="2" charset="-122"/>
                <a:ea typeface="华文细黑" pitchFamily="2" charset="-122"/>
                <a:hlinkClick r:id="rId6"/>
              </a:rPr>
              <a:t>www.xbdown.com</a:t>
            </a:r>
            <a:r>
              <a:rPr lang="en-US" altLang="zh-CN" sz="1800" dirty="0" smtClean="0">
                <a:latin typeface="华文细黑" pitchFamily="2" charset="-122"/>
                <a:ea typeface="华文细黑" pitchFamily="2" charset="-122"/>
              </a:rPr>
              <a:t>  </a:t>
            </a:r>
            <a:endParaRPr lang="zh-CN" altLang="en-US" sz="1800" dirty="0">
              <a:latin typeface="华文细黑" pitchFamily="2" charset="-122"/>
              <a:ea typeface="华文细黑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787400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F946A7-8F8C-4CD6-B7C8-B85B2F262809}" type="datetimeFigureOut">
              <a:rPr lang="zh-CN" altLang="en-US" smtClean="0"/>
              <a:pPr/>
              <a:t>2021/6/23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5E2C5-596F-4533-9916-C86FEF8EE382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="" xmlns:p14="http://schemas.microsoft.com/office/powerpoint/2010/main" val="25509529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576104" y="346031"/>
            <a:ext cx="10369868" cy="14401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576104" y="2016179"/>
            <a:ext cx="10369868" cy="57025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576104" y="8008708"/>
            <a:ext cx="2688484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E97B707-22D4-4B06-9A8A-89EF284804D8}" type="datetimeFigureOut">
              <a:rPr lang="zh-CN" altLang="en-US"/>
              <a:pPr>
                <a:defRPr/>
              </a:pPr>
              <a:t>2021/6/23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936709" y="8008708"/>
            <a:ext cx="3648657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257487" y="8008708"/>
            <a:ext cx="2688484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F49717-76DA-4DAA-9161-16E5D566D9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  <p:sldLayoutId id="2147483713" r:id="rId2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55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5pPr>
      <a:lvl6pPr marL="576072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6pPr>
      <a:lvl7pPr marL="1152144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7pPr>
      <a:lvl8pPr marL="1728216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8pPr>
      <a:lvl9pPr marL="2304288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432054" indent="-432054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1pPr>
      <a:lvl2pPr marL="936117" indent="-36004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3500" kern="1200">
          <a:solidFill>
            <a:schemeClr val="tx1"/>
          </a:solidFill>
          <a:latin typeface="+mn-lt"/>
          <a:ea typeface="+mn-ea"/>
          <a:cs typeface="+mn-cs"/>
        </a:defRPr>
      </a:lvl2pPr>
      <a:lvl3pPr marL="1440180" indent="-288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016252" indent="-288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92324" indent="-288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68396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744468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320540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4896612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76072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52144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28216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04288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80360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56432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032504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608576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4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xbdown.com/pptjiaocheng/" TargetMode="External"/><Relationship Id="rId3" Type="http://schemas.openxmlformats.org/officeDocument/2006/relationships/hyperlink" Target="http://www.xbdown.com/pptmoban/" TargetMode="External"/><Relationship Id="rId7" Type="http://schemas.openxmlformats.org/officeDocument/2006/relationships/hyperlink" Target="https://www.xbdown.com/ppt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www.xbdown.com/ppttubiao/" TargetMode="External"/><Relationship Id="rId5" Type="http://schemas.openxmlformats.org/officeDocument/2006/relationships/hyperlink" Target="https://www.xbdown.com/pptbeijing/" TargetMode="External"/><Relationship Id="rId4" Type="http://schemas.openxmlformats.org/officeDocument/2006/relationships/hyperlink" Target="http://www.xbdown.com/jierippt/" TargetMode="External"/><Relationship Id="rId9" Type="http://schemas.openxmlformats.org/officeDocument/2006/relationships/hyperlink" Target="http://www.xbdown.com/fonts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Freeform 5"/>
          <p:cNvSpPr>
            <a:spLocks/>
          </p:cNvSpPr>
          <p:nvPr/>
        </p:nvSpPr>
        <p:spPr bwMode="auto">
          <a:xfrm>
            <a:off x="4084331" y="4199968"/>
            <a:ext cx="1249707" cy="1308126"/>
          </a:xfrm>
          <a:custGeom>
            <a:avLst/>
            <a:gdLst>
              <a:gd name="T0" fmla="*/ 430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197 w 788"/>
              <a:gd name="T9" fmla="*/ 0 h 825"/>
              <a:gd name="T10" fmla="*/ 430 w 788"/>
              <a:gd name="T11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88" h="825">
                <a:moveTo>
                  <a:pt x="430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197" y="0"/>
                </a:lnTo>
                <a:lnTo>
                  <a:pt x="430" y="0"/>
                </a:lnTo>
                <a:close/>
              </a:path>
            </a:pathLst>
          </a:custGeom>
          <a:solidFill>
            <a:srgbClr val="000000">
              <a:lumMod val="10000"/>
              <a:lumOff val="90000"/>
            </a:srgb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5" name="Freeform 6"/>
          <p:cNvSpPr>
            <a:spLocks/>
          </p:cNvSpPr>
          <p:nvPr/>
        </p:nvSpPr>
        <p:spPr bwMode="auto">
          <a:xfrm>
            <a:off x="2771186" y="4620155"/>
            <a:ext cx="1249707" cy="1308126"/>
          </a:xfrm>
          <a:custGeom>
            <a:avLst/>
            <a:gdLst>
              <a:gd name="T0" fmla="*/ 429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429 w 788"/>
              <a:gd name="T9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25">
                <a:moveTo>
                  <a:pt x="429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429" y="0"/>
                </a:lnTo>
                <a:close/>
              </a:path>
            </a:pathLst>
          </a:custGeom>
          <a:solidFill>
            <a:srgbClr val="000000">
              <a:lumMod val="10000"/>
              <a:lumOff val="90000"/>
            </a:srgb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6" name="Freeform 7"/>
          <p:cNvSpPr>
            <a:spLocks/>
          </p:cNvSpPr>
          <p:nvPr/>
        </p:nvSpPr>
        <p:spPr bwMode="auto">
          <a:xfrm>
            <a:off x="1456456" y="5032412"/>
            <a:ext cx="1249707" cy="1316054"/>
          </a:xfrm>
          <a:custGeom>
            <a:avLst/>
            <a:gdLst>
              <a:gd name="T0" fmla="*/ 430 w 788"/>
              <a:gd name="T1" fmla="*/ 0 h 830"/>
              <a:gd name="T2" fmla="*/ 788 w 788"/>
              <a:gd name="T3" fmla="*/ 830 h 830"/>
              <a:gd name="T4" fmla="*/ 358 w 788"/>
              <a:gd name="T5" fmla="*/ 830 h 830"/>
              <a:gd name="T6" fmla="*/ 0 w 788"/>
              <a:gd name="T7" fmla="*/ 0 h 830"/>
              <a:gd name="T8" fmla="*/ 430 w 788"/>
              <a:gd name="T9" fmla="*/ 0 h 8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30">
                <a:moveTo>
                  <a:pt x="430" y="0"/>
                </a:moveTo>
                <a:lnTo>
                  <a:pt x="788" y="830"/>
                </a:lnTo>
                <a:lnTo>
                  <a:pt x="358" y="830"/>
                </a:lnTo>
                <a:lnTo>
                  <a:pt x="0" y="0"/>
                </a:lnTo>
                <a:lnTo>
                  <a:pt x="430" y="0"/>
                </a:lnTo>
                <a:close/>
              </a:path>
            </a:pathLst>
          </a:custGeom>
          <a:solidFill>
            <a:srgbClr val="000000">
              <a:lumMod val="10000"/>
              <a:lumOff val="90000"/>
            </a:srgb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67" name="Group 3"/>
          <p:cNvGrpSpPr/>
          <p:nvPr/>
        </p:nvGrpSpPr>
        <p:grpSpPr>
          <a:xfrm>
            <a:off x="711072" y="5032413"/>
            <a:ext cx="1427330" cy="1736240"/>
            <a:chOff x="508001" y="4339709"/>
            <a:chExt cx="1670561" cy="2032516"/>
          </a:xfrm>
        </p:grpSpPr>
        <p:sp>
          <p:nvSpPr>
            <p:cNvPr id="68" name="Freeform 10"/>
            <p:cNvSpPr>
              <a:spLocks/>
            </p:cNvSpPr>
            <p:nvPr/>
          </p:nvSpPr>
          <p:spPr bwMode="auto">
            <a:xfrm>
              <a:off x="508001" y="4339709"/>
              <a:ext cx="1670561" cy="2032516"/>
            </a:xfrm>
            <a:custGeom>
              <a:avLst/>
              <a:gdLst>
                <a:gd name="T0" fmla="*/ 470 w 900"/>
                <a:gd name="T1" fmla="*/ 0 h 1095"/>
                <a:gd name="T2" fmla="*/ 0 w 900"/>
                <a:gd name="T3" fmla="*/ 1095 h 1095"/>
                <a:gd name="T4" fmla="*/ 434 w 900"/>
                <a:gd name="T5" fmla="*/ 1095 h 1095"/>
                <a:gd name="T6" fmla="*/ 900 w 900"/>
                <a:gd name="T7" fmla="*/ 0 h 1095"/>
                <a:gd name="T8" fmla="*/ 470 w 900"/>
                <a:gd name="T9" fmla="*/ 0 h 10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5">
                  <a:moveTo>
                    <a:pt x="470" y="0"/>
                  </a:moveTo>
                  <a:lnTo>
                    <a:pt x="0" y="1095"/>
                  </a:lnTo>
                  <a:lnTo>
                    <a:pt x="434" y="1095"/>
                  </a:lnTo>
                  <a:lnTo>
                    <a:pt x="900" y="0"/>
                  </a:lnTo>
                  <a:lnTo>
                    <a:pt x="470" y="0"/>
                  </a:lnTo>
                  <a:close/>
                </a:path>
              </a:pathLst>
            </a:custGeom>
            <a:solidFill>
              <a:srgbClr val="226BAB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69" name="Inhaltsplatzhalter 4"/>
            <p:cNvSpPr txBox="1">
              <a:spLocks/>
            </p:cNvSpPr>
            <p:nvPr/>
          </p:nvSpPr>
          <p:spPr>
            <a:xfrm rot="17607428">
              <a:off x="482880" y="5229887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127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900"/>
                </a:spcAft>
                <a:buClrTx/>
                <a:buSzTx/>
                <a:buFont typeface="Wingdings" panose="05000000000000000000" pitchFamily="2" charset="2"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+mn-lt"/>
                  <a:cs typeface="+mn-ea"/>
                  <a:sym typeface="+mn-lt"/>
                </a:rPr>
                <a:t>OPTION 01</a:t>
              </a:r>
              <a:endParaRPr kumimoji="0" 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70" name="Group 20"/>
          <p:cNvGrpSpPr/>
          <p:nvPr/>
        </p:nvGrpSpPr>
        <p:grpSpPr>
          <a:xfrm>
            <a:off x="2024217" y="4620156"/>
            <a:ext cx="1427330" cy="1728312"/>
            <a:chOff x="2044917" y="3857102"/>
            <a:chExt cx="1670561" cy="2023235"/>
          </a:xfrm>
        </p:grpSpPr>
        <p:sp>
          <p:nvSpPr>
            <p:cNvPr id="71" name="Freeform 9"/>
            <p:cNvSpPr>
              <a:spLocks/>
            </p:cNvSpPr>
            <p:nvPr/>
          </p:nvSpPr>
          <p:spPr bwMode="auto">
            <a:xfrm>
              <a:off x="2044917" y="3857102"/>
              <a:ext cx="1670561" cy="2023235"/>
            </a:xfrm>
            <a:custGeom>
              <a:avLst/>
              <a:gdLst>
                <a:gd name="T0" fmla="*/ 471 w 900"/>
                <a:gd name="T1" fmla="*/ 0 h 1090"/>
                <a:gd name="T2" fmla="*/ 0 w 900"/>
                <a:gd name="T3" fmla="*/ 1090 h 1090"/>
                <a:gd name="T4" fmla="*/ 430 w 900"/>
                <a:gd name="T5" fmla="*/ 1090 h 1090"/>
                <a:gd name="T6" fmla="*/ 900 w 900"/>
                <a:gd name="T7" fmla="*/ 0 h 1090"/>
                <a:gd name="T8" fmla="*/ 471 w 900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0">
                  <a:moveTo>
                    <a:pt x="471" y="0"/>
                  </a:moveTo>
                  <a:lnTo>
                    <a:pt x="0" y="1090"/>
                  </a:lnTo>
                  <a:lnTo>
                    <a:pt x="430" y="1090"/>
                  </a:lnTo>
                  <a:lnTo>
                    <a:pt x="900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rgbClr val="2E927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2" name="Inhaltsplatzhalter 4"/>
            <p:cNvSpPr txBox="1">
              <a:spLocks/>
            </p:cNvSpPr>
            <p:nvPr/>
          </p:nvSpPr>
          <p:spPr>
            <a:xfrm rot="17607428">
              <a:off x="1989544" y="476422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127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900"/>
                </a:spcAft>
                <a:buClrTx/>
                <a:buSzTx/>
                <a:buFont typeface="Wingdings" panose="05000000000000000000" pitchFamily="2" charset="2"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+mn-lt"/>
                  <a:cs typeface="+mn-ea"/>
                  <a:sym typeface="+mn-lt"/>
                </a:rPr>
                <a:t>OPTION 02</a:t>
              </a:r>
              <a:endParaRPr kumimoji="0" 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73" name="Group 21"/>
          <p:cNvGrpSpPr/>
          <p:nvPr/>
        </p:nvGrpSpPr>
        <p:grpSpPr>
          <a:xfrm>
            <a:off x="3331015" y="4199969"/>
            <a:ext cx="1428917" cy="1728312"/>
            <a:chOff x="3574408" y="3365214"/>
            <a:chExt cx="1672417" cy="2023235"/>
          </a:xfrm>
        </p:grpSpPr>
        <p:sp>
          <p:nvSpPr>
            <p:cNvPr id="74" name="Freeform 8"/>
            <p:cNvSpPr>
              <a:spLocks/>
            </p:cNvSpPr>
            <p:nvPr/>
          </p:nvSpPr>
          <p:spPr bwMode="auto">
            <a:xfrm>
              <a:off x="3574408" y="3365214"/>
              <a:ext cx="1672417" cy="2023235"/>
            </a:xfrm>
            <a:custGeom>
              <a:avLst/>
              <a:gdLst>
                <a:gd name="T0" fmla="*/ 471 w 901"/>
                <a:gd name="T1" fmla="*/ 0 h 1090"/>
                <a:gd name="T2" fmla="*/ 0 w 901"/>
                <a:gd name="T3" fmla="*/ 1090 h 1090"/>
                <a:gd name="T4" fmla="*/ 435 w 901"/>
                <a:gd name="T5" fmla="*/ 1090 h 1090"/>
                <a:gd name="T6" fmla="*/ 901 w 901"/>
                <a:gd name="T7" fmla="*/ 0 h 1090"/>
                <a:gd name="T8" fmla="*/ 471 w 901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1" h="1090">
                  <a:moveTo>
                    <a:pt x="471" y="0"/>
                  </a:moveTo>
                  <a:lnTo>
                    <a:pt x="0" y="1090"/>
                  </a:lnTo>
                  <a:lnTo>
                    <a:pt x="435" y="1090"/>
                  </a:lnTo>
                  <a:lnTo>
                    <a:pt x="901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rgbClr val="83AC3F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5" name="Inhaltsplatzhalter 4"/>
            <p:cNvSpPr txBox="1">
              <a:spLocks/>
            </p:cNvSpPr>
            <p:nvPr/>
          </p:nvSpPr>
          <p:spPr>
            <a:xfrm rot="17607428">
              <a:off x="3531258" y="4272734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127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900"/>
                </a:spcAft>
                <a:buClrTx/>
                <a:buSzTx/>
                <a:buFont typeface="Wingdings" panose="05000000000000000000" pitchFamily="2" charset="2"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+mn-lt"/>
                  <a:cs typeface="+mn-ea"/>
                  <a:sym typeface="+mn-lt"/>
                </a:rPr>
                <a:t>OPTION 03</a:t>
              </a:r>
              <a:endParaRPr kumimoji="0" 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76" name="Group 22"/>
          <p:cNvGrpSpPr/>
          <p:nvPr/>
        </p:nvGrpSpPr>
        <p:grpSpPr>
          <a:xfrm>
            <a:off x="4652089" y="2918797"/>
            <a:ext cx="1811124" cy="2589297"/>
            <a:chOff x="5120605" y="1865422"/>
            <a:chExt cx="2119756" cy="3031140"/>
          </a:xfrm>
        </p:grpSpPr>
        <p:sp>
          <p:nvSpPr>
            <p:cNvPr id="77" name="Freeform 11"/>
            <p:cNvSpPr>
              <a:spLocks/>
            </p:cNvSpPr>
            <p:nvPr/>
          </p:nvSpPr>
          <p:spPr bwMode="auto">
            <a:xfrm>
              <a:off x="5120605" y="1865422"/>
              <a:ext cx="2119756" cy="3031140"/>
            </a:xfrm>
            <a:custGeom>
              <a:avLst/>
              <a:gdLst>
                <a:gd name="T0" fmla="*/ 1142 w 1142"/>
                <a:gd name="T1" fmla="*/ 485 h 1633"/>
                <a:gd name="T2" fmla="*/ 927 w 1142"/>
                <a:gd name="T3" fmla="*/ 0 h 1633"/>
                <a:gd name="T4" fmla="*/ 292 w 1142"/>
                <a:gd name="T5" fmla="*/ 485 h 1633"/>
                <a:gd name="T6" fmla="*/ 502 w 1142"/>
                <a:gd name="T7" fmla="*/ 485 h 1633"/>
                <a:gd name="T8" fmla="*/ 0 w 1142"/>
                <a:gd name="T9" fmla="*/ 1633 h 1633"/>
                <a:gd name="T10" fmla="*/ 430 w 1142"/>
                <a:gd name="T11" fmla="*/ 1633 h 1633"/>
                <a:gd name="T12" fmla="*/ 932 w 1142"/>
                <a:gd name="T13" fmla="*/ 485 h 1633"/>
                <a:gd name="T14" fmla="*/ 1142 w 1142"/>
                <a:gd name="T15" fmla="*/ 485 h 1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42" h="1633">
                  <a:moveTo>
                    <a:pt x="1142" y="485"/>
                  </a:moveTo>
                  <a:lnTo>
                    <a:pt x="927" y="0"/>
                  </a:lnTo>
                  <a:lnTo>
                    <a:pt x="292" y="485"/>
                  </a:lnTo>
                  <a:lnTo>
                    <a:pt x="502" y="485"/>
                  </a:lnTo>
                  <a:lnTo>
                    <a:pt x="0" y="1633"/>
                  </a:lnTo>
                  <a:lnTo>
                    <a:pt x="430" y="1633"/>
                  </a:lnTo>
                  <a:lnTo>
                    <a:pt x="932" y="485"/>
                  </a:lnTo>
                  <a:lnTo>
                    <a:pt x="1142" y="485"/>
                  </a:lnTo>
                  <a:close/>
                </a:path>
              </a:pathLst>
            </a:custGeom>
            <a:solidFill>
              <a:srgbClr val="EE852A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8" name="Inhaltsplatzhalter 4"/>
            <p:cNvSpPr txBox="1">
              <a:spLocks/>
            </p:cNvSpPr>
            <p:nvPr/>
          </p:nvSpPr>
          <p:spPr>
            <a:xfrm rot="17607428">
              <a:off x="5190974" y="354103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127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900"/>
                </a:spcAft>
                <a:buClrTx/>
                <a:buSzTx/>
                <a:buFont typeface="Wingdings" panose="05000000000000000000" pitchFamily="2" charset="2"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+mn-lt"/>
                  <a:cs typeface="+mn-ea"/>
                  <a:sym typeface="+mn-lt"/>
                </a:rPr>
                <a:t>OPTION 04</a:t>
              </a:r>
              <a:endParaRPr kumimoji="0" 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n-lt"/>
                <a:cs typeface="+mn-ea"/>
                <a:sym typeface="+mn-lt"/>
              </a:endParaRPr>
            </a:p>
          </p:txBody>
        </p:sp>
      </p:grpSp>
      <p:sp>
        <p:nvSpPr>
          <p:cNvPr id="79" name="Inhaltsplatzhalter 4"/>
          <p:cNvSpPr txBox="1">
            <a:spLocks/>
          </p:cNvSpPr>
          <p:nvPr/>
        </p:nvSpPr>
        <p:spPr>
          <a:xfrm>
            <a:off x="8001242" y="3144061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Font typeface="Wingdings" panose="05000000000000000000" pitchFamily="2" charset="2"/>
              <a:buNone/>
            </a:pPr>
            <a:r>
              <a:rPr lang="en-US" sz="1200" b="1" dirty="0">
                <a:solidFill>
                  <a:srgbClr val="226BAB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80" name="Inhaltsplatzhalter 4"/>
          <p:cNvSpPr txBox="1">
            <a:spLocks/>
          </p:cNvSpPr>
          <p:nvPr/>
        </p:nvSpPr>
        <p:spPr>
          <a:xfrm>
            <a:off x="7176527" y="3305622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Font typeface="Wingdings" panose="05000000000000000000" pitchFamily="2" charset="2"/>
              <a:buNone/>
            </a:pPr>
            <a:r>
              <a:rPr lang="en-US" sz="2400" b="1" dirty="0">
                <a:solidFill>
                  <a:srgbClr val="226BAB"/>
                </a:solidFill>
                <a:latin typeface="+mn-lt"/>
                <a:cs typeface="+mn-ea"/>
                <a:sym typeface="+mn-lt"/>
              </a:rPr>
              <a:t>40%</a:t>
            </a:r>
            <a:endParaRPr lang="en-US" sz="2000" dirty="0">
              <a:solidFill>
                <a:srgbClr val="226BAB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81" name="Inhaltsplatzhalter 4"/>
          <p:cNvSpPr txBox="1">
            <a:spLocks/>
          </p:cNvSpPr>
          <p:nvPr/>
        </p:nvSpPr>
        <p:spPr>
          <a:xfrm>
            <a:off x="8001242" y="400179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Font typeface="Wingdings" panose="05000000000000000000" pitchFamily="2" charset="2"/>
              <a:buNone/>
            </a:pPr>
            <a:r>
              <a:rPr lang="en-US" sz="1200" b="1" dirty="0">
                <a:solidFill>
                  <a:srgbClr val="2E9273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82" name="Inhaltsplatzhalter 4"/>
          <p:cNvSpPr txBox="1">
            <a:spLocks/>
          </p:cNvSpPr>
          <p:nvPr/>
        </p:nvSpPr>
        <p:spPr>
          <a:xfrm>
            <a:off x="7176527" y="4167206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Font typeface="Wingdings" panose="05000000000000000000" pitchFamily="2" charset="2"/>
              <a:buNone/>
            </a:pPr>
            <a:r>
              <a:rPr lang="en-US" sz="2400" b="1" dirty="0">
                <a:solidFill>
                  <a:srgbClr val="2E9273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rgbClr val="2E9273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83" name="Inhaltsplatzhalter 4"/>
          <p:cNvSpPr txBox="1">
            <a:spLocks/>
          </p:cNvSpPr>
          <p:nvPr/>
        </p:nvSpPr>
        <p:spPr>
          <a:xfrm>
            <a:off x="8001242" y="4859532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Font typeface="Wingdings" panose="05000000000000000000" pitchFamily="2" charset="2"/>
              <a:buNone/>
            </a:pPr>
            <a:r>
              <a:rPr lang="en-US" sz="1200" b="1" dirty="0">
                <a:solidFill>
                  <a:srgbClr val="83AC3F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84" name="Inhaltsplatzhalter 4"/>
          <p:cNvSpPr txBox="1">
            <a:spLocks/>
          </p:cNvSpPr>
          <p:nvPr/>
        </p:nvSpPr>
        <p:spPr>
          <a:xfrm>
            <a:off x="7176527" y="5028788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Font typeface="Wingdings" panose="05000000000000000000" pitchFamily="2" charset="2"/>
              <a:buNone/>
            </a:pPr>
            <a:r>
              <a:rPr lang="en-US" sz="2400" b="1" dirty="0">
                <a:solidFill>
                  <a:srgbClr val="83AC3F"/>
                </a:solidFill>
                <a:latin typeface="+mn-lt"/>
                <a:cs typeface="+mn-ea"/>
                <a:sym typeface="+mn-lt"/>
              </a:rPr>
              <a:t>70%</a:t>
            </a:r>
            <a:endParaRPr lang="en-US" sz="2000" dirty="0">
              <a:solidFill>
                <a:srgbClr val="83AC3F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85" name="Inhaltsplatzhalter 4"/>
          <p:cNvSpPr txBox="1">
            <a:spLocks/>
          </p:cNvSpPr>
          <p:nvPr/>
        </p:nvSpPr>
        <p:spPr>
          <a:xfrm>
            <a:off x="8001242" y="571726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Font typeface="Wingdings" panose="05000000000000000000" pitchFamily="2" charset="2"/>
              <a:buNone/>
            </a:pPr>
            <a:r>
              <a:rPr lang="en-US" sz="1200" b="1" dirty="0">
                <a:solidFill>
                  <a:srgbClr val="EE852A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rgbClr val="FFFFFF">
                    <a:lumMod val="50000"/>
                  </a:srgb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86" name="Inhaltsplatzhalter 4"/>
          <p:cNvSpPr txBox="1">
            <a:spLocks/>
          </p:cNvSpPr>
          <p:nvPr/>
        </p:nvSpPr>
        <p:spPr>
          <a:xfrm>
            <a:off x="7176527" y="5890370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Font typeface="Wingdings" panose="05000000000000000000" pitchFamily="2" charset="2"/>
              <a:buNone/>
            </a:pPr>
            <a:r>
              <a:rPr lang="en-US" sz="2400" b="1" dirty="0">
                <a:solidFill>
                  <a:srgbClr val="EE852A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rgbClr val="EE852A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4152892" y="1692400"/>
            <a:ext cx="3255186" cy="48471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zh-CN" altLang="en-US" sz="2700" dirty="0">
                <a:solidFill>
                  <a:srgbClr val="000000">
                    <a:lumMod val="65000"/>
                    <a:lumOff val="35000"/>
                  </a:srgbClr>
                </a:solidFill>
                <a:latin typeface="+mn-lt"/>
                <a:ea typeface="+mn-ea"/>
                <a:cs typeface="+mn-ea"/>
                <a:sym typeface="+mn-lt"/>
              </a:rPr>
              <a:t>彩色信息可视化图表</a:t>
            </a:r>
            <a:endParaRPr lang="en-US" sz="2700" dirty="0">
              <a:solidFill>
                <a:srgbClr val="000000">
                  <a:lumMod val="65000"/>
                  <a:lumOff val="35000"/>
                </a:srgb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88" name="Group 10"/>
          <p:cNvGrpSpPr/>
          <p:nvPr/>
        </p:nvGrpSpPr>
        <p:grpSpPr>
          <a:xfrm>
            <a:off x="5541998" y="2386304"/>
            <a:ext cx="476947" cy="72179"/>
            <a:chOff x="5925320" y="1387851"/>
            <a:chExt cx="585169" cy="88574"/>
          </a:xfrm>
        </p:grpSpPr>
        <p:sp>
          <p:nvSpPr>
            <p:cNvPr id="89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solidFill>
              <a:srgbClr val="226BAB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90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rgbClr val="2E9273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91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rgbClr val="83AC3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92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rgbClr val="EE852A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93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rgbClr val="B0252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94" name="TextBox 93"/>
          <p:cNvSpPr txBox="1"/>
          <p:nvPr/>
        </p:nvSpPr>
        <p:spPr>
          <a:xfrm>
            <a:off x="5054648" y="2112853"/>
            <a:ext cx="1451656" cy="253900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en-US" sz="1200">
                <a:solidFill>
                  <a:srgbClr val="FFFFFF">
                    <a:lumMod val="65000"/>
                  </a:srgb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1200" dirty="0">
              <a:solidFill>
                <a:srgbClr val="FFFFFF">
                  <a:lumMod val="65000"/>
                </a:srgb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6943831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00"/>
                            </p:stCondLst>
                            <p:childTnLst>
                              <p:par>
                                <p:cTn id="1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"/>
                            </p:stCondLst>
                            <p:childTnLst>
                              <p:par>
                                <p:cTn id="2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500"/>
                            </p:stCondLst>
                            <p:childTnLst>
                              <p:par>
                                <p:cTn id="3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2000"/>
                            </p:stCondLst>
                            <p:childTnLst>
                              <p:par>
                                <p:cTn id="4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2500"/>
                            </p:stCondLst>
                            <p:childTnLst>
                              <p:par>
                                <p:cTn id="52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54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9" grpId="0"/>
      <p:bldP spid="80" grpId="0"/>
      <p:bldP spid="81" grpId="0"/>
      <p:bldP spid="82" grpId="0"/>
      <p:bldP spid="83" grpId="0"/>
      <p:bldP spid="84" grpId="0"/>
      <p:bldP spid="85" grpId="0"/>
      <p:bldP spid="86" grpId="0"/>
      <p:bldP spid="87" grpId="0"/>
      <p:bldP spid="9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/>
          <p:cNvSpPr>
            <a:spLocks/>
          </p:cNvSpPr>
          <p:nvPr/>
        </p:nvSpPr>
        <p:spPr bwMode="auto">
          <a:xfrm>
            <a:off x="4237752" y="4199968"/>
            <a:ext cx="1249707" cy="1308126"/>
          </a:xfrm>
          <a:custGeom>
            <a:avLst/>
            <a:gdLst>
              <a:gd name="T0" fmla="*/ 430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197 w 788"/>
              <a:gd name="T9" fmla="*/ 0 h 825"/>
              <a:gd name="T10" fmla="*/ 430 w 788"/>
              <a:gd name="T11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88" h="825">
                <a:moveTo>
                  <a:pt x="430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197" y="0"/>
                </a:lnTo>
                <a:lnTo>
                  <a:pt x="430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924607" y="4620155"/>
            <a:ext cx="1249707" cy="1308126"/>
          </a:xfrm>
          <a:custGeom>
            <a:avLst/>
            <a:gdLst>
              <a:gd name="T0" fmla="*/ 429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429 w 788"/>
              <a:gd name="T9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25">
                <a:moveTo>
                  <a:pt x="429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429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1609877" y="5032412"/>
            <a:ext cx="1249707" cy="1316054"/>
          </a:xfrm>
          <a:custGeom>
            <a:avLst/>
            <a:gdLst>
              <a:gd name="T0" fmla="*/ 430 w 788"/>
              <a:gd name="T1" fmla="*/ 0 h 830"/>
              <a:gd name="T2" fmla="*/ 788 w 788"/>
              <a:gd name="T3" fmla="*/ 830 h 830"/>
              <a:gd name="T4" fmla="*/ 358 w 788"/>
              <a:gd name="T5" fmla="*/ 830 h 830"/>
              <a:gd name="T6" fmla="*/ 0 w 788"/>
              <a:gd name="T7" fmla="*/ 0 h 830"/>
              <a:gd name="T8" fmla="*/ 430 w 788"/>
              <a:gd name="T9" fmla="*/ 0 h 8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30">
                <a:moveTo>
                  <a:pt x="430" y="0"/>
                </a:moveTo>
                <a:lnTo>
                  <a:pt x="788" y="830"/>
                </a:lnTo>
                <a:lnTo>
                  <a:pt x="358" y="830"/>
                </a:lnTo>
                <a:lnTo>
                  <a:pt x="0" y="0"/>
                </a:lnTo>
                <a:lnTo>
                  <a:pt x="430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5" name="Group 3"/>
          <p:cNvGrpSpPr/>
          <p:nvPr/>
        </p:nvGrpSpPr>
        <p:grpSpPr>
          <a:xfrm>
            <a:off x="864493" y="5032413"/>
            <a:ext cx="1427330" cy="1736240"/>
            <a:chOff x="508001" y="4339709"/>
            <a:chExt cx="1670561" cy="2032516"/>
          </a:xfrm>
        </p:grpSpPr>
        <p:sp>
          <p:nvSpPr>
            <p:cNvPr id="6" name="Freeform 10"/>
            <p:cNvSpPr>
              <a:spLocks/>
            </p:cNvSpPr>
            <p:nvPr/>
          </p:nvSpPr>
          <p:spPr bwMode="auto">
            <a:xfrm>
              <a:off x="508001" y="4339709"/>
              <a:ext cx="1670561" cy="2032516"/>
            </a:xfrm>
            <a:custGeom>
              <a:avLst/>
              <a:gdLst>
                <a:gd name="T0" fmla="*/ 470 w 900"/>
                <a:gd name="T1" fmla="*/ 0 h 1095"/>
                <a:gd name="T2" fmla="*/ 0 w 900"/>
                <a:gd name="T3" fmla="*/ 1095 h 1095"/>
                <a:gd name="T4" fmla="*/ 434 w 900"/>
                <a:gd name="T5" fmla="*/ 1095 h 1095"/>
                <a:gd name="T6" fmla="*/ 900 w 900"/>
                <a:gd name="T7" fmla="*/ 0 h 1095"/>
                <a:gd name="T8" fmla="*/ 470 w 900"/>
                <a:gd name="T9" fmla="*/ 0 h 10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5">
                  <a:moveTo>
                    <a:pt x="470" y="0"/>
                  </a:moveTo>
                  <a:lnTo>
                    <a:pt x="0" y="1095"/>
                  </a:lnTo>
                  <a:lnTo>
                    <a:pt x="434" y="1095"/>
                  </a:lnTo>
                  <a:lnTo>
                    <a:pt x="900" y="0"/>
                  </a:lnTo>
                  <a:lnTo>
                    <a:pt x="47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" name="Inhaltsplatzhalter 4"/>
            <p:cNvSpPr txBox="1">
              <a:spLocks/>
            </p:cNvSpPr>
            <p:nvPr/>
          </p:nvSpPr>
          <p:spPr>
            <a:xfrm rot="17607428">
              <a:off x="482880" y="5229887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01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8" name="Group 20"/>
          <p:cNvGrpSpPr/>
          <p:nvPr/>
        </p:nvGrpSpPr>
        <p:grpSpPr>
          <a:xfrm>
            <a:off x="2177638" y="4620156"/>
            <a:ext cx="1427330" cy="1728312"/>
            <a:chOff x="2044917" y="3857102"/>
            <a:chExt cx="1670561" cy="2023235"/>
          </a:xfrm>
        </p:grpSpPr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2044917" y="3857102"/>
              <a:ext cx="1670561" cy="2023235"/>
            </a:xfrm>
            <a:custGeom>
              <a:avLst/>
              <a:gdLst>
                <a:gd name="T0" fmla="*/ 471 w 900"/>
                <a:gd name="T1" fmla="*/ 0 h 1090"/>
                <a:gd name="T2" fmla="*/ 0 w 900"/>
                <a:gd name="T3" fmla="*/ 1090 h 1090"/>
                <a:gd name="T4" fmla="*/ 430 w 900"/>
                <a:gd name="T5" fmla="*/ 1090 h 1090"/>
                <a:gd name="T6" fmla="*/ 900 w 900"/>
                <a:gd name="T7" fmla="*/ 0 h 1090"/>
                <a:gd name="T8" fmla="*/ 471 w 900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0">
                  <a:moveTo>
                    <a:pt x="471" y="0"/>
                  </a:moveTo>
                  <a:lnTo>
                    <a:pt x="0" y="1090"/>
                  </a:lnTo>
                  <a:lnTo>
                    <a:pt x="430" y="1090"/>
                  </a:lnTo>
                  <a:lnTo>
                    <a:pt x="900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0" name="Inhaltsplatzhalter 4"/>
            <p:cNvSpPr txBox="1">
              <a:spLocks/>
            </p:cNvSpPr>
            <p:nvPr/>
          </p:nvSpPr>
          <p:spPr>
            <a:xfrm rot="17607428">
              <a:off x="1989544" y="476422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02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11" name="Group 21"/>
          <p:cNvGrpSpPr/>
          <p:nvPr/>
        </p:nvGrpSpPr>
        <p:grpSpPr>
          <a:xfrm>
            <a:off x="3484436" y="4199969"/>
            <a:ext cx="1428917" cy="1728312"/>
            <a:chOff x="3574408" y="3365214"/>
            <a:chExt cx="1672417" cy="2023235"/>
          </a:xfrm>
        </p:grpSpPr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3574408" y="3365214"/>
              <a:ext cx="1672417" cy="2023235"/>
            </a:xfrm>
            <a:custGeom>
              <a:avLst/>
              <a:gdLst>
                <a:gd name="T0" fmla="*/ 471 w 901"/>
                <a:gd name="T1" fmla="*/ 0 h 1090"/>
                <a:gd name="T2" fmla="*/ 0 w 901"/>
                <a:gd name="T3" fmla="*/ 1090 h 1090"/>
                <a:gd name="T4" fmla="*/ 435 w 901"/>
                <a:gd name="T5" fmla="*/ 1090 h 1090"/>
                <a:gd name="T6" fmla="*/ 901 w 901"/>
                <a:gd name="T7" fmla="*/ 0 h 1090"/>
                <a:gd name="T8" fmla="*/ 471 w 901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1" h="1090">
                  <a:moveTo>
                    <a:pt x="471" y="0"/>
                  </a:moveTo>
                  <a:lnTo>
                    <a:pt x="0" y="1090"/>
                  </a:lnTo>
                  <a:lnTo>
                    <a:pt x="435" y="1090"/>
                  </a:lnTo>
                  <a:lnTo>
                    <a:pt x="901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3" name="Inhaltsplatzhalter 4"/>
            <p:cNvSpPr txBox="1">
              <a:spLocks/>
            </p:cNvSpPr>
            <p:nvPr/>
          </p:nvSpPr>
          <p:spPr>
            <a:xfrm rot="17607428">
              <a:off x="3531258" y="4272734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03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14" name="Group 22"/>
          <p:cNvGrpSpPr/>
          <p:nvPr/>
        </p:nvGrpSpPr>
        <p:grpSpPr>
          <a:xfrm>
            <a:off x="4805510" y="2918797"/>
            <a:ext cx="1811124" cy="2589297"/>
            <a:chOff x="5120605" y="1865422"/>
            <a:chExt cx="2119756" cy="3031140"/>
          </a:xfrm>
        </p:grpSpPr>
        <p:sp>
          <p:nvSpPr>
            <p:cNvPr id="15" name="Freeform 11"/>
            <p:cNvSpPr>
              <a:spLocks/>
            </p:cNvSpPr>
            <p:nvPr/>
          </p:nvSpPr>
          <p:spPr bwMode="auto">
            <a:xfrm>
              <a:off x="5120605" y="1865422"/>
              <a:ext cx="2119756" cy="3031140"/>
            </a:xfrm>
            <a:custGeom>
              <a:avLst/>
              <a:gdLst>
                <a:gd name="T0" fmla="*/ 1142 w 1142"/>
                <a:gd name="T1" fmla="*/ 485 h 1633"/>
                <a:gd name="T2" fmla="*/ 927 w 1142"/>
                <a:gd name="T3" fmla="*/ 0 h 1633"/>
                <a:gd name="T4" fmla="*/ 292 w 1142"/>
                <a:gd name="T5" fmla="*/ 485 h 1633"/>
                <a:gd name="T6" fmla="*/ 502 w 1142"/>
                <a:gd name="T7" fmla="*/ 485 h 1633"/>
                <a:gd name="T8" fmla="*/ 0 w 1142"/>
                <a:gd name="T9" fmla="*/ 1633 h 1633"/>
                <a:gd name="T10" fmla="*/ 430 w 1142"/>
                <a:gd name="T11" fmla="*/ 1633 h 1633"/>
                <a:gd name="T12" fmla="*/ 932 w 1142"/>
                <a:gd name="T13" fmla="*/ 485 h 1633"/>
                <a:gd name="T14" fmla="*/ 1142 w 1142"/>
                <a:gd name="T15" fmla="*/ 485 h 1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42" h="1633">
                  <a:moveTo>
                    <a:pt x="1142" y="485"/>
                  </a:moveTo>
                  <a:lnTo>
                    <a:pt x="927" y="0"/>
                  </a:lnTo>
                  <a:lnTo>
                    <a:pt x="292" y="485"/>
                  </a:lnTo>
                  <a:lnTo>
                    <a:pt x="502" y="485"/>
                  </a:lnTo>
                  <a:lnTo>
                    <a:pt x="0" y="1633"/>
                  </a:lnTo>
                  <a:lnTo>
                    <a:pt x="430" y="1633"/>
                  </a:lnTo>
                  <a:lnTo>
                    <a:pt x="932" y="485"/>
                  </a:lnTo>
                  <a:lnTo>
                    <a:pt x="1142" y="485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6" name="Inhaltsplatzhalter 4"/>
            <p:cNvSpPr txBox="1">
              <a:spLocks/>
            </p:cNvSpPr>
            <p:nvPr/>
          </p:nvSpPr>
          <p:spPr>
            <a:xfrm rot="17607428">
              <a:off x="5190974" y="354103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04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sp>
        <p:nvSpPr>
          <p:cNvPr id="17" name="Inhaltsplatzhalter 4"/>
          <p:cNvSpPr txBox="1">
            <a:spLocks/>
          </p:cNvSpPr>
          <p:nvPr/>
        </p:nvSpPr>
        <p:spPr>
          <a:xfrm>
            <a:off x="8154663" y="3144061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18" name="Inhaltsplatzhalter 4"/>
          <p:cNvSpPr txBox="1">
            <a:spLocks/>
          </p:cNvSpPr>
          <p:nvPr/>
        </p:nvSpPr>
        <p:spPr>
          <a:xfrm>
            <a:off x="7329948" y="3305622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40%</a:t>
            </a:r>
            <a:endParaRPr lang="en-US" sz="2000" dirty="0">
              <a:solidFill>
                <a:schemeClr val="accent1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19" name="Inhaltsplatzhalter 4"/>
          <p:cNvSpPr txBox="1">
            <a:spLocks/>
          </p:cNvSpPr>
          <p:nvPr/>
        </p:nvSpPr>
        <p:spPr>
          <a:xfrm>
            <a:off x="8154663" y="400179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0" name="Inhaltsplatzhalter 4"/>
          <p:cNvSpPr txBox="1">
            <a:spLocks/>
          </p:cNvSpPr>
          <p:nvPr/>
        </p:nvSpPr>
        <p:spPr>
          <a:xfrm>
            <a:off x="7329948" y="4167206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chemeClr val="accent2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1" name="Inhaltsplatzhalter 4"/>
          <p:cNvSpPr txBox="1">
            <a:spLocks/>
          </p:cNvSpPr>
          <p:nvPr/>
        </p:nvSpPr>
        <p:spPr>
          <a:xfrm>
            <a:off x="8154663" y="4859532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2" name="Inhaltsplatzhalter 4"/>
          <p:cNvSpPr txBox="1">
            <a:spLocks/>
          </p:cNvSpPr>
          <p:nvPr/>
        </p:nvSpPr>
        <p:spPr>
          <a:xfrm>
            <a:off x="7329948" y="5028788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70%</a:t>
            </a:r>
            <a:endParaRPr lang="en-US" sz="2000" dirty="0">
              <a:solidFill>
                <a:schemeClr val="accent3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3" name="Inhaltsplatzhalter 4"/>
          <p:cNvSpPr txBox="1">
            <a:spLocks/>
          </p:cNvSpPr>
          <p:nvPr/>
        </p:nvSpPr>
        <p:spPr>
          <a:xfrm>
            <a:off x="8154663" y="571726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4" name="Inhaltsplatzhalter 4"/>
          <p:cNvSpPr txBox="1">
            <a:spLocks/>
          </p:cNvSpPr>
          <p:nvPr/>
        </p:nvSpPr>
        <p:spPr>
          <a:xfrm>
            <a:off x="7329948" y="5890370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chemeClr val="accent4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306313" y="1692400"/>
            <a:ext cx="3255186" cy="48471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zh-CN" altLang="en-US" sz="27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彩色信息可视化图表</a:t>
            </a:r>
            <a:endParaRPr lang="en-US" sz="27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26" name="Group 10"/>
          <p:cNvGrpSpPr/>
          <p:nvPr/>
        </p:nvGrpSpPr>
        <p:grpSpPr>
          <a:xfrm>
            <a:off x="5695419" y="2386304"/>
            <a:ext cx="476947" cy="72179"/>
            <a:chOff x="5925320" y="1387851"/>
            <a:chExt cx="585169" cy="88574"/>
          </a:xfrm>
        </p:grpSpPr>
        <p:sp>
          <p:nvSpPr>
            <p:cNvPr id="27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28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29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0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1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32" name="TextBox 31"/>
          <p:cNvSpPr txBox="1"/>
          <p:nvPr/>
        </p:nvSpPr>
        <p:spPr>
          <a:xfrm>
            <a:off x="5208069" y="2112853"/>
            <a:ext cx="1451656" cy="253900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en-US" sz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27868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00"/>
                            </p:stCondLst>
                            <p:childTnLst>
                              <p:par>
                                <p:cTn id="1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"/>
                            </p:stCondLst>
                            <p:childTnLst>
                              <p:par>
                                <p:cTn id="2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500"/>
                            </p:stCondLst>
                            <p:childTnLst>
                              <p:par>
                                <p:cTn id="3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2000"/>
                            </p:stCondLst>
                            <p:childTnLst>
                              <p:par>
                                <p:cTn id="4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2500"/>
                            </p:stCondLst>
                            <p:childTnLst>
                              <p:par>
                                <p:cTn id="52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54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3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/>
          <p:cNvSpPr>
            <a:spLocks/>
          </p:cNvSpPr>
          <p:nvPr/>
        </p:nvSpPr>
        <p:spPr bwMode="auto">
          <a:xfrm>
            <a:off x="4237752" y="4199968"/>
            <a:ext cx="1249707" cy="1308126"/>
          </a:xfrm>
          <a:custGeom>
            <a:avLst/>
            <a:gdLst>
              <a:gd name="T0" fmla="*/ 430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197 w 788"/>
              <a:gd name="T9" fmla="*/ 0 h 825"/>
              <a:gd name="T10" fmla="*/ 430 w 788"/>
              <a:gd name="T11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88" h="825">
                <a:moveTo>
                  <a:pt x="430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197" y="0"/>
                </a:lnTo>
                <a:lnTo>
                  <a:pt x="430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924607" y="4620155"/>
            <a:ext cx="1249707" cy="1308126"/>
          </a:xfrm>
          <a:custGeom>
            <a:avLst/>
            <a:gdLst>
              <a:gd name="T0" fmla="*/ 429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429 w 788"/>
              <a:gd name="T9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25">
                <a:moveTo>
                  <a:pt x="429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429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1609877" y="5032412"/>
            <a:ext cx="1249707" cy="1316054"/>
          </a:xfrm>
          <a:custGeom>
            <a:avLst/>
            <a:gdLst>
              <a:gd name="T0" fmla="*/ 430 w 788"/>
              <a:gd name="T1" fmla="*/ 0 h 830"/>
              <a:gd name="T2" fmla="*/ 788 w 788"/>
              <a:gd name="T3" fmla="*/ 830 h 830"/>
              <a:gd name="T4" fmla="*/ 358 w 788"/>
              <a:gd name="T5" fmla="*/ 830 h 830"/>
              <a:gd name="T6" fmla="*/ 0 w 788"/>
              <a:gd name="T7" fmla="*/ 0 h 830"/>
              <a:gd name="T8" fmla="*/ 430 w 788"/>
              <a:gd name="T9" fmla="*/ 0 h 8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30">
                <a:moveTo>
                  <a:pt x="430" y="0"/>
                </a:moveTo>
                <a:lnTo>
                  <a:pt x="788" y="830"/>
                </a:lnTo>
                <a:lnTo>
                  <a:pt x="358" y="830"/>
                </a:lnTo>
                <a:lnTo>
                  <a:pt x="0" y="0"/>
                </a:lnTo>
                <a:lnTo>
                  <a:pt x="430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5" name="Group 3"/>
          <p:cNvGrpSpPr/>
          <p:nvPr/>
        </p:nvGrpSpPr>
        <p:grpSpPr>
          <a:xfrm>
            <a:off x="864493" y="5032413"/>
            <a:ext cx="1427330" cy="1736240"/>
            <a:chOff x="508001" y="4339709"/>
            <a:chExt cx="1670561" cy="2032516"/>
          </a:xfrm>
        </p:grpSpPr>
        <p:sp>
          <p:nvSpPr>
            <p:cNvPr id="6" name="Freeform 10"/>
            <p:cNvSpPr>
              <a:spLocks/>
            </p:cNvSpPr>
            <p:nvPr/>
          </p:nvSpPr>
          <p:spPr bwMode="auto">
            <a:xfrm>
              <a:off x="508001" y="4339709"/>
              <a:ext cx="1670561" cy="2032516"/>
            </a:xfrm>
            <a:custGeom>
              <a:avLst/>
              <a:gdLst>
                <a:gd name="T0" fmla="*/ 470 w 900"/>
                <a:gd name="T1" fmla="*/ 0 h 1095"/>
                <a:gd name="T2" fmla="*/ 0 w 900"/>
                <a:gd name="T3" fmla="*/ 1095 h 1095"/>
                <a:gd name="T4" fmla="*/ 434 w 900"/>
                <a:gd name="T5" fmla="*/ 1095 h 1095"/>
                <a:gd name="T6" fmla="*/ 900 w 900"/>
                <a:gd name="T7" fmla="*/ 0 h 1095"/>
                <a:gd name="T8" fmla="*/ 470 w 900"/>
                <a:gd name="T9" fmla="*/ 0 h 10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5">
                  <a:moveTo>
                    <a:pt x="470" y="0"/>
                  </a:moveTo>
                  <a:lnTo>
                    <a:pt x="0" y="1095"/>
                  </a:lnTo>
                  <a:lnTo>
                    <a:pt x="434" y="1095"/>
                  </a:lnTo>
                  <a:lnTo>
                    <a:pt x="900" y="0"/>
                  </a:lnTo>
                  <a:lnTo>
                    <a:pt x="47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" name="Inhaltsplatzhalter 4"/>
            <p:cNvSpPr txBox="1">
              <a:spLocks/>
            </p:cNvSpPr>
            <p:nvPr/>
          </p:nvSpPr>
          <p:spPr>
            <a:xfrm rot="17607428">
              <a:off x="482880" y="5229887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01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8" name="Group 20"/>
          <p:cNvGrpSpPr/>
          <p:nvPr/>
        </p:nvGrpSpPr>
        <p:grpSpPr>
          <a:xfrm>
            <a:off x="2177638" y="4620156"/>
            <a:ext cx="1427330" cy="1728312"/>
            <a:chOff x="2044917" y="3857102"/>
            <a:chExt cx="1670561" cy="2023235"/>
          </a:xfrm>
        </p:grpSpPr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2044917" y="3857102"/>
              <a:ext cx="1670561" cy="2023235"/>
            </a:xfrm>
            <a:custGeom>
              <a:avLst/>
              <a:gdLst>
                <a:gd name="T0" fmla="*/ 471 w 900"/>
                <a:gd name="T1" fmla="*/ 0 h 1090"/>
                <a:gd name="T2" fmla="*/ 0 w 900"/>
                <a:gd name="T3" fmla="*/ 1090 h 1090"/>
                <a:gd name="T4" fmla="*/ 430 w 900"/>
                <a:gd name="T5" fmla="*/ 1090 h 1090"/>
                <a:gd name="T6" fmla="*/ 900 w 900"/>
                <a:gd name="T7" fmla="*/ 0 h 1090"/>
                <a:gd name="T8" fmla="*/ 471 w 900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0">
                  <a:moveTo>
                    <a:pt x="471" y="0"/>
                  </a:moveTo>
                  <a:lnTo>
                    <a:pt x="0" y="1090"/>
                  </a:lnTo>
                  <a:lnTo>
                    <a:pt x="430" y="1090"/>
                  </a:lnTo>
                  <a:lnTo>
                    <a:pt x="900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0" name="Inhaltsplatzhalter 4"/>
            <p:cNvSpPr txBox="1">
              <a:spLocks/>
            </p:cNvSpPr>
            <p:nvPr/>
          </p:nvSpPr>
          <p:spPr>
            <a:xfrm rot="17607428">
              <a:off x="1989544" y="476422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02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11" name="Group 21"/>
          <p:cNvGrpSpPr/>
          <p:nvPr/>
        </p:nvGrpSpPr>
        <p:grpSpPr>
          <a:xfrm>
            <a:off x="3484436" y="4199969"/>
            <a:ext cx="1428917" cy="1728312"/>
            <a:chOff x="3574408" y="3365214"/>
            <a:chExt cx="1672417" cy="2023235"/>
          </a:xfrm>
        </p:grpSpPr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3574408" y="3365214"/>
              <a:ext cx="1672417" cy="2023235"/>
            </a:xfrm>
            <a:custGeom>
              <a:avLst/>
              <a:gdLst>
                <a:gd name="T0" fmla="*/ 471 w 901"/>
                <a:gd name="T1" fmla="*/ 0 h 1090"/>
                <a:gd name="T2" fmla="*/ 0 w 901"/>
                <a:gd name="T3" fmla="*/ 1090 h 1090"/>
                <a:gd name="T4" fmla="*/ 435 w 901"/>
                <a:gd name="T5" fmla="*/ 1090 h 1090"/>
                <a:gd name="T6" fmla="*/ 901 w 901"/>
                <a:gd name="T7" fmla="*/ 0 h 1090"/>
                <a:gd name="T8" fmla="*/ 471 w 901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1" h="1090">
                  <a:moveTo>
                    <a:pt x="471" y="0"/>
                  </a:moveTo>
                  <a:lnTo>
                    <a:pt x="0" y="1090"/>
                  </a:lnTo>
                  <a:lnTo>
                    <a:pt x="435" y="1090"/>
                  </a:lnTo>
                  <a:lnTo>
                    <a:pt x="901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3" name="Inhaltsplatzhalter 4"/>
            <p:cNvSpPr txBox="1">
              <a:spLocks/>
            </p:cNvSpPr>
            <p:nvPr/>
          </p:nvSpPr>
          <p:spPr>
            <a:xfrm rot="17607428">
              <a:off x="3531258" y="4272734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03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14" name="Group 22"/>
          <p:cNvGrpSpPr/>
          <p:nvPr/>
        </p:nvGrpSpPr>
        <p:grpSpPr>
          <a:xfrm>
            <a:off x="4805510" y="2918797"/>
            <a:ext cx="1811124" cy="2589297"/>
            <a:chOff x="5120605" y="1865422"/>
            <a:chExt cx="2119756" cy="3031140"/>
          </a:xfrm>
        </p:grpSpPr>
        <p:sp>
          <p:nvSpPr>
            <p:cNvPr id="15" name="Freeform 11"/>
            <p:cNvSpPr>
              <a:spLocks/>
            </p:cNvSpPr>
            <p:nvPr/>
          </p:nvSpPr>
          <p:spPr bwMode="auto">
            <a:xfrm>
              <a:off x="5120605" y="1865422"/>
              <a:ext cx="2119756" cy="3031140"/>
            </a:xfrm>
            <a:custGeom>
              <a:avLst/>
              <a:gdLst>
                <a:gd name="T0" fmla="*/ 1142 w 1142"/>
                <a:gd name="T1" fmla="*/ 485 h 1633"/>
                <a:gd name="T2" fmla="*/ 927 w 1142"/>
                <a:gd name="T3" fmla="*/ 0 h 1633"/>
                <a:gd name="T4" fmla="*/ 292 w 1142"/>
                <a:gd name="T5" fmla="*/ 485 h 1633"/>
                <a:gd name="T6" fmla="*/ 502 w 1142"/>
                <a:gd name="T7" fmla="*/ 485 h 1633"/>
                <a:gd name="T8" fmla="*/ 0 w 1142"/>
                <a:gd name="T9" fmla="*/ 1633 h 1633"/>
                <a:gd name="T10" fmla="*/ 430 w 1142"/>
                <a:gd name="T11" fmla="*/ 1633 h 1633"/>
                <a:gd name="T12" fmla="*/ 932 w 1142"/>
                <a:gd name="T13" fmla="*/ 485 h 1633"/>
                <a:gd name="T14" fmla="*/ 1142 w 1142"/>
                <a:gd name="T15" fmla="*/ 485 h 1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42" h="1633">
                  <a:moveTo>
                    <a:pt x="1142" y="485"/>
                  </a:moveTo>
                  <a:lnTo>
                    <a:pt x="927" y="0"/>
                  </a:lnTo>
                  <a:lnTo>
                    <a:pt x="292" y="485"/>
                  </a:lnTo>
                  <a:lnTo>
                    <a:pt x="502" y="485"/>
                  </a:lnTo>
                  <a:lnTo>
                    <a:pt x="0" y="1633"/>
                  </a:lnTo>
                  <a:lnTo>
                    <a:pt x="430" y="1633"/>
                  </a:lnTo>
                  <a:lnTo>
                    <a:pt x="932" y="485"/>
                  </a:lnTo>
                  <a:lnTo>
                    <a:pt x="1142" y="485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6" name="Inhaltsplatzhalter 4"/>
            <p:cNvSpPr txBox="1">
              <a:spLocks/>
            </p:cNvSpPr>
            <p:nvPr/>
          </p:nvSpPr>
          <p:spPr>
            <a:xfrm rot="17607428">
              <a:off x="5190974" y="354103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04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sp>
        <p:nvSpPr>
          <p:cNvPr id="17" name="Inhaltsplatzhalter 4"/>
          <p:cNvSpPr txBox="1">
            <a:spLocks/>
          </p:cNvSpPr>
          <p:nvPr/>
        </p:nvSpPr>
        <p:spPr>
          <a:xfrm>
            <a:off x="8154663" y="3144061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18" name="Inhaltsplatzhalter 4"/>
          <p:cNvSpPr txBox="1">
            <a:spLocks/>
          </p:cNvSpPr>
          <p:nvPr/>
        </p:nvSpPr>
        <p:spPr>
          <a:xfrm>
            <a:off x="7329948" y="3305622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40%</a:t>
            </a:r>
            <a:endParaRPr lang="en-US" sz="2000" dirty="0">
              <a:solidFill>
                <a:schemeClr val="accent1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19" name="Inhaltsplatzhalter 4"/>
          <p:cNvSpPr txBox="1">
            <a:spLocks/>
          </p:cNvSpPr>
          <p:nvPr/>
        </p:nvSpPr>
        <p:spPr>
          <a:xfrm>
            <a:off x="8154663" y="400179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0" name="Inhaltsplatzhalter 4"/>
          <p:cNvSpPr txBox="1">
            <a:spLocks/>
          </p:cNvSpPr>
          <p:nvPr/>
        </p:nvSpPr>
        <p:spPr>
          <a:xfrm>
            <a:off x="7329948" y="4167206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chemeClr val="accent2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1" name="Inhaltsplatzhalter 4"/>
          <p:cNvSpPr txBox="1">
            <a:spLocks/>
          </p:cNvSpPr>
          <p:nvPr/>
        </p:nvSpPr>
        <p:spPr>
          <a:xfrm>
            <a:off x="8154663" y="4859532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2" name="Inhaltsplatzhalter 4"/>
          <p:cNvSpPr txBox="1">
            <a:spLocks/>
          </p:cNvSpPr>
          <p:nvPr/>
        </p:nvSpPr>
        <p:spPr>
          <a:xfrm>
            <a:off x="7329948" y="5028788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70%</a:t>
            </a:r>
            <a:endParaRPr lang="en-US" sz="2000" dirty="0">
              <a:solidFill>
                <a:schemeClr val="accent3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3" name="Inhaltsplatzhalter 4"/>
          <p:cNvSpPr txBox="1">
            <a:spLocks/>
          </p:cNvSpPr>
          <p:nvPr/>
        </p:nvSpPr>
        <p:spPr>
          <a:xfrm>
            <a:off x="8154663" y="571726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4" name="Inhaltsplatzhalter 4"/>
          <p:cNvSpPr txBox="1">
            <a:spLocks/>
          </p:cNvSpPr>
          <p:nvPr/>
        </p:nvSpPr>
        <p:spPr>
          <a:xfrm>
            <a:off x="7329948" y="5890370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chemeClr val="accent4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306313" y="1692400"/>
            <a:ext cx="3255186" cy="48471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zh-CN" altLang="en-US" sz="27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彩色信息可视化图表</a:t>
            </a:r>
            <a:endParaRPr lang="en-US" sz="27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26" name="Group 10"/>
          <p:cNvGrpSpPr/>
          <p:nvPr/>
        </p:nvGrpSpPr>
        <p:grpSpPr>
          <a:xfrm>
            <a:off x="5695419" y="2386304"/>
            <a:ext cx="476947" cy="72179"/>
            <a:chOff x="5925320" y="1387851"/>
            <a:chExt cx="585169" cy="88574"/>
          </a:xfrm>
        </p:grpSpPr>
        <p:sp>
          <p:nvSpPr>
            <p:cNvPr id="27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28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29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0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1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32" name="TextBox 31"/>
          <p:cNvSpPr txBox="1"/>
          <p:nvPr/>
        </p:nvSpPr>
        <p:spPr>
          <a:xfrm>
            <a:off x="5208069" y="2112853"/>
            <a:ext cx="1451656" cy="253900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en-US" sz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774917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00"/>
                            </p:stCondLst>
                            <p:childTnLst>
                              <p:par>
                                <p:cTn id="1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"/>
                            </p:stCondLst>
                            <p:childTnLst>
                              <p:par>
                                <p:cTn id="2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500"/>
                            </p:stCondLst>
                            <p:childTnLst>
                              <p:par>
                                <p:cTn id="3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2000"/>
                            </p:stCondLst>
                            <p:childTnLst>
                              <p:par>
                                <p:cTn id="4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2500"/>
                            </p:stCondLst>
                            <p:childTnLst>
                              <p:par>
                                <p:cTn id="52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54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3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/>
          <p:cNvSpPr>
            <a:spLocks/>
          </p:cNvSpPr>
          <p:nvPr/>
        </p:nvSpPr>
        <p:spPr bwMode="auto">
          <a:xfrm>
            <a:off x="4237752" y="4199968"/>
            <a:ext cx="1249707" cy="1308126"/>
          </a:xfrm>
          <a:custGeom>
            <a:avLst/>
            <a:gdLst>
              <a:gd name="T0" fmla="*/ 430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197 w 788"/>
              <a:gd name="T9" fmla="*/ 0 h 825"/>
              <a:gd name="T10" fmla="*/ 430 w 788"/>
              <a:gd name="T11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88" h="825">
                <a:moveTo>
                  <a:pt x="430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197" y="0"/>
                </a:lnTo>
                <a:lnTo>
                  <a:pt x="430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924607" y="4620155"/>
            <a:ext cx="1249707" cy="1308126"/>
          </a:xfrm>
          <a:custGeom>
            <a:avLst/>
            <a:gdLst>
              <a:gd name="T0" fmla="*/ 429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429 w 788"/>
              <a:gd name="T9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25">
                <a:moveTo>
                  <a:pt x="429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429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1609877" y="5032412"/>
            <a:ext cx="1249707" cy="1316054"/>
          </a:xfrm>
          <a:custGeom>
            <a:avLst/>
            <a:gdLst>
              <a:gd name="T0" fmla="*/ 430 w 788"/>
              <a:gd name="T1" fmla="*/ 0 h 830"/>
              <a:gd name="T2" fmla="*/ 788 w 788"/>
              <a:gd name="T3" fmla="*/ 830 h 830"/>
              <a:gd name="T4" fmla="*/ 358 w 788"/>
              <a:gd name="T5" fmla="*/ 830 h 830"/>
              <a:gd name="T6" fmla="*/ 0 w 788"/>
              <a:gd name="T7" fmla="*/ 0 h 830"/>
              <a:gd name="T8" fmla="*/ 430 w 788"/>
              <a:gd name="T9" fmla="*/ 0 h 8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30">
                <a:moveTo>
                  <a:pt x="430" y="0"/>
                </a:moveTo>
                <a:lnTo>
                  <a:pt x="788" y="830"/>
                </a:lnTo>
                <a:lnTo>
                  <a:pt x="358" y="830"/>
                </a:lnTo>
                <a:lnTo>
                  <a:pt x="0" y="0"/>
                </a:lnTo>
                <a:lnTo>
                  <a:pt x="430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5" name="Group 3"/>
          <p:cNvGrpSpPr/>
          <p:nvPr/>
        </p:nvGrpSpPr>
        <p:grpSpPr>
          <a:xfrm>
            <a:off x="864493" y="5032413"/>
            <a:ext cx="1427330" cy="1736240"/>
            <a:chOff x="508001" y="4339709"/>
            <a:chExt cx="1670561" cy="2032516"/>
          </a:xfrm>
        </p:grpSpPr>
        <p:sp>
          <p:nvSpPr>
            <p:cNvPr id="6" name="Freeform 10"/>
            <p:cNvSpPr>
              <a:spLocks/>
            </p:cNvSpPr>
            <p:nvPr/>
          </p:nvSpPr>
          <p:spPr bwMode="auto">
            <a:xfrm>
              <a:off x="508001" y="4339709"/>
              <a:ext cx="1670561" cy="2032516"/>
            </a:xfrm>
            <a:custGeom>
              <a:avLst/>
              <a:gdLst>
                <a:gd name="T0" fmla="*/ 470 w 900"/>
                <a:gd name="T1" fmla="*/ 0 h 1095"/>
                <a:gd name="T2" fmla="*/ 0 w 900"/>
                <a:gd name="T3" fmla="*/ 1095 h 1095"/>
                <a:gd name="T4" fmla="*/ 434 w 900"/>
                <a:gd name="T5" fmla="*/ 1095 h 1095"/>
                <a:gd name="T6" fmla="*/ 900 w 900"/>
                <a:gd name="T7" fmla="*/ 0 h 1095"/>
                <a:gd name="T8" fmla="*/ 470 w 900"/>
                <a:gd name="T9" fmla="*/ 0 h 10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5">
                  <a:moveTo>
                    <a:pt x="470" y="0"/>
                  </a:moveTo>
                  <a:lnTo>
                    <a:pt x="0" y="1095"/>
                  </a:lnTo>
                  <a:lnTo>
                    <a:pt x="434" y="1095"/>
                  </a:lnTo>
                  <a:lnTo>
                    <a:pt x="900" y="0"/>
                  </a:lnTo>
                  <a:lnTo>
                    <a:pt x="47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" name="Inhaltsplatzhalter 4"/>
            <p:cNvSpPr txBox="1">
              <a:spLocks/>
            </p:cNvSpPr>
            <p:nvPr/>
          </p:nvSpPr>
          <p:spPr>
            <a:xfrm rot="17607428">
              <a:off x="482880" y="5229887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01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8" name="Group 20"/>
          <p:cNvGrpSpPr/>
          <p:nvPr/>
        </p:nvGrpSpPr>
        <p:grpSpPr>
          <a:xfrm>
            <a:off x="2177638" y="4620156"/>
            <a:ext cx="1427330" cy="1728312"/>
            <a:chOff x="2044917" y="3857102"/>
            <a:chExt cx="1670561" cy="2023235"/>
          </a:xfrm>
        </p:grpSpPr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2044917" y="3857102"/>
              <a:ext cx="1670561" cy="2023235"/>
            </a:xfrm>
            <a:custGeom>
              <a:avLst/>
              <a:gdLst>
                <a:gd name="T0" fmla="*/ 471 w 900"/>
                <a:gd name="T1" fmla="*/ 0 h 1090"/>
                <a:gd name="T2" fmla="*/ 0 w 900"/>
                <a:gd name="T3" fmla="*/ 1090 h 1090"/>
                <a:gd name="T4" fmla="*/ 430 w 900"/>
                <a:gd name="T5" fmla="*/ 1090 h 1090"/>
                <a:gd name="T6" fmla="*/ 900 w 900"/>
                <a:gd name="T7" fmla="*/ 0 h 1090"/>
                <a:gd name="T8" fmla="*/ 471 w 900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0">
                  <a:moveTo>
                    <a:pt x="471" y="0"/>
                  </a:moveTo>
                  <a:lnTo>
                    <a:pt x="0" y="1090"/>
                  </a:lnTo>
                  <a:lnTo>
                    <a:pt x="430" y="1090"/>
                  </a:lnTo>
                  <a:lnTo>
                    <a:pt x="900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0" name="Inhaltsplatzhalter 4"/>
            <p:cNvSpPr txBox="1">
              <a:spLocks/>
            </p:cNvSpPr>
            <p:nvPr/>
          </p:nvSpPr>
          <p:spPr>
            <a:xfrm rot="17607428">
              <a:off x="1989544" y="476422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02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11" name="Group 21"/>
          <p:cNvGrpSpPr/>
          <p:nvPr/>
        </p:nvGrpSpPr>
        <p:grpSpPr>
          <a:xfrm>
            <a:off x="3484436" y="4199969"/>
            <a:ext cx="1428917" cy="1728312"/>
            <a:chOff x="3574408" y="3365214"/>
            <a:chExt cx="1672417" cy="2023235"/>
          </a:xfrm>
        </p:grpSpPr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3574408" y="3365214"/>
              <a:ext cx="1672417" cy="2023235"/>
            </a:xfrm>
            <a:custGeom>
              <a:avLst/>
              <a:gdLst>
                <a:gd name="T0" fmla="*/ 471 w 901"/>
                <a:gd name="T1" fmla="*/ 0 h 1090"/>
                <a:gd name="T2" fmla="*/ 0 w 901"/>
                <a:gd name="T3" fmla="*/ 1090 h 1090"/>
                <a:gd name="T4" fmla="*/ 435 w 901"/>
                <a:gd name="T5" fmla="*/ 1090 h 1090"/>
                <a:gd name="T6" fmla="*/ 901 w 901"/>
                <a:gd name="T7" fmla="*/ 0 h 1090"/>
                <a:gd name="T8" fmla="*/ 471 w 901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1" h="1090">
                  <a:moveTo>
                    <a:pt x="471" y="0"/>
                  </a:moveTo>
                  <a:lnTo>
                    <a:pt x="0" y="1090"/>
                  </a:lnTo>
                  <a:lnTo>
                    <a:pt x="435" y="1090"/>
                  </a:lnTo>
                  <a:lnTo>
                    <a:pt x="901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3" name="Inhaltsplatzhalter 4"/>
            <p:cNvSpPr txBox="1">
              <a:spLocks/>
            </p:cNvSpPr>
            <p:nvPr/>
          </p:nvSpPr>
          <p:spPr>
            <a:xfrm rot="17607428">
              <a:off x="3531258" y="4272734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03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14" name="Group 22"/>
          <p:cNvGrpSpPr/>
          <p:nvPr/>
        </p:nvGrpSpPr>
        <p:grpSpPr>
          <a:xfrm>
            <a:off x="4805510" y="2918797"/>
            <a:ext cx="1811124" cy="2589297"/>
            <a:chOff x="5120605" y="1865422"/>
            <a:chExt cx="2119756" cy="3031140"/>
          </a:xfrm>
        </p:grpSpPr>
        <p:sp>
          <p:nvSpPr>
            <p:cNvPr id="15" name="Freeform 11"/>
            <p:cNvSpPr>
              <a:spLocks/>
            </p:cNvSpPr>
            <p:nvPr/>
          </p:nvSpPr>
          <p:spPr bwMode="auto">
            <a:xfrm>
              <a:off x="5120605" y="1865422"/>
              <a:ext cx="2119756" cy="3031140"/>
            </a:xfrm>
            <a:custGeom>
              <a:avLst/>
              <a:gdLst>
                <a:gd name="T0" fmla="*/ 1142 w 1142"/>
                <a:gd name="T1" fmla="*/ 485 h 1633"/>
                <a:gd name="T2" fmla="*/ 927 w 1142"/>
                <a:gd name="T3" fmla="*/ 0 h 1633"/>
                <a:gd name="T4" fmla="*/ 292 w 1142"/>
                <a:gd name="T5" fmla="*/ 485 h 1633"/>
                <a:gd name="T6" fmla="*/ 502 w 1142"/>
                <a:gd name="T7" fmla="*/ 485 h 1633"/>
                <a:gd name="T8" fmla="*/ 0 w 1142"/>
                <a:gd name="T9" fmla="*/ 1633 h 1633"/>
                <a:gd name="T10" fmla="*/ 430 w 1142"/>
                <a:gd name="T11" fmla="*/ 1633 h 1633"/>
                <a:gd name="T12" fmla="*/ 932 w 1142"/>
                <a:gd name="T13" fmla="*/ 485 h 1633"/>
                <a:gd name="T14" fmla="*/ 1142 w 1142"/>
                <a:gd name="T15" fmla="*/ 485 h 1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42" h="1633">
                  <a:moveTo>
                    <a:pt x="1142" y="485"/>
                  </a:moveTo>
                  <a:lnTo>
                    <a:pt x="927" y="0"/>
                  </a:lnTo>
                  <a:lnTo>
                    <a:pt x="292" y="485"/>
                  </a:lnTo>
                  <a:lnTo>
                    <a:pt x="502" y="485"/>
                  </a:lnTo>
                  <a:lnTo>
                    <a:pt x="0" y="1633"/>
                  </a:lnTo>
                  <a:lnTo>
                    <a:pt x="430" y="1633"/>
                  </a:lnTo>
                  <a:lnTo>
                    <a:pt x="932" y="485"/>
                  </a:lnTo>
                  <a:lnTo>
                    <a:pt x="1142" y="485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6" name="Inhaltsplatzhalter 4"/>
            <p:cNvSpPr txBox="1">
              <a:spLocks/>
            </p:cNvSpPr>
            <p:nvPr/>
          </p:nvSpPr>
          <p:spPr>
            <a:xfrm rot="17607428">
              <a:off x="5190974" y="354103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04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sp>
        <p:nvSpPr>
          <p:cNvPr id="17" name="Inhaltsplatzhalter 4"/>
          <p:cNvSpPr txBox="1">
            <a:spLocks/>
          </p:cNvSpPr>
          <p:nvPr/>
        </p:nvSpPr>
        <p:spPr>
          <a:xfrm>
            <a:off x="8154663" y="3144061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18" name="Inhaltsplatzhalter 4"/>
          <p:cNvSpPr txBox="1">
            <a:spLocks/>
          </p:cNvSpPr>
          <p:nvPr/>
        </p:nvSpPr>
        <p:spPr>
          <a:xfrm>
            <a:off x="7329948" y="3305622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40%</a:t>
            </a:r>
            <a:endParaRPr lang="en-US" sz="2000" dirty="0">
              <a:solidFill>
                <a:schemeClr val="accent1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19" name="Inhaltsplatzhalter 4"/>
          <p:cNvSpPr txBox="1">
            <a:spLocks/>
          </p:cNvSpPr>
          <p:nvPr/>
        </p:nvSpPr>
        <p:spPr>
          <a:xfrm>
            <a:off x="8154663" y="400179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0" name="Inhaltsplatzhalter 4"/>
          <p:cNvSpPr txBox="1">
            <a:spLocks/>
          </p:cNvSpPr>
          <p:nvPr/>
        </p:nvSpPr>
        <p:spPr>
          <a:xfrm>
            <a:off x="7329948" y="4167206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chemeClr val="accent2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1" name="Inhaltsplatzhalter 4"/>
          <p:cNvSpPr txBox="1">
            <a:spLocks/>
          </p:cNvSpPr>
          <p:nvPr/>
        </p:nvSpPr>
        <p:spPr>
          <a:xfrm>
            <a:off x="8154663" y="4859532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2" name="Inhaltsplatzhalter 4"/>
          <p:cNvSpPr txBox="1">
            <a:spLocks/>
          </p:cNvSpPr>
          <p:nvPr/>
        </p:nvSpPr>
        <p:spPr>
          <a:xfrm>
            <a:off x="7329948" y="5028788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70%</a:t>
            </a:r>
            <a:endParaRPr lang="en-US" sz="2000" dirty="0">
              <a:solidFill>
                <a:schemeClr val="accent3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3" name="Inhaltsplatzhalter 4"/>
          <p:cNvSpPr txBox="1">
            <a:spLocks/>
          </p:cNvSpPr>
          <p:nvPr/>
        </p:nvSpPr>
        <p:spPr>
          <a:xfrm>
            <a:off x="8154663" y="571726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4" name="Inhaltsplatzhalter 4"/>
          <p:cNvSpPr txBox="1">
            <a:spLocks/>
          </p:cNvSpPr>
          <p:nvPr/>
        </p:nvSpPr>
        <p:spPr>
          <a:xfrm>
            <a:off x="7329948" y="5890370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chemeClr val="accent4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306313" y="1692400"/>
            <a:ext cx="3255186" cy="48471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zh-CN" altLang="en-US" sz="27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彩色信息可视化图表</a:t>
            </a:r>
            <a:endParaRPr lang="en-US" sz="27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26" name="Group 10"/>
          <p:cNvGrpSpPr/>
          <p:nvPr/>
        </p:nvGrpSpPr>
        <p:grpSpPr>
          <a:xfrm>
            <a:off x="5695419" y="2386304"/>
            <a:ext cx="476947" cy="72179"/>
            <a:chOff x="5925320" y="1387851"/>
            <a:chExt cx="585169" cy="88574"/>
          </a:xfrm>
        </p:grpSpPr>
        <p:sp>
          <p:nvSpPr>
            <p:cNvPr id="27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28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29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0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1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32" name="TextBox 31"/>
          <p:cNvSpPr txBox="1"/>
          <p:nvPr/>
        </p:nvSpPr>
        <p:spPr>
          <a:xfrm>
            <a:off x="5208069" y="2112853"/>
            <a:ext cx="1451656" cy="253900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en-US" sz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774917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00"/>
                            </p:stCondLst>
                            <p:childTnLst>
                              <p:par>
                                <p:cTn id="1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"/>
                            </p:stCondLst>
                            <p:childTnLst>
                              <p:par>
                                <p:cTn id="2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500"/>
                            </p:stCondLst>
                            <p:childTnLst>
                              <p:par>
                                <p:cTn id="3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2000"/>
                            </p:stCondLst>
                            <p:childTnLst>
                              <p:par>
                                <p:cTn id="4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2500"/>
                            </p:stCondLst>
                            <p:childTnLst>
                              <p:par>
                                <p:cTn id="52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54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3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/>
          <p:cNvSpPr>
            <a:spLocks/>
          </p:cNvSpPr>
          <p:nvPr/>
        </p:nvSpPr>
        <p:spPr bwMode="auto">
          <a:xfrm>
            <a:off x="4237752" y="4199968"/>
            <a:ext cx="1249707" cy="1308126"/>
          </a:xfrm>
          <a:custGeom>
            <a:avLst/>
            <a:gdLst>
              <a:gd name="T0" fmla="*/ 430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197 w 788"/>
              <a:gd name="T9" fmla="*/ 0 h 825"/>
              <a:gd name="T10" fmla="*/ 430 w 788"/>
              <a:gd name="T11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88" h="825">
                <a:moveTo>
                  <a:pt x="430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197" y="0"/>
                </a:lnTo>
                <a:lnTo>
                  <a:pt x="430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2924607" y="4620155"/>
            <a:ext cx="1249707" cy="1308126"/>
          </a:xfrm>
          <a:custGeom>
            <a:avLst/>
            <a:gdLst>
              <a:gd name="T0" fmla="*/ 429 w 788"/>
              <a:gd name="T1" fmla="*/ 0 h 825"/>
              <a:gd name="T2" fmla="*/ 788 w 788"/>
              <a:gd name="T3" fmla="*/ 825 h 825"/>
              <a:gd name="T4" fmla="*/ 358 w 788"/>
              <a:gd name="T5" fmla="*/ 825 h 825"/>
              <a:gd name="T6" fmla="*/ 0 w 788"/>
              <a:gd name="T7" fmla="*/ 0 h 825"/>
              <a:gd name="T8" fmla="*/ 429 w 788"/>
              <a:gd name="T9" fmla="*/ 0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25">
                <a:moveTo>
                  <a:pt x="429" y="0"/>
                </a:moveTo>
                <a:lnTo>
                  <a:pt x="788" y="825"/>
                </a:lnTo>
                <a:lnTo>
                  <a:pt x="358" y="825"/>
                </a:lnTo>
                <a:lnTo>
                  <a:pt x="0" y="0"/>
                </a:lnTo>
                <a:lnTo>
                  <a:pt x="429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1609877" y="5032412"/>
            <a:ext cx="1249707" cy="1316054"/>
          </a:xfrm>
          <a:custGeom>
            <a:avLst/>
            <a:gdLst>
              <a:gd name="T0" fmla="*/ 430 w 788"/>
              <a:gd name="T1" fmla="*/ 0 h 830"/>
              <a:gd name="T2" fmla="*/ 788 w 788"/>
              <a:gd name="T3" fmla="*/ 830 h 830"/>
              <a:gd name="T4" fmla="*/ 358 w 788"/>
              <a:gd name="T5" fmla="*/ 830 h 830"/>
              <a:gd name="T6" fmla="*/ 0 w 788"/>
              <a:gd name="T7" fmla="*/ 0 h 830"/>
              <a:gd name="T8" fmla="*/ 430 w 788"/>
              <a:gd name="T9" fmla="*/ 0 h 8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88" h="830">
                <a:moveTo>
                  <a:pt x="430" y="0"/>
                </a:moveTo>
                <a:lnTo>
                  <a:pt x="788" y="830"/>
                </a:lnTo>
                <a:lnTo>
                  <a:pt x="358" y="830"/>
                </a:lnTo>
                <a:lnTo>
                  <a:pt x="0" y="0"/>
                </a:lnTo>
                <a:lnTo>
                  <a:pt x="430" y="0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5" name="Group 3"/>
          <p:cNvGrpSpPr/>
          <p:nvPr/>
        </p:nvGrpSpPr>
        <p:grpSpPr>
          <a:xfrm>
            <a:off x="864493" y="5032413"/>
            <a:ext cx="1427330" cy="1736240"/>
            <a:chOff x="508001" y="4339709"/>
            <a:chExt cx="1670561" cy="2032516"/>
          </a:xfrm>
        </p:grpSpPr>
        <p:sp>
          <p:nvSpPr>
            <p:cNvPr id="6" name="Freeform 10"/>
            <p:cNvSpPr>
              <a:spLocks/>
            </p:cNvSpPr>
            <p:nvPr/>
          </p:nvSpPr>
          <p:spPr bwMode="auto">
            <a:xfrm>
              <a:off x="508001" y="4339709"/>
              <a:ext cx="1670561" cy="2032516"/>
            </a:xfrm>
            <a:custGeom>
              <a:avLst/>
              <a:gdLst>
                <a:gd name="T0" fmla="*/ 470 w 900"/>
                <a:gd name="T1" fmla="*/ 0 h 1095"/>
                <a:gd name="T2" fmla="*/ 0 w 900"/>
                <a:gd name="T3" fmla="*/ 1095 h 1095"/>
                <a:gd name="T4" fmla="*/ 434 w 900"/>
                <a:gd name="T5" fmla="*/ 1095 h 1095"/>
                <a:gd name="T6" fmla="*/ 900 w 900"/>
                <a:gd name="T7" fmla="*/ 0 h 1095"/>
                <a:gd name="T8" fmla="*/ 470 w 900"/>
                <a:gd name="T9" fmla="*/ 0 h 10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5">
                  <a:moveTo>
                    <a:pt x="470" y="0"/>
                  </a:moveTo>
                  <a:lnTo>
                    <a:pt x="0" y="1095"/>
                  </a:lnTo>
                  <a:lnTo>
                    <a:pt x="434" y="1095"/>
                  </a:lnTo>
                  <a:lnTo>
                    <a:pt x="900" y="0"/>
                  </a:lnTo>
                  <a:lnTo>
                    <a:pt x="47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" name="Inhaltsplatzhalter 4"/>
            <p:cNvSpPr txBox="1">
              <a:spLocks/>
            </p:cNvSpPr>
            <p:nvPr/>
          </p:nvSpPr>
          <p:spPr>
            <a:xfrm rot="17607428">
              <a:off x="482880" y="5229887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01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8" name="Group 20"/>
          <p:cNvGrpSpPr/>
          <p:nvPr/>
        </p:nvGrpSpPr>
        <p:grpSpPr>
          <a:xfrm>
            <a:off x="2177638" y="4620156"/>
            <a:ext cx="1427330" cy="1728312"/>
            <a:chOff x="2044917" y="3857102"/>
            <a:chExt cx="1670561" cy="2023235"/>
          </a:xfrm>
        </p:grpSpPr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2044917" y="3857102"/>
              <a:ext cx="1670561" cy="2023235"/>
            </a:xfrm>
            <a:custGeom>
              <a:avLst/>
              <a:gdLst>
                <a:gd name="T0" fmla="*/ 471 w 900"/>
                <a:gd name="T1" fmla="*/ 0 h 1090"/>
                <a:gd name="T2" fmla="*/ 0 w 900"/>
                <a:gd name="T3" fmla="*/ 1090 h 1090"/>
                <a:gd name="T4" fmla="*/ 430 w 900"/>
                <a:gd name="T5" fmla="*/ 1090 h 1090"/>
                <a:gd name="T6" fmla="*/ 900 w 900"/>
                <a:gd name="T7" fmla="*/ 0 h 1090"/>
                <a:gd name="T8" fmla="*/ 471 w 900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0" h="1090">
                  <a:moveTo>
                    <a:pt x="471" y="0"/>
                  </a:moveTo>
                  <a:lnTo>
                    <a:pt x="0" y="1090"/>
                  </a:lnTo>
                  <a:lnTo>
                    <a:pt x="430" y="1090"/>
                  </a:lnTo>
                  <a:lnTo>
                    <a:pt x="900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0" name="Inhaltsplatzhalter 4"/>
            <p:cNvSpPr txBox="1">
              <a:spLocks/>
            </p:cNvSpPr>
            <p:nvPr/>
          </p:nvSpPr>
          <p:spPr>
            <a:xfrm rot="17607428">
              <a:off x="1989544" y="476422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02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11" name="Group 21"/>
          <p:cNvGrpSpPr/>
          <p:nvPr/>
        </p:nvGrpSpPr>
        <p:grpSpPr>
          <a:xfrm>
            <a:off x="3484436" y="4199969"/>
            <a:ext cx="1428917" cy="1728312"/>
            <a:chOff x="3574408" y="3365214"/>
            <a:chExt cx="1672417" cy="2023235"/>
          </a:xfrm>
        </p:grpSpPr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3574408" y="3365214"/>
              <a:ext cx="1672417" cy="2023235"/>
            </a:xfrm>
            <a:custGeom>
              <a:avLst/>
              <a:gdLst>
                <a:gd name="T0" fmla="*/ 471 w 901"/>
                <a:gd name="T1" fmla="*/ 0 h 1090"/>
                <a:gd name="T2" fmla="*/ 0 w 901"/>
                <a:gd name="T3" fmla="*/ 1090 h 1090"/>
                <a:gd name="T4" fmla="*/ 435 w 901"/>
                <a:gd name="T5" fmla="*/ 1090 h 1090"/>
                <a:gd name="T6" fmla="*/ 901 w 901"/>
                <a:gd name="T7" fmla="*/ 0 h 1090"/>
                <a:gd name="T8" fmla="*/ 471 w 901"/>
                <a:gd name="T9" fmla="*/ 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1" h="1090">
                  <a:moveTo>
                    <a:pt x="471" y="0"/>
                  </a:moveTo>
                  <a:lnTo>
                    <a:pt x="0" y="1090"/>
                  </a:lnTo>
                  <a:lnTo>
                    <a:pt x="435" y="1090"/>
                  </a:lnTo>
                  <a:lnTo>
                    <a:pt x="901" y="0"/>
                  </a:lnTo>
                  <a:lnTo>
                    <a:pt x="471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3" name="Inhaltsplatzhalter 4"/>
            <p:cNvSpPr txBox="1">
              <a:spLocks/>
            </p:cNvSpPr>
            <p:nvPr/>
          </p:nvSpPr>
          <p:spPr>
            <a:xfrm rot="17607428">
              <a:off x="3531258" y="4272734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03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grpSp>
        <p:nvGrpSpPr>
          <p:cNvPr id="14" name="Group 22"/>
          <p:cNvGrpSpPr/>
          <p:nvPr/>
        </p:nvGrpSpPr>
        <p:grpSpPr>
          <a:xfrm>
            <a:off x="4805510" y="2918797"/>
            <a:ext cx="1811124" cy="2589297"/>
            <a:chOff x="5120605" y="1865422"/>
            <a:chExt cx="2119756" cy="3031140"/>
          </a:xfrm>
        </p:grpSpPr>
        <p:sp>
          <p:nvSpPr>
            <p:cNvPr id="15" name="Freeform 11"/>
            <p:cNvSpPr>
              <a:spLocks/>
            </p:cNvSpPr>
            <p:nvPr/>
          </p:nvSpPr>
          <p:spPr bwMode="auto">
            <a:xfrm>
              <a:off x="5120605" y="1865422"/>
              <a:ext cx="2119756" cy="3031140"/>
            </a:xfrm>
            <a:custGeom>
              <a:avLst/>
              <a:gdLst>
                <a:gd name="T0" fmla="*/ 1142 w 1142"/>
                <a:gd name="T1" fmla="*/ 485 h 1633"/>
                <a:gd name="T2" fmla="*/ 927 w 1142"/>
                <a:gd name="T3" fmla="*/ 0 h 1633"/>
                <a:gd name="T4" fmla="*/ 292 w 1142"/>
                <a:gd name="T5" fmla="*/ 485 h 1633"/>
                <a:gd name="T6" fmla="*/ 502 w 1142"/>
                <a:gd name="T7" fmla="*/ 485 h 1633"/>
                <a:gd name="T8" fmla="*/ 0 w 1142"/>
                <a:gd name="T9" fmla="*/ 1633 h 1633"/>
                <a:gd name="T10" fmla="*/ 430 w 1142"/>
                <a:gd name="T11" fmla="*/ 1633 h 1633"/>
                <a:gd name="T12" fmla="*/ 932 w 1142"/>
                <a:gd name="T13" fmla="*/ 485 h 1633"/>
                <a:gd name="T14" fmla="*/ 1142 w 1142"/>
                <a:gd name="T15" fmla="*/ 485 h 1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42" h="1633">
                  <a:moveTo>
                    <a:pt x="1142" y="485"/>
                  </a:moveTo>
                  <a:lnTo>
                    <a:pt x="927" y="0"/>
                  </a:lnTo>
                  <a:lnTo>
                    <a:pt x="292" y="485"/>
                  </a:lnTo>
                  <a:lnTo>
                    <a:pt x="502" y="485"/>
                  </a:lnTo>
                  <a:lnTo>
                    <a:pt x="0" y="1633"/>
                  </a:lnTo>
                  <a:lnTo>
                    <a:pt x="430" y="1633"/>
                  </a:lnTo>
                  <a:lnTo>
                    <a:pt x="932" y="485"/>
                  </a:lnTo>
                  <a:lnTo>
                    <a:pt x="1142" y="485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6" name="Inhaltsplatzhalter 4"/>
            <p:cNvSpPr txBox="1">
              <a:spLocks/>
            </p:cNvSpPr>
            <p:nvPr/>
          </p:nvSpPr>
          <p:spPr>
            <a:xfrm rot="17607428">
              <a:off x="5190974" y="3541030"/>
              <a:ext cx="1720804" cy="252158"/>
            </a:xfrm>
            <a:prstGeom prst="rect">
              <a:avLst/>
            </a:prstGeom>
          </p:spPr>
          <p:txBody>
            <a:bodyPr wrap="square" lIns="0" tIns="0" rIns="0" bIns="0" anchor="ctr">
              <a:spAutoFit/>
            </a:bodyPr>
            <a:lstStyle>
              <a:lvl1pPr marL="272967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Wingdings" panose="05000000000000000000" pitchFamily="2" charset="2"/>
                <a:buChar char="§"/>
                <a:defRPr sz="23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1pPr>
              <a:lvl2pPr marL="807798" indent="-272967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20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2pPr>
              <a:lvl3pPr marL="1080764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9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3pPr>
              <a:lvl4pPr marL="1436256" indent="-177748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4pPr>
              <a:lvl5pPr marL="1793335" indent="-179335" algn="l" defTabSz="914127" rtl="0" eaLnBrk="1" latinLnBrk="0" hangingPunct="1">
                <a:lnSpc>
                  <a:spcPct val="90000"/>
                </a:lnSpc>
                <a:spcBef>
                  <a:spcPts val="0"/>
                </a:spcBef>
                <a:spcAft>
                  <a:spcPts val="1000"/>
                </a:spcAft>
                <a:buFont typeface="Symbol" panose="05050102010706020507" pitchFamily="18" charset="2"/>
                <a:buChar char="-"/>
                <a:defRPr sz="1600" kern="1200">
                  <a:solidFill>
                    <a:schemeClr val="bg1"/>
                  </a:solidFill>
                  <a:latin typeface="Calibri Light" panose="020F0302020204030204" pitchFamily="34" charset="0"/>
                  <a:ea typeface="+mn-ea"/>
                  <a:cs typeface="+mn-cs"/>
                </a:defRPr>
              </a:lvl5pPr>
              <a:lvl6pPr marL="2513847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0910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7972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5034" indent="-228532" algn="l" defTabSz="914127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00000"/>
                </a:lnSpc>
                <a:spcAft>
                  <a:spcPts val="900"/>
                </a:spcAft>
                <a:buNone/>
              </a:pPr>
              <a:r>
                <a:rPr lang="en-US" sz="1400" b="1" dirty="0">
                  <a:latin typeface="+mn-lt"/>
                  <a:cs typeface="+mn-ea"/>
                  <a:sym typeface="+mn-lt"/>
                </a:rPr>
                <a:t>OPTION 04</a:t>
              </a:r>
              <a:endParaRPr lang="en-US" sz="1100" dirty="0">
                <a:latin typeface="+mn-lt"/>
                <a:cs typeface="+mn-ea"/>
                <a:sym typeface="+mn-lt"/>
              </a:endParaRPr>
            </a:p>
          </p:txBody>
        </p:sp>
      </p:grpSp>
      <p:sp>
        <p:nvSpPr>
          <p:cNvPr id="17" name="Inhaltsplatzhalter 4"/>
          <p:cNvSpPr txBox="1">
            <a:spLocks/>
          </p:cNvSpPr>
          <p:nvPr/>
        </p:nvSpPr>
        <p:spPr>
          <a:xfrm>
            <a:off x="8154663" y="3144061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18" name="Inhaltsplatzhalter 4"/>
          <p:cNvSpPr txBox="1">
            <a:spLocks/>
          </p:cNvSpPr>
          <p:nvPr/>
        </p:nvSpPr>
        <p:spPr>
          <a:xfrm>
            <a:off x="7329948" y="3305622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40%</a:t>
            </a:r>
            <a:endParaRPr lang="en-US" sz="2000" dirty="0">
              <a:solidFill>
                <a:schemeClr val="accent1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19" name="Inhaltsplatzhalter 4"/>
          <p:cNvSpPr txBox="1">
            <a:spLocks/>
          </p:cNvSpPr>
          <p:nvPr/>
        </p:nvSpPr>
        <p:spPr>
          <a:xfrm>
            <a:off x="8154663" y="400179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0" name="Inhaltsplatzhalter 4"/>
          <p:cNvSpPr txBox="1">
            <a:spLocks/>
          </p:cNvSpPr>
          <p:nvPr/>
        </p:nvSpPr>
        <p:spPr>
          <a:xfrm>
            <a:off x="7329948" y="4167206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chemeClr val="accent2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1" name="Inhaltsplatzhalter 4"/>
          <p:cNvSpPr txBox="1">
            <a:spLocks/>
          </p:cNvSpPr>
          <p:nvPr/>
        </p:nvSpPr>
        <p:spPr>
          <a:xfrm>
            <a:off x="8154663" y="4859532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2" name="Inhaltsplatzhalter 4"/>
          <p:cNvSpPr txBox="1">
            <a:spLocks/>
          </p:cNvSpPr>
          <p:nvPr/>
        </p:nvSpPr>
        <p:spPr>
          <a:xfrm>
            <a:off x="7329948" y="5028788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70%</a:t>
            </a:r>
            <a:endParaRPr lang="en-US" sz="2000" dirty="0">
              <a:solidFill>
                <a:schemeClr val="accent3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3" name="Inhaltsplatzhalter 4"/>
          <p:cNvSpPr txBox="1">
            <a:spLocks/>
          </p:cNvSpPr>
          <p:nvPr/>
        </p:nvSpPr>
        <p:spPr>
          <a:xfrm>
            <a:off x="8154663" y="5717267"/>
            <a:ext cx="2296925" cy="69245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12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1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4" name="Inhaltsplatzhalter 4"/>
          <p:cNvSpPr txBox="1">
            <a:spLocks/>
          </p:cNvSpPr>
          <p:nvPr/>
        </p:nvSpPr>
        <p:spPr>
          <a:xfrm>
            <a:off x="7329948" y="5890370"/>
            <a:ext cx="664023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900"/>
              </a:spcAft>
              <a:buNone/>
            </a:pPr>
            <a:r>
              <a:rPr lang="en-US" sz="2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50%</a:t>
            </a:r>
            <a:endParaRPr lang="en-US" sz="2000" dirty="0">
              <a:solidFill>
                <a:schemeClr val="accent4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306313" y="1692400"/>
            <a:ext cx="3255186" cy="48471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zh-CN" altLang="en-US" sz="27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彩色信息可视化图表</a:t>
            </a:r>
            <a:endParaRPr lang="en-US" sz="27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26" name="Group 10"/>
          <p:cNvGrpSpPr/>
          <p:nvPr/>
        </p:nvGrpSpPr>
        <p:grpSpPr>
          <a:xfrm>
            <a:off x="5695419" y="2386304"/>
            <a:ext cx="476947" cy="72179"/>
            <a:chOff x="5925320" y="1387851"/>
            <a:chExt cx="585169" cy="88574"/>
          </a:xfrm>
        </p:grpSpPr>
        <p:sp>
          <p:nvSpPr>
            <p:cNvPr id="27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28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29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0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1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32" name="TextBox 31"/>
          <p:cNvSpPr txBox="1"/>
          <p:nvPr/>
        </p:nvSpPr>
        <p:spPr>
          <a:xfrm>
            <a:off x="5208069" y="2112853"/>
            <a:ext cx="1451656" cy="253900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pPr algn="ctr"/>
            <a:r>
              <a:rPr lang="en-US" sz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774917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00"/>
                            </p:stCondLst>
                            <p:childTnLst>
                              <p:par>
                                <p:cTn id="1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"/>
                            </p:stCondLst>
                            <p:childTnLst>
                              <p:par>
                                <p:cTn id="2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500"/>
                            </p:stCondLst>
                            <p:childTnLst>
                              <p:par>
                                <p:cTn id="3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2" presetClass="entr" presetSubtype="2" accel="18000" decel="82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2000"/>
                            </p:stCondLst>
                            <p:childTnLst>
                              <p:par>
                                <p:cTn id="4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2500"/>
                            </p:stCondLst>
                            <p:childTnLst>
                              <p:par>
                                <p:cTn id="52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54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3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3716694"/>
            <a:ext cx="11522074" cy="828073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www.xbdown.com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749336"/>
            <a:ext cx="11522074" cy="9768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小白</a:t>
            </a:r>
            <a:r>
              <a:rPr lang="en-US" altLang="zh-CN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1824960" y="4932727"/>
            <a:ext cx="7898056" cy="2132813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www.xbdown.com/pptmoban/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板：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www.xbdown.com/jierippt/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www.xbdown.com/pptbeijing/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www.xbdown.com/ppttubiao/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www.xbdown.com/pptsucai/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www.xbdown.com/pptjiaocheng/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www.xbdown.com/fonts/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490800772"/>
      </p:ext>
    </p:extLst>
  </p:cSld>
  <p:clrMapOvr>
    <a:masterClrMapping/>
  </p:clrMapOvr>
  <p:transition advClick="0" advTm="0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模板网：www.1ppt.com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2wgormgi">
      <a:majorFont>
        <a:latin typeface="微软雅黑"/>
        <a:ea typeface="微软雅黑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>
          <a:solidFill>
            <a:schemeClr val="bg1">
              <a:lumMod val="75000"/>
            </a:schemeClr>
          </a:solidFill>
        </a:ln>
        <a:effectLst/>
        <a:scene3d>
          <a:camera prst="orthographicFront"/>
          <a:lightRig rig="flat" dir="t"/>
        </a:scene3d>
        <a:sp3d>
          <a:extrusionClr>
            <a:schemeClr val="bg1"/>
          </a:extrusionClr>
          <a:contourClr>
            <a:schemeClr val="bg1"/>
          </a:contourClr>
        </a:sp3d>
      </a:spPr>
      <a:bodyPr rtlCol="0" anchor="ctr"/>
      <a:lstStyle>
        <a:defPPr marL="0" algn="ctr" eaLnBrk="0" fontAlgn="ctr" hangingPunct="0">
          <a:spcBef>
            <a:spcPts val="0"/>
          </a:spcBef>
          <a:spcAft>
            <a:spcPts val="0"/>
          </a:spcAft>
          <a:buClr>
            <a:srgbClr val="FF0000"/>
          </a:buClr>
          <a:buSzPct val="70000"/>
          <a:tabLst>
            <a:tab pos="136525" algn="l"/>
          </a:tabLst>
          <a:defRPr sz="1400">
            <a:latin typeface="微软雅黑" pitchFamily="34" charset="-122"/>
            <a:ea typeface="微软雅黑" pitchFamily="34" charset="-122"/>
          </a:defRPr>
        </a:defPPr>
      </a:lstStyle>
      <a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F84D4D"/>
    </a:accent1>
    <a:accent2>
      <a:srgbClr val="FF6B42"/>
    </a:accent2>
    <a:accent3>
      <a:srgbClr val="5BA3EB"/>
    </a:accent3>
    <a:accent4>
      <a:srgbClr val="06BB9A"/>
    </a:accent4>
    <a:accent5>
      <a:srgbClr val="8E7EF0"/>
    </a:accent5>
    <a:accent6>
      <a:srgbClr val="F4B919"/>
    </a:accent6>
    <a:hlink>
      <a:srgbClr val="4472C4"/>
    </a:hlink>
    <a:folHlink>
      <a:srgbClr val="BFBFBF"/>
    </a:folHlink>
  </a:clrScheme>
</a:themeOverride>
</file>

<file path=ppt/theme/themeOverride2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4276AA"/>
    </a:accent1>
    <a:accent2>
      <a:srgbClr val="178AA1"/>
    </a:accent2>
    <a:accent3>
      <a:srgbClr val="40A693"/>
    </a:accent3>
    <a:accent4>
      <a:srgbClr val="5268A5"/>
    </a:accent4>
    <a:accent5>
      <a:srgbClr val="5E5CA2"/>
    </a:accent5>
    <a:accent6>
      <a:srgbClr val="778495"/>
    </a:accent6>
    <a:hlink>
      <a:srgbClr val="4276AA"/>
    </a:hlink>
    <a:folHlink>
      <a:srgbClr val="BFBFBF"/>
    </a:folHlink>
  </a:clrScheme>
</a:themeOverride>
</file>

<file path=ppt/theme/themeOverride3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FF6633"/>
    </a:accent1>
    <a:accent2>
      <a:srgbClr val="F0647F"/>
    </a:accent2>
    <a:accent3>
      <a:srgbClr val="B0A36F"/>
    </a:accent3>
    <a:accent4>
      <a:srgbClr val="478D90"/>
    </a:accent4>
    <a:accent5>
      <a:srgbClr val="A5A5A5"/>
    </a:accent5>
    <a:accent6>
      <a:srgbClr val="C9C9C9"/>
    </a:accent6>
    <a:hlink>
      <a:srgbClr val="FF6633"/>
    </a:hlink>
    <a:folHlink>
      <a:srgbClr val="BFBFBF"/>
    </a:folHlink>
  </a:clrScheme>
</a:themeOverride>
</file>

<file path=ppt/theme/themeOverride4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009D96"/>
    </a:accent1>
    <a:accent2>
      <a:srgbClr val="FDB827"/>
    </a:accent2>
    <a:accent3>
      <a:srgbClr val="5E8C20"/>
    </a:accent3>
    <a:accent4>
      <a:srgbClr val="00ABE9"/>
    </a:accent4>
    <a:accent5>
      <a:srgbClr val="005E5D"/>
    </a:accent5>
    <a:accent6>
      <a:srgbClr val="888A8C"/>
    </a:accent6>
    <a:hlink>
      <a:srgbClr val="4472C4"/>
    </a:hlink>
    <a:folHlink>
      <a:srgbClr val="BFBFB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23095</TotalTime>
  <Words>290</Words>
  <Application>Microsoft Office PowerPoint</Application>
  <PresentationFormat>自定义</PresentationFormat>
  <Paragraphs>78</Paragraphs>
  <Slides>6</Slides>
  <Notes>1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7" baseType="lpstr">
      <vt:lpstr>第一PPT模板网：www.1ppt.com</vt:lpstr>
      <vt:lpstr>幻灯片 1</vt:lpstr>
      <vt:lpstr>幻灯片 2</vt:lpstr>
      <vt:lpstr>幻灯片 3</vt:lpstr>
      <vt:lpstr>幻灯片 4</vt:lpstr>
      <vt:lpstr>幻灯片 5</vt:lpstr>
      <vt:lpstr>幻灯片 6</vt:lpstr>
    </vt:vector>
  </TitlesOfParts>
  <Company>第一PPT，www.1ppt.com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第一PPT</dc:title>
  <dc:creator>www.1ppt.com</dc:creator>
  <cp:keywords>第一PPT www.1ppt.com</cp:keywords>
  <dc:description>http://www.1ppt.com</dc:description>
  <cp:lastModifiedBy>Administrator</cp:lastModifiedBy>
  <cp:revision>1375</cp:revision>
  <dcterms:created xsi:type="dcterms:W3CDTF">2009-02-11T05:37:22Z</dcterms:created>
  <dcterms:modified xsi:type="dcterms:W3CDTF">2021-06-23T08:18:22Z</dcterms:modified>
  <cp:category>http://www.1ppt.com</cp:category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</Properties>
</file>