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27" r:id="rId2"/>
    <p:sldId id="428" r:id="rId3"/>
    <p:sldId id="462" r:id="rId4"/>
    <p:sldId id="463" r:id="rId5"/>
    <p:sldId id="464" r:id="rId6"/>
    <p:sldId id="465" r:id="rId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 varScale="1">
        <p:scale>
          <a:sx n="124" d="100"/>
          <a:sy n="124" d="100"/>
        </p:scale>
        <p:origin x="-2232" y="-10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3057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xbdown.com/" TargetMode="Externa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536902" y="287933"/>
            <a:ext cx="6975266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小白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WWW.XBDOWN.COM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62560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6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小白</a:t>
            </a:r>
            <a:r>
              <a:rPr lang="en-US" altLang="zh-CN" sz="16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</a:t>
            </a:r>
            <a:r>
              <a:rPr lang="en-US" altLang="zh-CN" sz="16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HTTP://</a:t>
            </a:r>
            <a:r>
              <a:rPr lang="en-US" altLang="zh-CN" sz="16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WWW.XBDOWN.COM</a:t>
            </a:r>
            <a:endParaRPr lang="zh-CN" altLang="en-US" sz="16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小白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err="1" smtClean="0">
                <a:latin typeface="华文细黑" pitchFamily="2" charset="-122"/>
                <a:ea typeface="华文细黑" pitchFamily="2" charset="-122"/>
                <a:hlinkClick r:id="rId6"/>
              </a:rPr>
              <a:t>www.xbdown.com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46A7-8F8C-4CD6-B7C8-B85B2F262809}" type="datetimeFigureOut">
              <a:rPr lang="zh-CN" altLang="en-US" smtClean="0"/>
              <a:pPr/>
              <a:t>2021/6/23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5E2C5-596F-4533-9916-C86FEF8EE3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50952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2021/6/23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xbdown.com/pptjiaocheng/" TargetMode="External"/><Relationship Id="rId3" Type="http://schemas.openxmlformats.org/officeDocument/2006/relationships/hyperlink" Target="http://www.xbdown.com/pptmoban/" TargetMode="External"/><Relationship Id="rId7" Type="http://schemas.openxmlformats.org/officeDocument/2006/relationships/hyperlink" Target="https://www.xbdown.com/ppt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xbdown.com/ppttubiao/" TargetMode="External"/><Relationship Id="rId5" Type="http://schemas.openxmlformats.org/officeDocument/2006/relationships/hyperlink" Target="https://www.xbdown.com/pptbeijing/" TargetMode="External"/><Relationship Id="rId4" Type="http://schemas.openxmlformats.org/officeDocument/2006/relationships/hyperlink" Target="http://www.xbdown.com/jierippt/" TargetMode="External"/><Relationship Id="rId9" Type="http://schemas.openxmlformats.org/officeDocument/2006/relationships/hyperlink" Target="http://www.xbdown.com/font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 5"/>
          <p:cNvSpPr>
            <a:spLocks/>
          </p:cNvSpPr>
          <p:nvPr/>
        </p:nvSpPr>
        <p:spPr bwMode="auto">
          <a:xfrm>
            <a:off x="4084331" y="4199968"/>
            <a:ext cx="1249707" cy="1308126"/>
          </a:xfrm>
          <a:custGeom>
            <a:avLst/>
            <a:gdLst>
              <a:gd name="T0" fmla="*/ 430 w 788"/>
              <a:gd name="T1" fmla="*/ 0 h 825"/>
              <a:gd name="T2" fmla="*/ 788 w 788"/>
              <a:gd name="T3" fmla="*/ 825 h 825"/>
              <a:gd name="T4" fmla="*/ 358 w 788"/>
              <a:gd name="T5" fmla="*/ 825 h 825"/>
              <a:gd name="T6" fmla="*/ 0 w 788"/>
              <a:gd name="T7" fmla="*/ 0 h 825"/>
              <a:gd name="T8" fmla="*/ 197 w 788"/>
              <a:gd name="T9" fmla="*/ 0 h 825"/>
              <a:gd name="T10" fmla="*/ 430 w 788"/>
              <a:gd name="T11" fmla="*/ 0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8" h="825">
                <a:moveTo>
                  <a:pt x="430" y="0"/>
                </a:moveTo>
                <a:lnTo>
                  <a:pt x="788" y="825"/>
                </a:lnTo>
                <a:lnTo>
                  <a:pt x="358" y="825"/>
                </a:lnTo>
                <a:lnTo>
                  <a:pt x="0" y="0"/>
                </a:lnTo>
                <a:lnTo>
                  <a:pt x="197" y="0"/>
                </a:lnTo>
                <a:lnTo>
                  <a:pt x="430" y="0"/>
                </a:lnTo>
                <a:close/>
              </a:path>
            </a:pathLst>
          </a:custGeom>
          <a:solidFill>
            <a:srgbClr val="000000">
              <a:lumMod val="10000"/>
              <a:lumOff val="9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Freeform 6"/>
          <p:cNvSpPr>
            <a:spLocks/>
          </p:cNvSpPr>
          <p:nvPr/>
        </p:nvSpPr>
        <p:spPr bwMode="auto">
          <a:xfrm>
            <a:off x="2771186" y="4620155"/>
            <a:ext cx="1249707" cy="1308126"/>
          </a:xfrm>
          <a:custGeom>
            <a:avLst/>
            <a:gdLst>
              <a:gd name="T0" fmla="*/ 429 w 788"/>
              <a:gd name="T1" fmla="*/ 0 h 825"/>
              <a:gd name="T2" fmla="*/ 788 w 788"/>
              <a:gd name="T3" fmla="*/ 825 h 825"/>
              <a:gd name="T4" fmla="*/ 358 w 788"/>
              <a:gd name="T5" fmla="*/ 825 h 825"/>
              <a:gd name="T6" fmla="*/ 0 w 788"/>
              <a:gd name="T7" fmla="*/ 0 h 825"/>
              <a:gd name="T8" fmla="*/ 429 w 788"/>
              <a:gd name="T9" fmla="*/ 0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8" h="825">
                <a:moveTo>
                  <a:pt x="429" y="0"/>
                </a:moveTo>
                <a:lnTo>
                  <a:pt x="788" y="825"/>
                </a:lnTo>
                <a:lnTo>
                  <a:pt x="358" y="825"/>
                </a:lnTo>
                <a:lnTo>
                  <a:pt x="0" y="0"/>
                </a:lnTo>
                <a:lnTo>
                  <a:pt x="429" y="0"/>
                </a:lnTo>
                <a:close/>
              </a:path>
            </a:pathLst>
          </a:custGeom>
          <a:solidFill>
            <a:srgbClr val="000000">
              <a:lumMod val="10000"/>
              <a:lumOff val="9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Freeform 7"/>
          <p:cNvSpPr>
            <a:spLocks/>
          </p:cNvSpPr>
          <p:nvPr/>
        </p:nvSpPr>
        <p:spPr bwMode="auto">
          <a:xfrm>
            <a:off x="1456456" y="5032412"/>
            <a:ext cx="1249707" cy="1316054"/>
          </a:xfrm>
          <a:custGeom>
            <a:avLst/>
            <a:gdLst>
              <a:gd name="T0" fmla="*/ 430 w 788"/>
              <a:gd name="T1" fmla="*/ 0 h 830"/>
              <a:gd name="T2" fmla="*/ 788 w 788"/>
              <a:gd name="T3" fmla="*/ 830 h 830"/>
              <a:gd name="T4" fmla="*/ 358 w 788"/>
              <a:gd name="T5" fmla="*/ 830 h 830"/>
              <a:gd name="T6" fmla="*/ 0 w 788"/>
              <a:gd name="T7" fmla="*/ 0 h 830"/>
              <a:gd name="T8" fmla="*/ 430 w 788"/>
              <a:gd name="T9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8" h="830">
                <a:moveTo>
                  <a:pt x="430" y="0"/>
                </a:moveTo>
                <a:lnTo>
                  <a:pt x="788" y="830"/>
                </a:lnTo>
                <a:lnTo>
                  <a:pt x="358" y="830"/>
                </a:lnTo>
                <a:lnTo>
                  <a:pt x="0" y="0"/>
                </a:lnTo>
                <a:lnTo>
                  <a:pt x="430" y="0"/>
                </a:lnTo>
                <a:close/>
              </a:path>
            </a:pathLst>
          </a:custGeom>
          <a:solidFill>
            <a:srgbClr val="000000">
              <a:lumMod val="10000"/>
              <a:lumOff val="9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7" name="Group 3"/>
          <p:cNvGrpSpPr/>
          <p:nvPr/>
        </p:nvGrpSpPr>
        <p:grpSpPr>
          <a:xfrm>
            <a:off x="711072" y="5032413"/>
            <a:ext cx="1427330" cy="1736240"/>
            <a:chOff x="508001" y="4339709"/>
            <a:chExt cx="1670561" cy="2032516"/>
          </a:xfrm>
        </p:grpSpPr>
        <p:sp>
          <p:nvSpPr>
            <p:cNvPr id="68" name="Freeform 10"/>
            <p:cNvSpPr>
              <a:spLocks/>
            </p:cNvSpPr>
            <p:nvPr/>
          </p:nvSpPr>
          <p:spPr bwMode="auto">
            <a:xfrm>
              <a:off x="508001" y="4339709"/>
              <a:ext cx="1670561" cy="2032516"/>
            </a:xfrm>
            <a:custGeom>
              <a:avLst/>
              <a:gdLst>
                <a:gd name="T0" fmla="*/ 470 w 900"/>
                <a:gd name="T1" fmla="*/ 0 h 1095"/>
                <a:gd name="T2" fmla="*/ 0 w 900"/>
                <a:gd name="T3" fmla="*/ 1095 h 1095"/>
                <a:gd name="T4" fmla="*/ 434 w 900"/>
                <a:gd name="T5" fmla="*/ 1095 h 1095"/>
                <a:gd name="T6" fmla="*/ 900 w 900"/>
                <a:gd name="T7" fmla="*/ 0 h 1095"/>
                <a:gd name="T8" fmla="*/ 470 w 900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095">
                  <a:moveTo>
                    <a:pt x="470" y="0"/>
                  </a:moveTo>
                  <a:lnTo>
                    <a:pt x="0" y="1095"/>
                  </a:lnTo>
                  <a:lnTo>
                    <a:pt x="434" y="1095"/>
                  </a:lnTo>
                  <a:lnTo>
                    <a:pt x="900" y="0"/>
                  </a:lnTo>
                  <a:lnTo>
                    <a:pt x="470" y="0"/>
                  </a:lnTo>
                  <a:close/>
                </a:path>
              </a:pathLst>
            </a:custGeom>
            <a:solidFill>
              <a:srgbClr val="226BA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Inhaltsplatzhalter 4"/>
            <p:cNvSpPr txBox="1">
              <a:spLocks/>
            </p:cNvSpPr>
            <p:nvPr/>
          </p:nvSpPr>
          <p:spPr>
            <a:xfrm rot="17607428">
              <a:off x="482880" y="5229887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1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OPTION 01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70" name="Group 20"/>
          <p:cNvGrpSpPr/>
          <p:nvPr/>
        </p:nvGrpSpPr>
        <p:grpSpPr>
          <a:xfrm>
            <a:off x="2024217" y="4620156"/>
            <a:ext cx="1427330" cy="1728312"/>
            <a:chOff x="2044917" y="3857102"/>
            <a:chExt cx="1670561" cy="2023235"/>
          </a:xfrm>
        </p:grpSpPr>
        <p:sp>
          <p:nvSpPr>
            <p:cNvPr id="71" name="Freeform 9"/>
            <p:cNvSpPr>
              <a:spLocks/>
            </p:cNvSpPr>
            <p:nvPr/>
          </p:nvSpPr>
          <p:spPr bwMode="auto">
            <a:xfrm>
              <a:off x="2044917" y="3857102"/>
              <a:ext cx="1670561" cy="2023235"/>
            </a:xfrm>
            <a:custGeom>
              <a:avLst/>
              <a:gdLst>
                <a:gd name="T0" fmla="*/ 471 w 900"/>
                <a:gd name="T1" fmla="*/ 0 h 1090"/>
                <a:gd name="T2" fmla="*/ 0 w 900"/>
                <a:gd name="T3" fmla="*/ 1090 h 1090"/>
                <a:gd name="T4" fmla="*/ 430 w 900"/>
                <a:gd name="T5" fmla="*/ 1090 h 1090"/>
                <a:gd name="T6" fmla="*/ 900 w 900"/>
                <a:gd name="T7" fmla="*/ 0 h 1090"/>
                <a:gd name="T8" fmla="*/ 471 w 900"/>
                <a:gd name="T9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090">
                  <a:moveTo>
                    <a:pt x="471" y="0"/>
                  </a:moveTo>
                  <a:lnTo>
                    <a:pt x="0" y="1090"/>
                  </a:lnTo>
                  <a:lnTo>
                    <a:pt x="430" y="1090"/>
                  </a:lnTo>
                  <a:lnTo>
                    <a:pt x="900" y="0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rgbClr val="2E927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Inhaltsplatzhalter 4"/>
            <p:cNvSpPr txBox="1">
              <a:spLocks/>
            </p:cNvSpPr>
            <p:nvPr/>
          </p:nvSpPr>
          <p:spPr>
            <a:xfrm rot="17607428">
              <a:off x="1989544" y="4764220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1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OPTION 02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73" name="Group 21"/>
          <p:cNvGrpSpPr/>
          <p:nvPr/>
        </p:nvGrpSpPr>
        <p:grpSpPr>
          <a:xfrm>
            <a:off x="3331015" y="4199969"/>
            <a:ext cx="1428917" cy="1728312"/>
            <a:chOff x="3574408" y="3365214"/>
            <a:chExt cx="1672417" cy="2023235"/>
          </a:xfrm>
        </p:grpSpPr>
        <p:sp>
          <p:nvSpPr>
            <p:cNvPr id="74" name="Freeform 8"/>
            <p:cNvSpPr>
              <a:spLocks/>
            </p:cNvSpPr>
            <p:nvPr/>
          </p:nvSpPr>
          <p:spPr bwMode="auto">
            <a:xfrm>
              <a:off x="3574408" y="3365214"/>
              <a:ext cx="1672417" cy="2023235"/>
            </a:xfrm>
            <a:custGeom>
              <a:avLst/>
              <a:gdLst>
                <a:gd name="T0" fmla="*/ 471 w 901"/>
                <a:gd name="T1" fmla="*/ 0 h 1090"/>
                <a:gd name="T2" fmla="*/ 0 w 901"/>
                <a:gd name="T3" fmla="*/ 1090 h 1090"/>
                <a:gd name="T4" fmla="*/ 435 w 901"/>
                <a:gd name="T5" fmla="*/ 1090 h 1090"/>
                <a:gd name="T6" fmla="*/ 901 w 901"/>
                <a:gd name="T7" fmla="*/ 0 h 1090"/>
                <a:gd name="T8" fmla="*/ 471 w 901"/>
                <a:gd name="T9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1" h="1090">
                  <a:moveTo>
                    <a:pt x="471" y="0"/>
                  </a:moveTo>
                  <a:lnTo>
                    <a:pt x="0" y="1090"/>
                  </a:lnTo>
                  <a:lnTo>
                    <a:pt x="435" y="1090"/>
                  </a:lnTo>
                  <a:lnTo>
                    <a:pt x="901" y="0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rgbClr val="83AC3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Inhaltsplatzhalter 4"/>
            <p:cNvSpPr txBox="1">
              <a:spLocks/>
            </p:cNvSpPr>
            <p:nvPr/>
          </p:nvSpPr>
          <p:spPr>
            <a:xfrm rot="17607428">
              <a:off x="3531258" y="4272734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1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OPTION 03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76" name="Group 22"/>
          <p:cNvGrpSpPr/>
          <p:nvPr/>
        </p:nvGrpSpPr>
        <p:grpSpPr>
          <a:xfrm>
            <a:off x="4652089" y="2918797"/>
            <a:ext cx="1811124" cy="2589297"/>
            <a:chOff x="5120605" y="1865422"/>
            <a:chExt cx="2119756" cy="3031140"/>
          </a:xfrm>
        </p:grpSpPr>
        <p:sp>
          <p:nvSpPr>
            <p:cNvPr id="77" name="Freeform 11"/>
            <p:cNvSpPr>
              <a:spLocks/>
            </p:cNvSpPr>
            <p:nvPr/>
          </p:nvSpPr>
          <p:spPr bwMode="auto">
            <a:xfrm>
              <a:off x="5120605" y="1865422"/>
              <a:ext cx="2119756" cy="3031140"/>
            </a:xfrm>
            <a:custGeom>
              <a:avLst/>
              <a:gdLst>
                <a:gd name="T0" fmla="*/ 1142 w 1142"/>
                <a:gd name="T1" fmla="*/ 485 h 1633"/>
                <a:gd name="T2" fmla="*/ 927 w 1142"/>
                <a:gd name="T3" fmla="*/ 0 h 1633"/>
                <a:gd name="T4" fmla="*/ 292 w 1142"/>
                <a:gd name="T5" fmla="*/ 485 h 1633"/>
                <a:gd name="T6" fmla="*/ 502 w 1142"/>
                <a:gd name="T7" fmla="*/ 485 h 1633"/>
                <a:gd name="T8" fmla="*/ 0 w 1142"/>
                <a:gd name="T9" fmla="*/ 1633 h 1633"/>
                <a:gd name="T10" fmla="*/ 430 w 1142"/>
                <a:gd name="T11" fmla="*/ 1633 h 1633"/>
                <a:gd name="T12" fmla="*/ 932 w 1142"/>
                <a:gd name="T13" fmla="*/ 485 h 1633"/>
                <a:gd name="T14" fmla="*/ 1142 w 1142"/>
                <a:gd name="T15" fmla="*/ 485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2" h="1633">
                  <a:moveTo>
                    <a:pt x="1142" y="485"/>
                  </a:moveTo>
                  <a:lnTo>
                    <a:pt x="927" y="0"/>
                  </a:lnTo>
                  <a:lnTo>
                    <a:pt x="292" y="485"/>
                  </a:lnTo>
                  <a:lnTo>
                    <a:pt x="502" y="485"/>
                  </a:lnTo>
                  <a:lnTo>
                    <a:pt x="0" y="1633"/>
                  </a:lnTo>
                  <a:lnTo>
                    <a:pt x="430" y="1633"/>
                  </a:lnTo>
                  <a:lnTo>
                    <a:pt x="932" y="485"/>
                  </a:lnTo>
                  <a:lnTo>
                    <a:pt x="1142" y="485"/>
                  </a:lnTo>
                  <a:close/>
                </a:path>
              </a:pathLst>
            </a:custGeom>
            <a:solidFill>
              <a:srgbClr val="EE85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Inhaltsplatzhalter 4"/>
            <p:cNvSpPr txBox="1">
              <a:spLocks/>
            </p:cNvSpPr>
            <p:nvPr/>
          </p:nvSpPr>
          <p:spPr>
            <a:xfrm rot="17607428">
              <a:off x="5190974" y="3541030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1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90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cs typeface="+mn-ea"/>
                  <a:sym typeface="+mn-lt"/>
                </a:rPr>
                <a:t>OPTION 04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79" name="Inhaltsplatzhalter 4"/>
          <p:cNvSpPr txBox="1">
            <a:spLocks/>
          </p:cNvSpPr>
          <p:nvPr/>
        </p:nvSpPr>
        <p:spPr>
          <a:xfrm>
            <a:off x="8001242" y="3144061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Font typeface="Wingdings" panose="05000000000000000000" pitchFamily="2" charset="2"/>
              <a:buNone/>
            </a:pPr>
            <a:r>
              <a:rPr lang="en-US" sz="1200" b="1" dirty="0">
                <a:solidFill>
                  <a:srgbClr val="226BAB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80" name="Inhaltsplatzhalter 4"/>
          <p:cNvSpPr txBox="1">
            <a:spLocks/>
          </p:cNvSpPr>
          <p:nvPr/>
        </p:nvSpPr>
        <p:spPr>
          <a:xfrm>
            <a:off x="7176527" y="3305622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Font typeface="Wingdings" panose="05000000000000000000" pitchFamily="2" charset="2"/>
              <a:buNone/>
            </a:pPr>
            <a:r>
              <a:rPr lang="en-US" sz="2400" b="1" dirty="0">
                <a:solidFill>
                  <a:srgbClr val="226BAB"/>
                </a:solidFill>
                <a:latin typeface="+mn-lt"/>
                <a:cs typeface="+mn-ea"/>
                <a:sym typeface="+mn-lt"/>
              </a:rPr>
              <a:t>40%</a:t>
            </a:r>
            <a:endParaRPr lang="en-US" sz="2000" dirty="0">
              <a:solidFill>
                <a:srgbClr val="226BAB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81" name="Inhaltsplatzhalter 4"/>
          <p:cNvSpPr txBox="1">
            <a:spLocks/>
          </p:cNvSpPr>
          <p:nvPr/>
        </p:nvSpPr>
        <p:spPr>
          <a:xfrm>
            <a:off x="8001242" y="4001797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Font typeface="Wingdings" panose="05000000000000000000" pitchFamily="2" charset="2"/>
              <a:buNone/>
            </a:pPr>
            <a:r>
              <a:rPr lang="en-US" sz="1200" b="1" dirty="0">
                <a:solidFill>
                  <a:srgbClr val="2E927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82" name="Inhaltsplatzhalter 4"/>
          <p:cNvSpPr txBox="1">
            <a:spLocks/>
          </p:cNvSpPr>
          <p:nvPr/>
        </p:nvSpPr>
        <p:spPr>
          <a:xfrm>
            <a:off x="7176527" y="4167206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Font typeface="Wingdings" panose="05000000000000000000" pitchFamily="2" charset="2"/>
              <a:buNone/>
            </a:pPr>
            <a:r>
              <a:rPr lang="en-US" sz="2400" b="1" dirty="0">
                <a:solidFill>
                  <a:srgbClr val="2E9273"/>
                </a:solidFill>
                <a:latin typeface="+mn-lt"/>
                <a:cs typeface="+mn-ea"/>
                <a:sym typeface="+mn-lt"/>
              </a:rPr>
              <a:t>50%</a:t>
            </a:r>
            <a:endParaRPr lang="en-US" sz="2000" dirty="0">
              <a:solidFill>
                <a:srgbClr val="2E9273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83" name="Inhaltsplatzhalter 4"/>
          <p:cNvSpPr txBox="1">
            <a:spLocks/>
          </p:cNvSpPr>
          <p:nvPr/>
        </p:nvSpPr>
        <p:spPr>
          <a:xfrm>
            <a:off x="8001242" y="4859532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Font typeface="Wingdings" panose="05000000000000000000" pitchFamily="2" charset="2"/>
              <a:buNone/>
            </a:pPr>
            <a:r>
              <a:rPr lang="en-US" sz="1200" b="1" dirty="0">
                <a:solidFill>
                  <a:srgbClr val="83AC3F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84" name="Inhaltsplatzhalter 4"/>
          <p:cNvSpPr txBox="1">
            <a:spLocks/>
          </p:cNvSpPr>
          <p:nvPr/>
        </p:nvSpPr>
        <p:spPr>
          <a:xfrm>
            <a:off x="7176527" y="5028788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Font typeface="Wingdings" panose="05000000000000000000" pitchFamily="2" charset="2"/>
              <a:buNone/>
            </a:pPr>
            <a:r>
              <a:rPr lang="en-US" sz="2400" b="1" dirty="0">
                <a:solidFill>
                  <a:srgbClr val="83AC3F"/>
                </a:solidFill>
                <a:latin typeface="+mn-lt"/>
                <a:cs typeface="+mn-ea"/>
                <a:sym typeface="+mn-lt"/>
              </a:rPr>
              <a:t>70%</a:t>
            </a:r>
            <a:endParaRPr lang="en-US" sz="2000" dirty="0">
              <a:solidFill>
                <a:srgbClr val="83AC3F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85" name="Inhaltsplatzhalter 4"/>
          <p:cNvSpPr txBox="1">
            <a:spLocks/>
          </p:cNvSpPr>
          <p:nvPr/>
        </p:nvSpPr>
        <p:spPr>
          <a:xfrm>
            <a:off x="8001242" y="5717267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Font typeface="Wingdings" panose="05000000000000000000" pitchFamily="2" charset="2"/>
              <a:buNone/>
            </a:pPr>
            <a:r>
              <a:rPr lang="en-US" sz="1200" b="1" dirty="0">
                <a:solidFill>
                  <a:srgbClr val="EE852A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rgbClr val="FFFFFF">
                    <a:lumMod val="50000"/>
                  </a:srgb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86" name="Inhaltsplatzhalter 4"/>
          <p:cNvSpPr txBox="1">
            <a:spLocks/>
          </p:cNvSpPr>
          <p:nvPr/>
        </p:nvSpPr>
        <p:spPr>
          <a:xfrm>
            <a:off x="7176527" y="5890370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Font typeface="Wingdings" panose="05000000000000000000" pitchFamily="2" charset="2"/>
              <a:buNone/>
            </a:pPr>
            <a:r>
              <a:rPr lang="en-US" sz="2400" b="1" dirty="0">
                <a:solidFill>
                  <a:srgbClr val="EE852A"/>
                </a:solidFill>
                <a:latin typeface="+mn-lt"/>
                <a:cs typeface="+mn-ea"/>
                <a:sym typeface="+mn-lt"/>
              </a:rPr>
              <a:t>50%</a:t>
            </a:r>
            <a:endParaRPr lang="en-US" sz="2000" dirty="0">
              <a:solidFill>
                <a:srgbClr val="EE852A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152892" y="1692400"/>
            <a:ext cx="3255186" cy="48471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700" dirty="0">
                <a:solidFill>
                  <a:srgbClr val="000000">
                    <a:lumMod val="65000"/>
                    <a:lumOff val="3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700" dirty="0">
              <a:solidFill>
                <a:srgbClr val="000000">
                  <a:lumMod val="65000"/>
                  <a:lumOff val="3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8" name="Group 10"/>
          <p:cNvGrpSpPr/>
          <p:nvPr/>
        </p:nvGrpSpPr>
        <p:grpSpPr>
          <a:xfrm>
            <a:off x="5541998" y="2386304"/>
            <a:ext cx="476947" cy="72179"/>
            <a:chOff x="5925320" y="1387851"/>
            <a:chExt cx="585169" cy="88574"/>
          </a:xfrm>
        </p:grpSpPr>
        <p:sp>
          <p:nvSpPr>
            <p:cNvPr id="89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solidFill>
              <a:srgbClr val="226BAB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rgbClr val="2E927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rgbClr val="83AC3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rgbClr val="EE852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rgbClr val="B0252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5054648" y="2112853"/>
            <a:ext cx="1451656" cy="25390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200">
                <a:solidFill>
                  <a:srgbClr val="FFFFFF">
                    <a:lumMod val="65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200" dirty="0">
              <a:solidFill>
                <a:srgbClr val="FFFFFF">
                  <a:lumMod val="65000"/>
                </a:srgb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9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4237752" y="4199968"/>
            <a:ext cx="1249707" cy="1308126"/>
          </a:xfrm>
          <a:custGeom>
            <a:avLst/>
            <a:gdLst>
              <a:gd name="T0" fmla="*/ 430 w 788"/>
              <a:gd name="T1" fmla="*/ 0 h 825"/>
              <a:gd name="T2" fmla="*/ 788 w 788"/>
              <a:gd name="T3" fmla="*/ 825 h 825"/>
              <a:gd name="T4" fmla="*/ 358 w 788"/>
              <a:gd name="T5" fmla="*/ 825 h 825"/>
              <a:gd name="T6" fmla="*/ 0 w 788"/>
              <a:gd name="T7" fmla="*/ 0 h 825"/>
              <a:gd name="T8" fmla="*/ 197 w 788"/>
              <a:gd name="T9" fmla="*/ 0 h 825"/>
              <a:gd name="T10" fmla="*/ 430 w 788"/>
              <a:gd name="T11" fmla="*/ 0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8" h="825">
                <a:moveTo>
                  <a:pt x="430" y="0"/>
                </a:moveTo>
                <a:lnTo>
                  <a:pt x="788" y="825"/>
                </a:lnTo>
                <a:lnTo>
                  <a:pt x="358" y="825"/>
                </a:lnTo>
                <a:lnTo>
                  <a:pt x="0" y="0"/>
                </a:lnTo>
                <a:lnTo>
                  <a:pt x="197" y="0"/>
                </a:lnTo>
                <a:lnTo>
                  <a:pt x="43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924607" y="4620155"/>
            <a:ext cx="1249707" cy="1308126"/>
          </a:xfrm>
          <a:custGeom>
            <a:avLst/>
            <a:gdLst>
              <a:gd name="T0" fmla="*/ 429 w 788"/>
              <a:gd name="T1" fmla="*/ 0 h 825"/>
              <a:gd name="T2" fmla="*/ 788 w 788"/>
              <a:gd name="T3" fmla="*/ 825 h 825"/>
              <a:gd name="T4" fmla="*/ 358 w 788"/>
              <a:gd name="T5" fmla="*/ 825 h 825"/>
              <a:gd name="T6" fmla="*/ 0 w 788"/>
              <a:gd name="T7" fmla="*/ 0 h 825"/>
              <a:gd name="T8" fmla="*/ 429 w 788"/>
              <a:gd name="T9" fmla="*/ 0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8" h="825">
                <a:moveTo>
                  <a:pt x="429" y="0"/>
                </a:moveTo>
                <a:lnTo>
                  <a:pt x="788" y="825"/>
                </a:lnTo>
                <a:lnTo>
                  <a:pt x="358" y="825"/>
                </a:lnTo>
                <a:lnTo>
                  <a:pt x="0" y="0"/>
                </a:lnTo>
                <a:lnTo>
                  <a:pt x="429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1609877" y="5032412"/>
            <a:ext cx="1249707" cy="1316054"/>
          </a:xfrm>
          <a:custGeom>
            <a:avLst/>
            <a:gdLst>
              <a:gd name="T0" fmla="*/ 430 w 788"/>
              <a:gd name="T1" fmla="*/ 0 h 830"/>
              <a:gd name="T2" fmla="*/ 788 w 788"/>
              <a:gd name="T3" fmla="*/ 830 h 830"/>
              <a:gd name="T4" fmla="*/ 358 w 788"/>
              <a:gd name="T5" fmla="*/ 830 h 830"/>
              <a:gd name="T6" fmla="*/ 0 w 788"/>
              <a:gd name="T7" fmla="*/ 0 h 830"/>
              <a:gd name="T8" fmla="*/ 430 w 788"/>
              <a:gd name="T9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8" h="830">
                <a:moveTo>
                  <a:pt x="430" y="0"/>
                </a:moveTo>
                <a:lnTo>
                  <a:pt x="788" y="830"/>
                </a:lnTo>
                <a:lnTo>
                  <a:pt x="358" y="830"/>
                </a:lnTo>
                <a:lnTo>
                  <a:pt x="0" y="0"/>
                </a:lnTo>
                <a:lnTo>
                  <a:pt x="43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Group 3"/>
          <p:cNvGrpSpPr/>
          <p:nvPr/>
        </p:nvGrpSpPr>
        <p:grpSpPr>
          <a:xfrm>
            <a:off x="864493" y="5032413"/>
            <a:ext cx="1427330" cy="1736240"/>
            <a:chOff x="508001" y="4339709"/>
            <a:chExt cx="1670561" cy="2032516"/>
          </a:xfrm>
        </p:grpSpPr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508001" y="4339709"/>
              <a:ext cx="1670561" cy="2032516"/>
            </a:xfrm>
            <a:custGeom>
              <a:avLst/>
              <a:gdLst>
                <a:gd name="T0" fmla="*/ 470 w 900"/>
                <a:gd name="T1" fmla="*/ 0 h 1095"/>
                <a:gd name="T2" fmla="*/ 0 w 900"/>
                <a:gd name="T3" fmla="*/ 1095 h 1095"/>
                <a:gd name="T4" fmla="*/ 434 w 900"/>
                <a:gd name="T5" fmla="*/ 1095 h 1095"/>
                <a:gd name="T6" fmla="*/ 900 w 900"/>
                <a:gd name="T7" fmla="*/ 0 h 1095"/>
                <a:gd name="T8" fmla="*/ 470 w 900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095">
                  <a:moveTo>
                    <a:pt x="470" y="0"/>
                  </a:moveTo>
                  <a:lnTo>
                    <a:pt x="0" y="1095"/>
                  </a:lnTo>
                  <a:lnTo>
                    <a:pt x="434" y="1095"/>
                  </a:lnTo>
                  <a:lnTo>
                    <a:pt x="900" y="0"/>
                  </a:lnTo>
                  <a:lnTo>
                    <a:pt x="4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Inhaltsplatzhalter 4"/>
            <p:cNvSpPr txBox="1">
              <a:spLocks/>
            </p:cNvSpPr>
            <p:nvPr/>
          </p:nvSpPr>
          <p:spPr>
            <a:xfrm rot="17607428">
              <a:off x="482880" y="5229887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900"/>
                </a:spcAft>
                <a:buNone/>
              </a:pPr>
              <a:r>
                <a:rPr lang="en-US" sz="1400" b="1" dirty="0">
                  <a:latin typeface="+mn-lt"/>
                  <a:cs typeface="+mn-ea"/>
                  <a:sym typeface="+mn-lt"/>
                </a:rPr>
                <a:t>OPTION 01</a:t>
              </a:r>
              <a:endParaRPr lang="en-US" sz="11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8" name="Group 20"/>
          <p:cNvGrpSpPr/>
          <p:nvPr/>
        </p:nvGrpSpPr>
        <p:grpSpPr>
          <a:xfrm>
            <a:off x="2177638" y="4620156"/>
            <a:ext cx="1427330" cy="1728312"/>
            <a:chOff x="2044917" y="3857102"/>
            <a:chExt cx="1670561" cy="2023235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044917" y="3857102"/>
              <a:ext cx="1670561" cy="2023235"/>
            </a:xfrm>
            <a:custGeom>
              <a:avLst/>
              <a:gdLst>
                <a:gd name="T0" fmla="*/ 471 w 900"/>
                <a:gd name="T1" fmla="*/ 0 h 1090"/>
                <a:gd name="T2" fmla="*/ 0 w 900"/>
                <a:gd name="T3" fmla="*/ 1090 h 1090"/>
                <a:gd name="T4" fmla="*/ 430 w 900"/>
                <a:gd name="T5" fmla="*/ 1090 h 1090"/>
                <a:gd name="T6" fmla="*/ 900 w 900"/>
                <a:gd name="T7" fmla="*/ 0 h 1090"/>
                <a:gd name="T8" fmla="*/ 471 w 900"/>
                <a:gd name="T9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090">
                  <a:moveTo>
                    <a:pt x="471" y="0"/>
                  </a:moveTo>
                  <a:lnTo>
                    <a:pt x="0" y="1090"/>
                  </a:lnTo>
                  <a:lnTo>
                    <a:pt x="430" y="1090"/>
                  </a:lnTo>
                  <a:lnTo>
                    <a:pt x="900" y="0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Inhaltsplatzhalter 4"/>
            <p:cNvSpPr txBox="1">
              <a:spLocks/>
            </p:cNvSpPr>
            <p:nvPr/>
          </p:nvSpPr>
          <p:spPr>
            <a:xfrm rot="17607428">
              <a:off x="1989544" y="4764220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900"/>
                </a:spcAft>
                <a:buNone/>
              </a:pPr>
              <a:r>
                <a:rPr lang="en-US" sz="1400" b="1" dirty="0">
                  <a:latin typeface="+mn-lt"/>
                  <a:cs typeface="+mn-ea"/>
                  <a:sym typeface="+mn-lt"/>
                </a:rPr>
                <a:t>OPTION 02</a:t>
              </a:r>
              <a:endParaRPr lang="en-US" sz="11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1" name="Group 21"/>
          <p:cNvGrpSpPr/>
          <p:nvPr/>
        </p:nvGrpSpPr>
        <p:grpSpPr>
          <a:xfrm>
            <a:off x="3484436" y="4199969"/>
            <a:ext cx="1428917" cy="1728312"/>
            <a:chOff x="3574408" y="3365214"/>
            <a:chExt cx="1672417" cy="2023235"/>
          </a:xfrm>
        </p:grpSpPr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3574408" y="3365214"/>
              <a:ext cx="1672417" cy="2023235"/>
            </a:xfrm>
            <a:custGeom>
              <a:avLst/>
              <a:gdLst>
                <a:gd name="T0" fmla="*/ 471 w 901"/>
                <a:gd name="T1" fmla="*/ 0 h 1090"/>
                <a:gd name="T2" fmla="*/ 0 w 901"/>
                <a:gd name="T3" fmla="*/ 1090 h 1090"/>
                <a:gd name="T4" fmla="*/ 435 w 901"/>
                <a:gd name="T5" fmla="*/ 1090 h 1090"/>
                <a:gd name="T6" fmla="*/ 901 w 901"/>
                <a:gd name="T7" fmla="*/ 0 h 1090"/>
                <a:gd name="T8" fmla="*/ 471 w 901"/>
                <a:gd name="T9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1" h="1090">
                  <a:moveTo>
                    <a:pt x="471" y="0"/>
                  </a:moveTo>
                  <a:lnTo>
                    <a:pt x="0" y="1090"/>
                  </a:lnTo>
                  <a:lnTo>
                    <a:pt x="435" y="1090"/>
                  </a:lnTo>
                  <a:lnTo>
                    <a:pt x="901" y="0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Inhaltsplatzhalter 4"/>
            <p:cNvSpPr txBox="1">
              <a:spLocks/>
            </p:cNvSpPr>
            <p:nvPr/>
          </p:nvSpPr>
          <p:spPr>
            <a:xfrm rot="17607428">
              <a:off x="3531258" y="4272734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900"/>
                </a:spcAft>
                <a:buNone/>
              </a:pPr>
              <a:r>
                <a:rPr lang="en-US" sz="1400" b="1" dirty="0">
                  <a:latin typeface="+mn-lt"/>
                  <a:cs typeface="+mn-ea"/>
                  <a:sym typeface="+mn-lt"/>
                </a:rPr>
                <a:t>OPTION 03</a:t>
              </a:r>
              <a:endParaRPr lang="en-US" sz="11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4" name="Group 22"/>
          <p:cNvGrpSpPr/>
          <p:nvPr/>
        </p:nvGrpSpPr>
        <p:grpSpPr>
          <a:xfrm>
            <a:off x="4805510" y="2918797"/>
            <a:ext cx="1811124" cy="2589297"/>
            <a:chOff x="5120605" y="1865422"/>
            <a:chExt cx="2119756" cy="3031140"/>
          </a:xfrm>
        </p:grpSpPr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5120605" y="1865422"/>
              <a:ext cx="2119756" cy="3031140"/>
            </a:xfrm>
            <a:custGeom>
              <a:avLst/>
              <a:gdLst>
                <a:gd name="T0" fmla="*/ 1142 w 1142"/>
                <a:gd name="T1" fmla="*/ 485 h 1633"/>
                <a:gd name="T2" fmla="*/ 927 w 1142"/>
                <a:gd name="T3" fmla="*/ 0 h 1633"/>
                <a:gd name="T4" fmla="*/ 292 w 1142"/>
                <a:gd name="T5" fmla="*/ 485 h 1633"/>
                <a:gd name="T6" fmla="*/ 502 w 1142"/>
                <a:gd name="T7" fmla="*/ 485 h 1633"/>
                <a:gd name="T8" fmla="*/ 0 w 1142"/>
                <a:gd name="T9" fmla="*/ 1633 h 1633"/>
                <a:gd name="T10" fmla="*/ 430 w 1142"/>
                <a:gd name="T11" fmla="*/ 1633 h 1633"/>
                <a:gd name="T12" fmla="*/ 932 w 1142"/>
                <a:gd name="T13" fmla="*/ 485 h 1633"/>
                <a:gd name="T14" fmla="*/ 1142 w 1142"/>
                <a:gd name="T15" fmla="*/ 485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2" h="1633">
                  <a:moveTo>
                    <a:pt x="1142" y="485"/>
                  </a:moveTo>
                  <a:lnTo>
                    <a:pt x="927" y="0"/>
                  </a:lnTo>
                  <a:lnTo>
                    <a:pt x="292" y="485"/>
                  </a:lnTo>
                  <a:lnTo>
                    <a:pt x="502" y="485"/>
                  </a:lnTo>
                  <a:lnTo>
                    <a:pt x="0" y="1633"/>
                  </a:lnTo>
                  <a:lnTo>
                    <a:pt x="430" y="1633"/>
                  </a:lnTo>
                  <a:lnTo>
                    <a:pt x="932" y="485"/>
                  </a:lnTo>
                  <a:lnTo>
                    <a:pt x="1142" y="48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Inhaltsplatzhalter 4"/>
            <p:cNvSpPr txBox="1">
              <a:spLocks/>
            </p:cNvSpPr>
            <p:nvPr/>
          </p:nvSpPr>
          <p:spPr>
            <a:xfrm rot="17607428">
              <a:off x="5190974" y="3541030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900"/>
                </a:spcAft>
                <a:buNone/>
              </a:pPr>
              <a:r>
                <a:rPr lang="en-US" sz="1400" b="1" dirty="0">
                  <a:latin typeface="+mn-lt"/>
                  <a:cs typeface="+mn-ea"/>
                  <a:sym typeface="+mn-lt"/>
                </a:rPr>
                <a:t>OPTION 04</a:t>
              </a:r>
              <a:endParaRPr lang="en-US" sz="1100" dirty="0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17" name="Inhaltsplatzhalter 4"/>
          <p:cNvSpPr txBox="1">
            <a:spLocks/>
          </p:cNvSpPr>
          <p:nvPr/>
        </p:nvSpPr>
        <p:spPr>
          <a:xfrm>
            <a:off x="8154663" y="3144061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8" name="Inhaltsplatzhalter 4"/>
          <p:cNvSpPr txBox="1">
            <a:spLocks/>
          </p:cNvSpPr>
          <p:nvPr/>
        </p:nvSpPr>
        <p:spPr>
          <a:xfrm>
            <a:off x="7329948" y="3305622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2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40%</a:t>
            </a:r>
            <a:endParaRPr lang="en-US" sz="20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9" name="Inhaltsplatzhalter 4"/>
          <p:cNvSpPr txBox="1">
            <a:spLocks/>
          </p:cNvSpPr>
          <p:nvPr/>
        </p:nvSpPr>
        <p:spPr>
          <a:xfrm>
            <a:off x="8154663" y="4001797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0" name="Inhaltsplatzhalter 4"/>
          <p:cNvSpPr txBox="1">
            <a:spLocks/>
          </p:cNvSpPr>
          <p:nvPr/>
        </p:nvSpPr>
        <p:spPr>
          <a:xfrm>
            <a:off x="7329948" y="4167206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50%</a:t>
            </a:r>
            <a:endParaRPr lang="en-US" sz="20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1" name="Inhaltsplatzhalter 4"/>
          <p:cNvSpPr txBox="1">
            <a:spLocks/>
          </p:cNvSpPr>
          <p:nvPr/>
        </p:nvSpPr>
        <p:spPr>
          <a:xfrm>
            <a:off x="8154663" y="4859532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2" name="Inhaltsplatzhalter 4"/>
          <p:cNvSpPr txBox="1">
            <a:spLocks/>
          </p:cNvSpPr>
          <p:nvPr/>
        </p:nvSpPr>
        <p:spPr>
          <a:xfrm>
            <a:off x="7329948" y="5028788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2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70%</a:t>
            </a:r>
            <a:endParaRPr lang="en-US" sz="2000" dirty="0">
              <a:solidFill>
                <a:schemeClr val="accent3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3" name="Inhaltsplatzhalter 4"/>
          <p:cNvSpPr txBox="1">
            <a:spLocks/>
          </p:cNvSpPr>
          <p:nvPr/>
        </p:nvSpPr>
        <p:spPr>
          <a:xfrm>
            <a:off x="8154663" y="5717267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4" name="Inhaltsplatzhalter 4"/>
          <p:cNvSpPr txBox="1">
            <a:spLocks/>
          </p:cNvSpPr>
          <p:nvPr/>
        </p:nvSpPr>
        <p:spPr>
          <a:xfrm>
            <a:off x="7329948" y="5890370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2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50%</a:t>
            </a:r>
            <a:endParaRPr lang="en-US" sz="2000" dirty="0">
              <a:solidFill>
                <a:schemeClr val="accent4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06313" y="1692400"/>
            <a:ext cx="3255186" cy="48471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6" name="Group 10"/>
          <p:cNvGrpSpPr/>
          <p:nvPr/>
        </p:nvGrpSpPr>
        <p:grpSpPr>
          <a:xfrm>
            <a:off x="5695419" y="2386304"/>
            <a:ext cx="476947" cy="72179"/>
            <a:chOff x="5925320" y="1387851"/>
            <a:chExt cx="585169" cy="88574"/>
          </a:xfrm>
        </p:grpSpPr>
        <p:sp>
          <p:nvSpPr>
            <p:cNvPr id="27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1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208069" y="2112853"/>
            <a:ext cx="1451656" cy="25390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4237752" y="4199968"/>
            <a:ext cx="1249707" cy="1308126"/>
          </a:xfrm>
          <a:custGeom>
            <a:avLst/>
            <a:gdLst>
              <a:gd name="T0" fmla="*/ 430 w 788"/>
              <a:gd name="T1" fmla="*/ 0 h 825"/>
              <a:gd name="T2" fmla="*/ 788 w 788"/>
              <a:gd name="T3" fmla="*/ 825 h 825"/>
              <a:gd name="T4" fmla="*/ 358 w 788"/>
              <a:gd name="T5" fmla="*/ 825 h 825"/>
              <a:gd name="T6" fmla="*/ 0 w 788"/>
              <a:gd name="T7" fmla="*/ 0 h 825"/>
              <a:gd name="T8" fmla="*/ 197 w 788"/>
              <a:gd name="T9" fmla="*/ 0 h 825"/>
              <a:gd name="T10" fmla="*/ 430 w 788"/>
              <a:gd name="T11" fmla="*/ 0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8" h="825">
                <a:moveTo>
                  <a:pt x="430" y="0"/>
                </a:moveTo>
                <a:lnTo>
                  <a:pt x="788" y="825"/>
                </a:lnTo>
                <a:lnTo>
                  <a:pt x="358" y="825"/>
                </a:lnTo>
                <a:lnTo>
                  <a:pt x="0" y="0"/>
                </a:lnTo>
                <a:lnTo>
                  <a:pt x="197" y="0"/>
                </a:lnTo>
                <a:lnTo>
                  <a:pt x="43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924607" y="4620155"/>
            <a:ext cx="1249707" cy="1308126"/>
          </a:xfrm>
          <a:custGeom>
            <a:avLst/>
            <a:gdLst>
              <a:gd name="T0" fmla="*/ 429 w 788"/>
              <a:gd name="T1" fmla="*/ 0 h 825"/>
              <a:gd name="T2" fmla="*/ 788 w 788"/>
              <a:gd name="T3" fmla="*/ 825 h 825"/>
              <a:gd name="T4" fmla="*/ 358 w 788"/>
              <a:gd name="T5" fmla="*/ 825 h 825"/>
              <a:gd name="T6" fmla="*/ 0 w 788"/>
              <a:gd name="T7" fmla="*/ 0 h 825"/>
              <a:gd name="T8" fmla="*/ 429 w 788"/>
              <a:gd name="T9" fmla="*/ 0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8" h="825">
                <a:moveTo>
                  <a:pt x="429" y="0"/>
                </a:moveTo>
                <a:lnTo>
                  <a:pt x="788" y="825"/>
                </a:lnTo>
                <a:lnTo>
                  <a:pt x="358" y="825"/>
                </a:lnTo>
                <a:lnTo>
                  <a:pt x="0" y="0"/>
                </a:lnTo>
                <a:lnTo>
                  <a:pt x="429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1609877" y="5032412"/>
            <a:ext cx="1249707" cy="1316054"/>
          </a:xfrm>
          <a:custGeom>
            <a:avLst/>
            <a:gdLst>
              <a:gd name="T0" fmla="*/ 430 w 788"/>
              <a:gd name="T1" fmla="*/ 0 h 830"/>
              <a:gd name="T2" fmla="*/ 788 w 788"/>
              <a:gd name="T3" fmla="*/ 830 h 830"/>
              <a:gd name="T4" fmla="*/ 358 w 788"/>
              <a:gd name="T5" fmla="*/ 830 h 830"/>
              <a:gd name="T6" fmla="*/ 0 w 788"/>
              <a:gd name="T7" fmla="*/ 0 h 830"/>
              <a:gd name="T8" fmla="*/ 430 w 788"/>
              <a:gd name="T9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8" h="830">
                <a:moveTo>
                  <a:pt x="430" y="0"/>
                </a:moveTo>
                <a:lnTo>
                  <a:pt x="788" y="830"/>
                </a:lnTo>
                <a:lnTo>
                  <a:pt x="358" y="830"/>
                </a:lnTo>
                <a:lnTo>
                  <a:pt x="0" y="0"/>
                </a:lnTo>
                <a:lnTo>
                  <a:pt x="43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Group 3"/>
          <p:cNvGrpSpPr/>
          <p:nvPr/>
        </p:nvGrpSpPr>
        <p:grpSpPr>
          <a:xfrm>
            <a:off x="864493" y="5032413"/>
            <a:ext cx="1427330" cy="1736240"/>
            <a:chOff x="508001" y="4339709"/>
            <a:chExt cx="1670561" cy="2032516"/>
          </a:xfrm>
        </p:grpSpPr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508001" y="4339709"/>
              <a:ext cx="1670561" cy="2032516"/>
            </a:xfrm>
            <a:custGeom>
              <a:avLst/>
              <a:gdLst>
                <a:gd name="T0" fmla="*/ 470 w 900"/>
                <a:gd name="T1" fmla="*/ 0 h 1095"/>
                <a:gd name="T2" fmla="*/ 0 w 900"/>
                <a:gd name="T3" fmla="*/ 1095 h 1095"/>
                <a:gd name="T4" fmla="*/ 434 w 900"/>
                <a:gd name="T5" fmla="*/ 1095 h 1095"/>
                <a:gd name="T6" fmla="*/ 900 w 900"/>
                <a:gd name="T7" fmla="*/ 0 h 1095"/>
                <a:gd name="T8" fmla="*/ 470 w 900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095">
                  <a:moveTo>
                    <a:pt x="470" y="0"/>
                  </a:moveTo>
                  <a:lnTo>
                    <a:pt x="0" y="1095"/>
                  </a:lnTo>
                  <a:lnTo>
                    <a:pt x="434" y="1095"/>
                  </a:lnTo>
                  <a:lnTo>
                    <a:pt x="900" y="0"/>
                  </a:lnTo>
                  <a:lnTo>
                    <a:pt x="4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Inhaltsplatzhalter 4"/>
            <p:cNvSpPr txBox="1">
              <a:spLocks/>
            </p:cNvSpPr>
            <p:nvPr/>
          </p:nvSpPr>
          <p:spPr>
            <a:xfrm rot="17607428">
              <a:off x="482880" y="5229887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900"/>
                </a:spcAft>
                <a:buNone/>
              </a:pPr>
              <a:r>
                <a:rPr lang="en-US" sz="1400" b="1" dirty="0">
                  <a:latin typeface="+mn-lt"/>
                  <a:cs typeface="+mn-ea"/>
                  <a:sym typeface="+mn-lt"/>
                </a:rPr>
                <a:t>OPTION 01</a:t>
              </a:r>
              <a:endParaRPr lang="en-US" sz="11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8" name="Group 20"/>
          <p:cNvGrpSpPr/>
          <p:nvPr/>
        </p:nvGrpSpPr>
        <p:grpSpPr>
          <a:xfrm>
            <a:off x="2177638" y="4620156"/>
            <a:ext cx="1427330" cy="1728312"/>
            <a:chOff x="2044917" y="3857102"/>
            <a:chExt cx="1670561" cy="2023235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044917" y="3857102"/>
              <a:ext cx="1670561" cy="2023235"/>
            </a:xfrm>
            <a:custGeom>
              <a:avLst/>
              <a:gdLst>
                <a:gd name="T0" fmla="*/ 471 w 900"/>
                <a:gd name="T1" fmla="*/ 0 h 1090"/>
                <a:gd name="T2" fmla="*/ 0 w 900"/>
                <a:gd name="T3" fmla="*/ 1090 h 1090"/>
                <a:gd name="T4" fmla="*/ 430 w 900"/>
                <a:gd name="T5" fmla="*/ 1090 h 1090"/>
                <a:gd name="T6" fmla="*/ 900 w 900"/>
                <a:gd name="T7" fmla="*/ 0 h 1090"/>
                <a:gd name="T8" fmla="*/ 471 w 900"/>
                <a:gd name="T9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090">
                  <a:moveTo>
                    <a:pt x="471" y="0"/>
                  </a:moveTo>
                  <a:lnTo>
                    <a:pt x="0" y="1090"/>
                  </a:lnTo>
                  <a:lnTo>
                    <a:pt x="430" y="1090"/>
                  </a:lnTo>
                  <a:lnTo>
                    <a:pt x="900" y="0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Inhaltsplatzhalter 4"/>
            <p:cNvSpPr txBox="1">
              <a:spLocks/>
            </p:cNvSpPr>
            <p:nvPr/>
          </p:nvSpPr>
          <p:spPr>
            <a:xfrm rot="17607428">
              <a:off x="1989544" y="4764220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900"/>
                </a:spcAft>
                <a:buNone/>
              </a:pPr>
              <a:r>
                <a:rPr lang="en-US" sz="1400" b="1" dirty="0">
                  <a:latin typeface="+mn-lt"/>
                  <a:cs typeface="+mn-ea"/>
                  <a:sym typeface="+mn-lt"/>
                </a:rPr>
                <a:t>OPTION 02</a:t>
              </a:r>
              <a:endParaRPr lang="en-US" sz="11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1" name="Group 21"/>
          <p:cNvGrpSpPr/>
          <p:nvPr/>
        </p:nvGrpSpPr>
        <p:grpSpPr>
          <a:xfrm>
            <a:off x="3484436" y="4199969"/>
            <a:ext cx="1428917" cy="1728312"/>
            <a:chOff x="3574408" y="3365214"/>
            <a:chExt cx="1672417" cy="2023235"/>
          </a:xfrm>
        </p:grpSpPr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3574408" y="3365214"/>
              <a:ext cx="1672417" cy="2023235"/>
            </a:xfrm>
            <a:custGeom>
              <a:avLst/>
              <a:gdLst>
                <a:gd name="T0" fmla="*/ 471 w 901"/>
                <a:gd name="T1" fmla="*/ 0 h 1090"/>
                <a:gd name="T2" fmla="*/ 0 w 901"/>
                <a:gd name="T3" fmla="*/ 1090 h 1090"/>
                <a:gd name="T4" fmla="*/ 435 w 901"/>
                <a:gd name="T5" fmla="*/ 1090 h 1090"/>
                <a:gd name="T6" fmla="*/ 901 w 901"/>
                <a:gd name="T7" fmla="*/ 0 h 1090"/>
                <a:gd name="T8" fmla="*/ 471 w 901"/>
                <a:gd name="T9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1" h="1090">
                  <a:moveTo>
                    <a:pt x="471" y="0"/>
                  </a:moveTo>
                  <a:lnTo>
                    <a:pt x="0" y="1090"/>
                  </a:lnTo>
                  <a:lnTo>
                    <a:pt x="435" y="1090"/>
                  </a:lnTo>
                  <a:lnTo>
                    <a:pt x="901" y="0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Inhaltsplatzhalter 4"/>
            <p:cNvSpPr txBox="1">
              <a:spLocks/>
            </p:cNvSpPr>
            <p:nvPr/>
          </p:nvSpPr>
          <p:spPr>
            <a:xfrm rot="17607428">
              <a:off x="3531258" y="4272734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900"/>
                </a:spcAft>
                <a:buNone/>
              </a:pPr>
              <a:r>
                <a:rPr lang="en-US" sz="1400" b="1" dirty="0">
                  <a:latin typeface="+mn-lt"/>
                  <a:cs typeface="+mn-ea"/>
                  <a:sym typeface="+mn-lt"/>
                </a:rPr>
                <a:t>OPTION 03</a:t>
              </a:r>
              <a:endParaRPr lang="en-US" sz="11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4" name="Group 22"/>
          <p:cNvGrpSpPr/>
          <p:nvPr/>
        </p:nvGrpSpPr>
        <p:grpSpPr>
          <a:xfrm>
            <a:off x="4805510" y="2918797"/>
            <a:ext cx="1811124" cy="2589297"/>
            <a:chOff x="5120605" y="1865422"/>
            <a:chExt cx="2119756" cy="3031140"/>
          </a:xfrm>
        </p:grpSpPr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5120605" y="1865422"/>
              <a:ext cx="2119756" cy="3031140"/>
            </a:xfrm>
            <a:custGeom>
              <a:avLst/>
              <a:gdLst>
                <a:gd name="T0" fmla="*/ 1142 w 1142"/>
                <a:gd name="T1" fmla="*/ 485 h 1633"/>
                <a:gd name="T2" fmla="*/ 927 w 1142"/>
                <a:gd name="T3" fmla="*/ 0 h 1633"/>
                <a:gd name="T4" fmla="*/ 292 w 1142"/>
                <a:gd name="T5" fmla="*/ 485 h 1633"/>
                <a:gd name="T6" fmla="*/ 502 w 1142"/>
                <a:gd name="T7" fmla="*/ 485 h 1633"/>
                <a:gd name="T8" fmla="*/ 0 w 1142"/>
                <a:gd name="T9" fmla="*/ 1633 h 1633"/>
                <a:gd name="T10" fmla="*/ 430 w 1142"/>
                <a:gd name="T11" fmla="*/ 1633 h 1633"/>
                <a:gd name="T12" fmla="*/ 932 w 1142"/>
                <a:gd name="T13" fmla="*/ 485 h 1633"/>
                <a:gd name="T14" fmla="*/ 1142 w 1142"/>
                <a:gd name="T15" fmla="*/ 485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2" h="1633">
                  <a:moveTo>
                    <a:pt x="1142" y="485"/>
                  </a:moveTo>
                  <a:lnTo>
                    <a:pt x="927" y="0"/>
                  </a:lnTo>
                  <a:lnTo>
                    <a:pt x="292" y="485"/>
                  </a:lnTo>
                  <a:lnTo>
                    <a:pt x="502" y="485"/>
                  </a:lnTo>
                  <a:lnTo>
                    <a:pt x="0" y="1633"/>
                  </a:lnTo>
                  <a:lnTo>
                    <a:pt x="430" y="1633"/>
                  </a:lnTo>
                  <a:lnTo>
                    <a:pt x="932" y="485"/>
                  </a:lnTo>
                  <a:lnTo>
                    <a:pt x="1142" y="48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Inhaltsplatzhalter 4"/>
            <p:cNvSpPr txBox="1">
              <a:spLocks/>
            </p:cNvSpPr>
            <p:nvPr/>
          </p:nvSpPr>
          <p:spPr>
            <a:xfrm rot="17607428">
              <a:off x="5190974" y="3541030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900"/>
                </a:spcAft>
                <a:buNone/>
              </a:pPr>
              <a:r>
                <a:rPr lang="en-US" sz="1400" b="1" dirty="0">
                  <a:latin typeface="+mn-lt"/>
                  <a:cs typeface="+mn-ea"/>
                  <a:sym typeface="+mn-lt"/>
                </a:rPr>
                <a:t>OPTION 04</a:t>
              </a:r>
              <a:endParaRPr lang="en-US" sz="1100" dirty="0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17" name="Inhaltsplatzhalter 4"/>
          <p:cNvSpPr txBox="1">
            <a:spLocks/>
          </p:cNvSpPr>
          <p:nvPr/>
        </p:nvSpPr>
        <p:spPr>
          <a:xfrm>
            <a:off x="8154663" y="3144061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8" name="Inhaltsplatzhalter 4"/>
          <p:cNvSpPr txBox="1">
            <a:spLocks/>
          </p:cNvSpPr>
          <p:nvPr/>
        </p:nvSpPr>
        <p:spPr>
          <a:xfrm>
            <a:off x="7329948" y="3305622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2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40%</a:t>
            </a:r>
            <a:endParaRPr lang="en-US" sz="20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9" name="Inhaltsplatzhalter 4"/>
          <p:cNvSpPr txBox="1">
            <a:spLocks/>
          </p:cNvSpPr>
          <p:nvPr/>
        </p:nvSpPr>
        <p:spPr>
          <a:xfrm>
            <a:off x="8154663" y="4001797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0" name="Inhaltsplatzhalter 4"/>
          <p:cNvSpPr txBox="1">
            <a:spLocks/>
          </p:cNvSpPr>
          <p:nvPr/>
        </p:nvSpPr>
        <p:spPr>
          <a:xfrm>
            <a:off x="7329948" y="4167206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50%</a:t>
            </a:r>
            <a:endParaRPr lang="en-US" sz="20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1" name="Inhaltsplatzhalter 4"/>
          <p:cNvSpPr txBox="1">
            <a:spLocks/>
          </p:cNvSpPr>
          <p:nvPr/>
        </p:nvSpPr>
        <p:spPr>
          <a:xfrm>
            <a:off x="8154663" y="4859532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2" name="Inhaltsplatzhalter 4"/>
          <p:cNvSpPr txBox="1">
            <a:spLocks/>
          </p:cNvSpPr>
          <p:nvPr/>
        </p:nvSpPr>
        <p:spPr>
          <a:xfrm>
            <a:off x="7329948" y="5028788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2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70%</a:t>
            </a:r>
            <a:endParaRPr lang="en-US" sz="2000" dirty="0">
              <a:solidFill>
                <a:schemeClr val="accent3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3" name="Inhaltsplatzhalter 4"/>
          <p:cNvSpPr txBox="1">
            <a:spLocks/>
          </p:cNvSpPr>
          <p:nvPr/>
        </p:nvSpPr>
        <p:spPr>
          <a:xfrm>
            <a:off x="8154663" y="5717267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4" name="Inhaltsplatzhalter 4"/>
          <p:cNvSpPr txBox="1">
            <a:spLocks/>
          </p:cNvSpPr>
          <p:nvPr/>
        </p:nvSpPr>
        <p:spPr>
          <a:xfrm>
            <a:off x="7329948" y="5890370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2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50%</a:t>
            </a:r>
            <a:endParaRPr lang="en-US" sz="2000" dirty="0">
              <a:solidFill>
                <a:schemeClr val="accent4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06313" y="1692400"/>
            <a:ext cx="3255186" cy="48471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6" name="Group 10"/>
          <p:cNvGrpSpPr/>
          <p:nvPr/>
        </p:nvGrpSpPr>
        <p:grpSpPr>
          <a:xfrm>
            <a:off x="5695419" y="2386304"/>
            <a:ext cx="476947" cy="72179"/>
            <a:chOff x="5925320" y="1387851"/>
            <a:chExt cx="585169" cy="88574"/>
          </a:xfrm>
        </p:grpSpPr>
        <p:sp>
          <p:nvSpPr>
            <p:cNvPr id="27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1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208069" y="2112853"/>
            <a:ext cx="1451656" cy="25390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749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4237752" y="4199968"/>
            <a:ext cx="1249707" cy="1308126"/>
          </a:xfrm>
          <a:custGeom>
            <a:avLst/>
            <a:gdLst>
              <a:gd name="T0" fmla="*/ 430 w 788"/>
              <a:gd name="T1" fmla="*/ 0 h 825"/>
              <a:gd name="T2" fmla="*/ 788 w 788"/>
              <a:gd name="T3" fmla="*/ 825 h 825"/>
              <a:gd name="T4" fmla="*/ 358 w 788"/>
              <a:gd name="T5" fmla="*/ 825 h 825"/>
              <a:gd name="T6" fmla="*/ 0 w 788"/>
              <a:gd name="T7" fmla="*/ 0 h 825"/>
              <a:gd name="T8" fmla="*/ 197 w 788"/>
              <a:gd name="T9" fmla="*/ 0 h 825"/>
              <a:gd name="T10" fmla="*/ 430 w 788"/>
              <a:gd name="T11" fmla="*/ 0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8" h="825">
                <a:moveTo>
                  <a:pt x="430" y="0"/>
                </a:moveTo>
                <a:lnTo>
                  <a:pt x="788" y="825"/>
                </a:lnTo>
                <a:lnTo>
                  <a:pt x="358" y="825"/>
                </a:lnTo>
                <a:lnTo>
                  <a:pt x="0" y="0"/>
                </a:lnTo>
                <a:lnTo>
                  <a:pt x="197" y="0"/>
                </a:lnTo>
                <a:lnTo>
                  <a:pt x="43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924607" y="4620155"/>
            <a:ext cx="1249707" cy="1308126"/>
          </a:xfrm>
          <a:custGeom>
            <a:avLst/>
            <a:gdLst>
              <a:gd name="T0" fmla="*/ 429 w 788"/>
              <a:gd name="T1" fmla="*/ 0 h 825"/>
              <a:gd name="T2" fmla="*/ 788 w 788"/>
              <a:gd name="T3" fmla="*/ 825 h 825"/>
              <a:gd name="T4" fmla="*/ 358 w 788"/>
              <a:gd name="T5" fmla="*/ 825 h 825"/>
              <a:gd name="T6" fmla="*/ 0 w 788"/>
              <a:gd name="T7" fmla="*/ 0 h 825"/>
              <a:gd name="T8" fmla="*/ 429 w 788"/>
              <a:gd name="T9" fmla="*/ 0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8" h="825">
                <a:moveTo>
                  <a:pt x="429" y="0"/>
                </a:moveTo>
                <a:lnTo>
                  <a:pt x="788" y="825"/>
                </a:lnTo>
                <a:lnTo>
                  <a:pt x="358" y="825"/>
                </a:lnTo>
                <a:lnTo>
                  <a:pt x="0" y="0"/>
                </a:lnTo>
                <a:lnTo>
                  <a:pt x="429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1609877" y="5032412"/>
            <a:ext cx="1249707" cy="1316054"/>
          </a:xfrm>
          <a:custGeom>
            <a:avLst/>
            <a:gdLst>
              <a:gd name="T0" fmla="*/ 430 w 788"/>
              <a:gd name="T1" fmla="*/ 0 h 830"/>
              <a:gd name="T2" fmla="*/ 788 w 788"/>
              <a:gd name="T3" fmla="*/ 830 h 830"/>
              <a:gd name="T4" fmla="*/ 358 w 788"/>
              <a:gd name="T5" fmla="*/ 830 h 830"/>
              <a:gd name="T6" fmla="*/ 0 w 788"/>
              <a:gd name="T7" fmla="*/ 0 h 830"/>
              <a:gd name="T8" fmla="*/ 430 w 788"/>
              <a:gd name="T9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8" h="830">
                <a:moveTo>
                  <a:pt x="430" y="0"/>
                </a:moveTo>
                <a:lnTo>
                  <a:pt x="788" y="830"/>
                </a:lnTo>
                <a:lnTo>
                  <a:pt x="358" y="830"/>
                </a:lnTo>
                <a:lnTo>
                  <a:pt x="0" y="0"/>
                </a:lnTo>
                <a:lnTo>
                  <a:pt x="43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Group 3"/>
          <p:cNvGrpSpPr/>
          <p:nvPr/>
        </p:nvGrpSpPr>
        <p:grpSpPr>
          <a:xfrm>
            <a:off x="864493" y="5032413"/>
            <a:ext cx="1427330" cy="1736240"/>
            <a:chOff x="508001" y="4339709"/>
            <a:chExt cx="1670561" cy="2032516"/>
          </a:xfrm>
        </p:grpSpPr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508001" y="4339709"/>
              <a:ext cx="1670561" cy="2032516"/>
            </a:xfrm>
            <a:custGeom>
              <a:avLst/>
              <a:gdLst>
                <a:gd name="T0" fmla="*/ 470 w 900"/>
                <a:gd name="T1" fmla="*/ 0 h 1095"/>
                <a:gd name="T2" fmla="*/ 0 w 900"/>
                <a:gd name="T3" fmla="*/ 1095 h 1095"/>
                <a:gd name="T4" fmla="*/ 434 w 900"/>
                <a:gd name="T5" fmla="*/ 1095 h 1095"/>
                <a:gd name="T6" fmla="*/ 900 w 900"/>
                <a:gd name="T7" fmla="*/ 0 h 1095"/>
                <a:gd name="T8" fmla="*/ 470 w 900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095">
                  <a:moveTo>
                    <a:pt x="470" y="0"/>
                  </a:moveTo>
                  <a:lnTo>
                    <a:pt x="0" y="1095"/>
                  </a:lnTo>
                  <a:lnTo>
                    <a:pt x="434" y="1095"/>
                  </a:lnTo>
                  <a:lnTo>
                    <a:pt x="900" y="0"/>
                  </a:lnTo>
                  <a:lnTo>
                    <a:pt x="4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Inhaltsplatzhalter 4"/>
            <p:cNvSpPr txBox="1">
              <a:spLocks/>
            </p:cNvSpPr>
            <p:nvPr/>
          </p:nvSpPr>
          <p:spPr>
            <a:xfrm rot="17607428">
              <a:off x="482880" y="5229887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900"/>
                </a:spcAft>
                <a:buNone/>
              </a:pPr>
              <a:r>
                <a:rPr lang="en-US" sz="1400" b="1" dirty="0">
                  <a:latin typeface="+mn-lt"/>
                  <a:cs typeface="+mn-ea"/>
                  <a:sym typeface="+mn-lt"/>
                </a:rPr>
                <a:t>OPTION 01</a:t>
              </a:r>
              <a:endParaRPr lang="en-US" sz="11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8" name="Group 20"/>
          <p:cNvGrpSpPr/>
          <p:nvPr/>
        </p:nvGrpSpPr>
        <p:grpSpPr>
          <a:xfrm>
            <a:off x="2177638" y="4620156"/>
            <a:ext cx="1427330" cy="1728312"/>
            <a:chOff x="2044917" y="3857102"/>
            <a:chExt cx="1670561" cy="2023235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044917" y="3857102"/>
              <a:ext cx="1670561" cy="2023235"/>
            </a:xfrm>
            <a:custGeom>
              <a:avLst/>
              <a:gdLst>
                <a:gd name="T0" fmla="*/ 471 w 900"/>
                <a:gd name="T1" fmla="*/ 0 h 1090"/>
                <a:gd name="T2" fmla="*/ 0 w 900"/>
                <a:gd name="T3" fmla="*/ 1090 h 1090"/>
                <a:gd name="T4" fmla="*/ 430 w 900"/>
                <a:gd name="T5" fmla="*/ 1090 h 1090"/>
                <a:gd name="T6" fmla="*/ 900 w 900"/>
                <a:gd name="T7" fmla="*/ 0 h 1090"/>
                <a:gd name="T8" fmla="*/ 471 w 900"/>
                <a:gd name="T9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090">
                  <a:moveTo>
                    <a:pt x="471" y="0"/>
                  </a:moveTo>
                  <a:lnTo>
                    <a:pt x="0" y="1090"/>
                  </a:lnTo>
                  <a:lnTo>
                    <a:pt x="430" y="1090"/>
                  </a:lnTo>
                  <a:lnTo>
                    <a:pt x="900" y="0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Inhaltsplatzhalter 4"/>
            <p:cNvSpPr txBox="1">
              <a:spLocks/>
            </p:cNvSpPr>
            <p:nvPr/>
          </p:nvSpPr>
          <p:spPr>
            <a:xfrm rot="17607428">
              <a:off x="1989544" y="4764220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900"/>
                </a:spcAft>
                <a:buNone/>
              </a:pPr>
              <a:r>
                <a:rPr lang="en-US" sz="1400" b="1" dirty="0">
                  <a:latin typeface="+mn-lt"/>
                  <a:cs typeface="+mn-ea"/>
                  <a:sym typeface="+mn-lt"/>
                </a:rPr>
                <a:t>OPTION 02</a:t>
              </a:r>
              <a:endParaRPr lang="en-US" sz="11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1" name="Group 21"/>
          <p:cNvGrpSpPr/>
          <p:nvPr/>
        </p:nvGrpSpPr>
        <p:grpSpPr>
          <a:xfrm>
            <a:off x="3484436" y="4199969"/>
            <a:ext cx="1428917" cy="1728312"/>
            <a:chOff x="3574408" y="3365214"/>
            <a:chExt cx="1672417" cy="2023235"/>
          </a:xfrm>
        </p:grpSpPr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3574408" y="3365214"/>
              <a:ext cx="1672417" cy="2023235"/>
            </a:xfrm>
            <a:custGeom>
              <a:avLst/>
              <a:gdLst>
                <a:gd name="T0" fmla="*/ 471 w 901"/>
                <a:gd name="T1" fmla="*/ 0 h 1090"/>
                <a:gd name="T2" fmla="*/ 0 w 901"/>
                <a:gd name="T3" fmla="*/ 1090 h 1090"/>
                <a:gd name="T4" fmla="*/ 435 w 901"/>
                <a:gd name="T5" fmla="*/ 1090 h 1090"/>
                <a:gd name="T6" fmla="*/ 901 w 901"/>
                <a:gd name="T7" fmla="*/ 0 h 1090"/>
                <a:gd name="T8" fmla="*/ 471 w 901"/>
                <a:gd name="T9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1" h="1090">
                  <a:moveTo>
                    <a:pt x="471" y="0"/>
                  </a:moveTo>
                  <a:lnTo>
                    <a:pt x="0" y="1090"/>
                  </a:lnTo>
                  <a:lnTo>
                    <a:pt x="435" y="1090"/>
                  </a:lnTo>
                  <a:lnTo>
                    <a:pt x="901" y="0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Inhaltsplatzhalter 4"/>
            <p:cNvSpPr txBox="1">
              <a:spLocks/>
            </p:cNvSpPr>
            <p:nvPr/>
          </p:nvSpPr>
          <p:spPr>
            <a:xfrm rot="17607428">
              <a:off x="3531258" y="4272734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900"/>
                </a:spcAft>
                <a:buNone/>
              </a:pPr>
              <a:r>
                <a:rPr lang="en-US" sz="1400" b="1" dirty="0">
                  <a:latin typeface="+mn-lt"/>
                  <a:cs typeface="+mn-ea"/>
                  <a:sym typeface="+mn-lt"/>
                </a:rPr>
                <a:t>OPTION 03</a:t>
              </a:r>
              <a:endParaRPr lang="en-US" sz="11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4" name="Group 22"/>
          <p:cNvGrpSpPr/>
          <p:nvPr/>
        </p:nvGrpSpPr>
        <p:grpSpPr>
          <a:xfrm>
            <a:off x="4805510" y="2918797"/>
            <a:ext cx="1811124" cy="2589297"/>
            <a:chOff x="5120605" y="1865422"/>
            <a:chExt cx="2119756" cy="3031140"/>
          </a:xfrm>
        </p:grpSpPr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5120605" y="1865422"/>
              <a:ext cx="2119756" cy="3031140"/>
            </a:xfrm>
            <a:custGeom>
              <a:avLst/>
              <a:gdLst>
                <a:gd name="T0" fmla="*/ 1142 w 1142"/>
                <a:gd name="T1" fmla="*/ 485 h 1633"/>
                <a:gd name="T2" fmla="*/ 927 w 1142"/>
                <a:gd name="T3" fmla="*/ 0 h 1633"/>
                <a:gd name="T4" fmla="*/ 292 w 1142"/>
                <a:gd name="T5" fmla="*/ 485 h 1633"/>
                <a:gd name="T6" fmla="*/ 502 w 1142"/>
                <a:gd name="T7" fmla="*/ 485 h 1633"/>
                <a:gd name="T8" fmla="*/ 0 w 1142"/>
                <a:gd name="T9" fmla="*/ 1633 h 1633"/>
                <a:gd name="T10" fmla="*/ 430 w 1142"/>
                <a:gd name="T11" fmla="*/ 1633 h 1633"/>
                <a:gd name="T12" fmla="*/ 932 w 1142"/>
                <a:gd name="T13" fmla="*/ 485 h 1633"/>
                <a:gd name="T14" fmla="*/ 1142 w 1142"/>
                <a:gd name="T15" fmla="*/ 485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2" h="1633">
                  <a:moveTo>
                    <a:pt x="1142" y="485"/>
                  </a:moveTo>
                  <a:lnTo>
                    <a:pt x="927" y="0"/>
                  </a:lnTo>
                  <a:lnTo>
                    <a:pt x="292" y="485"/>
                  </a:lnTo>
                  <a:lnTo>
                    <a:pt x="502" y="485"/>
                  </a:lnTo>
                  <a:lnTo>
                    <a:pt x="0" y="1633"/>
                  </a:lnTo>
                  <a:lnTo>
                    <a:pt x="430" y="1633"/>
                  </a:lnTo>
                  <a:lnTo>
                    <a:pt x="932" y="485"/>
                  </a:lnTo>
                  <a:lnTo>
                    <a:pt x="1142" y="48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Inhaltsplatzhalter 4"/>
            <p:cNvSpPr txBox="1">
              <a:spLocks/>
            </p:cNvSpPr>
            <p:nvPr/>
          </p:nvSpPr>
          <p:spPr>
            <a:xfrm rot="17607428">
              <a:off x="5190974" y="3541030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900"/>
                </a:spcAft>
                <a:buNone/>
              </a:pPr>
              <a:r>
                <a:rPr lang="en-US" sz="1400" b="1" dirty="0">
                  <a:latin typeface="+mn-lt"/>
                  <a:cs typeface="+mn-ea"/>
                  <a:sym typeface="+mn-lt"/>
                </a:rPr>
                <a:t>OPTION 04</a:t>
              </a:r>
              <a:endParaRPr lang="en-US" sz="1100" dirty="0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17" name="Inhaltsplatzhalter 4"/>
          <p:cNvSpPr txBox="1">
            <a:spLocks/>
          </p:cNvSpPr>
          <p:nvPr/>
        </p:nvSpPr>
        <p:spPr>
          <a:xfrm>
            <a:off x="8154663" y="3144061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8" name="Inhaltsplatzhalter 4"/>
          <p:cNvSpPr txBox="1">
            <a:spLocks/>
          </p:cNvSpPr>
          <p:nvPr/>
        </p:nvSpPr>
        <p:spPr>
          <a:xfrm>
            <a:off x="7329948" y="3305622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2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40%</a:t>
            </a:r>
            <a:endParaRPr lang="en-US" sz="20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9" name="Inhaltsplatzhalter 4"/>
          <p:cNvSpPr txBox="1">
            <a:spLocks/>
          </p:cNvSpPr>
          <p:nvPr/>
        </p:nvSpPr>
        <p:spPr>
          <a:xfrm>
            <a:off x="8154663" y="4001797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0" name="Inhaltsplatzhalter 4"/>
          <p:cNvSpPr txBox="1">
            <a:spLocks/>
          </p:cNvSpPr>
          <p:nvPr/>
        </p:nvSpPr>
        <p:spPr>
          <a:xfrm>
            <a:off x="7329948" y="4167206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50%</a:t>
            </a:r>
            <a:endParaRPr lang="en-US" sz="20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1" name="Inhaltsplatzhalter 4"/>
          <p:cNvSpPr txBox="1">
            <a:spLocks/>
          </p:cNvSpPr>
          <p:nvPr/>
        </p:nvSpPr>
        <p:spPr>
          <a:xfrm>
            <a:off x="8154663" y="4859532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2" name="Inhaltsplatzhalter 4"/>
          <p:cNvSpPr txBox="1">
            <a:spLocks/>
          </p:cNvSpPr>
          <p:nvPr/>
        </p:nvSpPr>
        <p:spPr>
          <a:xfrm>
            <a:off x="7329948" y="5028788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2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70%</a:t>
            </a:r>
            <a:endParaRPr lang="en-US" sz="2000" dirty="0">
              <a:solidFill>
                <a:schemeClr val="accent3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3" name="Inhaltsplatzhalter 4"/>
          <p:cNvSpPr txBox="1">
            <a:spLocks/>
          </p:cNvSpPr>
          <p:nvPr/>
        </p:nvSpPr>
        <p:spPr>
          <a:xfrm>
            <a:off x="8154663" y="5717267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4" name="Inhaltsplatzhalter 4"/>
          <p:cNvSpPr txBox="1">
            <a:spLocks/>
          </p:cNvSpPr>
          <p:nvPr/>
        </p:nvSpPr>
        <p:spPr>
          <a:xfrm>
            <a:off x="7329948" y="5890370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2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50%</a:t>
            </a:r>
            <a:endParaRPr lang="en-US" sz="2000" dirty="0">
              <a:solidFill>
                <a:schemeClr val="accent4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06313" y="1692400"/>
            <a:ext cx="3255186" cy="48471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6" name="Group 10"/>
          <p:cNvGrpSpPr/>
          <p:nvPr/>
        </p:nvGrpSpPr>
        <p:grpSpPr>
          <a:xfrm>
            <a:off x="5695419" y="2386304"/>
            <a:ext cx="476947" cy="72179"/>
            <a:chOff x="5925320" y="1387851"/>
            <a:chExt cx="585169" cy="88574"/>
          </a:xfrm>
        </p:grpSpPr>
        <p:sp>
          <p:nvSpPr>
            <p:cNvPr id="27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1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208069" y="2112853"/>
            <a:ext cx="1451656" cy="25390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749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4237752" y="4199968"/>
            <a:ext cx="1249707" cy="1308126"/>
          </a:xfrm>
          <a:custGeom>
            <a:avLst/>
            <a:gdLst>
              <a:gd name="T0" fmla="*/ 430 w 788"/>
              <a:gd name="T1" fmla="*/ 0 h 825"/>
              <a:gd name="T2" fmla="*/ 788 w 788"/>
              <a:gd name="T3" fmla="*/ 825 h 825"/>
              <a:gd name="T4" fmla="*/ 358 w 788"/>
              <a:gd name="T5" fmla="*/ 825 h 825"/>
              <a:gd name="T6" fmla="*/ 0 w 788"/>
              <a:gd name="T7" fmla="*/ 0 h 825"/>
              <a:gd name="T8" fmla="*/ 197 w 788"/>
              <a:gd name="T9" fmla="*/ 0 h 825"/>
              <a:gd name="T10" fmla="*/ 430 w 788"/>
              <a:gd name="T11" fmla="*/ 0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8" h="825">
                <a:moveTo>
                  <a:pt x="430" y="0"/>
                </a:moveTo>
                <a:lnTo>
                  <a:pt x="788" y="825"/>
                </a:lnTo>
                <a:lnTo>
                  <a:pt x="358" y="825"/>
                </a:lnTo>
                <a:lnTo>
                  <a:pt x="0" y="0"/>
                </a:lnTo>
                <a:lnTo>
                  <a:pt x="197" y="0"/>
                </a:lnTo>
                <a:lnTo>
                  <a:pt x="43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924607" y="4620155"/>
            <a:ext cx="1249707" cy="1308126"/>
          </a:xfrm>
          <a:custGeom>
            <a:avLst/>
            <a:gdLst>
              <a:gd name="T0" fmla="*/ 429 w 788"/>
              <a:gd name="T1" fmla="*/ 0 h 825"/>
              <a:gd name="T2" fmla="*/ 788 w 788"/>
              <a:gd name="T3" fmla="*/ 825 h 825"/>
              <a:gd name="T4" fmla="*/ 358 w 788"/>
              <a:gd name="T5" fmla="*/ 825 h 825"/>
              <a:gd name="T6" fmla="*/ 0 w 788"/>
              <a:gd name="T7" fmla="*/ 0 h 825"/>
              <a:gd name="T8" fmla="*/ 429 w 788"/>
              <a:gd name="T9" fmla="*/ 0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8" h="825">
                <a:moveTo>
                  <a:pt x="429" y="0"/>
                </a:moveTo>
                <a:lnTo>
                  <a:pt x="788" y="825"/>
                </a:lnTo>
                <a:lnTo>
                  <a:pt x="358" y="825"/>
                </a:lnTo>
                <a:lnTo>
                  <a:pt x="0" y="0"/>
                </a:lnTo>
                <a:lnTo>
                  <a:pt x="429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1609877" y="5032412"/>
            <a:ext cx="1249707" cy="1316054"/>
          </a:xfrm>
          <a:custGeom>
            <a:avLst/>
            <a:gdLst>
              <a:gd name="T0" fmla="*/ 430 w 788"/>
              <a:gd name="T1" fmla="*/ 0 h 830"/>
              <a:gd name="T2" fmla="*/ 788 w 788"/>
              <a:gd name="T3" fmla="*/ 830 h 830"/>
              <a:gd name="T4" fmla="*/ 358 w 788"/>
              <a:gd name="T5" fmla="*/ 830 h 830"/>
              <a:gd name="T6" fmla="*/ 0 w 788"/>
              <a:gd name="T7" fmla="*/ 0 h 830"/>
              <a:gd name="T8" fmla="*/ 430 w 788"/>
              <a:gd name="T9" fmla="*/ 0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8" h="830">
                <a:moveTo>
                  <a:pt x="430" y="0"/>
                </a:moveTo>
                <a:lnTo>
                  <a:pt x="788" y="830"/>
                </a:lnTo>
                <a:lnTo>
                  <a:pt x="358" y="830"/>
                </a:lnTo>
                <a:lnTo>
                  <a:pt x="0" y="0"/>
                </a:lnTo>
                <a:lnTo>
                  <a:pt x="430" y="0"/>
                </a:ln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Group 3"/>
          <p:cNvGrpSpPr/>
          <p:nvPr/>
        </p:nvGrpSpPr>
        <p:grpSpPr>
          <a:xfrm>
            <a:off x="864493" y="5032413"/>
            <a:ext cx="1427330" cy="1736240"/>
            <a:chOff x="508001" y="4339709"/>
            <a:chExt cx="1670561" cy="2032516"/>
          </a:xfrm>
        </p:grpSpPr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508001" y="4339709"/>
              <a:ext cx="1670561" cy="2032516"/>
            </a:xfrm>
            <a:custGeom>
              <a:avLst/>
              <a:gdLst>
                <a:gd name="T0" fmla="*/ 470 w 900"/>
                <a:gd name="T1" fmla="*/ 0 h 1095"/>
                <a:gd name="T2" fmla="*/ 0 w 900"/>
                <a:gd name="T3" fmla="*/ 1095 h 1095"/>
                <a:gd name="T4" fmla="*/ 434 w 900"/>
                <a:gd name="T5" fmla="*/ 1095 h 1095"/>
                <a:gd name="T6" fmla="*/ 900 w 900"/>
                <a:gd name="T7" fmla="*/ 0 h 1095"/>
                <a:gd name="T8" fmla="*/ 470 w 900"/>
                <a:gd name="T9" fmla="*/ 0 h 1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095">
                  <a:moveTo>
                    <a:pt x="470" y="0"/>
                  </a:moveTo>
                  <a:lnTo>
                    <a:pt x="0" y="1095"/>
                  </a:lnTo>
                  <a:lnTo>
                    <a:pt x="434" y="1095"/>
                  </a:lnTo>
                  <a:lnTo>
                    <a:pt x="900" y="0"/>
                  </a:lnTo>
                  <a:lnTo>
                    <a:pt x="47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Inhaltsplatzhalter 4"/>
            <p:cNvSpPr txBox="1">
              <a:spLocks/>
            </p:cNvSpPr>
            <p:nvPr/>
          </p:nvSpPr>
          <p:spPr>
            <a:xfrm rot="17607428">
              <a:off x="482880" y="5229887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900"/>
                </a:spcAft>
                <a:buNone/>
              </a:pPr>
              <a:r>
                <a:rPr lang="en-US" sz="1400" b="1" dirty="0">
                  <a:latin typeface="+mn-lt"/>
                  <a:cs typeface="+mn-ea"/>
                  <a:sym typeface="+mn-lt"/>
                </a:rPr>
                <a:t>OPTION 01</a:t>
              </a:r>
              <a:endParaRPr lang="en-US" sz="11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8" name="Group 20"/>
          <p:cNvGrpSpPr/>
          <p:nvPr/>
        </p:nvGrpSpPr>
        <p:grpSpPr>
          <a:xfrm>
            <a:off x="2177638" y="4620156"/>
            <a:ext cx="1427330" cy="1728312"/>
            <a:chOff x="2044917" y="3857102"/>
            <a:chExt cx="1670561" cy="2023235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044917" y="3857102"/>
              <a:ext cx="1670561" cy="2023235"/>
            </a:xfrm>
            <a:custGeom>
              <a:avLst/>
              <a:gdLst>
                <a:gd name="T0" fmla="*/ 471 w 900"/>
                <a:gd name="T1" fmla="*/ 0 h 1090"/>
                <a:gd name="T2" fmla="*/ 0 w 900"/>
                <a:gd name="T3" fmla="*/ 1090 h 1090"/>
                <a:gd name="T4" fmla="*/ 430 w 900"/>
                <a:gd name="T5" fmla="*/ 1090 h 1090"/>
                <a:gd name="T6" fmla="*/ 900 w 900"/>
                <a:gd name="T7" fmla="*/ 0 h 1090"/>
                <a:gd name="T8" fmla="*/ 471 w 900"/>
                <a:gd name="T9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0" h="1090">
                  <a:moveTo>
                    <a:pt x="471" y="0"/>
                  </a:moveTo>
                  <a:lnTo>
                    <a:pt x="0" y="1090"/>
                  </a:lnTo>
                  <a:lnTo>
                    <a:pt x="430" y="1090"/>
                  </a:lnTo>
                  <a:lnTo>
                    <a:pt x="900" y="0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Inhaltsplatzhalter 4"/>
            <p:cNvSpPr txBox="1">
              <a:spLocks/>
            </p:cNvSpPr>
            <p:nvPr/>
          </p:nvSpPr>
          <p:spPr>
            <a:xfrm rot="17607428">
              <a:off x="1989544" y="4764220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900"/>
                </a:spcAft>
                <a:buNone/>
              </a:pPr>
              <a:r>
                <a:rPr lang="en-US" sz="1400" b="1" dirty="0">
                  <a:latin typeface="+mn-lt"/>
                  <a:cs typeface="+mn-ea"/>
                  <a:sym typeface="+mn-lt"/>
                </a:rPr>
                <a:t>OPTION 02</a:t>
              </a:r>
              <a:endParaRPr lang="en-US" sz="11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1" name="Group 21"/>
          <p:cNvGrpSpPr/>
          <p:nvPr/>
        </p:nvGrpSpPr>
        <p:grpSpPr>
          <a:xfrm>
            <a:off x="3484436" y="4199969"/>
            <a:ext cx="1428917" cy="1728312"/>
            <a:chOff x="3574408" y="3365214"/>
            <a:chExt cx="1672417" cy="2023235"/>
          </a:xfrm>
        </p:grpSpPr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3574408" y="3365214"/>
              <a:ext cx="1672417" cy="2023235"/>
            </a:xfrm>
            <a:custGeom>
              <a:avLst/>
              <a:gdLst>
                <a:gd name="T0" fmla="*/ 471 w 901"/>
                <a:gd name="T1" fmla="*/ 0 h 1090"/>
                <a:gd name="T2" fmla="*/ 0 w 901"/>
                <a:gd name="T3" fmla="*/ 1090 h 1090"/>
                <a:gd name="T4" fmla="*/ 435 w 901"/>
                <a:gd name="T5" fmla="*/ 1090 h 1090"/>
                <a:gd name="T6" fmla="*/ 901 w 901"/>
                <a:gd name="T7" fmla="*/ 0 h 1090"/>
                <a:gd name="T8" fmla="*/ 471 w 901"/>
                <a:gd name="T9" fmla="*/ 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1" h="1090">
                  <a:moveTo>
                    <a:pt x="471" y="0"/>
                  </a:moveTo>
                  <a:lnTo>
                    <a:pt x="0" y="1090"/>
                  </a:lnTo>
                  <a:lnTo>
                    <a:pt x="435" y="1090"/>
                  </a:lnTo>
                  <a:lnTo>
                    <a:pt x="901" y="0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Inhaltsplatzhalter 4"/>
            <p:cNvSpPr txBox="1">
              <a:spLocks/>
            </p:cNvSpPr>
            <p:nvPr/>
          </p:nvSpPr>
          <p:spPr>
            <a:xfrm rot="17607428">
              <a:off x="3531258" y="4272734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900"/>
                </a:spcAft>
                <a:buNone/>
              </a:pPr>
              <a:r>
                <a:rPr lang="en-US" sz="1400" b="1" dirty="0">
                  <a:latin typeface="+mn-lt"/>
                  <a:cs typeface="+mn-ea"/>
                  <a:sym typeface="+mn-lt"/>
                </a:rPr>
                <a:t>OPTION 03</a:t>
              </a:r>
              <a:endParaRPr lang="en-US" sz="11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4" name="Group 22"/>
          <p:cNvGrpSpPr/>
          <p:nvPr/>
        </p:nvGrpSpPr>
        <p:grpSpPr>
          <a:xfrm>
            <a:off x="4805510" y="2918797"/>
            <a:ext cx="1811124" cy="2589297"/>
            <a:chOff x="5120605" y="1865422"/>
            <a:chExt cx="2119756" cy="3031140"/>
          </a:xfrm>
        </p:grpSpPr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5120605" y="1865422"/>
              <a:ext cx="2119756" cy="3031140"/>
            </a:xfrm>
            <a:custGeom>
              <a:avLst/>
              <a:gdLst>
                <a:gd name="T0" fmla="*/ 1142 w 1142"/>
                <a:gd name="T1" fmla="*/ 485 h 1633"/>
                <a:gd name="T2" fmla="*/ 927 w 1142"/>
                <a:gd name="T3" fmla="*/ 0 h 1633"/>
                <a:gd name="T4" fmla="*/ 292 w 1142"/>
                <a:gd name="T5" fmla="*/ 485 h 1633"/>
                <a:gd name="T6" fmla="*/ 502 w 1142"/>
                <a:gd name="T7" fmla="*/ 485 h 1633"/>
                <a:gd name="T8" fmla="*/ 0 w 1142"/>
                <a:gd name="T9" fmla="*/ 1633 h 1633"/>
                <a:gd name="T10" fmla="*/ 430 w 1142"/>
                <a:gd name="T11" fmla="*/ 1633 h 1633"/>
                <a:gd name="T12" fmla="*/ 932 w 1142"/>
                <a:gd name="T13" fmla="*/ 485 h 1633"/>
                <a:gd name="T14" fmla="*/ 1142 w 1142"/>
                <a:gd name="T15" fmla="*/ 485 h 1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2" h="1633">
                  <a:moveTo>
                    <a:pt x="1142" y="485"/>
                  </a:moveTo>
                  <a:lnTo>
                    <a:pt x="927" y="0"/>
                  </a:lnTo>
                  <a:lnTo>
                    <a:pt x="292" y="485"/>
                  </a:lnTo>
                  <a:lnTo>
                    <a:pt x="502" y="485"/>
                  </a:lnTo>
                  <a:lnTo>
                    <a:pt x="0" y="1633"/>
                  </a:lnTo>
                  <a:lnTo>
                    <a:pt x="430" y="1633"/>
                  </a:lnTo>
                  <a:lnTo>
                    <a:pt x="932" y="485"/>
                  </a:lnTo>
                  <a:lnTo>
                    <a:pt x="1142" y="48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Inhaltsplatzhalter 4"/>
            <p:cNvSpPr txBox="1">
              <a:spLocks/>
            </p:cNvSpPr>
            <p:nvPr/>
          </p:nvSpPr>
          <p:spPr>
            <a:xfrm rot="17607428">
              <a:off x="5190974" y="3541030"/>
              <a:ext cx="1720804" cy="25215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2967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98" indent="-272967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64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256" indent="-177748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335" indent="-179335" algn="l" defTabSz="91412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847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0910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972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5034" indent="-228532" algn="l" defTabSz="914127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900"/>
                </a:spcAft>
                <a:buNone/>
              </a:pPr>
              <a:r>
                <a:rPr lang="en-US" sz="1400" b="1" dirty="0">
                  <a:latin typeface="+mn-lt"/>
                  <a:cs typeface="+mn-ea"/>
                  <a:sym typeface="+mn-lt"/>
                </a:rPr>
                <a:t>OPTION 04</a:t>
              </a:r>
              <a:endParaRPr lang="en-US" sz="1100" dirty="0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17" name="Inhaltsplatzhalter 4"/>
          <p:cNvSpPr txBox="1">
            <a:spLocks/>
          </p:cNvSpPr>
          <p:nvPr/>
        </p:nvSpPr>
        <p:spPr>
          <a:xfrm>
            <a:off x="8154663" y="3144061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18" name="Inhaltsplatzhalter 4"/>
          <p:cNvSpPr txBox="1">
            <a:spLocks/>
          </p:cNvSpPr>
          <p:nvPr/>
        </p:nvSpPr>
        <p:spPr>
          <a:xfrm>
            <a:off x="7329948" y="3305622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2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40%</a:t>
            </a:r>
            <a:endParaRPr lang="en-US" sz="20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9" name="Inhaltsplatzhalter 4"/>
          <p:cNvSpPr txBox="1">
            <a:spLocks/>
          </p:cNvSpPr>
          <p:nvPr/>
        </p:nvSpPr>
        <p:spPr>
          <a:xfrm>
            <a:off x="8154663" y="4001797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0" name="Inhaltsplatzhalter 4"/>
          <p:cNvSpPr txBox="1">
            <a:spLocks/>
          </p:cNvSpPr>
          <p:nvPr/>
        </p:nvSpPr>
        <p:spPr>
          <a:xfrm>
            <a:off x="7329948" y="4167206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24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50%</a:t>
            </a:r>
            <a:endParaRPr lang="en-US" sz="20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1" name="Inhaltsplatzhalter 4"/>
          <p:cNvSpPr txBox="1">
            <a:spLocks/>
          </p:cNvSpPr>
          <p:nvPr/>
        </p:nvSpPr>
        <p:spPr>
          <a:xfrm>
            <a:off x="8154663" y="4859532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2" name="Inhaltsplatzhalter 4"/>
          <p:cNvSpPr txBox="1">
            <a:spLocks/>
          </p:cNvSpPr>
          <p:nvPr/>
        </p:nvSpPr>
        <p:spPr>
          <a:xfrm>
            <a:off x="7329948" y="5028788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24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70%</a:t>
            </a:r>
            <a:endParaRPr lang="en-US" sz="2000" dirty="0">
              <a:solidFill>
                <a:schemeClr val="accent3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3" name="Inhaltsplatzhalter 4"/>
          <p:cNvSpPr txBox="1">
            <a:spLocks/>
          </p:cNvSpPr>
          <p:nvPr/>
        </p:nvSpPr>
        <p:spPr>
          <a:xfrm>
            <a:off x="8154663" y="5717267"/>
            <a:ext cx="2296925" cy="69245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12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TITLE GOES HERE</a:t>
            </a:r>
            <a: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/>
            </a:r>
            <a:br>
              <a:rPr lang="en-US" sz="11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</a:b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  <a:cs typeface="+mn-ea"/>
                <a:sym typeface="+mn-lt"/>
              </a:rPr>
              <a:t>This is a sample text. You simply add your own text and description here. This text is fully editable. It can be replaced with your own style. </a:t>
            </a:r>
          </a:p>
        </p:txBody>
      </p:sp>
      <p:sp>
        <p:nvSpPr>
          <p:cNvPr id="24" name="Inhaltsplatzhalter 4"/>
          <p:cNvSpPr txBox="1">
            <a:spLocks/>
          </p:cNvSpPr>
          <p:nvPr/>
        </p:nvSpPr>
        <p:spPr>
          <a:xfrm>
            <a:off x="7329948" y="5890370"/>
            <a:ext cx="664023" cy="369332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2967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98" indent="-272967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64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256" indent="-177748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335" indent="-179335" algn="l" defTabSz="914127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847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10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2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2" algn="l" defTabSz="914127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900"/>
              </a:spcAft>
              <a:buNone/>
            </a:pPr>
            <a:r>
              <a:rPr lang="en-US" sz="2400" b="1" dirty="0">
                <a:solidFill>
                  <a:schemeClr val="accent4"/>
                </a:solidFill>
                <a:latin typeface="+mn-lt"/>
                <a:cs typeface="+mn-ea"/>
                <a:sym typeface="+mn-lt"/>
              </a:rPr>
              <a:t>50%</a:t>
            </a:r>
            <a:endParaRPr lang="en-US" sz="2000" dirty="0">
              <a:solidFill>
                <a:schemeClr val="accent4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06313" y="1692400"/>
            <a:ext cx="3255186" cy="48471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27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彩色信息可视化图表</a:t>
            </a:r>
            <a:endParaRPr lang="en-US" sz="27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6" name="Group 10"/>
          <p:cNvGrpSpPr/>
          <p:nvPr/>
        </p:nvGrpSpPr>
        <p:grpSpPr>
          <a:xfrm>
            <a:off x="5695419" y="2386304"/>
            <a:ext cx="476947" cy="72179"/>
            <a:chOff x="5925320" y="1387851"/>
            <a:chExt cx="585169" cy="88574"/>
          </a:xfrm>
        </p:grpSpPr>
        <p:sp>
          <p:nvSpPr>
            <p:cNvPr id="27" name="Diamond 11"/>
            <p:cNvSpPr/>
            <p:nvPr/>
          </p:nvSpPr>
          <p:spPr>
            <a:xfrm flipV="1">
              <a:off x="5925320" y="1387851"/>
              <a:ext cx="88574" cy="88574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Diamond 12"/>
            <p:cNvSpPr/>
            <p:nvPr/>
          </p:nvSpPr>
          <p:spPr>
            <a:xfrm flipV="1">
              <a:off x="6049469" y="1387851"/>
              <a:ext cx="88574" cy="88574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Diamond 13"/>
            <p:cNvSpPr/>
            <p:nvPr/>
          </p:nvSpPr>
          <p:spPr>
            <a:xfrm flipV="1">
              <a:off x="6173618" y="1387851"/>
              <a:ext cx="88574" cy="88574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Diamond 14"/>
            <p:cNvSpPr/>
            <p:nvPr/>
          </p:nvSpPr>
          <p:spPr>
            <a:xfrm flipV="1">
              <a:off x="6297767" y="1387851"/>
              <a:ext cx="88574" cy="88574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1" name="Diamond 15"/>
            <p:cNvSpPr/>
            <p:nvPr/>
          </p:nvSpPr>
          <p:spPr>
            <a:xfrm flipV="1">
              <a:off x="6421915" y="1387851"/>
              <a:ext cx="88574" cy="88574"/>
            </a:xfrm>
            <a:prstGeom prst="diamon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208069" y="2112853"/>
            <a:ext cx="1451656" cy="25390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Give You The Best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749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3716694"/>
            <a:ext cx="11522074" cy="828073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www.xbdown.com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749336"/>
            <a:ext cx="11522074" cy="9768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小白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824960" y="4932727"/>
            <a:ext cx="7898056" cy="213281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www.xbdown.com/pptmoban/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www.xbdown.com/jierippt/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www.xbdown.com/pptbeijing/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www.xbdown.com/ppttubiao/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www.xbdown.com/pptsucai/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www.xbdown.com/pptjiaocheng/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www.xbdown.com/fonts/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0800772"/>
      </p:ext>
    </p:ext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2wgormgi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84D4D"/>
    </a:accent1>
    <a:accent2>
      <a:srgbClr val="FF6B42"/>
    </a:accent2>
    <a:accent3>
      <a:srgbClr val="5BA3EB"/>
    </a:accent3>
    <a:accent4>
      <a:srgbClr val="06BB9A"/>
    </a:accent4>
    <a:accent5>
      <a:srgbClr val="8E7EF0"/>
    </a:accent5>
    <a:accent6>
      <a:srgbClr val="F4B919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FF6633"/>
    </a:accent1>
    <a:accent2>
      <a:srgbClr val="F0647F"/>
    </a:accent2>
    <a:accent3>
      <a:srgbClr val="B0A36F"/>
    </a:accent3>
    <a:accent4>
      <a:srgbClr val="478D90"/>
    </a:accent4>
    <a:accent5>
      <a:srgbClr val="A5A5A5"/>
    </a:accent5>
    <a:accent6>
      <a:srgbClr val="C9C9C9"/>
    </a:accent6>
    <a:hlink>
      <a:srgbClr val="FF6633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009D96"/>
    </a:accent1>
    <a:accent2>
      <a:srgbClr val="FDB827"/>
    </a:accent2>
    <a:accent3>
      <a:srgbClr val="5E8C20"/>
    </a:accent3>
    <a:accent4>
      <a:srgbClr val="00ABE9"/>
    </a:accent4>
    <a:accent5>
      <a:srgbClr val="005E5D"/>
    </a:accent5>
    <a:accent6>
      <a:srgbClr val="888A8C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23095</TotalTime>
  <Words>290</Words>
  <Application>Microsoft Office PowerPoint</Application>
  <PresentationFormat>自定义</PresentationFormat>
  <Paragraphs>78</Paragraphs>
  <Slides>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第一PPT模板网：www.1ppt.com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>第一PPT，www.1ppt.com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Administrator</cp:lastModifiedBy>
  <cp:revision>1375</cp:revision>
  <dcterms:created xsi:type="dcterms:W3CDTF">2009-02-11T05:37:22Z</dcterms:created>
  <dcterms:modified xsi:type="dcterms:W3CDTF">2021-06-23T08:18:22Z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