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7" r:id="rId2"/>
  </p:sldMasterIdLst>
  <p:notesMasterIdLst>
    <p:notesMasterId r:id="rId29"/>
  </p:notesMasterIdLst>
  <p:sldIdLst>
    <p:sldId id="8681" r:id="rId3"/>
    <p:sldId id="282" r:id="rId4"/>
    <p:sldId id="8683" r:id="rId5"/>
    <p:sldId id="735" r:id="rId6"/>
    <p:sldId id="8578" r:id="rId7"/>
    <p:sldId id="8691" r:id="rId8"/>
    <p:sldId id="3358" r:id="rId9"/>
    <p:sldId id="8341" r:id="rId10"/>
    <p:sldId id="8704" r:id="rId11"/>
    <p:sldId id="3352" r:id="rId12"/>
    <p:sldId id="8692" r:id="rId13"/>
    <p:sldId id="8546" r:id="rId14"/>
    <p:sldId id="1107" r:id="rId15"/>
    <p:sldId id="1114" r:id="rId16"/>
    <p:sldId id="8705" r:id="rId17"/>
    <p:sldId id="1106" r:id="rId18"/>
    <p:sldId id="733" r:id="rId19"/>
    <p:sldId id="3356" r:id="rId20"/>
    <p:sldId id="8693" r:id="rId21"/>
    <p:sldId id="8706" r:id="rId22"/>
    <p:sldId id="1111" r:id="rId23"/>
    <p:sldId id="3898" r:id="rId24"/>
    <p:sldId id="3351" r:id="rId25"/>
    <p:sldId id="3354" r:id="rId26"/>
    <p:sldId id="8707" r:id="rId27"/>
    <p:sldId id="8708"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B2A"/>
    <a:srgbClr val="6BCBDB"/>
    <a:srgbClr val="85BFC1"/>
    <a:srgbClr val="FFF16A"/>
    <a:srgbClr val="FFC740"/>
    <a:srgbClr val="6FB7C4"/>
    <a:srgbClr val="FFD13E"/>
    <a:srgbClr val="FFC83F"/>
    <a:srgbClr val="E2BA73"/>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26" autoAdjust="0"/>
    <p:restoredTop sz="94660"/>
  </p:normalViewPr>
  <p:slideViewPr>
    <p:cSldViewPr snapToGrid="0">
      <p:cViewPr>
        <p:scale>
          <a:sx n="66" d="100"/>
          <a:sy n="66" d="100"/>
        </p:scale>
        <p:origin x="-3984" y="-2214"/>
      </p:cViewPr>
      <p:guideLst>
        <p:guide orient="horz" pos="2160"/>
        <p:guide pos="3840"/>
      </p:guideLst>
    </p:cSldViewPr>
  </p:slideViewPr>
  <p:notesTextViewPr>
    <p:cViewPr>
      <p:scale>
        <a:sx n="1" d="1"/>
        <a:sy n="1" d="1"/>
      </p:scale>
      <p:origin x="0" y="0"/>
    </p:cViewPr>
  </p:notesTextViewPr>
  <p:sorterViewPr>
    <p:cViewPr>
      <p:scale>
        <a:sx n="50" d="100"/>
        <a:sy n="5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1.xlsx"/></Relationships>
</file>

<file path=ppt/charts/chart1.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bar"/>
        <c:grouping val="percentStacked"/>
        <c:ser>
          <c:idx val="0"/>
          <c:order val="0"/>
          <c:spPr>
            <a:solidFill>
              <a:srgbClr val="FDCB2A"/>
            </a:solidFill>
            <a:ln>
              <a:noFill/>
            </a:ln>
            <a:effectLst/>
          </c:spPr>
          <c:val>
            <c:numRef>
              <c:f>Sheet1!$B$2:$B$5</c:f>
              <c:numCache>
                <c:formatCode>General</c:formatCode>
                <c:ptCount val="4"/>
                <c:pt idx="0">
                  <c:v>4.3</c:v>
                </c:pt>
                <c:pt idx="1">
                  <c:v>2.5</c:v>
                </c:pt>
                <c:pt idx="2">
                  <c:v>3.5</c:v>
                </c:pt>
                <c:pt idx="3">
                  <c:v>4.5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0-E923-45AF-B6CB-548D215088A5}"/>
            </c:ext>
          </c:extLst>
        </c:ser>
        <c:ser>
          <c:idx val="1"/>
          <c:order val="1"/>
          <c:spPr>
            <a:solidFill>
              <a:srgbClr val="6BCBDB"/>
            </a:solidFill>
            <a:ln>
              <a:noFill/>
            </a:ln>
            <a:effectLst/>
          </c:spPr>
          <c:dPt>
            <c:idx val="3"/>
            <c:spPr>
              <a:solidFill>
                <a:srgbClr val="FDCB2A"/>
              </a:solidFill>
              <a:ln>
                <a:noFill/>
              </a:ln>
              <a:effectLst/>
            </c:spPr>
            <c:extLst xmlns:c16r2="http://schemas.microsoft.com/office/drawing/2015/06/chart">
              <c:ext xmlns:c16="http://schemas.microsoft.com/office/drawing/2014/chart" uri="{C3380CC4-5D6E-409C-BE32-E72D297353CC}">
                <c16:uniqueId val="{00000000-0DE0-4A0A-B3AB-24A523D90FF5}"/>
              </c:ext>
            </c:extLst>
          </c:dPt>
          <c:val>
            <c:numRef>
              <c:f>Sheet1!$C$2:$C$5</c:f>
              <c:numCache>
                <c:formatCode>General</c:formatCode>
                <c:ptCount val="4"/>
                <c:pt idx="0">
                  <c:v>2.4</c:v>
                </c:pt>
                <c:pt idx="1">
                  <c:v>4.4000000000000004</c:v>
                </c:pt>
                <c:pt idx="2">
                  <c:v>1.8</c:v>
                </c:pt>
                <c:pt idx="3">
                  <c:v>2.8</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1-E923-45AF-B6CB-548D215088A5}"/>
            </c:ext>
          </c:extLst>
        </c:ser>
        <c:ser>
          <c:idx val="2"/>
          <c:order val="2"/>
          <c:spPr>
            <a:solidFill>
              <a:srgbClr val="6BCBDB"/>
            </a:solidFill>
            <a:ln>
              <a:noFill/>
            </a:ln>
            <a:effectLst/>
          </c:spPr>
          <c:val>
            <c:numRef>
              <c:f>Sheet1!$D$2:$D$5</c:f>
              <c:numCache>
                <c:formatCode>General</c:formatCode>
                <c:ptCount val="4"/>
                <c:pt idx="0">
                  <c:v>2</c:v>
                </c:pt>
                <c:pt idx="1">
                  <c:v>2</c:v>
                </c:pt>
                <c:pt idx="2">
                  <c:v>3</c:v>
                </c:pt>
                <c:pt idx="3">
                  <c:v>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2-E923-45AF-B6CB-548D215088A5}"/>
            </c:ext>
          </c:extLst>
        </c:ser>
        <c:ser>
          <c:idx val="3"/>
          <c:order val="3"/>
          <c:spPr>
            <a:solidFill>
              <a:schemeClr val="bg1">
                <a:lumMod val="95000"/>
              </a:schemeClr>
            </a:solidFill>
            <a:ln>
              <a:noFill/>
            </a:ln>
            <a:effectLst/>
          </c:spPr>
          <c:val>
            <c:numRef>
              <c:f>Sheet1!$E$2:$E$5</c:f>
              <c:numCache>
                <c:formatCode>General</c:formatCode>
                <c:ptCount val="4"/>
                <c:pt idx="0">
                  <c:v>1</c:v>
                </c:pt>
                <c:pt idx="1">
                  <c:v>3</c:v>
                </c:pt>
                <c:pt idx="2">
                  <c:v>2</c:v>
                </c:pt>
                <c:pt idx="3">
                  <c:v>1.5</c:v>
                </c:pt>
              </c:numCache>
            </c:numRef>
          </c:val>
          <c:extLst xmlns:c16r2="http://schemas.microsoft.com/office/drawing/2015/06/char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4</c:v>
                      </c:pt>
                    </c:strCache>
                  </c:strRef>
                </c15:tx>
              </c15:filteredSeriesTitle>
            </c:ext>
            <c:ext xmlns:c15="http://schemas.microsoft.com/office/drawing/2012/chart" uri="{02D57815-91ED-43cb-92C2-25804820EDAC}">
              <c15:filteredCategoryTitle>
                <c15:cat>
                  <c:strRef>
                    <c:extLst>
                      <c:ext uri="{02D57815-91ED-43cb-92C2-25804820EDAC}">
                        <c15:formulaRef>
                          <c15:sqref>Sheet1!$A$2:$A$5</c15:sqref>
                        </c15:formulaRef>
                      </c:ext>
                    </c:extLst>
                    <c:strCache>
                      <c:ptCount val="4"/>
                      <c:pt idx="0">
                        <c:v>Category 1</c:v>
                      </c:pt>
                      <c:pt idx="1">
                        <c:v>Category 2</c:v>
                      </c:pt>
                      <c:pt idx="2">
                        <c:v>Category 3</c:v>
                      </c:pt>
                      <c:pt idx="3">
                        <c:v>Category 4</c:v>
                      </c:pt>
                    </c:strCache>
                  </c:strRef>
                </c15:cat>
              </c15:filteredCategoryTitle>
            </c:ext>
            <c:ext xmlns:c16="http://schemas.microsoft.com/office/drawing/2014/chart" uri="{C3380CC4-5D6E-409C-BE32-E72D297353CC}">
              <c16:uniqueId val="{00000003-E923-45AF-B6CB-548D215088A5}"/>
            </c:ext>
          </c:extLst>
        </c:ser>
        <c:dLbls/>
        <c:overlap val="100"/>
        <c:axId val="76983296"/>
        <c:axId val="101372672"/>
      </c:barChart>
      <c:catAx>
        <c:axId val="76983296"/>
        <c:scaling>
          <c:orientation val="minMax"/>
        </c:scaling>
        <c:axPos val="l"/>
        <c:numFmt formatCode="General" sourceLinked="1"/>
        <c:majorTickMark val="none"/>
        <c:tickLblPos val="nextTo"/>
        <c:spPr>
          <a:noFill/>
          <a:ln w="9525" cap="flat" cmpd="sng" algn="ctr">
            <a:solidFill>
              <a:schemeClr val="tx1">
                <a:lumMod val="15000"/>
                <a:lumOff val="85000"/>
              </a:schemeClr>
            </a:solidFill>
            <a:round/>
          </a:ln>
          <a:effectLst/>
        </c:spPr>
        <c:txPr>
          <a:bodyPr rot="-60000000" vert="horz"/>
          <a:lstStyle/>
          <a:p>
            <a:pPr>
              <a:defRPr/>
            </a:pPr>
            <a:endParaRPr lang="zh-CN"/>
          </a:p>
        </c:txPr>
        <c:crossAx val="101372672"/>
        <c:crosses val="autoZero"/>
        <c:auto val="1"/>
        <c:lblAlgn val="ctr"/>
        <c:lblOffset val="100"/>
      </c:catAx>
      <c:valAx>
        <c:axId val="101372672"/>
        <c:scaling>
          <c:orientation val="minMax"/>
        </c:scaling>
        <c:axPos val="b"/>
        <c:numFmt formatCode="0%" sourceLinked="1"/>
        <c:majorTickMark val="none"/>
        <c:tickLblPos val="nextTo"/>
        <c:spPr>
          <a:noFill/>
          <a:ln>
            <a:noFill/>
          </a:ln>
          <a:effectLst/>
        </c:spPr>
        <c:txPr>
          <a:bodyPr rot="-60000000" vert="horz"/>
          <a:lstStyle/>
          <a:p>
            <a:pPr>
              <a:defRPr/>
            </a:pPr>
            <a:endParaRPr lang="zh-CN"/>
          </a:p>
        </c:txPr>
        <c:crossAx val="76983296"/>
        <c:crosses val="autoZero"/>
        <c:crossBetween val="between"/>
      </c:valAx>
      <c:spPr>
        <a:noFill/>
        <a:ln>
          <a:noFill/>
        </a:ln>
        <a:effectLst/>
      </c:spPr>
    </c:plotArea>
    <c:plotVisOnly val="1"/>
    <c:dispBlanksAs val="gap"/>
  </c:chart>
  <c:spPr>
    <a:noFill/>
    <a:ln>
      <a:noFill/>
    </a:ln>
    <a:effectLst/>
  </c:spPr>
  <c:txPr>
    <a:bodyPr/>
    <a:lstStyle/>
    <a:p>
      <a:pPr>
        <a:defRPr sz="1400">
          <a:solidFill>
            <a:schemeClr val="bg1">
              <a:lumMod val="65000"/>
            </a:schemeClr>
          </a:solidFill>
          <a:latin typeface="+mn-lt"/>
          <a:ea typeface="+mn-ea"/>
          <a:cs typeface="+mn-ea"/>
          <a:sym typeface="+mn-lt"/>
        </a:defRPr>
      </a:pPr>
      <a:endParaRPr lang="zh-CN"/>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9E29FD-5CB0-43B2-8DE4-7A81EECF5A0B}" type="datetimeFigureOut">
              <a:rPr lang="zh-CN" altLang="en-US" smtClean="0"/>
              <a:pPr/>
              <a:t>2021/6/22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2A2CAD8-F91A-409A-B778-AA74111763F6}" type="slidenum">
              <a:rPr lang="zh-CN" altLang="en-US" smtClean="0"/>
              <a:pPr/>
              <a:t>‹#›</a:t>
            </a:fld>
            <a:endParaRPr lang="zh-CN" altLang="en-US"/>
          </a:p>
        </p:txBody>
      </p:sp>
    </p:spTree>
    <p:extLst>
      <p:ext uri="{BB962C8B-B14F-4D97-AF65-F5344CB8AC3E}">
        <p14:creationId xmlns:p14="http://schemas.microsoft.com/office/powerpoint/2010/main" xmlns="" val="35440312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pPr/>
              <a:t>1</a:t>
            </a:fld>
            <a:endParaRPr lang="zh-CN" altLang="en-US"/>
          </a:p>
        </p:txBody>
      </p:sp>
    </p:spTree>
    <p:extLst>
      <p:ext uri="{BB962C8B-B14F-4D97-AF65-F5344CB8AC3E}">
        <p14:creationId xmlns:p14="http://schemas.microsoft.com/office/powerpoint/2010/main" xmlns="" val="18306141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A842D5-3964-4D1E-A2D9-636432CD0A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2960639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173FEFC-5A44-4C02-99F1-5B7E9679A3F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40614116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8F03C3-53C1-4F10-8DAF-D1F318E96C6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6756361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4D1495A-DD81-44F4-9F54-1F39867BF2D9}" type="slidenum">
              <a:rPr kumimoji="0" lang="en-US" sz="1200" b="0" i="0" u="none" strike="noStrike" kern="1200" cap="none" spc="0" normalizeH="0" baseline="0" noProof="0" smtClean="0">
                <a:ln>
                  <a:noFill/>
                </a:ln>
                <a:solidFill>
                  <a:prstClr val="black"/>
                </a:solidFill>
                <a:effectLst/>
                <a:uLnTx/>
                <a:uFillTx/>
                <a:latin typeface="等线"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等线" panose="020F0502020204030204"/>
              <a:ea typeface="+mn-ea"/>
              <a:cs typeface="+mn-cs"/>
            </a:endParaRPr>
          </a:p>
        </p:txBody>
      </p:sp>
    </p:spTree>
    <p:extLst>
      <p:ext uri="{BB962C8B-B14F-4D97-AF65-F5344CB8AC3E}">
        <p14:creationId xmlns:p14="http://schemas.microsoft.com/office/powerpoint/2010/main" xmlns="" val="284940345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A2CAD8-F91A-409A-B778-AA74111763F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15150674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16</a:t>
            </a:fld>
            <a:endParaRPr lang="zh-CN" altLang="en-US"/>
          </a:p>
        </p:txBody>
      </p:sp>
    </p:spTree>
    <p:extLst>
      <p:ext uri="{BB962C8B-B14F-4D97-AF65-F5344CB8AC3E}">
        <p14:creationId xmlns:p14="http://schemas.microsoft.com/office/powerpoint/2010/main" xmlns="" val="27605098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0A842D5-3964-4D1E-A2D9-636432CD0AB9}"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624201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6837353-30EB-4A48-80EB-173D804AEFBD}"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2593728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A2CAD8-F91A-409A-B778-AA74111763F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23840921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8F03C3-53C1-4F10-8DAF-D1F318E96C6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5987353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7920248-A0E3-4441-9510-9AF44D6B30BF}" type="slidenum">
              <a:rPr lang="zh-CN" altLang="en-US" smtClean="0"/>
              <a:pPr/>
              <a:t>2</a:t>
            </a:fld>
            <a:endParaRPr lang="zh-CN" altLang="en-US"/>
          </a:p>
        </p:txBody>
      </p:sp>
    </p:spTree>
    <p:extLst>
      <p:ext uri="{BB962C8B-B14F-4D97-AF65-F5344CB8AC3E}">
        <p14:creationId xmlns:p14="http://schemas.microsoft.com/office/powerpoint/2010/main" xmlns="" val="2162541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E5D65D-9C02-4EE1-B031-3CCDB4FC73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2791180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A2CAD8-F91A-409A-B778-AA74111763F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15798435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xmlns="">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dirty="0"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xmlns="" val="42230579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2A2CAD8-F91A-409A-B778-AA74111763F6}" type="slidenum">
              <a:rPr lang="zh-CN" altLang="en-US" smtClean="0"/>
              <a:pPr/>
              <a:t>3</a:t>
            </a:fld>
            <a:endParaRPr lang="zh-CN" altLang="en-US"/>
          </a:p>
        </p:txBody>
      </p:sp>
    </p:spTree>
    <p:extLst>
      <p:ext uri="{BB962C8B-B14F-4D97-AF65-F5344CB8AC3E}">
        <p14:creationId xmlns:p14="http://schemas.microsoft.com/office/powerpoint/2010/main" xmlns="" val="21876145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4AC0059-71F0-4354-824B-2FFE6EC8EA2C}"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7330297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418F03C3-53C1-4F10-8DAF-D1F318E96C6E}"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0282916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E5D65D-9C02-4EE1-B031-3CCDB4FC7314}"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1209297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pPr/>
              <a:t>7</a:t>
            </a:fld>
            <a:endParaRPr lang="zh-CN" altLang="en-US"/>
          </a:p>
        </p:txBody>
      </p:sp>
    </p:spTree>
    <p:extLst>
      <p:ext uri="{BB962C8B-B14F-4D97-AF65-F5344CB8AC3E}">
        <p14:creationId xmlns:p14="http://schemas.microsoft.com/office/powerpoint/2010/main" xmlns="" val="19516397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9B2E6E-5889-4D30-AE35-1CE0EE728D68}" type="slidenum">
              <a:rPr lang="zh-CN" altLang="en-US" smtClean="0"/>
              <a:pPr/>
              <a:t>8</a:t>
            </a:fld>
            <a:endParaRPr lang="zh-CN" altLang="en-US"/>
          </a:p>
        </p:txBody>
      </p:sp>
    </p:spTree>
    <p:extLst>
      <p:ext uri="{BB962C8B-B14F-4D97-AF65-F5344CB8AC3E}">
        <p14:creationId xmlns:p14="http://schemas.microsoft.com/office/powerpoint/2010/main" xmlns="" val="23947718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2A2CAD8-F91A-409A-B778-AA74111763F6}" type="slidenum">
              <a:rPr kumimoji="0" lang="zh-CN" altLang="en-US" sz="1200" b="0" i="0" u="none" strike="noStrike" kern="1200" cap="none" spc="0" normalizeH="0" baseline="0" noProof="0" smtClean="0">
                <a:ln>
                  <a:noFill/>
                </a:ln>
                <a:solidFill>
                  <a:prstClr val="black"/>
                </a:solidFill>
                <a:effectLst/>
                <a:uLnTx/>
                <a:uFillTx/>
                <a:latin typeface="等线" panose="020F0502020204030204"/>
                <a:ea typeface="等线"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等线" panose="020F0502020204030204"/>
              <a:ea typeface="等线" panose="02010600030101010101" pitchFamily="2" charset="-122"/>
              <a:cs typeface="+mn-cs"/>
            </a:endParaRPr>
          </a:p>
        </p:txBody>
      </p:sp>
    </p:spTree>
    <p:extLst>
      <p:ext uri="{BB962C8B-B14F-4D97-AF65-F5344CB8AC3E}">
        <p14:creationId xmlns:p14="http://schemas.microsoft.com/office/powerpoint/2010/main" xmlns="" val="31672091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moban/"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69E6307-B339-4BB6-917D-3C23473274C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E2072071-EDC3-4497-9CF5-D380D82635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260F51E2-6110-42B6-AD1C-2A061E700915}"/>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0FB077BF-E70D-46F2-806A-019D5E9D853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E190F3DE-A7B7-4C33-862E-179405C3ACF5}"/>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2253811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CACE7E5-5001-424A-AA19-22C73E292420}"/>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D37281FE-6EDA-43D6-9015-553BF16EDF8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D30C39A6-BBC0-4016-B558-EF17FDE3498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9C7275C6-0447-48E4-871A-D2274E6D9624}"/>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6" name="页脚占位符 5">
            <a:extLst>
              <a:ext uri="{FF2B5EF4-FFF2-40B4-BE49-F238E27FC236}">
                <a16:creationId xmlns="" xmlns:a16="http://schemas.microsoft.com/office/drawing/2014/main" id="{4EAF0A44-B67C-432B-AF7A-A261D75E71C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54500BC-68D8-47FB-87BF-3CAD99BFFBC4}"/>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1040532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8DF56CA-60B2-41D2-9BC1-9F491180B7C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4D036413-0D1F-49C6-ABC3-E88B00AA9D19}"/>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990967AC-5B2E-4CE5-B02B-28F41E919F81}"/>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8E7432D6-B28E-4415-90A8-1491910D2A2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FD1B169-DE41-4C59-B264-6376E14F05E3}"/>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2596725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EF2B3E7E-5BF0-4A59-8E75-85A611782CBE}"/>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98194D29-58BB-4975-B376-EF1A5BC29E8C}"/>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F808C711-39DA-4EF0-8F62-5B958554AD34}"/>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E334A974-65FE-4464-B01A-02E8F7EFEA57}"/>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C5120632-8296-4676-AD40-600AE63B59EE}"/>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18853888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2_自定义版式">
    <p:spTree>
      <p:nvGrpSpPr>
        <p:cNvPr id="1" name=""/>
        <p:cNvGrpSpPr/>
        <p:nvPr/>
      </p:nvGrpSpPr>
      <p:grpSpPr>
        <a:xfrm>
          <a:off x="0" y="0"/>
          <a:ext cx="0" cy="0"/>
          <a:chOff x="0" y="0"/>
          <a:chExt cx="0" cy="0"/>
        </a:xfrm>
      </p:grpSpPr>
      <p:sp>
        <p:nvSpPr>
          <p:cNvPr id="10" name="图片占位符 9"/>
          <p:cNvSpPr>
            <a:spLocks noGrp="1"/>
          </p:cNvSpPr>
          <p:nvPr>
            <p:ph type="pic" sz="quarter" idx="10"/>
          </p:nvPr>
        </p:nvSpPr>
        <p:spPr>
          <a:xfrm>
            <a:off x="4743450" y="1751012"/>
            <a:ext cx="6400800" cy="4114800"/>
          </a:xfrm>
          <a:custGeom>
            <a:avLst/>
            <a:gdLst>
              <a:gd name="connsiteX0" fmla="*/ 4648200 w 6400800"/>
              <a:gd name="connsiteY0" fmla="*/ 2131255 h 4114800"/>
              <a:gd name="connsiteX1" fmla="*/ 6400800 w 6400800"/>
              <a:gd name="connsiteY1" fmla="*/ 2131255 h 4114800"/>
              <a:gd name="connsiteX2" fmla="*/ 6400800 w 6400800"/>
              <a:gd name="connsiteY2" fmla="*/ 4114800 h 4114800"/>
              <a:gd name="connsiteX3" fmla="*/ 4648200 w 6400800"/>
              <a:gd name="connsiteY3" fmla="*/ 4114800 h 4114800"/>
              <a:gd name="connsiteX4" fmla="*/ 0 w 6400800"/>
              <a:gd name="connsiteY4" fmla="*/ 2131255 h 4114800"/>
              <a:gd name="connsiteX5" fmla="*/ 4514850 w 6400800"/>
              <a:gd name="connsiteY5" fmla="*/ 2131255 h 4114800"/>
              <a:gd name="connsiteX6" fmla="*/ 4514850 w 6400800"/>
              <a:gd name="connsiteY6" fmla="*/ 4114800 h 4114800"/>
              <a:gd name="connsiteX7" fmla="*/ 0 w 6400800"/>
              <a:gd name="connsiteY7" fmla="*/ 4114800 h 4114800"/>
              <a:gd name="connsiteX8" fmla="*/ 1885950 w 6400800"/>
              <a:gd name="connsiteY8" fmla="*/ 0 h 4114800"/>
              <a:gd name="connsiteX9" fmla="*/ 6400800 w 6400800"/>
              <a:gd name="connsiteY9" fmla="*/ 0 h 4114800"/>
              <a:gd name="connsiteX10" fmla="*/ 6400800 w 6400800"/>
              <a:gd name="connsiteY10" fmla="*/ 1983545 h 4114800"/>
              <a:gd name="connsiteX11" fmla="*/ 1885950 w 6400800"/>
              <a:gd name="connsiteY11" fmla="*/ 1983545 h 4114800"/>
              <a:gd name="connsiteX12" fmla="*/ 0 w 6400800"/>
              <a:gd name="connsiteY12" fmla="*/ 0 h 4114800"/>
              <a:gd name="connsiteX13" fmla="*/ 1752600 w 6400800"/>
              <a:gd name="connsiteY13" fmla="*/ 0 h 4114800"/>
              <a:gd name="connsiteX14" fmla="*/ 1752600 w 6400800"/>
              <a:gd name="connsiteY14" fmla="*/ 1983545 h 4114800"/>
              <a:gd name="connsiteX15" fmla="*/ 0 w 6400800"/>
              <a:gd name="connsiteY15" fmla="*/ 1983545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400800" h="4114800">
                <a:moveTo>
                  <a:pt x="4648200" y="2131255"/>
                </a:moveTo>
                <a:lnTo>
                  <a:pt x="6400800" y="2131255"/>
                </a:lnTo>
                <a:lnTo>
                  <a:pt x="6400800" y="4114800"/>
                </a:lnTo>
                <a:lnTo>
                  <a:pt x="4648200" y="4114800"/>
                </a:lnTo>
                <a:close/>
                <a:moveTo>
                  <a:pt x="0" y="2131255"/>
                </a:moveTo>
                <a:lnTo>
                  <a:pt x="4514850" y="2131255"/>
                </a:lnTo>
                <a:lnTo>
                  <a:pt x="4514850" y="4114800"/>
                </a:lnTo>
                <a:lnTo>
                  <a:pt x="0" y="4114800"/>
                </a:lnTo>
                <a:close/>
                <a:moveTo>
                  <a:pt x="1885950" y="0"/>
                </a:moveTo>
                <a:lnTo>
                  <a:pt x="6400800" y="0"/>
                </a:lnTo>
                <a:lnTo>
                  <a:pt x="6400800" y="1983545"/>
                </a:lnTo>
                <a:lnTo>
                  <a:pt x="1885950" y="1983545"/>
                </a:lnTo>
                <a:close/>
                <a:moveTo>
                  <a:pt x="0" y="0"/>
                </a:moveTo>
                <a:lnTo>
                  <a:pt x="1752600" y="0"/>
                </a:lnTo>
                <a:lnTo>
                  <a:pt x="1752600" y="1983545"/>
                </a:lnTo>
                <a:lnTo>
                  <a:pt x="0" y="1983545"/>
                </a:lnTo>
                <a:close/>
              </a:path>
            </a:pathLst>
          </a:custGeom>
        </p:spPr>
        <p:txBody>
          <a:bodyPr wrap="square">
            <a:noAutofit/>
          </a:bodyPr>
          <a:lstStyle/>
          <a:p>
            <a:endParaRPr lang="zh-CN" altLang="en-US" dirty="0"/>
          </a:p>
        </p:txBody>
      </p:sp>
    </p:spTree>
    <p:extLst>
      <p:ext uri="{BB962C8B-B14F-4D97-AF65-F5344CB8AC3E}">
        <p14:creationId xmlns:p14="http://schemas.microsoft.com/office/powerpoint/2010/main" xmlns="" val="36882263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1_Title and Content">
    <p:spTree>
      <p:nvGrpSpPr>
        <p:cNvPr id="1" name=""/>
        <p:cNvGrpSpPr/>
        <p:nvPr/>
      </p:nvGrpSpPr>
      <p:grpSpPr>
        <a:xfrm>
          <a:off x="0" y="0"/>
          <a:ext cx="0" cy="0"/>
          <a:chOff x="0" y="0"/>
          <a:chExt cx="0" cy="0"/>
        </a:xfrm>
      </p:grpSpPr>
      <p:sp>
        <p:nvSpPr>
          <p:cNvPr id="10" name="Picture Placeholder 9"/>
          <p:cNvSpPr>
            <a:spLocks noGrp="1"/>
          </p:cNvSpPr>
          <p:nvPr>
            <p:ph type="pic" sz="quarter" idx="21"/>
          </p:nvPr>
        </p:nvSpPr>
        <p:spPr>
          <a:xfrm>
            <a:off x="6659563" y="2632075"/>
            <a:ext cx="4295775" cy="2684463"/>
          </a:xfrm>
          <a:prstGeom prst="rect">
            <a:avLst/>
          </a:prstGeom>
        </p:spPr>
        <p:txBody>
          <a:bodyPr/>
          <a:lstStyle/>
          <a:p>
            <a:endParaRPr lang="id-ID"/>
          </a:p>
        </p:txBody>
      </p:sp>
      <p:sp>
        <p:nvSpPr>
          <p:cNvPr id="5" name="Picture Placeholder 4"/>
          <p:cNvSpPr>
            <a:spLocks noGrp="1"/>
          </p:cNvSpPr>
          <p:nvPr>
            <p:ph type="pic" sz="quarter" idx="10"/>
          </p:nvPr>
        </p:nvSpPr>
        <p:spPr>
          <a:xfrm>
            <a:off x="877887" y="4664885"/>
            <a:ext cx="827316" cy="827314"/>
          </a:xfrm>
          <a:custGeom>
            <a:avLst/>
            <a:gdLst>
              <a:gd name="connsiteX0" fmla="*/ 353639 w 707278"/>
              <a:gd name="connsiteY0" fmla="*/ 0 h 707276"/>
              <a:gd name="connsiteX1" fmla="*/ 707278 w 707278"/>
              <a:gd name="connsiteY1" fmla="*/ 353638 h 707276"/>
              <a:gd name="connsiteX2" fmla="*/ 353639 w 707278"/>
              <a:gd name="connsiteY2" fmla="*/ 707276 h 707276"/>
              <a:gd name="connsiteX3" fmla="*/ 0 w 707278"/>
              <a:gd name="connsiteY3" fmla="*/ 353638 h 707276"/>
              <a:gd name="connsiteX4" fmla="*/ 353639 w 707278"/>
              <a:gd name="connsiteY4" fmla="*/ 0 h 7072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7278" h="707276">
                <a:moveTo>
                  <a:pt x="353639" y="0"/>
                </a:moveTo>
                <a:cubicBezTo>
                  <a:pt x="548948" y="0"/>
                  <a:pt x="707278" y="158329"/>
                  <a:pt x="707278" y="353638"/>
                </a:cubicBezTo>
                <a:cubicBezTo>
                  <a:pt x="707278" y="548947"/>
                  <a:pt x="548948" y="707276"/>
                  <a:pt x="353639" y="707276"/>
                </a:cubicBezTo>
                <a:cubicBezTo>
                  <a:pt x="158330" y="707276"/>
                  <a:pt x="0" y="548947"/>
                  <a:pt x="0" y="353638"/>
                </a:cubicBezTo>
                <a:cubicBezTo>
                  <a:pt x="0" y="158329"/>
                  <a:pt x="158330" y="0"/>
                  <a:pt x="353639" y="0"/>
                </a:cubicBezTo>
                <a:close/>
              </a:path>
            </a:pathLst>
          </a:custGeom>
          <a:effectLst>
            <a:outerShdw blurRad="127000" sx="102000" sy="102000" algn="ctr" rotWithShape="0">
              <a:schemeClr val="tx1">
                <a:lumMod val="95000"/>
                <a:lumOff val="5000"/>
                <a:alpha val="40000"/>
              </a:schemeClr>
            </a:outerShdw>
          </a:effectLst>
        </p:spPr>
        <p:txBody>
          <a:bodyPr wrap="square">
            <a:noAutofit/>
          </a:bodyPr>
          <a:lstStyle>
            <a:lvl1pPr marL="0" indent="0">
              <a:buNone/>
              <a:defRPr sz="100"/>
            </a:lvl1pPr>
          </a:lstStyle>
          <a:p>
            <a:endParaRPr lang="id-ID" dirty="0"/>
          </a:p>
        </p:txBody>
      </p:sp>
    </p:spTree>
    <p:extLst>
      <p:ext uri="{BB962C8B-B14F-4D97-AF65-F5344CB8AC3E}">
        <p14:creationId xmlns:p14="http://schemas.microsoft.com/office/powerpoint/2010/main" xmlns="" val="1793848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2_仅标题">
    <p:spTree>
      <p:nvGrpSpPr>
        <p:cNvPr id="1" name=""/>
        <p:cNvGrpSpPr/>
        <p:nvPr/>
      </p:nvGrpSpPr>
      <p:grpSpPr>
        <a:xfrm>
          <a:off x="0" y="0"/>
          <a:ext cx="0" cy="0"/>
          <a:chOff x="0" y="0"/>
          <a:chExt cx="0" cy="0"/>
        </a:xfrm>
      </p:grpSpPr>
      <p:sp>
        <p:nvSpPr>
          <p:cNvPr id="11" name="文本框 37">
            <a:extLst>
              <a:ext uri="{FF2B5EF4-FFF2-40B4-BE49-F238E27FC236}">
                <a16:creationId xmlns="" xmlns:a16="http://schemas.microsoft.com/office/drawing/2014/main" id="{3744A4F5-503D-40A0-B2B0-930022E2C175}"/>
              </a:ext>
            </a:extLst>
          </p:cNvPr>
          <p:cNvSpPr txBox="1"/>
          <p:nvPr userDrawn="1"/>
        </p:nvSpPr>
        <p:spPr>
          <a:xfrm>
            <a:off x="1157760" y="344792"/>
            <a:ext cx="2503076" cy="374375"/>
          </a:xfrm>
          <a:prstGeom prst="rect">
            <a:avLst/>
          </a:prstGeom>
          <a:noFill/>
        </p:spPr>
        <p:txBody>
          <a:bodyPr wrap="none" lIns="96434" tIns="48217" rIns="96434" bIns="48217" rtlCol="0">
            <a:spAutoFit/>
          </a:bodyPr>
          <a:lstStyle/>
          <a:p>
            <a:pPr defTabSz="964278"/>
            <a:r>
              <a:rPr lang="zh-CN" altLang="en-US" dirty="0">
                <a:solidFill>
                  <a:schemeClr val="tx1">
                    <a:lumMod val="75000"/>
                  </a:schemeClr>
                </a:solidFill>
                <a:latin typeface="+mj-ea"/>
                <a:ea typeface="+mj-ea"/>
                <a:cs typeface="+mn-ea"/>
                <a:sym typeface="+mn-lt"/>
              </a:rPr>
              <a:t>点击添加相关标题文字</a:t>
            </a:r>
          </a:p>
        </p:txBody>
      </p:sp>
      <p:sp>
        <p:nvSpPr>
          <p:cNvPr id="12" name="文本框 38">
            <a:extLst>
              <a:ext uri="{FF2B5EF4-FFF2-40B4-BE49-F238E27FC236}">
                <a16:creationId xmlns="" xmlns:a16="http://schemas.microsoft.com/office/drawing/2014/main" id="{AA9C2FE9-BE6B-4EE8-95B3-EB298E35ED2F}"/>
              </a:ext>
            </a:extLst>
          </p:cNvPr>
          <p:cNvSpPr txBox="1"/>
          <p:nvPr userDrawn="1"/>
        </p:nvSpPr>
        <p:spPr>
          <a:xfrm>
            <a:off x="1157760" y="633700"/>
            <a:ext cx="2301995" cy="282042"/>
          </a:xfrm>
          <a:prstGeom prst="rect">
            <a:avLst/>
          </a:prstGeom>
          <a:noFill/>
        </p:spPr>
        <p:txBody>
          <a:bodyPr wrap="none" lIns="96434" tIns="48217" rIns="96434" bIns="48217" rtlCol="0">
            <a:spAutoFit/>
          </a:bodyPr>
          <a:lstStyle/>
          <a:p>
            <a:pPr defTabSz="964278"/>
            <a:r>
              <a:rPr lang="en-US" altLang="zh-CN" sz="1200" dirty="0">
                <a:solidFill>
                  <a:schemeClr val="tx1">
                    <a:lumMod val="75000"/>
                  </a:schemeClr>
                </a:solidFill>
                <a:latin typeface="+mj-ea"/>
                <a:ea typeface="+mj-ea"/>
                <a:cs typeface="+mn-ea"/>
                <a:sym typeface="+mn-lt"/>
              </a:rPr>
              <a:t>ADD RELATED TITLE WORDS</a:t>
            </a:r>
            <a:endParaRPr lang="zh-CN" altLang="en-US" sz="1200" dirty="0">
              <a:solidFill>
                <a:schemeClr val="tx1">
                  <a:lumMod val="75000"/>
                </a:schemeClr>
              </a:solidFill>
              <a:latin typeface="+mj-ea"/>
              <a:ea typeface="+mj-ea"/>
              <a:cs typeface="+mn-ea"/>
              <a:sym typeface="+mn-lt"/>
            </a:endParaRPr>
          </a:p>
        </p:txBody>
      </p:sp>
      <p:grpSp>
        <p:nvGrpSpPr>
          <p:cNvPr id="13" name="组合 12">
            <a:extLst>
              <a:ext uri="{FF2B5EF4-FFF2-40B4-BE49-F238E27FC236}">
                <a16:creationId xmlns="" xmlns:a16="http://schemas.microsoft.com/office/drawing/2014/main" id="{C96E7803-7FBA-405E-A97B-CEFB5A09894A}"/>
              </a:ext>
            </a:extLst>
          </p:cNvPr>
          <p:cNvGrpSpPr/>
          <p:nvPr userDrawn="1"/>
        </p:nvGrpSpPr>
        <p:grpSpPr>
          <a:xfrm>
            <a:off x="505108" y="433131"/>
            <a:ext cx="672568" cy="384324"/>
            <a:chOff x="395536" y="339502"/>
            <a:chExt cx="504056" cy="288032"/>
          </a:xfrm>
        </p:grpSpPr>
        <p:sp>
          <p:nvSpPr>
            <p:cNvPr id="14" name="燕尾形 7">
              <a:extLst>
                <a:ext uri="{FF2B5EF4-FFF2-40B4-BE49-F238E27FC236}">
                  <a16:creationId xmlns="" xmlns:a16="http://schemas.microsoft.com/office/drawing/2014/main" id="{5CD5A728-28BD-4E33-A1E4-4786EE4B8924}"/>
                </a:ext>
              </a:extLst>
            </p:cNvPr>
            <p:cNvSpPr/>
            <p:nvPr/>
          </p:nvSpPr>
          <p:spPr>
            <a:xfrm>
              <a:off x="395536" y="339502"/>
              <a:ext cx="288032" cy="288032"/>
            </a:xfrm>
            <a:prstGeom prst="chevron">
              <a:avLst/>
            </a:prstGeom>
            <a:gradFill>
              <a:gsLst>
                <a:gs pos="0">
                  <a:srgbClr val="FFF16A"/>
                </a:gs>
                <a:gs pos="32000">
                  <a:srgbClr val="FFC740"/>
                </a:gs>
                <a:gs pos="83000">
                  <a:srgbClr val="FDCB2A"/>
                </a:gs>
                <a:gs pos="100000">
                  <a:srgbClr val="FDCB2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cs typeface="+mn-ea"/>
                <a:sym typeface="+mn-lt"/>
              </a:endParaRPr>
            </a:p>
          </p:txBody>
        </p:sp>
        <p:sp>
          <p:nvSpPr>
            <p:cNvPr id="15" name="燕尾形 8">
              <a:extLst>
                <a:ext uri="{FF2B5EF4-FFF2-40B4-BE49-F238E27FC236}">
                  <a16:creationId xmlns="" xmlns:a16="http://schemas.microsoft.com/office/drawing/2014/main" id="{1B594CC9-9AF6-459F-9F34-49C6D5ADA3C1}"/>
                </a:ext>
              </a:extLst>
            </p:cNvPr>
            <p:cNvSpPr/>
            <p:nvPr/>
          </p:nvSpPr>
          <p:spPr>
            <a:xfrm>
              <a:off x="611560" y="339502"/>
              <a:ext cx="288032" cy="288032"/>
            </a:xfrm>
            <a:prstGeom prst="chevron">
              <a:avLst/>
            </a:prstGeom>
            <a:gradFill>
              <a:gsLst>
                <a:gs pos="0">
                  <a:srgbClr val="FFF16A"/>
                </a:gs>
                <a:gs pos="32000">
                  <a:srgbClr val="FFC740"/>
                </a:gs>
                <a:gs pos="83000">
                  <a:srgbClr val="FDCB2A"/>
                </a:gs>
                <a:gs pos="100000">
                  <a:srgbClr val="FDCB2A"/>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latin typeface="+mj-ea"/>
                <a:ea typeface="+mj-ea"/>
                <a:cs typeface="+mn-ea"/>
                <a:sym typeface="+mn-lt"/>
              </a:endParaRPr>
            </a:p>
          </p:txBody>
        </p:sp>
      </p:grpSp>
    </p:spTree>
    <p:extLst>
      <p:ext uri="{BB962C8B-B14F-4D97-AF65-F5344CB8AC3E}">
        <p14:creationId xmlns:p14="http://schemas.microsoft.com/office/powerpoint/2010/main" xmlns="" val="2575763825"/>
      </p:ext>
    </p:extLst>
  </p:cSld>
  <p:clrMapOvr>
    <a:masterClrMapping/>
  </p:clrMapOvr>
  <p:transition spd="med" advClick="0" advTm="0">
    <p:push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垂直排列标题与&#10;文本">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FA06F81E-D612-4CA5-8CC9-7099546DA24C}"/>
              </a:ext>
            </a:extLst>
          </p:cNvPr>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rot="16200000">
            <a:off x="2667000" y="-2667000"/>
            <a:ext cx="6858000" cy="12192000"/>
          </a:xfrm>
          <a:prstGeom prst="rect">
            <a:avLst/>
          </a:prstGeom>
        </p:spPr>
      </p:pic>
      <p:sp>
        <p:nvSpPr>
          <p:cNvPr id="5" name="矩形 4">
            <a:extLst>
              <a:ext uri="{FF2B5EF4-FFF2-40B4-BE49-F238E27FC236}">
                <a16:creationId xmlns="" xmlns:a16="http://schemas.microsoft.com/office/drawing/2014/main" id="{F592397F-5CF4-41CA-BFBF-162359753C44}"/>
              </a:ext>
            </a:extLst>
          </p:cNvPr>
          <p:cNvSpPr/>
          <p:nvPr userDrawn="1"/>
        </p:nvSpPr>
        <p:spPr>
          <a:xfrm>
            <a:off x="335279" y="411479"/>
            <a:ext cx="11521442" cy="6035040"/>
          </a:xfrm>
          <a:prstGeom prst="rect">
            <a:avLst/>
          </a:prstGeom>
          <a:solidFill>
            <a:schemeClr val="bg1"/>
          </a:solidFill>
          <a:ln>
            <a:noFill/>
          </a:ln>
          <a:effectLst>
            <a:outerShdw blurRad="393700" sx="102000" sy="102000" algn="ctr"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283004523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38813126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2021/6/22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xmlns="" val="1106077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41008374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73EF77EB-7B1C-4797-B807-1B765A21622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2F7EB334-C061-42FA-A5AE-07BFA35371E8}"/>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147535A-CA5C-4FEB-8741-595DAEBF8813}"/>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0E5168A3-DC42-4431-B2A4-33DDF8F9422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428EB0B5-8941-4C75-B707-5940D44EDB0D}"/>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1674546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E805127F-20D8-4068-878F-48890575BF3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EB98F518-0D22-4132-8C68-ED1D54680E2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6A1F2D2F-B897-46FD-A83C-A03ED06B7A11}"/>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BE6671F4-D60B-47B4-BB35-3100C47437F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DE45399D-A2E8-4CAD-B3BB-26E911D8EAC7}"/>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38809276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A94A8BC-975A-4B24-8DA5-BFD4085B51A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A1B4331B-1258-49A7-A448-BA619BD2CBFB}"/>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CA832F10-E7A1-4918-9586-614F89310C75}"/>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96315400-E657-44A6-9431-0775D1338014}"/>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6" name="页脚占位符 5">
            <a:extLst>
              <a:ext uri="{FF2B5EF4-FFF2-40B4-BE49-F238E27FC236}">
                <a16:creationId xmlns="" xmlns:a16="http://schemas.microsoft.com/office/drawing/2014/main" id="{894BE32A-A4EE-4002-9DA3-2E867BA7937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905ECE8-9536-4F2A-A2C6-F24A7E3A8A33}"/>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39554973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728D4C-61C7-4860-85A6-A3F6A9C47BB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5DC5404-67DA-47BC-BDC7-CFE0371E0D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9DC7319B-9EFD-4F2B-AFB4-6F8FF9B70EC3}"/>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0BA08BC7-5813-4F8F-A400-9C517B3D3C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D2A17C35-FA6D-40CF-817E-CED56FC4744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6C908C43-40B8-47E0-BEE5-4D569B395DA2}"/>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8" name="页脚占位符 7">
            <a:extLst>
              <a:ext uri="{FF2B5EF4-FFF2-40B4-BE49-F238E27FC236}">
                <a16:creationId xmlns="" xmlns:a16="http://schemas.microsoft.com/office/drawing/2014/main" id="{5B9C5204-5B7E-43D5-BD5A-EE4E20494E9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C9D37292-8C9A-410B-BA66-F18700020CD3}"/>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25865646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63728D4C-61C7-4860-85A6-A3F6A9C47BBB}"/>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5DC5404-67DA-47BC-BDC7-CFE0371E0D5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9DC7319B-9EFD-4F2B-AFB4-6F8FF9B70EC3}"/>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0BA08BC7-5813-4F8F-A400-9C517B3D3C9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D2A17C35-FA6D-40CF-817E-CED56FC47449}"/>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6C908C43-40B8-47E0-BEE5-4D569B395DA2}"/>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8" name="页脚占位符 7">
            <a:extLst>
              <a:ext uri="{FF2B5EF4-FFF2-40B4-BE49-F238E27FC236}">
                <a16:creationId xmlns="" xmlns:a16="http://schemas.microsoft.com/office/drawing/2014/main" id="{5B9C5204-5B7E-43D5-BD5A-EE4E20494E9A}"/>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C9D37292-8C9A-410B-BA66-F18700020CD3}"/>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
        <p:nvSpPr>
          <p:cNvPr id="11" name="TextBox 10"/>
          <p:cNvSpPr txBox="1"/>
          <p:nvPr userDrawn="1"/>
        </p:nvSpPr>
        <p:spPr>
          <a:xfrm>
            <a:off x="2280930" y="6739570"/>
            <a:ext cx="1800200" cy="118430"/>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http://www.1ppt.com/moban/</a:t>
            </a:r>
            <a:r>
              <a:rPr kumimoji="0" lang="zh-CN" altLang="en-US" sz="100" b="0" i="0" u="none" strike="noStrike" kern="0" cap="none" spc="0" normalizeH="0" baseline="0" noProof="0" dirty="0" smtClean="0">
                <a:ln>
                  <a:noFill/>
                </a:ln>
                <a:solidFill>
                  <a:prstClr val="black"/>
                </a:solidFill>
                <a:effectLst/>
                <a:uLnTx/>
                <a:uFillTx/>
              </a:rPr>
              <a:t> </a:t>
            </a:r>
            <a:endParaRPr kumimoji="0" lang="en-US" altLang="zh-CN" sz="100" b="0" i="0" u="none" strike="noStrike" kern="0" cap="none" spc="0" normalizeH="0" baseline="0" noProof="0" dirty="0" smtClean="0">
              <a:ln>
                <a:noFill/>
              </a:ln>
              <a:solidFill>
                <a:prstClr val="black"/>
              </a:solidFill>
              <a:effectLst/>
              <a:uLnTx/>
              <a:uFillTx/>
            </a:endParaRPr>
          </a:p>
        </p:txBody>
      </p:sp>
    </p:spTree>
    <p:extLst>
      <p:ext uri="{BB962C8B-B14F-4D97-AF65-F5344CB8AC3E}">
        <p14:creationId xmlns:p14="http://schemas.microsoft.com/office/powerpoint/2010/main" xmlns="" val="36494834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24D604C9-D928-41DE-A839-3EAEC1FAB621}"/>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55DAC134-AFFB-4EBC-8577-3763C77156F6}"/>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4" name="页脚占位符 3">
            <a:extLst>
              <a:ext uri="{FF2B5EF4-FFF2-40B4-BE49-F238E27FC236}">
                <a16:creationId xmlns="" xmlns:a16="http://schemas.microsoft.com/office/drawing/2014/main" id="{65D0B644-513C-4606-84A6-087331DB5992}"/>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AAF4FFAE-F259-4982-A5E1-51E875184446}"/>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21502714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CB8FB671-D110-4C75-BC20-D71012F4A82D}"/>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3" name="页脚占位符 2">
            <a:extLst>
              <a:ext uri="{FF2B5EF4-FFF2-40B4-BE49-F238E27FC236}">
                <a16:creationId xmlns="" xmlns:a16="http://schemas.microsoft.com/office/drawing/2014/main" id="{14D5A602-2A66-4B9D-AC99-DCA045FC370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EAFDC037-E85D-4B1C-AAF2-707E200379B3}"/>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1390718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5468E56B-88A9-4A63-AA39-EEC66F4BBF1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ADAD1967-9EA4-49D8-B47A-A4928B9BDA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7B30B7C7-9F69-405B-A724-A56FFE8CF0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15A3FB0E-9CF1-484B-B4E7-EDED727E82EA}"/>
              </a:ext>
            </a:extLst>
          </p:cNvPr>
          <p:cNvSpPr>
            <a:spLocks noGrp="1"/>
          </p:cNvSpPr>
          <p:nvPr>
            <p:ph type="dt" sz="half" idx="10"/>
          </p:nvPr>
        </p:nvSpPr>
        <p:spPr/>
        <p:txBody>
          <a:bodyPr/>
          <a:lstStyle/>
          <a:p>
            <a:fld id="{851456EF-EDA7-466D-90A9-97D47B7037CB}" type="datetimeFigureOut">
              <a:rPr lang="zh-CN" altLang="en-US" smtClean="0"/>
              <a:pPr/>
              <a:t>2021/6/22</a:t>
            </a:fld>
            <a:endParaRPr lang="zh-CN" altLang="en-US"/>
          </a:p>
        </p:txBody>
      </p:sp>
      <p:sp>
        <p:nvSpPr>
          <p:cNvPr id="6" name="页脚占位符 5">
            <a:extLst>
              <a:ext uri="{FF2B5EF4-FFF2-40B4-BE49-F238E27FC236}">
                <a16:creationId xmlns="" xmlns:a16="http://schemas.microsoft.com/office/drawing/2014/main" id="{A0058464-C1D5-4E69-91AB-FEEADBE5E5F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4FD4698F-D47F-464C-8A82-581E076C7912}"/>
              </a:ext>
            </a:extLst>
          </p:cNvPr>
          <p:cNvSpPr>
            <a:spLocks noGrp="1"/>
          </p:cNvSpPr>
          <p:nvPr>
            <p:ph type="sldNum" sz="quarter" idx="12"/>
          </p:nvPr>
        </p:nvSpPr>
        <p:spPr/>
        <p:txBody>
          <a:body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30757779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8F7264FB-0618-4E18-959B-77CB113B87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56F56141-EDC8-4561-B210-A15B1651A4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DB2B7860-1501-44BF-BDA2-4ECAC48F4C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1456EF-EDA7-466D-90A9-97D47B7037CB}" type="datetimeFigureOut">
              <a:rPr lang="zh-CN" altLang="en-US" smtClean="0"/>
              <a:pPr/>
              <a:t>2021/6/22</a:t>
            </a:fld>
            <a:endParaRPr lang="zh-CN" altLang="en-US"/>
          </a:p>
        </p:txBody>
      </p:sp>
      <p:sp>
        <p:nvSpPr>
          <p:cNvPr id="5" name="页脚占位符 4">
            <a:extLst>
              <a:ext uri="{FF2B5EF4-FFF2-40B4-BE49-F238E27FC236}">
                <a16:creationId xmlns="" xmlns:a16="http://schemas.microsoft.com/office/drawing/2014/main" id="{E21586E5-F721-4A39-860D-941C9E93EA1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B93DB4B5-A198-4FFC-8349-20B0234F0F7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7D73ED-7EBB-4E11-B60B-79773C5177D3}" type="slidenum">
              <a:rPr lang="zh-CN" altLang="en-US" smtClean="0"/>
              <a:pPr/>
              <a:t>‹#›</a:t>
            </a:fld>
            <a:endParaRPr lang="zh-CN" altLang="en-US"/>
          </a:p>
        </p:txBody>
      </p:sp>
    </p:spTree>
    <p:extLst>
      <p:ext uri="{BB962C8B-B14F-4D97-AF65-F5344CB8AC3E}">
        <p14:creationId xmlns:p14="http://schemas.microsoft.com/office/powerpoint/2010/main" xmlns="" val="39928154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6" r:id="rId6"/>
    <p:sldLayoutId id="2147483654" r:id="rId7"/>
    <p:sldLayoutId id="2147483655" r:id="rId8"/>
    <p:sldLayoutId id="2147483656" r:id="rId9"/>
    <p:sldLayoutId id="2147483657" r:id="rId10"/>
    <p:sldLayoutId id="2147483658" r:id="rId11"/>
    <p:sldLayoutId id="2147483659" r:id="rId12"/>
    <p:sldLayoutId id="2147483662" r:id="rId13"/>
    <p:sldLayoutId id="2147483663" r:id="rId14"/>
    <p:sldLayoutId id="2147483664" r:id="rId15"/>
    <p:sldLayoutId id="2147483665" r:id="rId1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3695180258"/>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5.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5.xml"/><Relationship Id="rId5" Type="http://schemas.openxmlformats.org/officeDocument/2006/relationships/image" Target="../media/image17.jpeg"/><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8" Type="http://schemas.openxmlformats.org/officeDocument/2006/relationships/hyperlink" Target="https://www.xbdown.com/pptjiaocheng/" TargetMode="External"/><Relationship Id="rId3" Type="http://schemas.openxmlformats.org/officeDocument/2006/relationships/hyperlink" Target="http://www.xbdown.com/pptmoban/" TargetMode="External"/><Relationship Id="rId7" Type="http://schemas.openxmlformats.org/officeDocument/2006/relationships/hyperlink" Target="https://www.xbdown.com/pptsucai/" TargetMode="External"/><Relationship Id="rId2" Type="http://schemas.openxmlformats.org/officeDocument/2006/relationships/notesSlide" Target="../notesSlides/notesSlide22.xml"/><Relationship Id="rId1" Type="http://schemas.openxmlformats.org/officeDocument/2006/relationships/slideLayout" Target="../slideLayouts/slideLayout8.xml"/><Relationship Id="rId6" Type="http://schemas.openxmlformats.org/officeDocument/2006/relationships/hyperlink" Target="https://www.xbdown.com/ppttubiao/" TargetMode="External"/><Relationship Id="rId5" Type="http://schemas.openxmlformats.org/officeDocument/2006/relationships/hyperlink" Target="https://www.xbdown.com/pptbeijing/" TargetMode="External"/><Relationship Id="rId4" Type="http://schemas.openxmlformats.org/officeDocument/2006/relationships/hyperlink" Target="http://www.xbdown.com/jierippt/" TargetMode="External"/><Relationship Id="rId9" Type="http://schemas.openxmlformats.org/officeDocument/2006/relationships/hyperlink" Target="http://www.xbdown.com/font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5.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1.jpeg"/><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游戏机&#10;&#10;描述已自动生成">
            <a:extLst>
              <a:ext uri="{FF2B5EF4-FFF2-40B4-BE49-F238E27FC236}">
                <a16:creationId xmlns="" xmlns:a16="http://schemas.microsoft.com/office/drawing/2014/main" id="{D13D918F-F0BF-4940-93CF-0FE1C86E1E48}"/>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1085"/>
          <a:stretch/>
        </p:blipFill>
        <p:spPr>
          <a:xfrm>
            <a:off x="0" y="0"/>
            <a:ext cx="12192000" cy="6946900"/>
          </a:xfrm>
          <a:prstGeom prst="rect">
            <a:avLst/>
          </a:prstGeom>
          <a:ln>
            <a:noFill/>
          </a:ln>
        </p:spPr>
      </p:pic>
      <p:grpSp>
        <p:nvGrpSpPr>
          <p:cNvPr id="7" name="组合 6">
            <a:extLst>
              <a:ext uri="{FF2B5EF4-FFF2-40B4-BE49-F238E27FC236}">
                <a16:creationId xmlns="" xmlns:a16="http://schemas.microsoft.com/office/drawing/2014/main" id="{BFFD1D90-7929-45B1-B417-C9A6CE73DFD9}"/>
              </a:ext>
            </a:extLst>
          </p:cNvPr>
          <p:cNvGrpSpPr/>
          <p:nvPr/>
        </p:nvGrpSpPr>
        <p:grpSpPr>
          <a:xfrm>
            <a:off x="749300" y="711200"/>
            <a:ext cx="10642600" cy="5676900"/>
            <a:chOff x="749300" y="711200"/>
            <a:chExt cx="10642600" cy="5676900"/>
          </a:xfrm>
        </p:grpSpPr>
        <p:sp>
          <p:nvSpPr>
            <p:cNvPr id="6" name="矩形 5">
              <a:extLst>
                <a:ext uri="{FF2B5EF4-FFF2-40B4-BE49-F238E27FC236}">
                  <a16:creationId xmlns="" xmlns:a16="http://schemas.microsoft.com/office/drawing/2014/main" id="{161044AA-04D3-475B-AE05-A35C3056B074}"/>
                </a:ext>
              </a:extLst>
            </p:cNvPr>
            <p:cNvSpPr/>
            <p:nvPr/>
          </p:nvSpPr>
          <p:spPr>
            <a:xfrm>
              <a:off x="749300" y="711200"/>
              <a:ext cx="10642600" cy="5676900"/>
            </a:xfrm>
            <a:prstGeom prst="rect">
              <a:avLst/>
            </a:prstGeom>
            <a:noFill/>
            <a:ln w="38100">
              <a:solidFill>
                <a:schemeClr val="bg1">
                  <a:alpha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2" name="矩形 11">
              <a:extLst>
                <a:ext uri="{FF2B5EF4-FFF2-40B4-BE49-F238E27FC236}">
                  <a16:creationId xmlns="" xmlns:a16="http://schemas.microsoft.com/office/drawing/2014/main" id="{39A178A1-2968-4D4C-81A4-DFC64211EADE}"/>
                </a:ext>
              </a:extLst>
            </p:cNvPr>
            <p:cNvSpPr/>
            <p:nvPr/>
          </p:nvSpPr>
          <p:spPr>
            <a:xfrm>
              <a:off x="1193800" y="972853"/>
              <a:ext cx="9804400" cy="522979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sp>
        <p:nvSpPr>
          <p:cNvPr id="24" name="Textfeld 78">
            <a:extLst>
              <a:ext uri="{FF2B5EF4-FFF2-40B4-BE49-F238E27FC236}">
                <a16:creationId xmlns="" xmlns:a16="http://schemas.microsoft.com/office/drawing/2014/main" id="{0BFC25EF-2300-43ED-BA2C-F77D8D632895}"/>
              </a:ext>
            </a:extLst>
          </p:cNvPr>
          <p:cNvSpPr txBox="1"/>
          <p:nvPr/>
        </p:nvSpPr>
        <p:spPr>
          <a:xfrm>
            <a:off x="3442162" y="4588579"/>
            <a:ext cx="2573164" cy="646331"/>
          </a:xfrm>
          <a:prstGeom prst="rect">
            <a:avLst/>
          </a:prstGeom>
          <a:noFill/>
        </p:spPr>
        <p:txBody>
          <a:bodyPr wrap="square" rtlCol="0">
            <a:spAutoFit/>
          </a:bodyPr>
          <a:lstStyle/>
          <a:p>
            <a:pPr algn="ctr" defTabSz="228600">
              <a:lnSpc>
                <a:spcPct val="150000"/>
              </a:lnSpc>
            </a:pPr>
            <a:r>
              <a:rPr lang="zh-CN" altLang="en-US" sz="2400" dirty="0">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cs typeface="+mn-ea"/>
                <a:sym typeface="+mn-lt"/>
              </a:rPr>
              <a:t>汇报人</a:t>
            </a:r>
            <a:r>
              <a:rPr lang="zh-CN" altLang="en-US" sz="2400" dirty="0" smtClean="0">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cs typeface="+mn-ea"/>
                <a:sym typeface="+mn-lt"/>
              </a:rPr>
              <a:t>：小白</a:t>
            </a:r>
            <a:r>
              <a:rPr lang="en-US" altLang="zh-CN" sz="2400" dirty="0" smtClean="0">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cs typeface="+mn-ea"/>
                <a:sym typeface="+mn-lt"/>
              </a:rPr>
              <a:t>PPT</a:t>
            </a:r>
            <a:endParaRPr lang="de-DE" sz="2400" dirty="0">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cs typeface="+mn-ea"/>
              <a:sym typeface="+mn-lt"/>
            </a:endParaRPr>
          </a:p>
        </p:txBody>
      </p:sp>
      <p:sp>
        <p:nvSpPr>
          <p:cNvPr id="21" name="文本框 20">
            <a:extLst>
              <a:ext uri="{FF2B5EF4-FFF2-40B4-BE49-F238E27FC236}">
                <a16:creationId xmlns="" xmlns:a16="http://schemas.microsoft.com/office/drawing/2014/main" id="{39C7F7F3-B8E3-47BD-9976-8F287330A769}"/>
              </a:ext>
            </a:extLst>
          </p:cNvPr>
          <p:cNvSpPr txBox="1"/>
          <p:nvPr/>
        </p:nvSpPr>
        <p:spPr>
          <a:xfrm>
            <a:off x="2339931" y="2421602"/>
            <a:ext cx="7963075" cy="2215991"/>
          </a:xfrm>
          <a:prstGeom prst="rect">
            <a:avLst/>
          </a:prstGeom>
          <a:noFill/>
        </p:spPr>
        <p:txBody>
          <a:bodyPr wrap="square" rtlCol="0">
            <a:spAutoFit/>
          </a:bodyPr>
          <a:lstStyle/>
          <a:p>
            <a:r>
              <a:rPr lang="zh-CN" altLang="en-US" sz="13800" dirty="0">
                <a:gradFill flip="none" rotWithShape="1">
                  <a:gsLst>
                    <a:gs pos="0">
                      <a:srgbClr val="FFF16A"/>
                    </a:gs>
                    <a:gs pos="83000">
                      <a:srgbClr val="FDCB2A"/>
                    </a:gs>
                    <a:gs pos="100000">
                      <a:srgbClr val="FDCB2A"/>
                    </a:gs>
                  </a:gsLst>
                  <a:lin ang="2700000" scaled="1"/>
                  <a:tileRect/>
                </a:gradFill>
                <a:effectLst>
                  <a:outerShdw blurRad="50800" dist="38100" dir="8100000" algn="tr" rotWithShape="0">
                    <a:prstClr val="black">
                      <a:alpha val="40000"/>
                    </a:prstClr>
                  </a:outerShdw>
                </a:effectLst>
                <a:cs typeface="+mn-ea"/>
                <a:sym typeface="+mn-lt"/>
              </a:rPr>
              <a:t>你好</a:t>
            </a:r>
            <a:r>
              <a:rPr lang="en-US" altLang="zh-CN" sz="13800" dirty="0">
                <a:gradFill flip="none" rotWithShape="1">
                  <a:gsLst>
                    <a:gs pos="0">
                      <a:srgbClr val="FFF16A"/>
                    </a:gs>
                    <a:gs pos="83000">
                      <a:srgbClr val="FDCB2A"/>
                    </a:gs>
                    <a:gs pos="100000">
                      <a:srgbClr val="FDCB2A"/>
                    </a:gs>
                  </a:gsLst>
                  <a:lin ang="2700000" scaled="1"/>
                  <a:tileRect/>
                </a:gradFill>
                <a:effectLst>
                  <a:outerShdw blurRad="50800" dist="38100" dir="8100000" algn="tr" rotWithShape="0">
                    <a:prstClr val="black">
                      <a:alpha val="40000"/>
                    </a:prstClr>
                  </a:outerShdw>
                </a:effectLst>
                <a:cs typeface="+mn-ea"/>
                <a:sym typeface="+mn-lt"/>
              </a:rPr>
              <a:t>,</a:t>
            </a:r>
            <a:r>
              <a:rPr lang="zh-CN" altLang="en-US" sz="13800" dirty="0">
                <a:gradFill flip="none" rotWithShape="1">
                  <a:gsLst>
                    <a:gs pos="0">
                      <a:srgbClr val="FFF16A"/>
                    </a:gs>
                    <a:gs pos="83000">
                      <a:srgbClr val="FDCB2A"/>
                    </a:gs>
                    <a:gs pos="100000">
                      <a:srgbClr val="FDCB2A"/>
                    </a:gs>
                  </a:gsLst>
                  <a:lin ang="2700000" scaled="1"/>
                  <a:tileRect/>
                </a:gradFill>
                <a:effectLst>
                  <a:outerShdw blurRad="50800" dist="38100" dir="8100000" algn="tr" rotWithShape="0">
                    <a:prstClr val="black">
                      <a:alpha val="40000"/>
                    </a:prstClr>
                  </a:outerShdw>
                </a:effectLst>
                <a:cs typeface="+mn-ea"/>
                <a:sym typeface="+mn-lt"/>
              </a:rPr>
              <a:t>夏天</a:t>
            </a:r>
          </a:p>
        </p:txBody>
      </p:sp>
      <p:sp>
        <p:nvSpPr>
          <p:cNvPr id="38" name="Textfeld 78">
            <a:extLst>
              <a:ext uri="{FF2B5EF4-FFF2-40B4-BE49-F238E27FC236}">
                <a16:creationId xmlns="" xmlns:a16="http://schemas.microsoft.com/office/drawing/2014/main" id="{9F902C2F-60EB-4DE8-93A7-D1F6E2BD0D5F}"/>
              </a:ext>
            </a:extLst>
          </p:cNvPr>
          <p:cNvSpPr txBox="1"/>
          <p:nvPr/>
        </p:nvSpPr>
        <p:spPr>
          <a:xfrm>
            <a:off x="6163396" y="4577819"/>
            <a:ext cx="2830291" cy="646331"/>
          </a:xfrm>
          <a:prstGeom prst="rect">
            <a:avLst/>
          </a:prstGeom>
          <a:noFill/>
        </p:spPr>
        <p:txBody>
          <a:bodyPr wrap="square" rtlCol="0">
            <a:spAutoFit/>
          </a:bodyPr>
          <a:lstStyle/>
          <a:p>
            <a:pPr algn="ctr" defTabSz="228600">
              <a:lnSpc>
                <a:spcPct val="150000"/>
              </a:lnSpc>
            </a:pPr>
            <a:r>
              <a:rPr lang="zh-CN" altLang="en-US" sz="2400" dirty="0">
                <a:gradFill>
                  <a:gsLst>
                    <a:gs pos="0">
                      <a:srgbClr val="FFF16A"/>
                    </a:gs>
                    <a:gs pos="83000">
                      <a:srgbClr val="FDCB2A"/>
                    </a:gs>
                    <a:gs pos="100000">
                      <a:srgbClr val="FDCB2A"/>
                    </a:gs>
                  </a:gsLst>
                  <a:lin ang="2700000" scaled="1"/>
                </a:gradFill>
                <a:effectLst>
                  <a:outerShdw blurRad="50800" dist="38100" dir="5400000" algn="t" rotWithShape="0">
                    <a:prstClr val="black">
                      <a:alpha val="40000"/>
                    </a:prstClr>
                  </a:outerShdw>
                </a:effectLst>
                <a:cs typeface="+mn-ea"/>
                <a:sym typeface="+mn-lt"/>
              </a:rPr>
              <a:t>日期：</a:t>
            </a:r>
            <a:r>
              <a:rPr lang="en-US" altLang="zh-CN" sz="2400" dirty="0" smtClean="0">
                <a:gradFill>
                  <a:gsLst>
                    <a:gs pos="0">
                      <a:srgbClr val="FFF16A"/>
                    </a:gs>
                    <a:gs pos="83000">
                      <a:srgbClr val="FDCB2A"/>
                    </a:gs>
                    <a:gs pos="100000">
                      <a:srgbClr val="FDCB2A"/>
                    </a:gs>
                  </a:gsLst>
                  <a:lin ang="2700000" scaled="1"/>
                </a:gradFill>
                <a:effectLst>
                  <a:outerShdw blurRad="50800" dist="38100" dir="5400000" algn="t" rotWithShape="0">
                    <a:prstClr val="black">
                      <a:alpha val="40000"/>
                    </a:prstClr>
                  </a:outerShdw>
                </a:effectLst>
                <a:cs typeface="+mn-ea"/>
                <a:sym typeface="+mn-lt"/>
              </a:rPr>
              <a:t>2021.XX</a:t>
            </a:r>
            <a:endParaRPr lang="de-DE" sz="2400" dirty="0">
              <a:gradFill>
                <a:gsLst>
                  <a:gs pos="0">
                    <a:srgbClr val="FFF16A"/>
                  </a:gs>
                  <a:gs pos="83000">
                    <a:srgbClr val="FDCB2A"/>
                  </a:gs>
                  <a:gs pos="100000">
                    <a:srgbClr val="FDCB2A"/>
                  </a:gs>
                </a:gsLst>
                <a:lin ang="2700000" scaled="1"/>
              </a:gradFill>
              <a:effectLst>
                <a:outerShdw blurRad="50800" dist="38100" dir="5400000" algn="t" rotWithShape="0">
                  <a:prstClr val="black">
                    <a:alpha val="40000"/>
                  </a:prstClr>
                </a:outerShdw>
              </a:effectLst>
              <a:cs typeface="+mn-ea"/>
              <a:sym typeface="+mn-lt"/>
            </a:endParaRPr>
          </a:p>
        </p:txBody>
      </p:sp>
      <p:pic>
        <p:nvPicPr>
          <p:cNvPr id="9" name="图片 8" descr="黑暗里有星球&#10;&#10;中度可信度描述已自动生成">
            <a:extLst>
              <a:ext uri="{FF2B5EF4-FFF2-40B4-BE49-F238E27FC236}">
                <a16:creationId xmlns="" xmlns:a16="http://schemas.microsoft.com/office/drawing/2014/main" id="{96439E6A-14EA-4656-A6D8-2DC1AC476CD0}"/>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t="64074"/>
          <a:stretch/>
        </p:blipFill>
        <p:spPr>
          <a:xfrm>
            <a:off x="2654300" y="5257800"/>
            <a:ext cx="10287000" cy="2463800"/>
          </a:xfrm>
          <a:prstGeom prst="rect">
            <a:avLst/>
          </a:prstGeom>
        </p:spPr>
      </p:pic>
      <p:sp>
        <p:nvSpPr>
          <p:cNvPr id="22" name="文本框 21">
            <a:extLst>
              <a:ext uri="{FF2B5EF4-FFF2-40B4-BE49-F238E27FC236}">
                <a16:creationId xmlns="" xmlns:a16="http://schemas.microsoft.com/office/drawing/2014/main" id="{C3499A02-92B6-4591-9242-2203AB3B1F3B}"/>
              </a:ext>
            </a:extLst>
          </p:cNvPr>
          <p:cNvSpPr txBox="1"/>
          <p:nvPr/>
        </p:nvSpPr>
        <p:spPr>
          <a:xfrm>
            <a:off x="3340156" y="1557718"/>
            <a:ext cx="5511689" cy="923330"/>
          </a:xfrm>
          <a:prstGeom prst="rect">
            <a:avLst/>
          </a:prstGeom>
          <a:noFill/>
        </p:spPr>
        <p:txBody>
          <a:bodyPr wrap="square" rtlCol="0">
            <a:spAutoFit/>
          </a:bodyPr>
          <a:lstStyle/>
          <a:p>
            <a:pPr algn="ctr"/>
            <a:r>
              <a:rPr lang="en-US" altLang="zh-CN" sz="5400" b="1" dirty="0" err="1">
                <a:gradFill>
                  <a:gsLst>
                    <a:gs pos="0">
                      <a:srgbClr val="FFF16A"/>
                    </a:gs>
                    <a:gs pos="74000">
                      <a:srgbClr val="FFC740"/>
                    </a:gs>
                    <a:gs pos="83000">
                      <a:srgbClr val="FDCB2A"/>
                    </a:gs>
                    <a:gs pos="100000">
                      <a:srgbClr val="FDCB2A"/>
                    </a:gs>
                  </a:gsLst>
                  <a:lin ang="5400000" scaled="1"/>
                </a:gradFill>
                <a:cs typeface="+mn-ea"/>
                <a:sym typeface="+mn-lt"/>
              </a:rPr>
              <a:t>Hello,Summer</a:t>
            </a:r>
            <a:endParaRPr lang="en-US" altLang="zh-CN" sz="5400" b="1" dirty="0">
              <a:gradFill>
                <a:gsLst>
                  <a:gs pos="0">
                    <a:srgbClr val="FFF16A"/>
                  </a:gs>
                  <a:gs pos="74000">
                    <a:srgbClr val="FFC740"/>
                  </a:gs>
                  <a:gs pos="83000">
                    <a:srgbClr val="FDCB2A"/>
                  </a:gs>
                  <a:gs pos="100000">
                    <a:srgbClr val="FDCB2A"/>
                  </a:gs>
                </a:gsLst>
                <a:lin ang="5400000" scaled="1"/>
              </a:gradFill>
              <a:cs typeface="+mn-ea"/>
              <a:sym typeface="+mn-lt"/>
            </a:endParaRPr>
          </a:p>
        </p:txBody>
      </p:sp>
    </p:spTree>
    <p:extLst>
      <p:ext uri="{BB962C8B-B14F-4D97-AF65-F5344CB8AC3E}">
        <p14:creationId xmlns:p14="http://schemas.microsoft.com/office/powerpoint/2010/main" xmlns="" val="4121210203"/>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900" decel="100000" fill="hold"/>
                                        <p:tgtEl>
                                          <p:spTgt spid="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1000"/>
                                        <p:tgtEl>
                                          <p:spTgt spid="21"/>
                                        </p:tgtEl>
                                      </p:cBhvr>
                                    </p:animEffect>
                                    <p:anim calcmode="lin" valueType="num">
                                      <p:cBhvr>
                                        <p:cTn id="16" dur="1000" fill="hold"/>
                                        <p:tgtEl>
                                          <p:spTgt spid="21"/>
                                        </p:tgtEl>
                                        <p:attrNameLst>
                                          <p:attrName>ppt_x</p:attrName>
                                        </p:attrNameLst>
                                      </p:cBhvr>
                                      <p:tavLst>
                                        <p:tav tm="0">
                                          <p:val>
                                            <p:strVal val="#ppt_x"/>
                                          </p:val>
                                        </p:tav>
                                        <p:tav tm="100000">
                                          <p:val>
                                            <p:strVal val="#ppt_x"/>
                                          </p:val>
                                        </p:tav>
                                      </p:tavLst>
                                    </p:anim>
                                    <p:anim calcmode="lin" valueType="num">
                                      <p:cBhvr>
                                        <p:cTn id="17" dur="900" decel="100000" fill="hold"/>
                                        <p:tgtEl>
                                          <p:spTgt spid="2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p:bldP spid="38" grpId="0"/>
      <p:bldP spid="2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4821735" y="1585845"/>
            <a:ext cx="2562051" cy="3930088"/>
            <a:chOff x="8575675" y="857250"/>
            <a:chExt cx="1631950" cy="2503488"/>
          </a:xfrm>
          <a:solidFill>
            <a:srgbClr val="6BCBDB"/>
          </a:solidFill>
        </p:grpSpPr>
        <p:sp>
          <p:nvSpPr>
            <p:cNvPr id="11" name="Freeform 6"/>
            <p:cNvSpPr>
              <a:spLocks/>
            </p:cNvSpPr>
            <p:nvPr/>
          </p:nvSpPr>
          <p:spPr bwMode="auto">
            <a:xfrm>
              <a:off x="9074150" y="2714625"/>
              <a:ext cx="628650" cy="121523"/>
            </a:xfrm>
            <a:custGeom>
              <a:avLst/>
              <a:gdLst>
                <a:gd name="T0" fmla="*/ 320 w 349"/>
                <a:gd name="T1" fmla="*/ 0 h 71"/>
                <a:gd name="T2" fmla="*/ 29 w 349"/>
                <a:gd name="T3" fmla="*/ 0 h 71"/>
                <a:gd name="T4" fmla="*/ 0 w 349"/>
                <a:gd name="T5" fmla="*/ 28 h 71"/>
                <a:gd name="T6" fmla="*/ 0 w 349"/>
                <a:gd name="T7" fmla="*/ 42 h 71"/>
                <a:gd name="T8" fmla="*/ 29 w 349"/>
                <a:gd name="T9" fmla="*/ 71 h 71"/>
                <a:gd name="T10" fmla="*/ 320 w 349"/>
                <a:gd name="T11" fmla="*/ 71 h 71"/>
                <a:gd name="T12" fmla="*/ 349 w 349"/>
                <a:gd name="T13" fmla="*/ 42 h 71"/>
                <a:gd name="T14" fmla="*/ 349 w 349"/>
                <a:gd name="T15" fmla="*/ 28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8"/>
                  </a:cubicBezTo>
                  <a:cubicBezTo>
                    <a:pt x="0" y="42"/>
                    <a:pt x="0" y="42"/>
                    <a:pt x="0" y="42"/>
                  </a:cubicBezTo>
                  <a:cubicBezTo>
                    <a:pt x="0" y="58"/>
                    <a:pt x="13" y="71"/>
                    <a:pt x="29" y="71"/>
                  </a:cubicBezTo>
                  <a:cubicBezTo>
                    <a:pt x="320" y="71"/>
                    <a:pt x="320" y="71"/>
                    <a:pt x="320" y="71"/>
                  </a:cubicBezTo>
                  <a:cubicBezTo>
                    <a:pt x="336" y="71"/>
                    <a:pt x="349" y="58"/>
                    <a:pt x="349" y="42"/>
                  </a:cubicBezTo>
                  <a:cubicBezTo>
                    <a:pt x="349" y="28"/>
                    <a:pt x="349" y="28"/>
                    <a:pt x="349" y="28"/>
                  </a:cubicBezTo>
                  <a:cubicBezTo>
                    <a:pt x="349" y="13"/>
                    <a:pt x="336" y="0"/>
                    <a:pt x="320" y="0"/>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2" name="Freeform 7"/>
            <p:cNvSpPr>
              <a:spLocks/>
            </p:cNvSpPr>
            <p:nvPr/>
          </p:nvSpPr>
          <p:spPr bwMode="auto">
            <a:xfrm>
              <a:off x="9074150" y="2853645"/>
              <a:ext cx="628650" cy="121523"/>
            </a:xfrm>
            <a:custGeom>
              <a:avLst/>
              <a:gdLst>
                <a:gd name="T0" fmla="*/ 320 w 349"/>
                <a:gd name="T1" fmla="*/ 0 h 71"/>
                <a:gd name="T2" fmla="*/ 29 w 349"/>
                <a:gd name="T3" fmla="*/ 0 h 71"/>
                <a:gd name="T4" fmla="*/ 0 w 349"/>
                <a:gd name="T5" fmla="*/ 29 h 71"/>
                <a:gd name="T6" fmla="*/ 0 w 349"/>
                <a:gd name="T7" fmla="*/ 42 h 71"/>
                <a:gd name="T8" fmla="*/ 29 w 349"/>
                <a:gd name="T9" fmla="*/ 71 h 71"/>
                <a:gd name="T10" fmla="*/ 320 w 349"/>
                <a:gd name="T11" fmla="*/ 71 h 71"/>
                <a:gd name="T12" fmla="*/ 349 w 349"/>
                <a:gd name="T13" fmla="*/ 42 h 71"/>
                <a:gd name="T14" fmla="*/ 349 w 349"/>
                <a:gd name="T15" fmla="*/ 29 h 71"/>
                <a:gd name="T16" fmla="*/ 320 w 349"/>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9" h="71">
                  <a:moveTo>
                    <a:pt x="320" y="0"/>
                  </a:moveTo>
                  <a:cubicBezTo>
                    <a:pt x="29" y="0"/>
                    <a:pt x="29" y="0"/>
                    <a:pt x="29" y="0"/>
                  </a:cubicBezTo>
                  <a:cubicBezTo>
                    <a:pt x="13" y="0"/>
                    <a:pt x="0" y="13"/>
                    <a:pt x="0" y="29"/>
                  </a:cubicBezTo>
                  <a:cubicBezTo>
                    <a:pt x="0" y="42"/>
                    <a:pt x="0" y="42"/>
                    <a:pt x="0" y="42"/>
                  </a:cubicBezTo>
                  <a:cubicBezTo>
                    <a:pt x="0" y="58"/>
                    <a:pt x="13" y="71"/>
                    <a:pt x="29" y="71"/>
                  </a:cubicBezTo>
                  <a:cubicBezTo>
                    <a:pt x="320" y="71"/>
                    <a:pt x="320" y="71"/>
                    <a:pt x="320" y="71"/>
                  </a:cubicBezTo>
                  <a:cubicBezTo>
                    <a:pt x="336" y="71"/>
                    <a:pt x="349" y="58"/>
                    <a:pt x="349" y="42"/>
                  </a:cubicBezTo>
                  <a:cubicBezTo>
                    <a:pt x="349" y="29"/>
                    <a:pt x="349" y="29"/>
                    <a:pt x="349" y="29"/>
                  </a:cubicBezTo>
                  <a:cubicBezTo>
                    <a:pt x="349" y="13"/>
                    <a:pt x="336" y="0"/>
                    <a:pt x="320" y="0"/>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3" name="Freeform 8"/>
            <p:cNvSpPr>
              <a:spLocks/>
            </p:cNvSpPr>
            <p:nvPr/>
          </p:nvSpPr>
          <p:spPr bwMode="auto">
            <a:xfrm>
              <a:off x="9104313" y="2992665"/>
              <a:ext cx="569913" cy="121523"/>
            </a:xfrm>
            <a:custGeom>
              <a:avLst/>
              <a:gdLst>
                <a:gd name="T0" fmla="*/ 287 w 316"/>
                <a:gd name="T1" fmla="*/ 0 h 71"/>
                <a:gd name="T2" fmla="*/ 29 w 316"/>
                <a:gd name="T3" fmla="*/ 0 h 71"/>
                <a:gd name="T4" fmla="*/ 0 w 316"/>
                <a:gd name="T5" fmla="*/ 29 h 71"/>
                <a:gd name="T6" fmla="*/ 0 w 316"/>
                <a:gd name="T7" fmla="*/ 42 h 71"/>
                <a:gd name="T8" fmla="*/ 29 w 316"/>
                <a:gd name="T9" fmla="*/ 71 h 71"/>
                <a:gd name="T10" fmla="*/ 287 w 316"/>
                <a:gd name="T11" fmla="*/ 71 h 71"/>
                <a:gd name="T12" fmla="*/ 316 w 316"/>
                <a:gd name="T13" fmla="*/ 42 h 71"/>
                <a:gd name="T14" fmla="*/ 316 w 316"/>
                <a:gd name="T15" fmla="*/ 29 h 71"/>
                <a:gd name="T16" fmla="*/ 287 w 316"/>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71">
                  <a:moveTo>
                    <a:pt x="287" y="0"/>
                  </a:moveTo>
                  <a:cubicBezTo>
                    <a:pt x="29" y="0"/>
                    <a:pt x="29" y="0"/>
                    <a:pt x="29" y="0"/>
                  </a:cubicBezTo>
                  <a:cubicBezTo>
                    <a:pt x="13" y="0"/>
                    <a:pt x="0" y="13"/>
                    <a:pt x="0" y="29"/>
                  </a:cubicBezTo>
                  <a:cubicBezTo>
                    <a:pt x="0" y="42"/>
                    <a:pt x="0" y="42"/>
                    <a:pt x="0" y="42"/>
                  </a:cubicBezTo>
                  <a:cubicBezTo>
                    <a:pt x="0" y="58"/>
                    <a:pt x="13" y="71"/>
                    <a:pt x="29" y="71"/>
                  </a:cubicBezTo>
                  <a:cubicBezTo>
                    <a:pt x="287" y="71"/>
                    <a:pt x="287" y="71"/>
                    <a:pt x="287" y="71"/>
                  </a:cubicBezTo>
                  <a:cubicBezTo>
                    <a:pt x="303" y="71"/>
                    <a:pt x="316" y="58"/>
                    <a:pt x="316" y="42"/>
                  </a:cubicBezTo>
                  <a:cubicBezTo>
                    <a:pt x="316" y="29"/>
                    <a:pt x="316" y="29"/>
                    <a:pt x="316" y="29"/>
                  </a:cubicBezTo>
                  <a:cubicBezTo>
                    <a:pt x="316" y="13"/>
                    <a:pt x="303" y="0"/>
                    <a:pt x="287" y="0"/>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4" name="Freeform 9"/>
            <p:cNvSpPr>
              <a:spLocks/>
            </p:cNvSpPr>
            <p:nvPr/>
          </p:nvSpPr>
          <p:spPr bwMode="auto">
            <a:xfrm>
              <a:off x="9223375" y="3131686"/>
              <a:ext cx="331788" cy="121523"/>
            </a:xfrm>
            <a:custGeom>
              <a:avLst/>
              <a:gdLst>
                <a:gd name="T0" fmla="*/ 155 w 184"/>
                <a:gd name="T1" fmla="*/ 0 h 71"/>
                <a:gd name="T2" fmla="*/ 29 w 184"/>
                <a:gd name="T3" fmla="*/ 0 h 71"/>
                <a:gd name="T4" fmla="*/ 0 w 184"/>
                <a:gd name="T5" fmla="*/ 29 h 71"/>
                <a:gd name="T6" fmla="*/ 0 w 184"/>
                <a:gd name="T7" fmla="*/ 42 h 71"/>
                <a:gd name="T8" fmla="*/ 29 w 184"/>
                <a:gd name="T9" fmla="*/ 71 h 71"/>
                <a:gd name="T10" fmla="*/ 155 w 184"/>
                <a:gd name="T11" fmla="*/ 71 h 71"/>
                <a:gd name="T12" fmla="*/ 184 w 184"/>
                <a:gd name="T13" fmla="*/ 42 h 71"/>
                <a:gd name="T14" fmla="*/ 184 w 184"/>
                <a:gd name="T15" fmla="*/ 29 h 71"/>
                <a:gd name="T16" fmla="*/ 155 w 184"/>
                <a:gd name="T17" fmla="*/ 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4" h="71">
                  <a:moveTo>
                    <a:pt x="155" y="0"/>
                  </a:moveTo>
                  <a:cubicBezTo>
                    <a:pt x="29" y="0"/>
                    <a:pt x="29" y="0"/>
                    <a:pt x="29" y="0"/>
                  </a:cubicBezTo>
                  <a:cubicBezTo>
                    <a:pt x="13" y="0"/>
                    <a:pt x="0" y="13"/>
                    <a:pt x="0" y="29"/>
                  </a:cubicBezTo>
                  <a:cubicBezTo>
                    <a:pt x="0" y="42"/>
                    <a:pt x="0" y="42"/>
                    <a:pt x="0" y="42"/>
                  </a:cubicBezTo>
                  <a:cubicBezTo>
                    <a:pt x="0" y="58"/>
                    <a:pt x="13" y="71"/>
                    <a:pt x="29" y="71"/>
                  </a:cubicBezTo>
                  <a:cubicBezTo>
                    <a:pt x="155" y="71"/>
                    <a:pt x="155" y="71"/>
                    <a:pt x="155" y="71"/>
                  </a:cubicBezTo>
                  <a:cubicBezTo>
                    <a:pt x="171" y="71"/>
                    <a:pt x="184" y="58"/>
                    <a:pt x="184" y="42"/>
                  </a:cubicBezTo>
                  <a:cubicBezTo>
                    <a:pt x="184" y="29"/>
                    <a:pt x="184" y="29"/>
                    <a:pt x="184" y="29"/>
                  </a:cubicBezTo>
                  <a:cubicBezTo>
                    <a:pt x="184" y="13"/>
                    <a:pt x="171" y="0"/>
                    <a:pt x="155" y="0"/>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5" name="Freeform 10"/>
            <p:cNvSpPr>
              <a:spLocks noEditPoints="1"/>
            </p:cNvSpPr>
            <p:nvPr/>
          </p:nvSpPr>
          <p:spPr bwMode="auto">
            <a:xfrm>
              <a:off x="8575675" y="857250"/>
              <a:ext cx="1631950" cy="2503488"/>
            </a:xfrm>
            <a:custGeom>
              <a:avLst/>
              <a:gdLst>
                <a:gd name="T0" fmla="*/ 774 w 906"/>
                <a:gd name="T1" fmla="*/ 136 h 1391"/>
                <a:gd name="T2" fmla="*/ 482 w 906"/>
                <a:gd name="T3" fmla="*/ 1 h 1391"/>
                <a:gd name="T4" fmla="*/ 481 w 906"/>
                <a:gd name="T5" fmla="*/ 1 h 1391"/>
                <a:gd name="T6" fmla="*/ 425 w 906"/>
                <a:gd name="T7" fmla="*/ 1 h 1391"/>
                <a:gd name="T8" fmla="*/ 424 w 906"/>
                <a:gd name="T9" fmla="*/ 1 h 1391"/>
                <a:gd name="T10" fmla="*/ 132 w 906"/>
                <a:gd name="T11" fmla="*/ 136 h 1391"/>
                <a:gd name="T12" fmla="*/ 52 w 906"/>
                <a:gd name="T13" fmla="*/ 671 h 1391"/>
                <a:gd name="T14" fmla="*/ 221 w 906"/>
                <a:gd name="T15" fmla="*/ 915 h 1391"/>
                <a:gd name="T16" fmla="*/ 216 w 906"/>
                <a:gd name="T17" fmla="*/ 1060 h 1391"/>
                <a:gd name="T18" fmla="*/ 221 w 906"/>
                <a:gd name="T19" fmla="*/ 1105 h 1391"/>
                <a:gd name="T20" fmla="*/ 216 w 906"/>
                <a:gd name="T21" fmla="*/ 1149 h 1391"/>
                <a:gd name="T22" fmla="*/ 232 w 906"/>
                <a:gd name="T23" fmla="*/ 1212 h 1391"/>
                <a:gd name="T24" fmla="*/ 299 w 906"/>
                <a:gd name="T25" fmla="*/ 1313 h 1391"/>
                <a:gd name="T26" fmla="*/ 516 w 906"/>
                <a:gd name="T27" fmla="*/ 1391 h 1391"/>
                <a:gd name="T28" fmla="*/ 673 w 906"/>
                <a:gd name="T29" fmla="*/ 1225 h 1391"/>
                <a:gd name="T30" fmla="*/ 673 w 906"/>
                <a:gd name="T31" fmla="*/ 1203 h 1391"/>
                <a:gd name="T32" fmla="*/ 690 w 906"/>
                <a:gd name="T33" fmla="*/ 1136 h 1391"/>
                <a:gd name="T34" fmla="*/ 690 w 906"/>
                <a:gd name="T35" fmla="*/ 1074 h 1391"/>
                <a:gd name="T36" fmla="*/ 678 w 906"/>
                <a:gd name="T37" fmla="*/ 1015 h 1391"/>
                <a:gd name="T38" fmla="*/ 754 w 906"/>
                <a:gd name="T39" fmla="*/ 801 h 1391"/>
                <a:gd name="T40" fmla="*/ 903 w 906"/>
                <a:gd name="T41" fmla="*/ 457 h 1391"/>
                <a:gd name="T42" fmla="*/ 728 w 906"/>
                <a:gd name="T43" fmla="*/ 775 h 1391"/>
                <a:gd name="T44" fmla="*/ 639 w 906"/>
                <a:gd name="T45" fmla="*/ 1024 h 1391"/>
                <a:gd name="T46" fmla="*/ 653 w 906"/>
                <a:gd name="T47" fmla="*/ 1074 h 1391"/>
                <a:gd name="T48" fmla="*/ 653 w 906"/>
                <a:gd name="T49" fmla="*/ 1136 h 1391"/>
                <a:gd name="T50" fmla="*/ 633 w 906"/>
                <a:gd name="T51" fmla="*/ 1192 h 1391"/>
                <a:gd name="T52" fmla="*/ 636 w 906"/>
                <a:gd name="T53" fmla="*/ 1225 h 1391"/>
                <a:gd name="T54" fmla="*/ 570 w 906"/>
                <a:gd name="T55" fmla="*/ 1280 h 1391"/>
                <a:gd name="T56" fmla="*/ 571 w 906"/>
                <a:gd name="T57" fmla="*/ 1299 h 1391"/>
                <a:gd name="T58" fmla="*/ 390 w 906"/>
                <a:gd name="T59" fmla="*/ 1354 h 1391"/>
                <a:gd name="T60" fmla="*/ 335 w 906"/>
                <a:gd name="T61" fmla="*/ 1286 h 1391"/>
                <a:gd name="T62" fmla="*/ 324 w 906"/>
                <a:gd name="T63" fmla="*/ 1280 h 1391"/>
                <a:gd name="T64" fmla="*/ 269 w 906"/>
                <a:gd name="T65" fmla="*/ 1212 h 1391"/>
                <a:gd name="T66" fmla="*/ 253 w 906"/>
                <a:gd name="T67" fmla="*/ 1149 h 1391"/>
                <a:gd name="T68" fmla="*/ 263 w 906"/>
                <a:gd name="T69" fmla="*/ 1105 h 1391"/>
                <a:gd name="T70" fmla="*/ 253 w 906"/>
                <a:gd name="T71" fmla="*/ 1060 h 1391"/>
                <a:gd name="T72" fmla="*/ 258 w 906"/>
                <a:gd name="T73" fmla="*/ 913 h 1391"/>
                <a:gd name="T74" fmla="*/ 85 w 906"/>
                <a:gd name="T75" fmla="*/ 655 h 1391"/>
                <a:gd name="T76" fmla="*/ 158 w 906"/>
                <a:gd name="T77" fmla="*/ 161 h 1391"/>
                <a:gd name="T78" fmla="*/ 453 w 906"/>
                <a:gd name="T79" fmla="*/ 37 h 1391"/>
                <a:gd name="T80" fmla="*/ 747 w 906"/>
                <a:gd name="T81" fmla="*/ 161 h 1391"/>
                <a:gd name="T82" fmla="*/ 820 w 906"/>
                <a:gd name="T83" fmla="*/ 655 h 1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906" h="1391">
                  <a:moveTo>
                    <a:pt x="903" y="457"/>
                  </a:moveTo>
                  <a:cubicBezTo>
                    <a:pt x="903" y="335"/>
                    <a:pt x="857" y="221"/>
                    <a:pt x="774" y="136"/>
                  </a:cubicBezTo>
                  <a:cubicBezTo>
                    <a:pt x="735" y="96"/>
                    <a:pt x="690" y="64"/>
                    <a:pt x="640" y="41"/>
                  </a:cubicBezTo>
                  <a:cubicBezTo>
                    <a:pt x="590" y="18"/>
                    <a:pt x="537" y="5"/>
                    <a:pt x="482" y="1"/>
                  </a:cubicBezTo>
                  <a:cubicBezTo>
                    <a:pt x="481" y="1"/>
                    <a:pt x="481" y="1"/>
                    <a:pt x="481" y="1"/>
                  </a:cubicBezTo>
                  <a:cubicBezTo>
                    <a:pt x="481" y="1"/>
                    <a:pt x="481" y="1"/>
                    <a:pt x="481" y="1"/>
                  </a:cubicBezTo>
                  <a:cubicBezTo>
                    <a:pt x="479" y="1"/>
                    <a:pt x="461" y="0"/>
                    <a:pt x="453" y="0"/>
                  </a:cubicBezTo>
                  <a:cubicBezTo>
                    <a:pt x="444" y="0"/>
                    <a:pt x="427" y="1"/>
                    <a:pt x="425" y="1"/>
                  </a:cubicBezTo>
                  <a:cubicBezTo>
                    <a:pt x="424" y="1"/>
                    <a:pt x="424" y="1"/>
                    <a:pt x="424" y="1"/>
                  </a:cubicBezTo>
                  <a:cubicBezTo>
                    <a:pt x="424" y="1"/>
                    <a:pt x="424" y="1"/>
                    <a:pt x="424" y="1"/>
                  </a:cubicBezTo>
                  <a:cubicBezTo>
                    <a:pt x="368" y="5"/>
                    <a:pt x="315" y="18"/>
                    <a:pt x="265" y="41"/>
                  </a:cubicBezTo>
                  <a:cubicBezTo>
                    <a:pt x="215" y="64"/>
                    <a:pt x="171" y="96"/>
                    <a:pt x="132" y="136"/>
                  </a:cubicBezTo>
                  <a:cubicBezTo>
                    <a:pt x="49" y="221"/>
                    <a:pt x="3" y="335"/>
                    <a:pt x="2" y="457"/>
                  </a:cubicBezTo>
                  <a:cubicBezTo>
                    <a:pt x="1" y="477"/>
                    <a:pt x="0" y="567"/>
                    <a:pt x="52" y="671"/>
                  </a:cubicBezTo>
                  <a:cubicBezTo>
                    <a:pt x="80" y="729"/>
                    <a:pt x="120" y="769"/>
                    <a:pt x="152" y="801"/>
                  </a:cubicBezTo>
                  <a:cubicBezTo>
                    <a:pt x="193" y="842"/>
                    <a:pt x="218" y="867"/>
                    <a:pt x="221" y="915"/>
                  </a:cubicBezTo>
                  <a:cubicBezTo>
                    <a:pt x="221" y="927"/>
                    <a:pt x="224" y="981"/>
                    <a:pt x="228" y="1015"/>
                  </a:cubicBezTo>
                  <a:cubicBezTo>
                    <a:pt x="220" y="1029"/>
                    <a:pt x="216" y="1044"/>
                    <a:pt x="216" y="1060"/>
                  </a:cubicBezTo>
                  <a:cubicBezTo>
                    <a:pt x="216" y="1074"/>
                    <a:pt x="216" y="1074"/>
                    <a:pt x="216" y="1074"/>
                  </a:cubicBezTo>
                  <a:cubicBezTo>
                    <a:pt x="216" y="1084"/>
                    <a:pt x="218" y="1095"/>
                    <a:pt x="221" y="1105"/>
                  </a:cubicBezTo>
                  <a:cubicBezTo>
                    <a:pt x="218" y="1115"/>
                    <a:pt x="216" y="1125"/>
                    <a:pt x="216" y="1136"/>
                  </a:cubicBezTo>
                  <a:cubicBezTo>
                    <a:pt x="216" y="1149"/>
                    <a:pt x="216" y="1149"/>
                    <a:pt x="216" y="1149"/>
                  </a:cubicBezTo>
                  <a:cubicBezTo>
                    <a:pt x="216" y="1169"/>
                    <a:pt x="222" y="1187"/>
                    <a:pt x="233" y="1203"/>
                  </a:cubicBezTo>
                  <a:cubicBezTo>
                    <a:pt x="232" y="1206"/>
                    <a:pt x="232" y="1209"/>
                    <a:pt x="232" y="1212"/>
                  </a:cubicBezTo>
                  <a:cubicBezTo>
                    <a:pt x="232" y="1225"/>
                    <a:pt x="232" y="1225"/>
                    <a:pt x="232" y="1225"/>
                  </a:cubicBezTo>
                  <a:cubicBezTo>
                    <a:pt x="232" y="1267"/>
                    <a:pt x="261" y="1303"/>
                    <a:pt x="299" y="1313"/>
                  </a:cubicBezTo>
                  <a:cubicBezTo>
                    <a:pt x="306" y="1357"/>
                    <a:pt x="344" y="1391"/>
                    <a:pt x="390" y="1391"/>
                  </a:cubicBezTo>
                  <a:cubicBezTo>
                    <a:pt x="516" y="1391"/>
                    <a:pt x="516" y="1391"/>
                    <a:pt x="516" y="1391"/>
                  </a:cubicBezTo>
                  <a:cubicBezTo>
                    <a:pt x="562" y="1391"/>
                    <a:pt x="600" y="1357"/>
                    <a:pt x="606" y="1313"/>
                  </a:cubicBezTo>
                  <a:cubicBezTo>
                    <a:pt x="645" y="1303"/>
                    <a:pt x="673" y="1267"/>
                    <a:pt x="673" y="1225"/>
                  </a:cubicBezTo>
                  <a:cubicBezTo>
                    <a:pt x="673" y="1212"/>
                    <a:pt x="673" y="1212"/>
                    <a:pt x="673" y="1212"/>
                  </a:cubicBezTo>
                  <a:cubicBezTo>
                    <a:pt x="673" y="1209"/>
                    <a:pt x="673" y="1206"/>
                    <a:pt x="673" y="1203"/>
                  </a:cubicBezTo>
                  <a:cubicBezTo>
                    <a:pt x="684" y="1187"/>
                    <a:pt x="690" y="1169"/>
                    <a:pt x="690" y="1149"/>
                  </a:cubicBezTo>
                  <a:cubicBezTo>
                    <a:pt x="690" y="1136"/>
                    <a:pt x="690" y="1136"/>
                    <a:pt x="690" y="1136"/>
                  </a:cubicBezTo>
                  <a:cubicBezTo>
                    <a:pt x="690" y="1125"/>
                    <a:pt x="688" y="1115"/>
                    <a:pt x="684" y="1105"/>
                  </a:cubicBezTo>
                  <a:cubicBezTo>
                    <a:pt x="688" y="1095"/>
                    <a:pt x="690" y="1084"/>
                    <a:pt x="690" y="1074"/>
                  </a:cubicBezTo>
                  <a:cubicBezTo>
                    <a:pt x="690" y="1060"/>
                    <a:pt x="690" y="1060"/>
                    <a:pt x="690" y="1060"/>
                  </a:cubicBezTo>
                  <a:cubicBezTo>
                    <a:pt x="690" y="1044"/>
                    <a:pt x="686" y="1029"/>
                    <a:pt x="678" y="1015"/>
                  </a:cubicBezTo>
                  <a:cubicBezTo>
                    <a:pt x="681" y="981"/>
                    <a:pt x="684" y="927"/>
                    <a:pt x="685" y="915"/>
                  </a:cubicBezTo>
                  <a:cubicBezTo>
                    <a:pt x="687" y="867"/>
                    <a:pt x="712" y="842"/>
                    <a:pt x="754" y="801"/>
                  </a:cubicBezTo>
                  <a:cubicBezTo>
                    <a:pt x="786" y="769"/>
                    <a:pt x="826" y="729"/>
                    <a:pt x="853" y="671"/>
                  </a:cubicBezTo>
                  <a:cubicBezTo>
                    <a:pt x="906" y="567"/>
                    <a:pt x="904" y="477"/>
                    <a:pt x="903" y="457"/>
                  </a:cubicBezTo>
                  <a:close/>
                  <a:moveTo>
                    <a:pt x="820" y="655"/>
                  </a:moveTo>
                  <a:cubicBezTo>
                    <a:pt x="795" y="708"/>
                    <a:pt x="759" y="743"/>
                    <a:pt x="728" y="775"/>
                  </a:cubicBezTo>
                  <a:cubicBezTo>
                    <a:pt x="685" y="817"/>
                    <a:pt x="651" y="850"/>
                    <a:pt x="648" y="913"/>
                  </a:cubicBezTo>
                  <a:cubicBezTo>
                    <a:pt x="648" y="922"/>
                    <a:pt x="644" y="996"/>
                    <a:pt x="639" y="1024"/>
                  </a:cubicBezTo>
                  <a:cubicBezTo>
                    <a:pt x="648" y="1034"/>
                    <a:pt x="653" y="1047"/>
                    <a:pt x="653" y="1060"/>
                  </a:cubicBezTo>
                  <a:cubicBezTo>
                    <a:pt x="653" y="1074"/>
                    <a:pt x="653" y="1074"/>
                    <a:pt x="653" y="1074"/>
                  </a:cubicBezTo>
                  <a:cubicBezTo>
                    <a:pt x="653" y="1085"/>
                    <a:pt x="649" y="1096"/>
                    <a:pt x="643" y="1105"/>
                  </a:cubicBezTo>
                  <a:cubicBezTo>
                    <a:pt x="649" y="1114"/>
                    <a:pt x="653" y="1125"/>
                    <a:pt x="653" y="1136"/>
                  </a:cubicBezTo>
                  <a:cubicBezTo>
                    <a:pt x="653" y="1149"/>
                    <a:pt x="653" y="1149"/>
                    <a:pt x="653" y="1149"/>
                  </a:cubicBezTo>
                  <a:cubicBezTo>
                    <a:pt x="653" y="1167"/>
                    <a:pt x="645" y="1182"/>
                    <a:pt x="633" y="1192"/>
                  </a:cubicBezTo>
                  <a:cubicBezTo>
                    <a:pt x="635" y="1198"/>
                    <a:pt x="636" y="1205"/>
                    <a:pt x="636" y="1212"/>
                  </a:cubicBezTo>
                  <a:cubicBezTo>
                    <a:pt x="636" y="1225"/>
                    <a:pt x="636" y="1225"/>
                    <a:pt x="636" y="1225"/>
                  </a:cubicBezTo>
                  <a:cubicBezTo>
                    <a:pt x="636" y="1255"/>
                    <a:pt x="612" y="1280"/>
                    <a:pt x="582" y="1280"/>
                  </a:cubicBezTo>
                  <a:cubicBezTo>
                    <a:pt x="570" y="1280"/>
                    <a:pt x="570" y="1280"/>
                    <a:pt x="570" y="1280"/>
                  </a:cubicBezTo>
                  <a:cubicBezTo>
                    <a:pt x="570" y="1282"/>
                    <a:pt x="571" y="1284"/>
                    <a:pt x="571" y="1286"/>
                  </a:cubicBezTo>
                  <a:cubicBezTo>
                    <a:pt x="571" y="1299"/>
                    <a:pt x="571" y="1299"/>
                    <a:pt x="571" y="1299"/>
                  </a:cubicBezTo>
                  <a:cubicBezTo>
                    <a:pt x="571" y="1329"/>
                    <a:pt x="546" y="1354"/>
                    <a:pt x="516" y="1354"/>
                  </a:cubicBezTo>
                  <a:cubicBezTo>
                    <a:pt x="390" y="1354"/>
                    <a:pt x="390" y="1354"/>
                    <a:pt x="390" y="1354"/>
                  </a:cubicBezTo>
                  <a:cubicBezTo>
                    <a:pt x="360" y="1354"/>
                    <a:pt x="335" y="1329"/>
                    <a:pt x="335" y="1299"/>
                  </a:cubicBezTo>
                  <a:cubicBezTo>
                    <a:pt x="335" y="1286"/>
                    <a:pt x="335" y="1286"/>
                    <a:pt x="335" y="1286"/>
                  </a:cubicBezTo>
                  <a:cubicBezTo>
                    <a:pt x="335" y="1284"/>
                    <a:pt x="335" y="1282"/>
                    <a:pt x="335" y="1280"/>
                  </a:cubicBezTo>
                  <a:cubicBezTo>
                    <a:pt x="324" y="1280"/>
                    <a:pt x="324" y="1280"/>
                    <a:pt x="324" y="1280"/>
                  </a:cubicBezTo>
                  <a:cubicBezTo>
                    <a:pt x="294" y="1280"/>
                    <a:pt x="269" y="1255"/>
                    <a:pt x="269" y="1225"/>
                  </a:cubicBezTo>
                  <a:cubicBezTo>
                    <a:pt x="269" y="1212"/>
                    <a:pt x="269" y="1212"/>
                    <a:pt x="269" y="1212"/>
                  </a:cubicBezTo>
                  <a:cubicBezTo>
                    <a:pt x="269" y="1205"/>
                    <a:pt x="270" y="1198"/>
                    <a:pt x="273" y="1192"/>
                  </a:cubicBezTo>
                  <a:cubicBezTo>
                    <a:pt x="261" y="1182"/>
                    <a:pt x="253" y="1167"/>
                    <a:pt x="253" y="1149"/>
                  </a:cubicBezTo>
                  <a:cubicBezTo>
                    <a:pt x="253" y="1136"/>
                    <a:pt x="253" y="1136"/>
                    <a:pt x="253" y="1136"/>
                  </a:cubicBezTo>
                  <a:cubicBezTo>
                    <a:pt x="253" y="1125"/>
                    <a:pt x="256" y="1114"/>
                    <a:pt x="263" y="1105"/>
                  </a:cubicBezTo>
                  <a:cubicBezTo>
                    <a:pt x="256" y="1096"/>
                    <a:pt x="253" y="1085"/>
                    <a:pt x="253" y="1074"/>
                  </a:cubicBezTo>
                  <a:cubicBezTo>
                    <a:pt x="253" y="1060"/>
                    <a:pt x="253" y="1060"/>
                    <a:pt x="253" y="1060"/>
                  </a:cubicBezTo>
                  <a:cubicBezTo>
                    <a:pt x="253" y="1047"/>
                    <a:pt x="258" y="1034"/>
                    <a:pt x="266" y="1024"/>
                  </a:cubicBezTo>
                  <a:cubicBezTo>
                    <a:pt x="262" y="996"/>
                    <a:pt x="258" y="922"/>
                    <a:pt x="258" y="913"/>
                  </a:cubicBezTo>
                  <a:cubicBezTo>
                    <a:pt x="254" y="850"/>
                    <a:pt x="220" y="817"/>
                    <a:pt x="178" y="775"/>
                  </a:cubicBezTo>
                  <a:cubicBezTo>
                    <a:pt x="146" y="743"/>
                    <a:pt x="110" y="708"/>
                    <a:pt x="85" y="655"/>
                  </a:cubicBezTo>
                  <a:cubicBezTo>
                    <a:pt x="35" y="555"/>
                    <a:pt x="39" y="470"/>
                    <a:pt x="39" y="458"/>
                  </a:cubicBezTo>
                  <a:cubicBezTo>
                    <a:pt x="40" y="346"/>
                    <a:pt x="82" y="240"/>
                    <a:pt x="158" y="161"/>
                  </a:cubicBezTo>
                  <a:cubicBezTo>
                    <a:pt x="230" y="88"/>
                    <a:pt x="324" y="45"/>
                    <a:pt x="426" y="38"/>
                  </a:cubicBezTo>
                  <a:cubicBezTo>
                    <a:pt x="426" y="38"/>
                    <a:pt x="445" y="37"/>
                    <a:pt x="453" y="37"/>
                  </a:cubicBezTo>
                  <a:cubicBezTo>
                    <a:pt x="461" y="37"/>
                    <a:pt x="479" y="38"/>
                    <a:pt x="479" y="38"/>
                  </a:cubicBezTo>
                  <a:cubicBezTo>
                    <a:pt x="581" y="45"/>
                    <a:pt x="676" y="88"/>
                    <a:pt x="747" y="161"/>
                  </a:cubicBezTo>
                  <a:cubicBezTo>
                    <a:pt x="824" y="240"/>
                    <a:pt x="866" y="346"/>
                    <a:pt x="866" y="458"/>
                  </a:cubicBezTo>
                  <a:cubicBezTo>
                    <a:pt x="867" y="470"/>
                    <a:pt x="871" y="555"/>
                    <a:pt x="820" y="655"/>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6" name="Freeform 11"/>
            <p:cNvSpPr>
              <a:spLocks noEditPoints="1"/>
            </p:cNvSpPr>
            <p:nvPr/>
          </p:nvSpPr>
          <p:spPr bwMode="auto">
            <a:xfrm>
              <a:off x="9163050" y="1166813"/>
              <a:ext cx="755650" cy="754063"/>
            </a:xfrm>
            <a:custGeom>
              <a:avLst/>
              <a:gdLst>
                <a:gd name="T0" fmla="*/ 392 w 420"/>
                <a:gd name="T1" fmla="*/ 182 h 419"/>
                <a:gd name="T2" fmla="*/ 384 w 420"/>
                <a:gd name="T3" fmla="*/ 150 h 419"/>
                <a:gd name="T4" fmla="*/ 371 w 420"/>
                <a:gd name="T5" fmla="*/ 120 h 419"/>
                <a:gd name="T6" fmla="*/ 352 w 420"/>
                <a:gd name="T7" fmla="*/ 93 h 419"/>
                <a:gd name="T8" fmla="*/ 329 w 420"/>
                <a:gd name="T9" fmla="*/ 69 h 419"/>
                <a:gd name="T10" fmla="*/ 302 w 420"/>
                <a:gd name="T11" fmla="*/ 50 h 419"/>
                <a:gd name="T12" fmla="*/ 272 w 420"/>
                <a:gd name="T13" fmla="*/ 36 h 419"/>
                <a:gd name="T14" fmla="*/ 240 w 420"/>
                <a:gd name="T15" fmla="*/ 28 h 419"/>
                <a:gd name="T16" fmla="*/ 207 w 420"/>
                <a:gd name="T17" fmla="*/ 26 h 419"/>
                <a:gd name="T18" fmla="*/ 175 w 420"/>
                <a:gd name="T19" fmla="*/ 29 h 419"/>
                <a:gd name="T20" fmla="*/ 143 w 420"/>
                <a:gd name="T21" fmla="*/ 38 h 419"/>
                <a:gd name="T22" fmla="*/ 103 w 420"/>
                <a:gd name="T23" fmla="*/ 29 h 419"/>
                <a:gd name="T24" fmla="*/ 73 w 420"/>
                <a:gd name="T25" fmla="*/ 51 h 419"/>
                <a:gd name="T26" fmla="*/ 47 w 420"/>
                <a:gd name="T27" fmla="*/ 78 h 419"/>
                <a:gd name="T28" fmla="*/ 26 w 420"/>
                <a:gd name="T29" fmla="*/ 109 h 419"/>
                <a:gd name="T30" fmla="*/ 11 w 420"/>
                <a:gd name="T31" fmla="*/ 144 h 419"/>
                <a:gd name="T32" fmla="*/ 3 w 420"/>
                <a:gd name="T33" fmla="*/ 180 h 419"/>
                <a:gd name="T34" fmla="*/ 1 w 420"/>
                <a:gd name="T35" fmla="*/ 218 h 419"/>
                <a:gd name="T36" fmla="*/ 5 w 420"/>
                <a:gd name="T37" fmla="*/ 255 h 419"/>
                <a:gd name="T38" fmla="*/ 17 w 420"/>
                <a:gd name="T39" fmla="*/ 291 h 419"/>
                <a:gd name="T40" fmla="*/ 34 w 420"/>
                <a:gd name="T41" fmla="*/ 324 h 419"/>
                <a:gd name="T42" fmla="*/ 58 w 420"/>
                <a:gd name="T43" fmla="*/ 353 h 419"/>
                <a:gd name="T44" fmla="*/ 86 w 420"/>
                <a:gd name="T45" fmla="*/ 378 h 419"/>
                <a:gd name="T46" fmla="*/ 118 w 420"/>
                <a:gd name="T47" fmla="*/ 398 h 419"/>
                <a:gd name="T48" fmla="*/ 153 w 420"/>
                <a:gd name="T49" fmla="*/ 411 h 419"/>
                <a:gd name="T50" fmla="*/ 190 w 420"/>
                <a:gd name="T51" fmla="*/ 418 h 419"/>
                <a:gd name="T52" fmla="*/ 228 w 420"/>
                <a:gd name="T53" fmla="*/ 419 h 419"/>
                <a:gd name="T54" fmla="*/ 265 w 420"/>
                <a:gd name="T55" fmla="*/ 412 h 419"/>
                <a:gd name="T56" fmla="*/ 294 w 420"/>
                <a:gd name="T57" fmla="*/ 402 h 419"/>
                <a:gd name="T58" fmla="*/ 319 w 420"/>
                <a:gd name="T59" fmla="*/ 389 h 419"/>
                <a:gd name="T60" fmla="*/ 349 w 420"/>
                <a:gd name="T61" fmla="*/ 366 h 419"/>
                <a:gd name="T62" fmla="*/ 375 w 420"/>
                <a:gd name="T63" fmla="*/ 339 h 419"/>
                <a:gd name="T64" fmla="*/ 396 w 420"/>
                <a:gd name="T65" fmla="*/ 307 h 419"/>
                <a:gd name="T66" fmla="*/ 410 w 420"/>
                <a:gd name="T67" fmla="*/ 273 h 419"/>
                <a:gd name="T68" fmla="*/ 418 w 420"/>
                <a:gd name="T69" fmla="*/ 236 h 419"/>
                <a:gd name="T70" fmla="*/ 363 w 420"/>
                <a:gd name="T71" fmla="*/ 140 h 419"/>
                <a:gd name="T72" fmla="*/ 363 w 420"/>
                <a:gd name="T73" fmla="*/ 140 h 419"/>
                <a:gd name="T74" fmla="*/ 216 w 420"/>
                <a:gd name="T75" fmla="*/ 178 h 419"/>
                <a:gd name="T76" fmla="*/ 204 w 420"/>
                <a:gd name="T77" fmla="*/ 195 h 419"/>
                <a:gd name="T78" fmla="*/ 211 w 420"/>
                <a:gd name="T79" fmla="*/ 178 h 419"/>
                <a:gd name="T80" fmla="*/ 141 w 420"/>
                <a:gd name="T81" fmla="*/ 57 h 419"/>
                <a:gd name="T82" fmla="*/ 141 w 420"/>
                <a:gd name="T83" fmla="*/ 57 h 419"/>
                <a:gd name="T84" fmla="*/ 44 w 420"/>
                <a:gd name="T85" fmla="*/ 189 h 419"/>
                <a:gd name="T86" fmla="*/ 180 w 420"/>
                <a:gd name="T87" fmla="*/ 220 h 419"/>
                <a:gd name="T88" fmla="*/ 182 w 420"/>
                <a:gd name="T89" fmla="*/ 225 h 419"/>
                <a:gd name="T90" fmla="*/ 189 w 420"/>
                <a:gd name="T91" fmla="*/ 376 h 419"/>
                <a:gd name="T92" fmla="*/ 189 w 420"/>
                <a:gd name="T93" fmla="*/ 376 h 419"/>
                <a:gd name="T94" fmla="*/ 275 w 420"/>
                <a:gd name="T95" fmla="*/ 364 h 419"/>
                <a:gd name="T96" fmla="*/ 235 w 420"/>
                <a:gd name="T97" fmla="*/ 230 h 419"/>
                <a:gd name="T98" fmla="*/ 237 w 420"/>
                <a:gd name="T99" fmla="*/ 227 h 419"/>
                <a:gd name="T100" fmla="*/ 377 w 420"/>
                <a:gd name="T101" fmla="*/ 226 h 419"/>
                <a:gd name="T102" fmla="*/ 377 w 420"/>
                <a:gd name="T103" fmla="*/ 226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420" h="419">
                  <a:moveTo>
                    <a:pt x="394" y="203"/>
                  </a:moveTo>
                  <a:cubicBezTo>
                    <a:pt x="420" y="198"/>
                    <a:pt x="420" y="198"/>
                    <a:pt x="420" y="198"/>
                  </a:cubicBezTo>
                  <a:cubicBezTo>
                    <a:pt x="419" y="193"/>
                    <a:pt x="419" y="187"/>
                    <a:pt x="418" y="182"/>
                  </a:cubicBezTo>
                  <a:cubicBezTo>
                    <a:pt x="392" y="182"/>
                    <a:pt x="392" y="182"/>
                    <a:pt x="392" y="182"/>
                  </a:cubicBezTo>
                  <a:cubicBezTo>
                    <a:pt x="392" y="178"/>
                    <a:pt x="391" y="174"/>
                    <a:pt x="390" y="170"/>
                  </a:cubicBezTo>
                  <a:cubicBezTo>
                    <a:pt x="414" y="161"/>
                    <a:pt x="414" y="161"/>
                    <a:pt x="414" y="161"/>
                  </a:cubicBezTo>
                  <a:cubicBezTo>
                    <a:pt x="413" y="156"/>
                    <a:pt x="412" y="150"/>
                    <a:pt x="410" y="145"/>
                  </a:cubicBezTo>
                  <a:cubicBezTo>
                    <a:pt x="384" y="150"/>
                    <a:pt x="384" y="150"/>
                    <a:pt x="384" y="150"/>
                  </a:cubicBezTo>
                  <a:cubicBezTo>
                    <a:pt x="383" y="146"/>
                    <a:pt x="381" y="142"/>
                    <a:pt x="380" y="139"/>
                  </a:cubicBezTo>
                  <a:cubicBezTo>
                    <a:pt x="402" y="125"/>
                    <a:pt x="402" y="125"/>
                    <a:pt x="402" y="125"/>
                  </a:cubicBezTo>
                  <a:cubicBezTo>
                    <a:pt x="400" y="120"/>
                    <a:pt x="398" y="115"/>
                    <a:pt x="395" y="111"/>
                  </a:cubicBezTo>
                  <a:cubicBezTo>
                    <a:pt x="371" y="120"/>
                    <a:pt x="371" y="120"/>
                    <a:pt x="371" y="120"/>
                  </a:cubicBezTo>
                  <a:cubicBezTo>
                    <a:pt x="369" y="116"/>
                    <a:pt x="367" y="113"/>
                    <a:pt x="365" y="109"/>
                  </a:cubicBezTo>
                  <a:cubicBezTo>
                    <a:pt x="384" y="92"/>
                    <a:pt x="384" y="92"/>
                    <a:pt x="384" y="92"/>
                  </a:cubicBezTo>
                  <a:cubicBezTo>
                    <a:pt x="381" y="88"/>
                    <a:pt x="378" y="83"/>
                    <a:pt x="374" y="79"/>
                  </a:cubicBezTo>
                  <a:cubicBezTo>
                    <a:pt x="352" y="93"/>
                    <a:pt x="352" y="93"/>
                    <a:pt x="352" y="93"/>
                  </a:cubicBezTo>
                  <a:cubicBezTo>
                    <a:pt x="350" y="89"/>
                    <a:pt x="347" y="86"/>
                    <a:pt x="344" y="83"/>
                  </a:cubicBezTo>
                  <a:cubicBezTo>
                    <a:pt x="360" y="63"/>
                    <a:pt x="360" y="63"/>
                    <a:pt x="360" y="63"/>
                  </a:cubicBezTo>
                  <a:cubicBezTo>
                    <a:pt x="357" y="59"/>
                    <a:pt x="353" y="55"/>
                    <a:pt x="349" y="52"/>
                  </a:cubicBezTo>
                  <a:cubicBezTo>
                    <a:pt x="329" y="69"/>
                    <a:pt x="329" y="69"/>
                    <a:pt x="329" y="69"/>
                  </a:cubicBezTo>
                  <a:cubicBezTo>
                    <a:pt x="326" y="66"/>
                    <a:pt x="323" y="64"/>
                    <a:pt x="320" y="62"/>
                  </a:cubicBezTo>
                  <a:cubicBezTo>
                    <a:pt x="332" y="39"/>
                    <a:pt x="332" y="39"/>
                    <a:pt x="332" y="39"/>
                  </a:cubicBezTo>
                  <a:cubicBezTo>
                    <a:pt x="327" y="36"/>
                    <a:pt x="323" y="33"/>
                    <a:pt x="318" y="30"/>
                  </a:cubicBezTo>
                  <a:cubicBezTo>
                    <a:pt x="302" y="50"/>
                    <a:pt x="302" y="50"/>
                    <a:pt x="302" y="50"/>
                  </a:cubicBezTo>
                  <a:cubicBezTo>
                    <a:pt x="299" y="48"/>
                    <a:pt x="295" y="46"/>
                    <a:pt x="291" y="44"/>
                  </a:cubicBezTo>
                  <a:cubicBezTo>
                    <a:pt x="299" y="20"/>
                    <a:pt x="299" y="20"/>
                    <a:pt x="299" y="20"/>
                  </a:cubicBezTo>
                  <a:cubicBezTo>
                    <a:pt x="294" y="17"/>
                    <a:pt x="289" y="15"/>
                    <a:pt x="284" y="13"/>
                  </a:cubicBezTo>
                  <a:cubicBezTo>
                    <a:pt x="272" y="36"/>
                    <a:pt x="272" y="36"/>
                    <a:pt x="272" y="36"/>
                  </a:cubicBezTo>
                  <a:cubicBezTo>
                    <a:pt x="268" y="35"/>
                    <a:pt x="265" y="34"/>
                    <a:pt x="261" y="33"/>
                  </a:cubicBezTo>
                  <a:cubicBezTo>
                    <a:pt x="264" y="7"/>
                    <a:pt x="264" y="7"/>
                    <a:pt x="264" y="7"/>
                  </a:cubicBezTo>
                  <a:cubicBezTo>
                    <a:pt x="259" y="5"/>
                    <a:pt x="254" y="4"/>
                    <a:pt x="248" y="3"/>
                  </a:cubicBezTo>
                  <a:cubicBezTo>
                    <a:pt x="240" y="28"/>
                    <a:pt x="240" y="28"/>
                    <a:pt x="240" y="28"/>
                  </a:cubicBezTo>
                  <a:cubicBezTo>
                    <a:pt x="236" y="27"/>
                    <a:pt x="232" y="27"/>
                    <a:pt x="228" y="26"/>
                  </a:cubicBezTo>
                  <a:cubicBezTo>
                    <a:pt x="227" y="0"/>
                    <a:pt x="227" y="0"/>
                    <a:pt x="227" y="0"/>
                  </a:cubicBezTo>
                  <a:cubicBezTo>
                    <a:pt x="222" y="0"/>
                    <a:pt x="216" y="0"/>
                    <a:pt x="211" y="0"/>
                  </a:cubicBezTo>
                  <a:cubicBezTo>
                    <a:pt x="207" y="26"/>
                    <a:pt x="207" y="26"/>
                    <a:pt x="207" y="26"/>
                  </a:cubicBezTo>
                  <a:cubicBezTo>
                    <a:pt x="203" y="26"/>
                    <a:pt x="199" y="26"/>
                    <a:pt x="195" y="26"/>
                  </a:cubicBezTo>
                  <a:cubicBezTo>
                    <a:pt x="190" y="1"/>
                    <a:pt x="190" y="1"/>
                    <a:pt x="190" y="1"/>
                  </a:cubicBezTo>
                  <a:cubicBezTo>
                    <a:pt x="184" y="1"/>
                    <a:pt x="179" y="2"/>
                    <a:pt x="173" y="3"/>
                  </a:cubicBezTo>
                  <a:cubicBezTo>
                    <a:pt x="175" y="29"/>
                    <a:pt x="175" y="29"/>
                    <a:pt x="175" y="29"/>
                  </a:cubicBezTo>
                  <a:cubicBezTo>
                    <a:pt x="171" y="30"/>
                    <a:pt x="167" y="31"/>
                    <a:pt x="163" y="32"/>
                  </a:cubicBezTo>
                  <a:cubicBezTo>
                    <a:pt x="153" y="8"/>
                    <a:pt x="153" y="8"/>
                    <a:pt x="153" y="8"/>
                  </a:cubicBezTo>
                  <a:cubicBezTo>
                    <a:pt x="148" y="9"/>
                    <a:pt x="142" y="11"/>
                    <a:pt x="137" y="13"/>
                  </a:cubicBezTo>
                  <a:cubicBezTo>
                    <a:pt x="143" y="38"/>
                    <a:pt x="143" y="38"/>
                    <a:pt x="143" y="38"/>
                  </a:cubicBezTo>
                  <a:cubicBezTo>
                    <a:pt x="141" y="39"/>
                    <a:pt x="139" y="40"/>
                    <a:pt x="136" y="41"/>
                  </a:cubicBezTo>
                  <a:cubicBezTo>
                    <a:pt x="135" y="42"/>
                    <a:pt x="134" y="42"/>
                    <a:pt x="132" y="43"/>
                  </a:cubicBezTo>
                  <a:cubicBezTo>
                    <a:pt x="118" y="21"/>
                    <a:pt x="118" y="21"/>
                    <a:pt x="118" y="21"/>
                  </a:cubicBezTo>
                  <a:cubicBezTo>
                    <a:pt x="113" y="24"/>
                    <a:pt x="108" y="26"/>
                    <a:pt x="103" y="29"/>
                  </a:cubicBezTo>
                  <a:cubicBezTo>
                    <a:pt x="114" y="53"/>
                    <a:pt x="114" y="53"/>
                    <a:pt x="114" y="53"/>
                  </a:cubicBezTo>
                  <a:cubicBezTo>
                    <a:pt x="110" y="55"/>
                    <a:pt x="107" y="57"/>
                    <a:pt x="104" y="60"/>
                  </a:cubicBezTo>
                  <a:cubicBezTo>
                    <a:pt x="86" y="41"/>
                    <a:pt x="86" y="41"/>
                    <a:pt x="86" y="41"/>
                  </a:cubicBezTo>
                  <a:cubicBezTo>
                    <a:pt x="81" y="44"/>
                    <a:pt x="77" y="47"/>
                    <a:pt x="73" y="51"/>
                  </a:cubicBezTo>
                  <a:cubicBezTo>
                    <a:pt x="87" y="73"/>
                    <a:pt x="87" y="73"/>
                    <a:pt x="87" y="73"/>
                  </a:cubicBezTo>
                  <a:cubicBezTo>
                    <a:pt x="84" y="75"/>
                    <a:pt x="81" y="78"/>
                    <a:pt x="79" y="81"/>
                  </a:cubicBezTo>
                  <a:cubicBezTo>
                    <a:pt x="58" y="66"/>
                    <a:pt x="58" y="66"/>
                    <a:pt x="58" y="66"/>
                  </a:cubicBezTo>
                  <a:cubicBezTo>
                    <a:pt x="54" y="70"/>
                    <a:pt x="50" y="74"/>
                    <a:pt x="47" y="78"/>
                  </a:cubicBezTo>
                  <a:cubicBezTo>
                    <a:pt x="65" y="97"/>
                    <a:pt x="65" y="97"/>
                    <a:pt x="65" y="97"/>
                  </a:cubicBezTo>
                  <a:cubicBezTo>
                    <a:pt x="62" y="100"/>
                    <a:pt x="60" y="103"/>
                    <a:pt x="58" y="106"/>
                  </a:cubicBezTo>
                  <a:cubicBezTo>
                    <a:pt x="34" y="95"/>
                    <a:pt x="34" y="95"/>
                    <a:pt x="34" y="95"/>
                  </a:cubicBezTo>
                  <a:cubicBezTo>
                    <a:pt x="31" y="100"/>
                    <a:pt x="29" y="104"/>
                    <a:pt x="26" y="109"/>
                  </a:cubicBezTo>
                  <a:cubicBezTo>
                    <a:pt x="47" y="124"/>
                    <a:pt x="47" y="124"/>
                    <a:pt x="47" y="124"/>
                  </a:cubicBezTo>
                  <a:cubicBezTo>
                    <a:pt x="45" y="128"/>
                    <a:pt x="44" y="132"/>
                    <a:pt x="42" y="135"/>
                  </a:cubicBezTo>
                  <a:cubicBezTo>
                    <a:pt x="17" y="128"/>
                    <a:pt x="17" y="128"/>
                    <a:pt x="17" y="128"/>
                  </a:cubicBezTo>
                  <a:cubicBezTo>
                    <a:pt x="15" y="133"/>
                    <a:pt x="13" y="138"/>
                    <a:pt x="11" y="144"/>
                  </a:cubicBezTo>
                  <a:cubicBezTo>
                    <a:pt x="35" y="155"/>
                    <a:pt x="35" y="155"/>
                    <a:pt x="35" y="155"/>
                  </a:cubicBezTo>
                  <a:cubicBezTo>
                    <a:pt x="33" y="159"/>
                    <a:pt x="32" y="162"/>
                    <a:pt x="31" y="166"/>
                  </a:cubicBezTo>
                  <a:cubicBezTo>
                    <a:pt x="5" y="164"/>
                    <a:pt x="5" y="164"/>
                    <a:pt x="5" y="164"/>
                  </a:cubicBezTo>
                  <a:cubicBezTo>
                    <a:pt x="4" y="169"/>
                    <a:pt x="3" y="175"/>
                    <a:pt x="3" y="180"/>
                  </a:cubicBezTo>
                  <a:cubicBezTo>
                    <a:pt x="28" y="187"/>
                    <a:pt x="28" y="187"/>
                    <a:pt x="28" y="187"/>
                  </a:cubicBezTo>
                  <a:cubicBezTo>
                    <a:pt x="27" y="191"/>
                    <a:pt x="27" y="195"/>
                    <a:pt x="26" y="199"/>
                  </a:cubicBezTo>
                  <a:cubicBezTo>
                    <a:pt x="1" y="201"/>
                    <a:pt x="1" y="201"/>
                    <a:pt x="1" y="201"/>
                  </a:cubicBezTo>
                  <a:cubicBezTo>
                    <a:pt x="0" y="207"/>
                    <a:pt x="0" y="212"/>
                    <a:pt x="1" y="218"/>
                  </a:cubicBezTo>
                  <a:cubicBezTo>
                    <a:pt x="26" y="220"/>
                    <a:pt x="26" y="220"/>
                    <a:pt x="26" y="220"/>
                  </a:cubicBezTo>
                  <a:cubicBezTo>
                    <a:pt x="27" y="224"/>
                    <a:pt x="27" y="228"/>
                    <a:pt x="28" y="232"/>
                  </a:cubicBezTo>
                  <a:cubicBezTo>
                    <a:pt x="2" y="239"/>
                    <a:pt x="2" y="239"/>
                    <a:pt x="2" y="239"/>
                  </a:cubicBezTo>
                  <a:cubicBezTo>
                    <a:pt x="3" y="244"/>
                    <a:pt x="4" y="249"/>
                    <a:pt x="5" y="255"/>
                  </a:cubicBezTo>
                  <a:cubicBezTo>
                    <a:pt x="31" y="252"/>
                    <a:pt x="31" y="252"/>
                    <a:pt x="31" y="252"/>
                  </a:cubicBezTo>
                  <a:cubicBezTo>
                    <a:pt x="32" y="256"/>
                    <a:pt x="33" y="260"/>
                    <a:pt x="34" y="264"/>
                  </a:cubicBezTo>
                  <a:cubicBezTo>
                    <a:pt x="11" y="275"/>
                    <a:pt x="11" y="275"/>
                    <a:pt x="11" y="275"/>
                  </a:cubicBezTo>
                  <a:cubicBezTo>
                    <a:pt x="13" y="280"/>
                    <a:pt x="15" y="286"/>
                    <a:pt x="17" y="291"/>
                  </a:cubicBezTo>
                  <a:cubicBezTo>
                    <a:pt x="42" y="284"/>
                    <a:pt x="42" y="284"/>
                    <a:pt x="42" y="284"/>
                  </a:cubicBezTo>
                  <a:cubicBezTo>
                    <a:pt x="43" y="287"/>
                    <a:pt x="45" y="291"/>
                    <a:pt x="47" y="295"/>
                  </a:cubicBezTo>
                  <a:cubicBezTo>
                    <a:pt x="26" y="310"/>
                    <a:pt x="26" y="310"/>
                    <a:pt x="26" y="310"/>
                  </a:cubicBezTo>
                  <a:cubicBezTo>
                    <a:pt x="29" y="315"/>
                    <a:pt x="31" y="319"/>
                    <a:pt x="34" y="324"/>
                  </a:cubicBezTo>
                  <a:cubicBezTo>
                    <a:pt x="58" y="313"/>
                    <a:pt x="58" y="313"/>
                    <a:pt x="58" y="313"/>
                  </a:cubicBezTo>
                  <a:cubicBezTo>
                    <a:pt x="60" y="316"/>
                    <a:pt x="62" y="319"/>
                    <a:pt x="65" y="322"/>
                  </a:cubicBezTo>
                  <a:cubicBezTo>
                    <a:pt x="47" y="341"/>
                    <a:pt x="47" y="341"/>
                    <a:pt x="47" y="341"/>
                  </a:cubicBezTo>
                  <a:cubicBezTo>
                    <a:pt x="50" y="345"/>
                    <a:pt x="54" y="349"/>
                    <a:pt x="58" y="353"/>
                  </a:cubicBezTo>
                  <a:cubicBezTo>
                    <a:pt x="79" y="338"/>
                    <a:pt x="79" y="338"/>
                    <a:pt x="79" y="338"/>
                  </a:cubicBezTo>
                  <a:cubicBezTo>
                    <a:pt x="81" y="341"/>
                    <a:pt x="84" y="344"/>
                    <a:pt x="87" y="347"/>
                  </a:cubicBezTo>
                  <a:cubicBezTo>
                    <a:pt x="73" y="368"/>
                    <a:pt x="73" y="368"/>
                    <a:pt x="73" y="368"/>
                  </a:cubicBezTo>
                  <a:cubicBezTo>
                    <a:pt x="77" y="372"/>
                    <a:pt x="81" y="375"/>
                    <a:pt x="86" y="378"/>
                  </a:cubicBezTo>
                  <a:cubicBezTo>
                    <a:pt x="104" y="360"/>
                    <a:pt x="104" y="360"/>
                    <a:pt x="104" y="360"/>
                  </a:cubicBezTo>
                  <a:cubicBezTo>
                    <a:pt x="107" y="362"/>
                    <a:pt x="110" y="364"/>
                    <a:pt x="114" y="366"/>
                  </a:cubicBezTo>
                  <a:cubicBezTo>
                    <a:pt x="104" y="390"/>
                    <a:pt x="104" y="390"/>
                    <a:pt x="104" y="390"/>
                  </a:cubicBezTo>
                  <a:cubicBezTo>
                    <a:pt x="108" y="393"/>
                    <a:pt x="113" y="395"/>
                    <a:pt x="118" y="398"/>
                  </a:cubicBezTo>
                  <a:cubicBezTo>
                    <a:pt x="132" y="376"/>
                    <a:pt x="132" y="376"/>
                    <a:pt x="132" y="376"/>
                  </a:cubicBezTo>
                  <a:cubicBezTo>
                    <a:pt x="136" y="378"/>
                    <a:pt x="140" y="379"/>
                    <a:pt x="143" y="381"/>
                  </a:cubicBezTo>
                  <a:cubicBezTo>
                    <a:pt x="138" y="406"/>
                    <a:pt x="138" y="406"/>
                    <a:pt x="138" y="406"/>
                  </a:cubicBezTo>
                  <a:cubicBezTo>
                    <a:pt x="143" y="408"/>
                    <a:pt x="148" y="410"/>
                    <a:pt x="153" y="411"/>
                  </a:cubicBezTo>
                  <a:cubicBezTo>
                    <a:pt x="163" y="387"/>
                    <a:pt x="163" y="387"/>
                    <a:pt x="163" y="387"/>
                  </a:cubicBezTo>
                  <a:cubicBezTo>
                    <a:pt x="167" y="388"/>
                    <a:pt x="171" y="389"/>
                    <a:pt x="175" y="390"/>
                  </a:cubicBezTo>
                  <a:cubicBezTo>
                    <a:pt x="174" y="416"/>
                    <a:pt x="174" y="416"/>
                    <a:pt x="174" y="416"/>
                  </a:cubicBezTo>
                  <a:cubicBezTo>
                    <a:pt x="179" y="417"/>
                    <a:pt x="185" y="418"/>
                    <a:pt x="190" y="418"/>
                  </a:cubicBezTo>
                  <a:cubicBezTo>
                    <a:pt x="196" y="393"/>
                    <a:pt x="196" y="393"/>
                    <a:pt x="196" y="393"/>
                  </a:cubicBezTo>
                  <a:cubicBezTo>
                    <a:pt x="200" y="393"/>
                    <a:pt x="204" y="394"/>
                    <a:pt x="208" y="394"/>
                  </a:cubicBezTo>
                  <a:cubicBezTo>
                    <a:pt x="212" y="419"/>
                    <a:pt x="212" y="419"/>
                    <a:pt x="212" y="419"/>
                  </a:cubicBezTo>
                  <a:cubicBezTo>
                    <a:pt x="217" y="419"/>
                    <a:pt x="222" y="419"/>
                    <a:pt x="228" y="419"/>
                  </a:cubicBezTo>
                  <a:cubicBezTo>
                    <a:pt x="229" y="393"/>
                    <a:pt x="229" y="393"/>
                    <a:pt x="229" y="393"/>
                  </a:cubicBezTo>
                  <a:cubicBezTo>
                    <a:pt x="233" y="392"/>
                    <a:pt x="237" y="392"/>
                    <a:pt x="241" y="391"/>
                  </a:cubicBezTo>
                  <a:cubicBezTo>
                    <a:pt x="249" y="416"/>
                    <a:pt x="249" y="416"/>
                    <a:pt x="249" y="416"/>
                  </a:cubicBezTo>
                  <a:cubicBezTo>
                    <a:pt x="254" y="415"/>
                    <a:pt x="260" y="413"/>
                    <a:pt x="265" y="412"/>
                  </a:cubicBezTo>
                  <a:cubicBezTo>
                    <a:pt x="261" y="386"/>
                    <a:pt x="261" y="386"/>
                    <a:pt x="261" y="386"/>
                  </a:cubicBezTo>
                  <a:cubicBezTo>
                    <a:pt x="265" y="385"/>
                    <a:pt x="269" y="384"/>
                    <a:pt x="273" y="382"/>
                  </a:cubicBezTo>
                  <a:cubicBezTo>
                    <a:pt x="285" y="405"/>
                    <a:pt x="285" y="405"/>
                    <a:pt x="285" y="405"/>
                  </a:cubicBezTo>
                  <a:cubicBezTo>
                    <a:pt x="288" y="404"/>
                    <a:pt x="291" y="403"/>
                    <a:pt x="294" y="402"/>
                  </a:cubicBezTo>
                  <a:cubicBezTo>
                    <a:pt x="296" y="401"/>
                    <a:pt x="298" y="400"/>
                    <a:pt x="300" y="399"/>
                  </a:cubicBezTo>
                  <a:cubicBezTo>
                    <a:pt x="292" y="374"/>
                    <a:pt x="292" y="374"/>
                    <a:pt x="292" y="374"/>
                  </a:cubicBezTo>
                  <a:cubicBezTo>
                    <a:pt x="296" y="372"/>
                    <a:pt x="299" y="371"/>
                    <a:pt x="303" y="368"/>
                  </a:cubicBezTo>
                  <a:cubicBezTo>
                    <a:pt x="319" y="389"/>
                    <a:pt x="319" y="389"/>
                    <a:pt x="319" y="389"/>
                  </a:cubicBezTo>
                  <a:cubicBezTo>
                    <a:pt x="324" y="386"/>
                    <a:pt x="328" y="383"/>
                    <a:pt x="333" y="380"/>
                  </a:cubicBezTo>
                  <a:cubicBezTo>
                    <a:pt x="320" y="357"/>
                    <a:pt x="320" y="357"/>
                    <a:pt x="320" y="357"/>
                  </a:cubicBezTo>
                  <a:cubicBezTo>
                    <a:pt x="324" y="355"/>
                    <a:pt x="327" y="352"/>
                    <a:pt x="330" y="349"/>
                  </a:cubicBezTo>
                  <a:cubicBezTo>
                    <a:pt x="349" y="366"/>
                    <a:pt x="349" y="366"/>
                    <a:pt x="349" y="366"/>
                  </a:cubicBezTo>
                  <a:cubicBezTo>
                    <a:pt x="354" y="363"/>
                    <a:pt x="357" y="359"/>
                    <a:pt x="361" y="355"/>
                  </a:cubicBezTo>
                  <a:cubicBezTo>
                    <a:pt x="345" y="335"/>
                    <a:pt x="345" y="335"/>
                    <a:pt x="345" y="335"/>
                  </a:cubicBezTo>
                  <a:cubicBezTo>
                    <a:pt x="348" y="332"/>
                    <a:pt x="350" y="329"/>
                    <a:pt x="353" y="326"/>
                  </a:cubicBezTo>
                  <a:cubicBezTo>
                    <a:pt x="375" y="339"/>
                    <a:pt x="375" y="339"/>
                    <a:pt x="375" y="339"/>
                  </a:cubicBezTo>
                  <a:cubicBezTo>
                    <a:pt x="379" y="335"/>
                    <a:pt x="382" y="330"/>
                    <a:pt x="385" y="326"/>
                  </a:cubicBezTo>
                  <a:cubicBezTo>
                    <a:pt x="365" y="309"/>
                    <a:pt x="365" y="309"/>
                    <a:pt x="365" y="309"/>
                  </a:cubicBezTo>
                  <a:cubicBezTo>
                    <a:pt x="367" y="305"/>
                    <a:pt x="369" y="302"/>
                    <a:pt x="371" y="298"/>
                  </a:cubicBezTo>
                  <a:cubicBezTo>
                    <a:pt x="396" y="307"/>
                    <a:pt x="396" y="307"/>
                    <a:pt x="396" y="307"/>
                  </a:cubicBezTo>
                  <a:cubicBezTo>
                    <a:pt x="398" y="303"/>
                    <a:pt x="401" y="298"/>
                    <a:pt x="403" y="293"/>
                  </a:cubicBezTo>
                  <a:cubicBezTo>
                    <a:pt x="380" y="279"/>
                    <a:pt x="380" y="279"/>
                    <a:pt x="380" y="279"/>
                  </a:cubicBezTo>
                  <a:cubicBezTo>
                    <a:pt x="382" y="276"/>
                    <a:pt x="383" y="272"/>
                    <a:pt x="385" y="268"/>
                  </a:cubicBezTo>
                  <a:cubicBezTo>
                    <a:pt x="410" y="273"/>
                    <a:pt x="410" y="273"/>
                    <a:pt x="410" y="273"/>
                  </a:cubicBezTo>
                  <a:cubicBezTo>
                    <a:pt x="412" y="267"/>
                    <a:pt x="413" y="262"/>
                    <a:pt x="415" y="257"/>
                  </a:cubicBezTo>
                  <a:cubicBezTo>
                    <a:pt x="390" y="248"/>
                    <a:pt x="390" y="248"/>
                    <a:pt x="390" y="248"/>
                  </a:cubicBezTo>
                  <a:cubicBezTo>
                    <a:pt x="391" y="244"/>
                    <a:pt x="392" y="240"/>
                    <a:pt x="392" y="236"/>
                  </a:cubicBezTo>
                  <a:cubicBezTo>
                    <a:pt x="418" y="236"/>
                    <a:pt x="418" y="236"/>
                    <a:pt x="418" y="236"/>
                  </a:cubicBezTo>
                  <a:cubicBezTo>
                    <a:pt x="419" y="230"/>
                    <a:pt x="419" y="225"/>
                    <a:pt x="420" y="220"/>
                  </a:cubicBezTo>
                  <a:cubicBezTo>
                    <a:pt x="394" y="215"/>
                    <a:pt x="394" y="215"/>
                    <a:pt x="394" y="215"/>
                  </a:cubicBezTo>
                  <a:cubicBezTo>
                    <a:pt x="394" y="211"/>
                    <a:pt x="394" y="207"/>
                    <a:pt x="394" y="203"/>
                  </a:cubicBezTo>
                  <a:close/>
                  <a:moveTo>
                    <a:pt x="363" y="140"/>
                  </a:moveTo>
                  <a:cubicBezTo>
                    <a:pt x="238" y="195"/>
                    <a:pt x="238" y="195"/>
                    <a:pt x="238" y="195"/>
                  </a:cubicBezTo>
                  <a:cubicBezTo>
                    <a:pt x="237" y="191"/>
                    <a:pt x="234" y="188"/>
                    <a:pt x="231" y="185"/>
                  </a:cubicBezTo>
                  <a:cubicBezTo>
                    <a:pt x="312" y="76"/>
                    <a:pt x="312" y="76"/>
                    <a:pt x="312" y="76"/>
                  </a:cubicBezTo>
                  <a:cubicBezTo>
                    <a:pt x="333" y="92"/>
                    <a:pt x="351" y="114"/>
                    <a:pt x="363" y="140"/>
                  </a:cubicBezTo>
                  <a:close/>
                  <a:moveTo>
                    <a:pt x="231" y="43"/>
                  </a:moveTo>
                  <a:cubicBezTo>
                    <a:pt x="259" y="47"/>
                    <a:pt x="285" y="57"/>
                    <a:pt x="308" y="73"/>
                  </a:cubicBezTo>
                  <a:cubicBezTo>
                    <a:pt x="227" y="183"/>
                    <a:pt x="227" y="183"/>
                    <a:pt x="227" y="183"/>
                  </a:cubicBezTo>
                  <a:cubicBezTo>
                    <a:pt x="224" y="181"/>
                    <a:pt x="220" y="179"/>
                    <a:pt x="216" y="178"/>
                  </a:cubicBezTo>
                  <a:lnTo>
                    <a:pt x="231" y="43"/>
                  </a:lnTo>
                  <a:close/>
                  <a:moveTo>
                    <a:pt x="217" y="224"/>
                  </a:moveTo>
                  <a:cubicBezTo>
                    <a:pt x="209" y="228"/>
                    <a:pt x="199" y="224"/>
                    <a:pt x="196" y="216"/>
                  </a:cubicBezTo>
                  <a:cubicBezTo>
                    <a:pt x="192" y="208"/>
                    <a:pt x="196" y="199"/>
                    <a:pt x="204" y="195"/>
                  </a:cubicBezTo>
                  <a:cubicBezTo>
                    <a:pt x="212" y="192"/>
                    <a:pt x="221" y="195"/>
                    <a:pt x="225" y="203"/>
                  </a:cubicBezTo>
                  <a:cubicBezTo>
                    <a:pt x="228" y="211"/>
                    <a:pt x="225" y="221"/>
                    <a:pt x="217" y="224"/>
                  </a:cubicBezTo>
                  <a:close/>
                  <a:moveTo>
                    <a:pt x="227" y="43"/>
                  </a:moveTo>
                  <a:cubicBezTo>
                    <a:pt x="211" y="178"/>
                    <a:pt x="211" y="178"/>
                    <a:pt x="211" y="178"/>
                  </a:cubicBezTo>
                  <a:cubicBezTo>
                    <a:pt x="208" y="178"/>
                    <a:pt x="204" y="178"/>
                    <a:pt x="200" y="180"/>
                  </a:cubicBezTo>
                  <a:cubicBezTo>
                    <a:pt x="145" y="55"/>
                    <a:pt x="145" y="55"/>
                    <a:pt x="145" y="55"/>
                  </a:cubicBezTo>
                  <a:cubicBezTo>
                    <a:pt x="172" y="44"/>
                    <a:pt x="200" y="40"/>
                    <a:pt x="227" y="43"/>
                  </a:cubicBezTo>
                  <a:close/>
                  <a:moveTo>
                    <a:pt x="141" y="57"/>
                  </a:moveTo>
                  <a:cubicBezTo>
                    <a:pt x="195" y="181"/>
                    <a:pt x="195" y="181"/>
                    <a:pt x="195" y="181"/>
                  </a:cubicBezTo>
                  <a:cubicBezTo>
                    <a:pt x="192" y="183"/>
                    <a:pt x="189" y="186"/>
                    <a:pt x="186" y="189"/>
                  </a:cubicBezTo>
                  <a:cubicBezTo>
                    <a:pt x="76" y="108"/>
                    <a:pt x="76" y="108"/>
                    <a:pt x="76" y="108"/>
                  </a:cubicBezTo>
                  <a:cubicBezTo>
                    <a:pt x="93" y="87"/>
                    <a:pt x="114" y="69"/>
                    <a:pt x="141" y="57"/>
                  </a:cubicBezTo>
                  <a:close/>
                  <a:moveTo>
                    <a:pt x="74" y="112"/>
                  </a:moveTo>
                  <a:cubicBezTo>
                    <a:pt x="183" y="193"/>
                    <a:pt x="183" y="193"/>
                    <a:pt x="183" y="193"/>
                  </a:cubicBezTo>
                  <a:cubicBezTo>
                    <a:pt x="181" y="196"/>
                    <a:pt x="180" y="200"/>
                    <a:pt x="179" y="204"/>
                  </a:cubicBezTo>
                  <a:cubicBezTo>
                    <a:pt x="44" y="189"/>
                    <a:pt x="44" y="189"/>
                    <a:pt x="44" y="189"/>
                  </a:cubicBezTo>
                  <a:cubicBezTo>
                    <a:pt x="47" y="161"/>
                    <a:pt x="58" y="135"/>
                    <a:pt x="74" y="112"/>
                  </a:cubicBezTo>
                  <a:close/>
                  <a:moveTo>
                    <a:pt x="43" y="193"/>
                  </a:moveTo>
                  <a:cubicBezTo>
                    <a:pt x="178" y="208"/>
                    <a:pt x="178" y="208"/>
                    <a:pt x="178" y="208"/>
                  </a:cubicBezTo>
                  <a:cubicBezTo>
                    <a:pt x="178" y="212"/>
                    <a:pt x="179" y="216"/>
                    <a:pt x="180" y="220"/>
                  </a:cubicBezTo>
                  <a:cubicBezTo>
                    <a:pt x="56" y="275"/>
                    <a:pt x="56" y="275"/>
                    <a:pt x="56" y="275"/>
                  </a:cubicBezTo>
                  <a:cubicBezTo>
                    <a:pt x="44" y="248"/>
                    <a:pt x="41" y="220"/>
                    <a:pt x="43" y="193"/>
                  </a:cubicBezTo>
                  <a:close/>
                  <a:moveTo>
                    <a:pt x="57" y="279"/>
                  </a:moveTo>
                  <a:cubicBezTo>
                    <a:pt x="182" y="225"/>
                    <a:pt x="182" y="225"/>
                    <a:pt x="182" y="225"/>
                  </a:cubicBezTo>
                  <a:cubicBezTo>
                    <a:pt x="184" y="228"/>
                    <a:pt x="187" y="231"/>
                    <a:pt x="190" y="234"/>
                  </a:cubicBezTo>
                  <a:cubicBezTo>
                    <a:pt x="109" y="343"/>
                    <a:pt x="109" y="343"/>
                    <a:pt x="109" y="343"/>
                  </a:cubicBezTo>
                  <a:cubicBezTo>
                    <a:pt x="87" y="327"/>
                    <a:pt x="69" y="305"/>
                    <a:pt x="57" y="279"/>
                  </a:cubicBezTo>
                  <a:close/>
                  <a:moveTo>
                    <a:pt x="189" y="376"/>
                  </a:moveTo>
                  <a:cubicBezTo>
                    <a:pt x="162" y="373"/>
                    <a:pt x="135" y="362"/>
                    <a:pt x="113" y="346"/>
                  </a:cubicBezTo>
                  <a:cubicBezTo>
                    <a:pt x="193" y="237"/>
                    <a:pt x="193" y="237"/>
                    <a:pt x="193" y="237"/>
                  </a:cubicBezTo>
                  <a:cubicBezTo>
                    <a:pt x="197" y="239"/>
                    <a:pt x="200" y="240"/>
                    <a:pt x="204" y="241"/>
                  </a:cubicBezTo>
                  <a:lnTo>
                    <a:pt x="189" y="376"/>
                  </a:lnTo>
                  <a:close/>
                  <a:moveTo>
                    <a:pt x="194" y="377"/>
                  </a:moveTo>
                  <a:cubicBezTo>
                    <a:pt x="209" y="242"/>
                    <a:pt x="209" y="242"/>
                    <a:pt x="209" y="242"/>
                  </a:cubicBezTo>
                  <a:cubicBezTo>
                    <a:pt x="213" y="242"/>
                    <a:pt x="217" y="241"/>
                    <a:pt x="221" y="240"/>
                  </a:cubicBezTo>
                  <a:cubicBezTo>
                    <a:pt x="275" y="364"/>
                    <a:pt x="275" y="364"/>
                    <a:pt x="275" y="364"/>
                  </a:cubicBezTo>
                  <a:cubicBezTo>
                    <a:pt x="249" y="376"/>
                    <a:pt x="221" y="379"/>
                    <a:pt x="194" y="377"/>
                  </a:cubicBezTo>
                  <a:close/>
                  <a:moveTo>
                    <a:pt x="280" y="362"/>
                  </a:moveTo>
                  <a:cubicBezTo>
                    <a:pt x="225" y="238"/>
                    <a:pt x="225" y="238"/>
                    <a:pt x="225" y="238"/>
                  </a:cubicBezTo>
                  <a:cubicBezTo>
                    <a:pt x="229" y="236"/>
                    <a:pt x="232" y="233"/>
                    <a:pt x="235" y="230"/>
                  </a:cubicBezTo>
                  <a:cubicBezTo>
                    <a:pt x="344" y="311"/>
                    <a:pt x="344" y="311"/>
                    <a:pt x="344" y="311"/>
                  </a:cubicBezTo>
                  <a:cubicBezTo>
                    <a:pt x="328" y="333"/>
                    <a:pt x="306" y="350"/>
                    <a:pt x="280" y="362"/>
                  </a:cubicBezTo>
                  <a:close/>
                  <a:moveTo>
                    <a:pt x="347" y="307"/>
                  </a:moveTo>
                  <a:cubicBezTo>
                    <a:pt x="237" y="227"/>
                    <a:pt x="237" y="227"/>
                    <a:pt x="237" y="227"/>
                  </a:cubicBezTo>
                  <a:cubicBezTo>
                    <a:pt x="239" y="223"/>
                    <a:pt x="241" y="219"/>
                    <a:pt x="242" y="215"/>
                  </a:cubicBezTo>
                  <a:cubicBezTo>
                    <a:pt x="377" y="230"/>
                    <a:pt x="377" y="230"/>
                    <a:pt x="377" y="230"/>
                  </a:cubicBezTo>
                  <a:cubicBezTo>
                    <a:pt x="373" y="258"/>
                    <a:pt x="363" y="285"/>
                    <a:pt x="347" y="307"/>
                  </a:cubicBezTo>
                  <a:close/>
                  <a:moveTo>
                    <a:pt x="377" y="226"/>
                  </a:moveTo>
                  <a:cubicBezTo>
                    <a:pt x="242" y="211"/>
                    <a:pt x="242" y="211"/>
                    <a:pt x="242" y="211"/>
                  </a:cubicBezTo>
                  <a:cubicBezTo>
                    <a:pt x="242" y="207"/>
                    <a:pt x="242" y="203"/>
                    <a:pt x="240" y="199"/>
                  </a:cubicBezTo>
                  <a:cubicBezTo>
                    <a:pt x="365" y="144"/>
                    <a:pt x="365" y="144"/>
                    <a:pt x="365" y="144"/>
                  </a:cubicBezTo>
                  <a:cubicBezTo>
                    <a:pt x="376" y="171"/>
                    <a:pt x="380" y="199"/>
                    <a:pt x="377" y="226"/>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7" name="Freeform 12"/>
            <p:cNvSpPr>
              <a:spLocks noEditPoints="1"/>
            </p:cNvSpPr>
            <p:nvPr/>
          </p:nvSpPr>
          <p:spPr bwMode="auto">
            <a:xfrm>
              <a:off x="8782050" y="1476375"/>
              <a:ext cx="358775" cy="358775"/>
            </a:xfrm>
            <a:custGeom>
              <a:avLst/>
              <a:gdLst>
                <a:gd name="T0" fmla="*/ 111 w 199"/>
                <a:gd name="T1" fmla="*/ 198 h 199"/>
                <a:gd name="T2" fmla="*/ 119 w 199"/>
                <a:gd name="T3" fmla="*/ 182 h 199"/>
                <a:gd name="T4" fmla="*/ 139 w 199"/>
                <a:gd name="T5" fmla="*/ 191 h 199"/>
                <a:gd name="T6" fmla="*/ 142 w 199"/>
                <a:gd name="T7" fmla="*/ 173 h 199"/>
                <a:gd name="T8" fmla="*/ 163 w 199"/>
                <a:gd name="T9" fmla="*/ 176 h 199"/>
                <a:gd name="T10" fmla="*/ 161 w 199"/>
                <a:gd name="T11" fmla="*/ 159 h 199"/>
                <a:gd name="T12" fmla="*/ 182 w 199"/>
                <a:gd name="T13" fmla="*/ 155 h 199"/>
                <a:gd name="T14" fmla="*/ 175 w 199"/>
                <a:gd name="T15" fmla="*/ 139 h 199"/>
                <a:gd name="T16" fmla="*/ 194 w 199"/>
                <a:gd name="T17" fmla="*/ 130 h 199"/>
                <a:gd name="T18" fmla="*/ 183 w 199"/>
                <a:gd name="T19" fmla="*/ 116 h 199"/>
                <a:gd name="T20" fmla="*/ 199 w 199"/>
                <a:gd name="T21" fmla="*/ 102 h 199"/>
                <a:gd name="T22" fmla="*/ 184 w 199"/>
                <a:gd name="T23" fmla="*/ 92 h 199"/>
                <a:gd name="T24" fmla="*/ 196 w 199"/>
                <a:gd name="T25" fmla="*/ 73 h 199"/>
                <a:gd name="T26" fmla="*/ 179 w 199"/>
                <a:gd name="T27" fmla="*/ 68 h 199"/>
                <a:gd name="T28" fmla="*/ 191 w 199"/>
                <a:gd name="T29" fmla="*/ 59 h 199"/>
                <a:gd name="T30" fmla="*/ 171 w 199"/>
                <a:gd name="T31" fmla="*/ 53 h 199"/>
                <a:gd name="T32" fmla="*/ 176 w 199"/>
                <a:gd name="T33" fmla="*/ 36 h 199"/>
                <a:gd name="T34" fmla="*/ 155 w 199"/>
                <a:gd name="T35" fmla="*/ 34 h 199"/>
                <a:gd name="T36" fmla="*/ 155 w 199"/>
                <a:gd name="T37" fmla="*/ 17 h 199"/>
                <a:gd name="T38" fmla="*/ 134 w 199"/>
                <a:gd name="T39" fmla="*/ 22 h 199"/>
                <a:gd name="T40" fmla="*/ 130 w 199"/>
                <a:gd name="T41" fmla="*/ 4 h 199"/>
                <a:gd name="T42" fmla="*/ 111 w 199"/>
                <a:gd name="T43" fmla="*/ 15 h 199"/>
                <a:gd name="T44" fmla="*/ 102 w 199"/>
                <a:gd name="T45" fmla="*/ 0 h 199"/>
                <a:gd name="T46" fmla="*/ 86 w 199"/>
                <a:gd name="T47" fmla="*/ 15 h 199"/>
                <a:gd name="T48" fmla="*/ 73 w 199"/>
                <a:gd name="T49" fmla="*/ 3 h 199"/>
                <a:gd name="T50" fmla="*/ 63 w 199"/>
                <a:gd name="T51" fmla="*/ 22 h 199"/>
                <a:gd name="T52" fmla="*/ 47 w 199"/>
                <a:gd name="T53" fmla="*/ 14 h 199"/>
                <a:gd name="T54" fmla="*/ 43 w 199"/>
                <a:gd name="T55" fmla="*/ 36 h 199"/>
                <a:gd name="T56" fmla="*/ 25 w 199"/>
                <a:gd name="T57" fmla="*/ 32 h 199"/>
                <a:gd name="T58" fmla="*/ 27 w 199"/>
                <a:gd name="T59" fmla="*/ 54 h 199"/>
                <a:gd name="T60" fmla="*/ 10 w 199"/>
                <a:gd name="T61" fmla="*/ 56 h 199"/>
                <a:gd name="T62" fmla="*/ 17 w 199"/>
                <a:gd name="T63" fmla="*/ 76 h 199"/>
                <a:gd name="T64" fmla="*/ 1 w 199"/>
                <a:gd name="T65" fmla="*/ 83 h 199"/>
                <a:gd name="T66" fmla="*/ 14 w 199"/>
                <a:gd name="T67" fmla="*/ 100 h 199"/>
                <a:gd name="T68" fmla="*/ 0 w 199"/>
                <a:gd name="T69" fmla="*/ 111 h 199"/>
                <a:gd name="T70" fmla="*/ 18 w 199"/>
                <a:gd name="T71" fmla="*/ 124 h 199"/>
                <a:gd name="T72" fmla="*/ 8 w 199"/>
                <a:gd name="T73" fmla="*/ 139 h 199"/>
                <a:gd name="T74" fmla="*/ 14 w 199"/>
                <a:gd name="T75" fmla="*/ 151 h 199"/>
                <a:gd name="T76" fmla="*/ 32 w 199"/>
                <a:gd name="T77" fmla="*/ 152 h 199"/>
                <a:gd name="T78" fmla="*/ 32 w 199"/>
                <a:gd name="T79" fmla="*/ 173 h 199"/>
                <a:gd name="T80" fmla="*/ 50 w 199"/>
                <a:gd name="T81" fmla="*/ 168 h 199"/>
                <a:gd name="T82" fmla="*/ 56 w 199"/>
                <a:gd name="T83" fmla="*/ 189 h 199"/>
                <a:gd name="T84" fmla="*/ 71 w 199"/>
                <a:gd name="T85" fmla="*/ 180 h 199"/>
                <a:gd name="T86" fmla="*/ 83 w 199"/>
                <a:gd name="T87" fmla="*/ 198 h 199"/>
                <a:gd name="T88" fmla="*/ 95 w 199"/>
                <a:gd name="T89" fmla="*/ 184 h 199"/>
                <a:gd name="T90" fmla="*/ 32 w 199"/>
                <a:gd name="T91" fmla="*/ 129 h 199"/>
                <a:gd name="T92" fmla="*/ 167 w 199"/>
                <a:gd name="T93" fmla="*/ 70 h 199"/>
                <a:gd name="T94" fmla="*/ 32 w 199"/>
                <a:gd name="T95" fmla="*/ 129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9" h="199">
                  <a:moveTo>
                    <a:pt x="97" y="199"/>
                  </a:moveTo>
                  <a:cubicBezTo>
                    <a:pt x="102" y="199"/>
                    <a:pt x="107" y="199"/>
                    <a:pt x="111" y="198"/>
                  </a:cubicBezTo>
                  <a:cubicBezTo>
                    <a:pt x="112" y="184"/>
                    <a:pt x="112" y="184"/>
                    <a:pt x="112" y="184"/>
                  </a:cubicBezTo>
                  <a:cubicBezTo>
                    <a:pt x="115" y="183"/>
                    <a:pt x="117" y="183"/>
                    <a:pt x="119" y="182"/>
                  </a:cubicBezTo>
                  <a:cubicBezTo>
                    <a:pt x="125" y="196"/>
                    <a:pt x="125" y="196"/>
                    <a:pt x="125" y="196"/>
                  </a:cubicBezTo>
                  <a:cubicBezTo>
                    <a:pt x="130" y="194"/>
                    <a:pt x="134" y="193"/>
                    <a:pt x="139" y="191"/>
                  </a:cubicBezTo>
                  <a:cubicBezTo>
                    <a:pt x="136" y="176"/>
                    <a:pt x="136" y="176"/>
                    <a:pt x="136" y="176"/>
                  </a:cubicBezTo>
                  <a:cubicBezTo>
                    <a:pt x="138" y="176"/>
                    <a:pt x="140" y="174"/>
                    <a:pt x="142" y="173"/>
                  </a:cubicBezTo>
                  <a:cubicBezTo>
                    <a:pt x="152" y="184"/>
                    <a:pt x="152" y="184"/>
                    <a:pt x="152" y="184"/>
                  </a:cubicBezTo>
                  <a:cubicBezTo>
                    <a:pt x="156" y="182"/>
                    <a:pt x="159" y="179"/>
                    <a:pt x="163" y="176"/>
                  </a:cubicBezTo>
                  <a:cubicBezTo>
                    <a:pt x="156" y="163"/>
                    <a:pt x="156" y="163"/>
                    <a:pt x="156" y="163"/>
                  </a:cubicBezTo>
                  <a:cubicBezTo>
                    <a:pt x="158" y="162"/>
                    <a:pt x="159" y="160"/>
                    <a:pt x="161" y="159"/>
                  </a:cubicBezTo>
                  <a:cubicBezTo>
                    <a:pt x="173" y="166"/>
                    <a:pt x="173" y="166"/>
                    <a:pt x="173" y="166"/>
                  </a:cubicBezTo>
                  <a:cubicBezTo>
                    <a:pt x="177" y="163"/>
                    <a:pt x="179" y="159"/>
                    <a:pt x="182" y="155"/>
                  </a:cubicBezTo>
                  <a:cubicBezTo>
                    <a:pt x="172" y="145"/>
                    <a:pt x="172" y="145"/>
                    <a:pt x="172" y="145"/>
                  </a:cubicBezTo>
                  <a:cubicBezTo>
                    <a:pt x="173" y="143"/>
                    <a:pt x="174" y="141"/>
                    <a:pt x="175" y="139"/>
                  </a:cubicBezTo>
                  <a:cubicBezTo>
                    <a:pt x="189" y="143"/>
                    <a:pt x="189" y="143"/>
                    <a:pt x="189" y="143"/>
                  </a:cubicBezTo>
                  <a:cubicBezTo>
                    <a:pt x="191" y="138"/>
                    <a:pt x="193" y="134"/>
                    <a:pt x="194" y="130"/>
                  </a:cubicBezTo>
                  <a:cubicBezTo>
                    <a:pt x="181" y="123"/>
                    <a:pt x="181" y="123"/>
                    <a:pt x="181" y="123"/>
                  </a:cubicBezTo>
                  <a:cubicBezTo>
                    <a:pt x="182" y="120"/>
                    <a:pt x="183" y="118"/>
                    <a:pt x="183" y="116"/>
                  </a:cubicBezTo>
                  <a:cubicBezTo>
                    <a:pt x="198" y="116"/>
                    <a:pt x="198" y="116"/>
                    <a:pt x="198" y="116"/>
                  </a:cubicBezTo>
                  <a:cubicBezTo>
                    <a:pt x="199" y="111"/>
                    <a:pt x="199" y="106"/>
                    <a:pt x="199" y="102"/>
                  </a:cubicBezTo>
                  <a:cubicBezTo>
                    <a:pt x="185" y="98"/>
                    <a:pt x="185" y="98"/>
                    <a:pt x="185" y="98"/>
                  </a:cubicBezTo>
                  <a:cubicBezTo>
                    <a:pt x="185" y="96"/>
                    <a:pt x="184" y="94"/>
                    <a:pt x="184" y="92"/>
                  </a:cubicBezTo>
                  <a:cubicBezTo>
                    <a:pt x="198" y="87"/>
                    <a:pt x="198" y="87"/>
                    <a:pt x="198" y="87"/>
                  </a:cubicBezTo>
                  <a:cubicBezTo>
                    <a:pt x="198" y="83"/>
                    <a:pt x="197" y="78"/>
                    <a:pt x="196" y="73"/>
                  </a:cubicBezTo>
                  <a:cubicBezTo>
                    <a:pt x="181" y="75"/>
                    <a:pt x="181" y="75"/>
                    <a:pt x="181" y="75"/>
                  </a:cubicBezTo>
                  <a:cubicBezTo>
                    <a:pt x="180" y="72"/>
                    <a:pt x="180" y="70"/>
                    <a:pt x="179" y="68"/>
                  </a:cubicBezTo>
                  <a:cubicBezTo>
                    <a:pt x="191" y="60"/>
                    <a:pt x="191" y="60"/>
                    <a:pt x="191" y="60"/>
                  </a:cubicBezTo>
                  <a:cubicBezTo>
                    <a:pt x="191" y="60"/>
                    <a:pt x="191" y="60"/>
                    <a:pt x="191" y="59"/>
                  </a:cubicBezTo>
                  <a:cubicBezTo>
                    <a:pt x="189" y="55"/>
                    <a:pt x="187" y="51"/>
                    <a:pt x="185" y="47"/>
                  </a:cubicBezTo>
                  <a:cubicBezTo>
                    <a:pt x="171" y="53"/>
                    <a:pt x="171" y="53"/>
                    <a:pt x="171" y="53"/>
                  </a:cubicBezTo>
                  <a:cubicBezTo>
                    <a:pt x="169" y="51"/>
                    <a:pt x="168" y="49"/>
                    <a:pt x="167" y="47"/>
                  </a:cubicBezTo>
                  <a:cubicBezTo>
                    <a:pt x="176" y="36"/>
                    <a:pt x="176" y="36"/>
                    <a:pt x="176" y="36"/>
                  </a:cubicBezTo>
                  <a:cubicBezTo>
                    <a:pt x="173" y="32"/>
                    <a:pt x="170" y="29"/>
                    <a:pt x="166" y="25"/>
                  </a:cubicBezTo>
                  <a:cubicBezTo>
                    <a:pt x="155" y="34"/>
                    <a:pt x="155" y="34"/>
                    <a:pt x="155" y="34"/>
                  </a:cubicBezTo>
                  <a:cubicBezTo>
                    <a:pt x="153" y="33"/>
                    <a:pt x="151" y="32"/>
                    <a:pt x="149" y="30"/>
                  </a:cubicBezTo>
                  <a:cubicBezTo>
                    <a:pt x="155" y="17"/>
                    <a:pt x="155" y="17"/>
                    <a:pt x="155" y="17"/>
                  </a:cubicBezTo>
                  <a:cubicBezTo>
                    <a:pt x="151" y="14"/>
                    <a:pt x="147" y="12"/>
                    <a:pt x="143" y="10"/>
                  </a:cubicBezTo>
                  <a:cubicBezTo>
                    <a:pt x="134" y="22"/>
                    <a:pt x="134" y="22"/>
                    <a:pt x="134" y="22"/>
                  </a:cubicBezTo>
                  <a:cubicBezTo>
                    <a:pt x="132" y="21"/>
                    <a:pt x="130" y="20"/>
                    <a:pt x="128" y="19"/>
                  </a:cubicBezTo>
                  <a:cubicBezTo>
                    <a:pt x="130" y="4"/>
                    <a:pt x="130" y="4"/>
                    <a:pt x="130" y="4"/>
                  </a:cubicBezTo>
                  <a:cubicBezTo>
                    <a:pt x="125" y="3"/>
                    <a:pt x="120" y="2"/>
                    <a:pt x="116" y="1"/>
                  </a:cubicBezTo>
                  <a:cubicBezTo>
                    <a:pt x="111" y="15"/>
                    <a:pt x="111" y="15"/>
                    <a:pt x="111" y="15"/>
                  </a:cubicBezTo>
                  <a:cubicBezTo>
                    <a:pt x="108" y="15"/>
                    <a:pt x="106" y="14"/>
                    <a:pt x="104" y="14"/>
                  </a:cubicBezTo>
                  <a:cubicBezTo>
                    <a:pt x="102" y="0"/>
                    <a:pt x="102" y="0"/>
                    <a:pt x="102" y="0"/>
                  </a:cubicBezTo>
                  <a:cubicBezTo>
                    <a:pt x="97" y="0"/>
                    <a:pt x="92" y="0"/>
                    <a:pt x="87" y="0"/>
                  </a:cubicBezTo>
                  <a:cubicBezTo>
                    <a:pt x="86" y="15"/>
                    <a:pt x="86" y="15"/>
                    <a:pt x="86" y="15"/>
                  </a:cubicBezTo>
                  <a:cubicBezTo>
                    <a:pt x="84" y="15"/>
                    <a:pt x="82" y="16"/>
                    <a:pt x="80" y="16"/>
                  </a:cubicBezTo>
                  <a:cubicBezTo>
                    <a:pt x="73" y="3"/>
                    <a:pt x="73" y="3"/>
                    <a:pt x="73" y="3"/>
                  </a:cubicBezTo>
                  <a:cubicBezTo>
                    <a:pt x="69" y="4"/>
                    <a:pt x="64" y="6"/>
                    <a:pt x="60" y="8"/>
                  </a:cubicBezTo>
                  <a:cubicBezTo>
                    <a:pt x="63" y="22"/>
                    <a:pt x="63" y="22"/>
                    <a:pt x="63" y="22"/>
                  </a:cubicBezTo>
                  <a:cubicBezTo>
                    <a:pt x="61" y="23"/>
                    <a:pt x="59" y="24"/>
                    <a:pt x="57" y="25"/>
                  </a:cubicBezTo>
                  <a:cubicBezTo>
                    <a:pt x="47" y="14"/>
                    <a:pt x="47" y="14"/>
                    <a:pt x="47" y="14"/>
                  </a:cubicBezTo>
                  <a:cubicBezTo>
                    <a:pt x="43" y="17"/>
                    <a:pt x="39" y="20"/>
                    <a:pt x="36" y="23"/>
                  </a:cubicBezTo>
                  <a:cubicBezTo>
                    <a:pt x="43" y="36"/>
                    <a:pt x="43" y="36"/>
                    <a:pt x="43" y="36"/>
                  </a:cubicBezTo>
                  <a:cubicBezTo>
                    <a:pt x="41" y="37"/>
                    <a:pt x="40" y="39"/>
                    <a:pt x="38" y="40"/>
                  </a:cubicBezTo>
                  <a:cubicBezTo>
                    <a:pt x="25" y="32"/>
                    <a:pt x="25" y="32"/>
                    <a:pt x="25" y="32"/>
                  </a:cubicBezTo>
                  <a:cubicBezTo>
                    <a:pt x="22" y="36"/>
                    <a:pt x="19" y="40"/>
                    <a:pt x="17" y="44"/>
                  </a:cubicBezTo>
                  <a:cubicBezTo>
                    <a:pt x="27" y="54"/>
                    <a:pt x="27" y="54"/>
                    <a:pt x="27" y="54"/>
                  </a:cubicBezTo>
                  <a:cubicBezTo>
                    <a:pt x="26" y="56"/>
                    <a:pt x="25" y="58"/>
                    <a:pt x="24" y="60"/>
                  </a:cubicBezTo>
                  <a:cubicBezTo>
                    <a:pt x="10" y="56"/>
                    <a:pt x="10" y="56"/>
                    <a:pt x="10" y="56"/>
                  </a:cubicBezTo>
                  <a:cubicBezTo>
                    <a:pt x="8" y="60"/>
                    <a:pt x="6" y="65"/>
                    <a:pt x="4" y="69"/>
                  </a:cubicBezTo>
                  <a:cubicBezTo>
                    <a:pt x="17" y="76"/>
                    <a:pt x="17" y="76"/>
                    <a:pt x="17" y="76"/>
                  </a:cubicBezTo>
                  <a:cubicBezTo>
                    <a:pt x="17" y="78"/>
                    <a:pt x="16" y="80"/>
                    <a:pt x="16" y="83"/>
                  </a:cubicBezTo>
                  <a:cubicBezTo>
                    <a:pt x="1" y="83"/>
                    <a:pt x="1" y="83"/>
                    <a:pt x="1" y="83"/>
                  </a:cubicBezTo>
                  <a:cubicBezTo>
                    <a:pt x="0" y="88"/>
                    <a:pt x="0" y="92"/>
                    <a:pt x="0" y="97"/>
                  </a:cubicBezTo>
                  <a:cubicBezTo>
                    <a:pt x="14" y="100"/>
                    <a:pt x="14" y="100"/>
                    <a:pt x="14" y="100"/>
                  </a:cubicBezTo>
                  <a:cubicBezTo>
                    <a:pt x="14" y="102"/>
                    <a:pt x="14" y="105"/>
                    <a:pt x="15" y="107"/>
                  </a:cubicBezTo>
                  <a:cubicBezTo>
                    <a:pt x="0" y="111"/>
                    <a:pt x="0" y="111"/>
                    <a:pt x="0" y="111"/>
                  </a:cubicBezTo>
                  <a:cubicBezTo>
                    <a:pt x="1" y="116"/>
                    <a:pt x="2" y="121"/>
                    <a:pt x="3" y="125"/>
                  </a:cubicBezTo>
                  <a:cubicBezTo>
                    <a:pt x="18" y="124"/>
                    <a:pt x="18" y="124"/>
                    <a:pt x="18" y="124"/>
                  </a:cubicBezTo>
                  <a:cubicBezTo>
                    <a:pt x="19" y="126"/>
                    <a:pt x="19" y="128"/>
                    <a:pt x="20" y="130"/>
                  </a:cubicBezTo>
                  <a:cubicBezTo>
                    <a:pt x="8" y="139"/>
                    <a:pt x="8" y="139"/>
                    <a:pt x="8" y="139"/>
                  </a:cubicBezTo>
                  <a:cubicBezTo>
                    <a:pt x="8" y="139"/>
                    <a:pt x="8" y="139"/>
                    <a:pt x="8" y="139"/>
                  </a:cubicBezTo>
                  <a:cubicBezTo>
                    <a:pt x="10" y="144"/>
                    <a:pt x="12" y="148"/>
                    <a:pt x="14" y="151"/>
                  </a:cubicBezTo>
                  <a:cubicBezTo>
                    <a:pt x="28" y="146"/>
                    <a:pt x="28" y="146"/>
                    <a:pt x="28" y="146"/>
                  </a:cubicBezTo>
                  <a:cubicBezTo>
                    <a:pt x="29" y="148"/>
                    <a:pt x="31" y="150"/>
                    <a:pt x="32" y="152"/>
                  </a:cubicBezTo>
                  <a:cubicBezTo>
                    <a:pt x="23" y="163"/>
                    <a:pt x="23" y="163"/>
                    <a:pt x="23" y="163"/>
                  </a:cubicBezTo>
                  <a:cubicBezTo>
                    <a:pt x="26" y="167"/>
                    <a:pt x="29" y="170"/>
                    <a:pt x="32" y="173"/>
                  </a:cubicBezTo>
                  <a:cubicBezTo>
                    <a:pt x="44" y="164"/>
                    <a:pt x="44" y="164"/>
                    <a:pt x="44" y="164"/>
                  </a:cubicBezTo>
                  <a:cubicBezTo>
                    <a:pt x="46" y="166"/>
                    <a:pt x="48" y="167"/>
                    <a:pt x="50" y="168"/>
                  </a:cubicBezTo>
                  <a:cubicBezTo>
                    <a:pt x="44" y="182"/>
                    <a:pt x="44" y="182"/>
                    <a:pt x="44" y="182"/>
                  </a:cubicBezTo>
                  <a:cubicBezTo>
                    <a:pt x="48" y="185"/>
                    <a:pt x="52" y="187"/>
                    <a:pt x="56" y="189"/>
                  </a:cubicBezTo>
                  <a:cubicBezTo>
                    <a:pt x="65" y="177"/>
                    <a:pt x="65" y="177"/>
                    <a:pt x="65" y="177"/>
                  </a:cubicBezTo>
                  <a:cubicBezTo>
                    <a:pt x="67" y="178"/>
                    <a:pt x="69" y="179"/>
                    <a:pt x="71" y="180"/>
                  </a:cubicBezTo>
                  <a:cubicBezTo>
                    <a:pt x="69" y="194"/>
                    <a:pt x="69" y="194"/>
                    <a:pt x="69" y="194"/>
                  </a:cubicBezTo>
                  <a:cubicBezTo>
                    <a:pt x="74" y="196"/>
                    <a:pt x="78" y="197"/>
                    <a:pt x="83" y="198"/>
                  </a:cubicBezTo>
                  <a:cubicBezTo>
                    <a:pt x="88" y="184"/>
                    <a:pt x="88" y="184"/>
                    <a:pt x="88" y="184"/>
                  </a:cubicBezTo>
                  <a:cubicBezTo>
                    <a:pt x="90" y="184"/>
                    <a:pt x="93" y="184"/>
                    <a:pt x="95" y="184"/>
                  </a:cubicBezTo>
                  <a:lnTo>
                    <a:pt x="97" y="199"/>
                  </a:lnTo>
                  <a:close/>
                  <a:moveTo>
                    <a:pt x="32" y="129"/>
                  </a:moveTo>
                  <a:cubicBezTo>
                    <a:pt x="16" y="92"/>
                    <a:pt x="33" y="48"/>
                    <a:pt x="70" y="32"/>
                  </a:cubicBezTo>
                  <a:cubicBezTo>
                    <a:pt x="107" y="16"/>
                    <a:pt x="151" y="33"/>
                    <a:pt x="167" y="70"/>
                  </a:cubicBezTo>
                  <a:cubicBezTo>
                    <a:pt x="183" y="107"/>
                    <a:pt x="166" y="150"/>
                    <a:pt x="129" y="167"/>
                  </a:cubicBezTo>
                  <a:cubicBezTo>
                    <a:pt x="92" y="183"/>
                    <a:pt x="48" y="166"/>
                    <a:pt x="32" y="129"/>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8" name="Freeform 13"/>
            <p:cNvSpPr>
              <a:spLocks noEditPoints="1"/>
            </p:cNvSpPr>
            <p:nvPr/>
          </p:nvSpPr>
          <p:spPr bwMode="auto">
            <a:xfrm>
              <a:off x="8816975" y="1509713"/>
              <a:ext cx="288925" cy="290513"/>
            </a:xfrm>
            <a:custGeom>
              <a:avLst/>
              <a:gdLst>
                <a:gd name="T0" fmla="*/ 145 w 161"/>
                <a:gd name="T1" fmla="*/ 52 h 161"/>
                <a:gd name="T2" fmla="*/ 52 w 161"/>
                <a:gd name="T3" fmla="*/ 15 h 161"/>
                <a:gd name="T4" fmla="*/ 16 w 161"/>
                <a:gd name="T5" fmla="*/ 109 h 161"/>
                <a:gd name="T6" fmla="*/ 109 w 161"/>
                <a:gd name="T7" fmla="*/ 145 h 161"/>
                <a:gd name="T8" fmla="*/ 145 w 161"/>
                <a:gd name="T9" fmla="*/ 52 h 161"/>
                <a:gd name="T10" fmla="*/ 25 w 161"/>
                <a:gd name="T11" fmla="*/ 104 h 161"/>
                <a:gd name="T12" fmla="*/ 56 w 161"/>
                <a:gd name="T13" fmla="*/ 25 h 161"/>
                <a:gd name="T14" fmla="*/ 135 w 161"/>
                <a:gd name="T15" fmla="*/ 56 h 161"/>
                <a:gd name="T16" fmla="*/ 105 w 161"/>
                <a:gd name="T17" fmla="*/ 135 h 161"/>
                <a:gd name="T18" fmla="*/ 25 w 161"/>
                <a:gd name="T19" fmla="*/ 104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1" h="161">
                  <a:moveTo>
                    <a:pt x="145" y="52"/>
                  </a:moveTo>
                  <a:cubicBezTo>
                    <a:pt x="130" y="16"/>
                    <a:pt x="88" y="0"/>
                    <a:pt x="52" y="15"/>
                  </a:cubicBezTo>
                  <a:cubicBezTo>
                    <a:pt x="16" y="31"/>
                    <a:pt x="0" y="73"/>
                    <a:pt x="16" y="109"/>
                  </a:cubicBezTo>
                  <a:cubicBezTo>
                    <a:pt x="31" y="145"/>
                    <a:pt x="73" y="161"/>
                    <a:pt x="109" y="145"/>
                  </a:cubicBezTo>
                  <a:cubicBezTo>
                    <a:pt x="145" y="130"/>
                    <a:pt x="161" y="88"/>
                    <a:pt x="145" y="52"/>
                  </a:cubicBezTo>
                  <a:close/>
                  <a:moveTo>
                    <a:pt x="25" y="104"/>
                  </a:moveTo>
                  <a:cubicBezTo>
                    <a:pt x="12" y="74"/>
                    <a:pt x="26" y="39"/>
                    <a:pt x="56" y="25"/>
                  </a:cubicBezTo>
                  <a:cubicBezTo>
                    <a:pt x="87" y="12"/>
                    <a:pt x="122" y="26"/>
                    <a:pt x="135" y="56"/>
                  </a:cubicBezTo>
                  <a:cubicBezTo>
                    <a:pt x="149" y="87"/>
                    <a:pt x="135" y="122"/>
                    <a:pt x="105" y="135"/>
                  </a:cubicBezTo>
                  <a:cubicBezTo>
                    <a:pt x="74" y="149"/>
                    <a:pt x="39" y="135"/>
                    <a:pt x="25" y="104"/>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sp>
          <p:nvSpPr>
            <p:cNvPr id="19" name="Freeform 14"/>
            <p:cNvSpPr>
              <a:spLocks noEditPoints="1"/>
            </p:cNvSpPr>
            <p:nvPr/>
          </p:nvSpPr>
          <p:spPr bwMode="auto">
            <a:xfrm>
              <a:off x="8947150" y="1803400"/>
              <a:ext cx="417513" cy="415925"/>
            </a:xfrm>
            <a:custGeom>
              <a:avLst/>
              <a:gdLst>
                <a:gd name="T0" fmla="*/ 91 w 231"/>
                <a:gd name="T1" fmla="*/ 214 h 231"/>
                <a:gd name="T2" fmla="*/ 102 w 231"/>
                <a:gd name="T3" fmla="*/ 216 h 231"/>
                <a:gd name="T4" fmla="*/ 116 w 231"/>
                <a:gd name="T5" fmla="*/ 231 h 231"/>
                <a:gd name="T6" fmla="*/ 127 w 231"/>
                <a:gd name="T7" fmla="*/ 217 h 231"/>
                <a:gd name="T8" fmla="*/ 139 w 231"/>
                <a:gd name="T9" fmla="*/ 215 h 231"/>
                <a:gd name="T10" fmla="*/ 160 w 231"/>
                <a:gd name="T11" fmla="*/ 223 h 231"/>
                <a:gd name="T12" fmla="*/ 170 w 231"/>
                <a:gd name="T13" fmla="*/ 218 h 231"/>
                <a:gd name="T14" fmla="*/ 177 w 231"/>
                <a:gd name="T15" fmla="*/ 196 h 231"/>
                <a:gd name="T16" fmla="*/ 186 w 231"/>
                <a:gd name="T17" fmla="*/ 189 h 231"/>
                <a:gd name="T18" fmla="*/ 208 w 231"/>
                <a:gd name="T19" fmla="*/ 185 h 231"/>
                <a:gd name="T20" fmla="*/ 215 w 231"/>
                <a:gd name="T21" fmla="*/ 175 h 231"/>
                <a:gd name="T22" fmla="*/ 210 w 231"/>
                <a:gd name="T23" fmla="*/ 153 h 231"/>
                <a:gd name="T24" fmla="*/ 214 w 231"/>
                <a:gd name="T25" fmla="*/ 142 h 231"/>
                <a:gd name="T26" fmla="*/ 231 w 231"/>
                <a:gd name="T27" fmla="*/ 127 h 231"/>
                <a:gd name="T28" fmla="*/ 231 w 231"/>
                <a:gd name="T29" fmla="*/ 116 h 231"/>
                <a:gd name="T30" fmla="*/ 216 w 231"/>
                <a:gd name="T31" fmla="*/ 99 h 231"/>
                <a:gd name="T32" fmla="*/ 213 w 231"/>
                <a:gd name="T33" fmla="*/ 88 h 231"/>
                <a:gd name="T34" fmla="*/ 220 w 231"/>
                <a:gd name="T35" fmla="*/ 67 h 231"/>
                <a:gd name="T36" fmla="*/ 215 w 231"/>
                <a:gd name="T37" fmla="*/ 56 h 231"/>
                <a:gd name="T38" fmla="*/ 193 w 231"/>
                <a:gd name="T39" fmla="*/ 50 h 231"/>
                <a:gd name="T40" fmla="*/ 185 w 231"/>
                <a:gd name="T41" fmla="*/ 42 h 231"/>
                <a:gd name="T42" fmla="*/ 180 w 231"/>
                <a:gd name="T43" fmla="*/ 20 h 231"/>
                <a:gd name="T44" fmla="*/ 170 w 231"/>
                <a:gd name="T45" fmla="*/ 14 h 231"/>
                <a:gd name="T46" fmla="*/ 149 w 231"/>
                <a:gd name="T47" fmla="*/ 20 h 231"/>
                <a:gd name="T48" fmla="*/ 138 w 231"/>
                <a:gd name="T49" fmla="*/ 17 h 231"/>
                <a:gd name="T50" fmla="*/ 122 w 231"/>
                <a:gd name="T51" fmla="*/ 0 h 231"/>
                <a:gd name="T52" fmla="*/ 113 w 231"/>
                <a:gd name="T53" fmla="*/ 14 h 231"/>
                <a:gd name="T54" fmla="*/ 101 w 231"/>
                <a:gd name="T55" fmla="*/ 15 h 231"/>
                <a:gd name="T56" fmla="*/ 81 w 231"/>
                <a:gd name="T57" fmla="*/ 5 h 231"/>
                <a:gd name="T58" fmla="*/ 70 w 231"/>
                <a:gd name="T59" fmla="*/ 9 h 231"/>
                <a:gd name="T60" fmla="*/ 61 w 231"/>
                <a:gd name="T61" fmla="*/ 30 h 231"/>
                <a:gd name="T62" fmla="*/ 52 w 231"/>
                <a:gd name="T63" fmla="*/ 37 h 231"/>
                <a:gd name="T64" fmla="*/ 30 w 231"/>
                <a:gd name="T65" fmla="*/ 38 h 231"/>
                <a:gd name="T66" fmla="*/ 22 w 231"/>
                <a:gd name="T67" fmla="*/ 47 h 231"/>
                <a:gd name="T68" fmla="*/ 25 w 231"/>
                <a:gd name="T69" fmla="*/ 70 h 231"/>
                <a:gd name="T70" fmla="*/ 20 w 231"/>
                <a:gd name="T71" fmla="*/ 80 h 231"/>
                <a:gd name="T72" fmla="*/ 2 w 231"/>
                <a:gd name="T73" fmla="*/ 93 h 231"/>
                <a:gd name="T74" fmla="*/ 0 w 231"/>
                <a:gd name="T75" fmla="*/ 105 h 231"/>
                <a:gd name="T76" fmla="*/ 14 w 231"/>
                <a:gd name="T77" fmla="*/ 123 h 231"/>
                <a:gd name="T78" fmla="*/ 16 w 231"/>
                <a:gd name="T79" fmla="*/ 134 h 231"/>
                <a:gd name="T80" fmla="*/ 7 w 231"/>
                <a:gd name="T81" fmla="*/ 155 h 231"/>
                <a:gd name="T82" fmla="*/ 11 w 231"/>
                <a:gd name="T83" fmla="*/ 166 h 231"/>
                <a:gd name="T84" fmla="*/ 32 w 231"/>
                <a:gd name="T85" fmla="*/ 174 h 231"/>
                <a:gd name="T86" fmla="*/ 39 w 231"/>
                <a:gd name="T87" fmla="*/ 183 h 231"/>
                <a:gd name="T88" fmla="*/ 42 w 231"/>
                <a:gd name="T89" fmla="*/ 205 h 231"/>
                <a:gd name="T90" fmla="*/ 52 w 231"/>
                <a:gd name="T91" fmla="*/ 212 h 231"/>
                <a:gd name="T92" fmla="*/ 74 w 231"/>
                <a:gd name="T93" fmla="*/ 208 h 231"/>
                <a:gd name="T94" fmla="*/ 176 w 231"/>
                <a:gd name="T95" fmla="*/ 87 h 231"/>
                <a:gd name="T96" fmla="*/ 147 w 231"/>
                <a:gd name="T97" fmla="*/ 116 h 231"/>
                <a:gd name="T98" fmla="*/ 144 w 231"/>
                <a:gd name="T99" fmla="*/ 55 h 231"/>
                <a:gd name="T100" fmla="*/ 116 w 231"/>
                <a:gd name="T101" fmla="*/ 26 h 231"/>
                <a:gd name="T102" fmla="*/ 103 w 231"/>
                <a:gd name="T103" fmla="*/ 116 h 231"/>
                <a:gd name="T104" fmla="*/ 116 w 231"/>
                <a:gd name="T105" fmla="*/ 148 h 231"/>
                <a:gd name="T106" fmla="*/ 87 w 231"/>
                <a:gd name="T107" fmla="*/ 176 h 231"/>
                <a:gd name="T108" fmla="*/ 26 w 231"/>
                <a:gd name="T109" fmla="*/ 116 h 231"/>
                <a:gd name="T110" fmla="*/ 55 w 231"/>
                <a:gd name="T111" fmla="*/ 145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31" h="231">
                  <a:moveTo>
                    <a:pt x="78" y="225"/>
                  </a:moveTo>
                  <a:cubicBezTo>
                    <a:pt x="84" y="212"/>
                    <a:pt x="84" y="212"/>
                    <a:pt x="84" y="212"/>
                  </a:cubicBezTo>
                  <a:cubicBezTo>
                    <a:pt x="87" y="213"/>
                    <a:pt x="89" y="214"/>
                    <a:pt x="91" y="214"/>
                  </a:cubicBezTo>
                  <a:cubicBezTo>
                    <a:pt x="90" y="229"/>
                    <a:pt x="90" y="229"/>
                    <a:pt x="90" y="229"/>
                  </a:cubicBezTo>
                  <a:cubicBezTo>
                    <a:pt x="92" y="229"/>
                    <a:pt x="95" y="230"/>
                    <a:pt x="98" y="230"/>
                  </a:cubicBezTo>
                  <a:cubicBezTo>
                    <a:pt x="102" y="216"/>
                    <a:pt x="102" y="216"/>
                    <a:pt x="102" y="216"/>
                  </a:cubicBezTo>
                  <a:cubicBezTo>
                    <a:pt x="104" y="217"/>
                    <a:pt x="107" y="217"/>
                    <a:pt x="109" y="217"/>
                  </a:cubicBezTo>
                  <a:cubicBezTo>
                    <a:pt x="110" y="231"/>
                    <a:pt x="110" y="231"/>
                    <a:pt x="110" y="231"/>
                  </a:cubicBezTo>
                  <a:cubicBezTo>
                    <a:pt x="112" y="231"/>
                    <a:pt x="114" y="231"/>
                    <a:pt x="116" y="231"/>
                  </a:cubicBezTo>
                  <a:cubicBezTo>
                    <a:pt x="117" y="231"/>
                    <a:pt x="118" y="231"/>
                    <a:pt x="119" y="231"/>
                  </a:cubicBezTo>
                  <a:cubicBezTo>
                    <a:pt x="120" y="217"/>
                    <a:pt x="120" y="217"/>
                    <a:pt x="120" y="217"/>
                  </a:cubicBezTo>
                  <a:cubicBezTo>
                    <a:pt x="123" y="217"/>
                    <a:pt x="125" y="217"/>
                    <a:pt x="127" y="217"/>
                  </a:cubicBezTo>
                  <a:cubicBezTo>
                    <a:pt x="131" y="230"/>
                    <a:pt x="131" y="230"/>
                    <a:pt x="131" y="230"/>
                  </a:cubicBezTo>
                  <a:cubicBezTo>
                    <a:pt x="134" y="230"/>
                    <a:pt x="137" y="230"/>
                    <a:pt x="140" y="229"/>
                  </a:cubicBezTo>
                  <a:cubicBezTo>
                    <a:pt x="139" y="215"/>
                    <a:pt x="139" y="215"/>
                    <a:pt x="139" y="215"/>
                  </a:cubicBezTo>
                  <a:cubicBezTo>
                    <a:pt x="141" y="214"/>
                    <a:pt x="143" y="214"/>
                    <a:pt x="145" y="213"/>
                  </a:cubicBezTo>
                  <a:cubicBezTo>
                    <a:pt x="151" y="226"/>
                    <a:pt x="151" y="226"/>
                    <a:pt x="151" y="226"/>
                  </a:cubicBezTo>
                  <a:cubicBezTo>
                    <a:pt x="154" y="225"/>
                    <a:pt x="157" y="224"/>
                    <a:pt x="160" y="223"/>
                  </a:cubicBezTo>
                  <a:cubicBezTo>
                    <a:pt x="156" y="209"/>
                    <a:pt x="156" y="209"/>
                    <a:pt x="156" y="209"/>
                  </a:cubicBezTo>
                  <a:cubicBezTo>
                    <a:pt x="158" y="208"/>
                    <a:pt x="160" y="207"/>
                    <a:pt x="162" y="206"/>
                  </a:cubicBezTo>
                  <a:cubicBezTo>
                    <a:pt x="170" y="218"/>
                    <a:pt x="170" y="218"/>
                    <a:pt x="170" y="218"/>
                  </a:cubicBezTo>
                  <a:cubicBezTo>
                    <a:pt x="173" y="216"/>
                    <a:pt x="176" y="215"/>
                    <a:pt x="178" y="213"/>
                  </a:cubicBezTo>
                  <a:cubicBezTo>
                    <a:pt x="172" y="200"/>
                    <a:pt x="172" y="200"/>
                    <a:pt x="172" y="200"/>
                  </a:cubicBezTo>
                  <a:cubicBezTo>
                    <a:pt x="174" y="199"/>
                    <a:pt x="176" y="198"/>
                    <a:pt x="177" y="196"/>
                  </a:cubicBezTo>
                  <a:cubicBezTo>
                    <a:pt x="188" y="206"/>
                    <a:pt x="188" y="206"/>
                    <a:pt x="188" y="206"/>
                  </a:cubicBezTo>
                  <a:cubicBezTo>
                    <a:pt x="190" y="204"/>
                    <a:pt x="192" y="202"/>
                    <a:pt x="194" y="200"/>
                  </a:cubicBezTo>
                  <a:cubicBezTo>
                    <a:pt x="186" y="189"/>
                    <a:pt x="186" y="189"/>
                    <a:pt x="186" y="189"/>
                  </a:cubicBezTo>
                  <a:cubicBezTo>
                    <a:pt x="188" y="187"/>
                    <a:pt x="189" y="186"/>
                    <a:pt x="191" y="184"/>
                  </a:cubicBezTo>
                  <a:cubicBezTo>
                    <a:pt x="203" y="192"/>
                    <a:pt x="203" y="192"/>
                    <a:pt x="203" y="192"/>
                  </a:cubicBezTo>
                  <a:cubicBezTo>
                    <a:pt x="205" y="190"/>
                    <a:pt x="207" y="187"/>
                    <a:pt x="208" y="185"/>
                  </a:cubicBezTo>
                  <a:cubicBezTo>
                    <a:pt x="198" y="175"/>
                    <a:pt x="198" y="175"/>
                    <a:pt x="198" y="175"/>
                  </a:cubicBezTo>
                  <a:cubicBezTo>
                    <a:pt x="199" y="173"/>
                    <a:pt x="201" y="171"/>
                    <a:pt x="202" y="169"/>
                  </a:cubicBezTo>
                  <a:cubicBezTo>
                    <a:pt x="215" y="175"/>
                    <a:pt x="215" y="175"/>
                    <a:pt x="215" y="175"/>
                  </a:cubicBezTo>
                  <a:cubicBezTo>
                    <a:pt x="216" y="173"/>
                    <a:pt x="218" y="170"/>
                    <a:pt x="219" y="167"/>
                  </a:cubicBezTo>
                  <a:cubicBezTo>
                    <a:pt x="207" y="159"/>
                    <a:pt x="207" y="159"/>
                    <a:pt x="207" y="159"/>
                  </a:cubicBezTo>
                  <a:cubicBezTo>
                    <a:pt x="208" y="157"/>
                    <a:pt x="209" y="155"/>
                    <a:pt x="210" y="153"/>
                  </a:cubicBezTo>
                  <a:cubicBezTo>
                    <a:pt x="224" y="156"/>
                    <a:pt x="224" y="156"/>
                    <a:pt x="224" y="156"/>
                  </a:cubicBezTo>
                  <a:cubicBezTo>
                    <a:pt x="225" y="154"/>
                    <a:pt x="226" y="151"/>
                    <a:pt x="227" y="148"/>
                  </a:cubicBezTo>
                  <a:cubicBezTo>
                    <a:pt x="214" y="142"/>
                    <a:pt x="214" y="142"/>
                    <a:pt x="214" y="142"/>
                  </a:cubicBezTo>
                  <a:cubicBezTo>
                    <a:pt x="214" y="140"/>
                    <a:pt x="215" y="138"/>
                    <a:pt x="215" y="136"/>
                  </a:cubicBezTo>
                  <a:cubicBezTo>
                    <a:pt x="229" y="136"/>
                    <a:pt x="229" y="136"/>
                    <a:pt x="229" y="136"/>
                  </a:cubicBezTo>
                  <a:cubicBezTo>
                    <a:pt x="230" y="133"/>
                    <a:pt x="230" y="130"/>
                    <a:pt x="231" y="127"/>
                  </a:cubicBezTo>
                  <a:cubicBezTo>
                    <a:pt x="217" y="124"/>
                    <a:pt x="217" y="124"/>
                    <a:pt x="217" y="124"/>
                  </a:cubicBezTo>
                  <a:cubicBezTo>
                    <a:pt x="217" y="122"/>
                    <a:pt x="217" y="120"/>
                    <a:pt x="217" y="117"/>
                  </a:cubicBezTo>
                  <a:cubicBezTo>
                    <a:pt x="231" y="116"/>
                    <a:pt x="231" y="116"/>
                    <a:pt x="231" y="116"/>
                  </a:cubicBezTo>
                  <a:cubicBezTo>
                    <a:pt x="231" y="113"/>
                    <a:pt x="231" y="110"/>
                    <a:pt x="231" y="107"/>
                  </a:cubicBezTo>
                  <a:cubicBezTo>
                    <a:pt x="217" y="106"/>
                    <a:pt x="217" y="106"/>
                    <a:pt x="217" y="106"/>
                  </a:cubicBezTo>
                  <a:cubicBezTo>
                    <a:pt x="216" y="104"/>
                    <a:pt x="216" y="102"/>
                    <a:pt x="216" y="99"/>
                  </a:cubicBezTo>
                  <a:cubicBezTo>
                    <a:pt x="229" y="95"/>
                    <a:pt x="229" y="95"/>
                    <a:pt x="229" y="95"/>
                  </a:cubicBezTo>
                  <a:cubicBezTo>
                    <a:pt x="229" y="92"/>
                    <a:pt x="228" y="89"/>
                    <a:pt x="227" y="86"/>
                  </a:cubicBezTo>
                  <a:cubicBezTo>
                    <a:pt x="213" y="88"/>
                    <a:pt x="213" y="88"/>
                    <a:pt x="213" y="88"/>
                  </a:cubicBezTo>
                  <a:cubicBezTo>
                    <a:pt x="213" y="86"/>
                    <a:pt x="212" y="84"/>
                    <a:pt x="211" y="82"/>
                  </a:cubicBezTo>
                  <a:cubicBezTo>
                    <a:pt x="224" y="75"/>
                    <a:pt x="224" y="75"/>
                    <a:pt x="224" y="75"/>
                  </a:cubicBezTo>
                  <a:cubicBezTo>
                    <a:pt x="223" y="72"/>
                    <a:pt x="222" y="69"/>
                    <a:pt x="220" y="67"/>
                  </a:cubicBezTo>
                  <a:cubicBezTo>
                    <a:pt x="207" y="71"/>
                    <a:pt x="207" y="71"/>
                    <a:pt x="207" y="71"/>
                  </a:cubicBezTo>
                  <a:cubicBezTo>
                    <a:pt x="206" y="69"/>
                    <a:pt x="205" y="67"/>
                    <a:pt x="204" y="65"/>
                  </a:cubicBezTo>
                  <a:cubicBezTo>
                    <a:pt x="215" y="56"/>
                    <a:pt x="215" y="56"/>
                    <a:pt x="215" y="56"/>
                  </a:cubicBezTo>
                  <a:cubicBezTo>
                    <a:pt x="213" y="54"/>
                    <a:pt x="212" y="51"/>
                    <a:pt x="210" y="49"/>
                  </a:cubicBezTo>
                  <a:cubicBezTo>
                    <a:pt x="197" y="56"/>
                    <a:pt x="197" y="56"/>
                    <a:pt x="197" y="56"/>
                  </a:cubicBezTo>
                  <a:cubicBezTo>
                    <a:pt x="196" y="54"/>
                    <a:pt x="195" y="52"/>
                    <a:pt x="193" y="50"/>
                  </a:cubicBezTo>
                  <a:cubicBezTo>
                    <a:pt x="203" y="40"/>
                    <a:pt x="203" y="40"/>
                    <a:pt x="203" y="40"/>
                  </a:cubicBezTo>
                  <a:cubicBezTo>
                    <a:pt x="201" y="37"/>
                    <a:pt x="199" y="35"/>
                    <a:pt x="196" y="33"/>
                  </a:cubicBezTo>
                  <a:cubicBezTo>
                    <a:pt x="185" y="42"/>
                    <a:pt x="185" y="42"/>
                    <a:pt x="185" y="42"/>
                  </a:cubicBezTo>
                  <a:cubicBezTo>
                    <a:pt x="184" y="40"/>
                    <a:pt x="182" y="39"/>
                    <a:pt x="180" y="38"/>
                  </a:cubicBezTo>
                  <a:cubicBezTo>
                    <a:pt x="188" y="25"/>
                    <a:pt x="188" y="25"/>
                    <a:pt x="188" y="25"/>
                  </a:cubicBezTo>
                  <a:cubicBezTo>
                    <a:pt x="185" y="23"/>
                    <a:pt x="183" y="22"/>
                    <a:pt x="180" y="20"/>
                  </a:cubicBezTo>
                  <a:cubicBezTo>
                    <a:pt x="171" y="31"/>
                    <a:pt x="171" y="31"/>
                    <a:pt x="171" y="31"/>
                  </a:cubicBezTo>
                  <a:cubicBezTo>
                    <a:pt x="169" y="30"/>
                    <a:pt x="167" y="28"/>
                    <a:pt x="165" y="27"/>
                  </a:cubicBezTo>
                  <a:cubicBezTo>
                    <a:pt x="170" y="14"/>
                    <a:pt x="170" y="14"/>
                    <a:pt x="170" y="14"/>
                  </a:cubicBezTo>
                  <a:cubicBezTo>
                    <a:pt x="168" y="12"/>
                    <a:pt x="165" y="11"/>
                    <a:pt x="162" y="10"/>
                  </a:cubicBezTo>
                  <a:cubicBezTo>
                    <a:pt x="155" y="22"/>
                    <a:pt x="155" y="22"/>
                    <a:pt x="155" y="22"/>
                  </a:cubicBezTo>
                  <a:cubicBezTo>
                    <a:pt x="153" y="21"/>
                    <a:pt x="151" y="21"/>
                    <a:pt x="149" y="20"/>
                  </a:cubicBezTo>
                  <a:cubicBezTo>
                    <a:pt x="151" y="6"/>
                    <a:pt x="151" y="6"/>
                    <a:pt x="151" y="6"/>
                  </a:cubicBezTo>
                  <a:cubicBezTo>
                    <a:pt x="149" y="5"/>
                    <a:pt x="146" y="4"/>
                    <a:pt x="143" y="3"/>
                  </a:cubicBezTo>
                  <a:cubicBezTo>
                    <a:pt x="138" y="17"/>
                    <a:pt x="138" y="17"/>
                    <a:pt x="138" y="17"/>
                  </a:cubicBezTo>
                  <a:cubicBezTo>
                    <a:pt x="135" y="16"/>
                    <a:pt x="133" y="16"/>
                    <a:pt x="131" y="15"/>
                  </a:cubicBezTo>
                  <a:cubicBezTo>
                    <a:pt x="131" y="1"/>
                    <a:pt x="131" y="1"/>
                    <a:pt x="131" y="1"/>
                  </a:cubicBezTo>
                  <a:cubicBezTo>
                    <a:pt x="128" y="1"/>
                    <a:pt x="125" y="0"/>
                    <a:pt x="122" y="0"/>
                  </a:cubicBezTo>
                  <a:cubicBezTo>
                    <a:pt x="120" y="14"/>
                    <a:pt x="120" y="14"/>
                    <a:pt x="120" y="14"/>
                  </a:cubicBezTo>
                  <a:cubicBezTo>
                    <a:pt x="118" y="14"/>
                    <a:pt x="117" y="14"/>
                    <a:pt x="116" y="14"/>
                  </a:cubicBezTo>
                  <a:cubicBezTo>
                    <a:pt x="115" y="14"/>
                    <a:pt x="114" y="14"/>
                    <a:pt x="113" y="14"/>
                  </a:cubicBezTo>
                  <a:cubicBezTo>
                    <a:pt x="111" y="0"/>
                    <a:pt x="111" y="0"/>
                    <a:pt x="111" y="0"/>
                  </a:cubicBezTo>
                  <a:cubicBezTo>
                    <a:pt x="108" y="0"/>
                    <a:pt x="105" y="1"/>
                    <a:pt x="102" y="1"/>
                  </a:cubicBezTo>
                  <a:cubicBezTo>
                    <a:pt x="101" y="15"/>
                    <a:pt x="101" y="15"/>
                    <a:pt x="101" y="15"/>
                  </a:cubicBezTo>
                  <a:cubicBezTo>
                    <a:pt x="99" y="16"/>
                    <a:pt x="97" y="16"/>
                    <a:pt x="95" y="16"/>
                  </a:cubicBezTo>
                  <a:cubicBezTo>
                    <a:pt x="90" y="3"/>
                    <a:pt x="90" y="3"/>
                    <a:pt x="90" y="3"/>
                  </a:cubicBezTo>
                  <a:cubicBezTo>
                    <a:pt x="87" y="4"/>
                    <a:pt x="84" y="4"/>
                    <a:pt x="81" y="5"/>
                  </a:cubicBezTo>
                  <a:cubicBezTo>
                    <a:pt x="84" y="19"/>
                    <a:pt x="84" y="19"/>
                    <a:pt x="84" y="19"/>
                  </a:cubicBezTo>
                  <a:cubicBezTo>
                    <a:pt x="82" y="20"/>
                    <a:pt x="80" y="21"/>
                    <a:pt x="78" y="22"/>
                  </a:cubicBezTo>
                  <a:cubicBezTo>
                    <a:pt x="70" y="9"/>
                    <a:pt x="70" y="9"/>
                    <a:pt x="70" y="9"/>
                  </a:cubicBezTo>
                  <a:cubicBezTo>
                    <a:pt x="68" y="10"/>
                    <a:pt x="65" y="12"/>
                    <a:pt x="62" y="13"/>
                  </a:cubicBezTo>
                  <a:cubicBezTo>
                    <a:pt x="67" y="27"/>
                    <a:pt x="67" y="27"/>
                    <a:pt x="67" y="27"/>
                  </a:cubicBezTo>
                  <a:cubicBezTo>
                    <a:pt x="65" y="28"/>
                    <a:pt x="63" y="29"/>
                    <a:pt x="61" y="30"/>
                  </a:cubicBezTo>
                  <a:cubicBezTo>
                    <a:pt x="52" y="19"/>
                    <a:pt x="52" y="19"/>
                    <a:pt x="52" y="19"/>
                  </a:cubicBezTo>
                  <a:cubicBezTo>
                    <a:pt x="50" y="21"/>
                    <a:pt x="47" y="22"/>
                    <a:pt x="45" y="24"/>
                  </a:cubicBezTo>
                  <a:cubicBezTo>
                    <a:pt x="52" y="37"/>
                    <a:pt x="52" y="37"/>
                    <a:pt x="52" y="37"/>
                  </a:cubicBezTo>
                  <a:cubicBezTo>
                    <a:pt x="50" y="38"/>
                    <a:pt x="49" y="39"/>
                    <a:pt x="47" y="41"/>
                  </a:cubicBezTo>
                  <a:cubicBezTo>
                    <a:pt x="36" y="32"/>
                    <a:pt x="36" y="32"/>
                    <a:pt x="36" y="32"/>
                  </a:cubicBezTo>
                  <a:cubicBezTo>
                    <a:pt x="34" y="34"/>
                    <a:pt x="32" y="36"/>
                    <a:pt x="30" y="38"/>
                  </a:cubicBezTo>
                  <a:cubicBezTo>
                    <a:pt x="39" y="49"/>
                    <a:pt x="39" y="49"/>
                    <a:pt x="39" y="49"/>
                  </a:cubicBezTo>
                  <a:cubicBezTo>
                    <a:pt x="38" y="51"/>
                    <a:pt x="36" y="53"/>
                    <a:pt x="35" y="54"/>
                  </a:cubicBezTo>
                  <a:cubicBezTo>
                    <a:pt x="22" y="47"/>
                    <a:pt x="22" y="47"/>
                    <a:pt x="22" y="47"/>
                  </a:cubicBezTo>
                  <a:cubicBezTo>
                    <a:pt x="20" y="50"/>
                    <a:pt x="19" y="52"/>
                    <a:pt x="17" y="55"/>
                  </a:cubicBezTo>
                  <a:cubicBezTo>
                    <a:pt x="28" y="64"/>
                    <a:pt x="28" y="64"/>
                    <a:pt x="28" y="64"/>
                  </a:cubicBezTo>
                  <a:cubicBezTo>
                    <a:pt x="27" y="66"/>
                    <a:pt x="26" y="68"/>
                    <a:pt x="25" y="70"/>
                  </a:cubicBezTo>
                  <a:cubicBezTo>
                    <a:pt x="12" y="65"/>
                    <a:pt x="12" y="65"/>
                    <a:pt x="12" y="65"/>
                  </a:cubicBezTo>
                  <a:cubicBezTo>
                    <a:pt x="10" y="68"/>
                    <a:pt x="9" y="71"/>
                    <a:pt x="8" y="73"/>
                  </a:cubicBezTo>
                  <a:cubicBezTo>
                    <a:pt x="20" y="80"/>
                    <a:pt x="20" y="80"/>
                    <a:pt x="20" y="80"/>
                  </a:cubicBezTo>
                  <a:cubicBezTo>
                    <a:pt x="20" y="82"/>
                    <a:pt x="19" y="84"/>
                    <a:pt x="18" y="87"/>
                  </a:cubicBezTo>
                  <a:cubicBezTo>
                    <a:pt x="4" y="85"/>
                    <a:pt x="4" y="85"/>
                    <a:pt x="4" y="85"/>
                  </a:cubicBezTo>
                  <a:cubicBezTo>
                    <a:pt x="3" y="87"/>
                    <a:pt x="3" y="90"/>
                    <a:pt x="2" y="93"/>
                  </a:cubicBezTo>
                  <a:cubicBezTo>
                    <a:pt x="16" y="98"/>
                    <a:pt x="16" y="98"/>
                    <a:pt x="16" y="98"/>
                  </a:cubicBezTo>
                  <a:cubicBezTo>
                    <a:pt x="15" y="100"/>
                    <a:pt x="15" y="102"/>
                    <a:pt x="15" y="104"/>
                  </a:cubicBezTo>
                  <a:cubicBezTo>
                    <a:pt x="0" y="105"/>
                    <a:pt x="0" y="105"/>
                    <a:pt x="0" y="105"/>
                  </a:cubicBezTo>
                  <a:cubicBezTo>
                    <a:pt x="0" y="108"/>
                    <a:pt x="0" y="111"/>
                    <a:pt x="0" y="114"/>
                  </a:cubicBezTo>
                  <a:cubicBezTo>
                    <a:pt x="14" y="116"/>
                    <a:pt x="14" y="116"/>
                    <a:pt x="14" y="116"/>
                  </a:cubicBezTo>
                  <a:cubicBezTo>
                    <a:pt x="14" y="118"/>
                    <a:pt x="14" y="120"/>
                    <a:pt x="14" y="123"/>
                  </a:cubicBezTo>
                  <a:cubicBezTo>
                    <a:pt x="0" y="126"/>
                    <a:pt x="0" y="126"/>
                    <a:pt x="0" y="126"/>
                  </a:cubicBezTo>
                  <a:cubicBezTo>
                    <a:pt x="1" y="129"/>
                    <a:pt x="1" y="132"/>
                    <a:pt x="1" y="135"/>
                  </a:cubicBezTo>
                  <a:cubicBezTo>
                    <a:pt x="16" y="134"/>
                    <a:pt x="16" y="134"/>
                    <a:pt x="16" y="134"/>
                  </a:cubicBezTo>
                  <a:cubicBezTo>
                    <a:pt x="16" y="136"/>
                    <a:pt x="17" y="138"/>
                    <a:pt x="17" y="141"/>
                  </a:cubicBezTo>
                  <a:cubicBezTo>
                    <a:pt x="4" y="146"/>
                    <a:pt x="4" y="146"/>
                    <a:pt x="4" y="146"/>
                  </a:cubicBezTo>
                  <a:cubicBezTo>
                    <a:pt x="5" y="149"/>
                    <a:pt x="6" y="152"/>
                    <a:pt x="7" y="155"/>
                  </a:cubicBezTo>
                  <a:cubicBezTo>
                    <a:pt x="21" y="152"/>
                    <a:pt x="21" y="152"/>
                    <a:pt x="21" y="152"/>
                  </a:cubicBezTo>
                  <a:cubicBezTo>
                    <a:pt x="21" y="154"/>
                    <a:pt x="22" y="156"/>
                    <a:pt x="23" y="158"/>
                  </a:cubicBezTo>
                  <a:cubicBezTo>
                    <a:pt x="11" y="166"/>
                    <a:pt x="11" y="166"/>
                    <a:pt x="11" y="166"/>
                  </a:cubicBezTo>
                  <a:cubicBezTo>
                    <a:pt x="12" y="168"/>
                    <a:pt x="14" y="171"/>
                    <a:pt x="15" y="173"/>
                  </a:cubicBezTo>
                  <a:cubicBezTo>
                    <a:pt x="29" y="168"/>
                    <a:pt x="29" y="168"/>
                    <a:pt x="29" y="168"/>
                  </a:cubicBezTo>
                  <a:cubicBezTo>
                    <a:pt x="30" y="170"/>
                    <a:pt x="31" y="172"/>
                    <a:pt x="32" y="174"/>
                  </a:cubicBezTo>
                  <a:cubicBezTo>
                    <a:pt x="22" y="183"/>
                    <a:pt x="22" y="183"/>
                    <a:pt x="22" y="183"/>
                  </a:cubicBezTo>
                  <a:cubicBezTo>
                    <a:pt x="23" y="186"/>
                    <a:pt x="25" y="188"/>
                    <a:pt x="27" y="190"/>
                  </a:cubicBezTo>
                  <a:cubicBezTo>
                    <a:pt x="39" y="183"/>
                    <a:pt x="39" y="183"/>
                    <a:pt x="39" y="183"/>
                  </a:cubicBezTo>
                  <a:cubicBezTo>
                    <a:pt x="41" y="184"/>
                    <a:pt x="42" y="186"/>
                    <a:pt x="44" y="188"/>
                  </a:cubicBezTo>
                  <a:cubicBezTo>
                    <a:pt x="35" y="199"/>
                    <a:pt x="35" y="199"/>
                    <a:pt x="35" y="199"/>
                  </a:cubicBezTo>
                  <a:cubicBezTo>
                    <a:pt x="37" y="201"/>
                    <a:pt x="40" y="203"/>
                    <a:pt x="42" y="205"/>
                  </a:cubicBezTo>
                  <a:cubicBezTo>
                    <a:pt x="52" y="195"/>
                    <a:pt x="52" y="195"/>
                    <a:pt x="52" y="195"/>
                  </a:cubicBezTo>
                  <a:cubicBezTo>
                    <a:pt x="54" y="197"/>
                    <a:pt x="56" y="198"/>
                    <a:pt x="58" y="199"/>
                  </a:cubicBezTo>
                  <a:cubicBezTo>
                    <a:pt x="52" y="212"/>
                    <a:pt x="52" y="212"/>
                    <a:pt x="52" y="212"/>
                  </a:cubicBezTo>
                  <a:cubicBezTo>
                    <a:pt x="54" y="214"/>
                    <a:pt x="57" y="215"/>
                    <a:pt x="59" y="217"/>
                  </a:cubicBezTo>
                  <a:cubicBezTo>
                    <a:pt x="68" y="205"/>
                    <a:pt x="68" y="205"/>
                    <a:pt x="68" y="205"/>
                  </a:cubicBezTo>
                  <a:cubicBezTo>
                    <a:pt x="70" y="206"/>
                    <a:pt x="72" y="207"/>
                    <a:pt x="74" y="208"/>
                  </a:cubicBezTo>
                  <a:cubicBezTo>
                    <a:pt x="70" y="222"/>
                    <a:pt x="70" y="222"/>
                    <a:pt x="70" y="222"/>
                  </a:cubicBezTo>
                  <a:cubicBezTo>
                    <a:pt x="73" y="223"/>
                    <a:pt x="75" y="224"/>
                    <a:pt x="78" y="225"/>
                  </a:cubicBezTo>
                  <a:close/>
                  <a:moveTo>
                    <a:pt x="176" y="87"/>
                  </a:moveTo>
                  <a:cubicBezTo>
                    <a:pt x="192" y="87"/>
                    <a:pt x="205" y="100"/>
                    <a:pt x="205" y="116"/>
                  </a:cubicBezTo>
                  <a:cubicBezTo>
                    <a:pt x="205" y="132"/>
                    <a:pt x="192" y="145"/>
                    <a:pt x="176" y="145"/>
                  </a:cubicBezTo>
                  <a:cubicBezTo>
                    <a:pt x="160" y="145"/>
                    <a:pt x="147" y="132"/>
                    <a:pt x="147" y="116"/>
                  </a:cubicBezTo>
                  <a:cubicBezTo>
                    <a:pt x="147" y="100"/>
                    <a:pt x="160" y="87"/>
                    <a:pt x="176" y="87"/>
                  </a:cubicBezTo>
                  <a:close/>
                  <a:moveTo>
                    <a:pt x="116" y="26"/>
                  </a:moveTo>
                  <a:cubicBezTo>
                    <a:pt x="131" y="26"/>
                    <a:pt x="144" y="39"/>
                    <a:pt x="144" y="55"/>
                  </a:cubicBezTo>
                  <a:cubicBezTo>
                    <a:pt x="144" y="71"/>
                    <a:pt x="131" y="84"/>
                    <a:pt x="116" y="84"/>
                  </a:cubicBezTo>
                  <a:cubicBezTo>
                    <a:pt x="100" y="84"/>
                    <a:pt x="87" y="71"/>
                    <a:pt x="87" y="55"/>
                  </a:cubicBezTo>
                  <a:cubicBezTo>
                    <a:pt x="87" y="39"/>
                    <a:pt x="100" y="26"/>
                    <a:pt x="116" y="26"/>
                  </a:cubicBezTo>
                  <a:close/>
                  <a:moveTo>
                    <a:pt x="128" y="116"/>
                  </a:moveTo>
                  <a:cubicBezTo>
                    <a:pt x="128" y="123"/>
                    <a:pt x="123" y="128"/>
                    <a:pt x="116" y="128"/>
                  </a:cubicBezTo>
                  <a:cubicBezTo>
                    <a:pt x="109" y="128"/>
                    <a:pt x="103" y="123"/>
                    <a:pt x="103" y="116"/>
                  </a:cubicBezTo>
                  <a:cubicBezTo>
                    <a:pt x="103" y="109"/>
                    <a:pt x="109" y="103"/>
                    <a:pt x="116" y="103"/>
                  </a:cubicBezTo>
                  <a:cubicBezTo>
                    <a:pt x="123" y="103"/>
                    <a:pt x="128" y="109"/>
                    <a:pt x="128" y="116"/>
                  </a:cubicBezTo>
                  <a:close/>
                  <a:moveTo>
                    <a:pt x="116" y="148"/>
                  </a:moveTo>
                  <a:cubicBezTo>
                    <a:pt x="131" y="148"/>
                    <a:pt x="144" y="161"/>
                    <a:pt x="144" y="176"/>
                  </a:cubicBezTo>
                  <a:cubicBezTo>
                    <a:pt x="144" y="192"/>
                    <a:pt x="131" y="205"/>
                    <a:pt x="116" y="205"/>
                  </a:cubicBezTo>
                  <a:cubicBezTo>
                    <a:pt x="100" y="205"/>
                    <a:pt x="87" y="192"/>
                    <a:pt x="87" y="176"/>
                  </a:cubicBezTo>
                  <a:cubicBezTo>
                    <a:pt x="87" y="161"/>
                    <a:pt x="100" y="148"/>
                    <a:pt x="116" y="148"/>
                  </a:cubicBezTo>
                  <a:close/>
                  <a:moveTo>
                    <a:pt x="55" y="145"/>
                  </a:moveTo>
                  <a:cubicBezTo>
                    <a:pt x="39" y="145"/>
                    <a:pt x="26" y="132"/>
                    <a:pt x="26" y="116"/>
                  </a:cubicBezTo>
                  <a:cubicBezTo>
                    <a:pt x="26" y="100"/>
                    <a:pt x="39" y="87"/>
                    <a:pt x="55" y="87"/>
                  </a:cubicBezTo>
                  <a:cubicBezTo>
                    <a:pt x="71" y="87"/>
                    <a:pt x="84" y="100"/>
                    <a:pt x="84" y="116"/>
                  </a:cubicBezTo>
                  <a:cubicBezTo>
                    <a:pt x="84" y="132"/>
                    <a:pt x="71" y="145"/>
                    <a:pt x="55" y="145"/>
                  </a:cubicBezTo>
                  <a:close/>
                </a:path>
              </a:pathLst>
            </a:custGeom>
            <a:solidFill>
              <a:srgbClr val="FDCB2A"/>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srgbClr val="FFFFFF"/>
                </a:solidFill>
                <a:effectLst/>
                <a:uLnTx/>
                <a:uFillTx/>
                <a:cs typeface="+mn-ea"/>
                <a:sym typeface="+mn-lt"/>
              </a:endParaRPr>
            </a:p>
          </p:txBody>
        </p:sp>
      </p:grpSp>
      <p:sp>
        <p:nvSpPr>
          <p:cNvPr id="20" name="矩形 19"/>
          <p:cNvSpPr/>
          <p:nvPr/>
        </p:nvSpPr>
        <p:spPr>
          <a:xfrm>
            <a:off x="1997752" y="1973772"/>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2" name="矩形 21"/>
          <p:cNvSpPr/>
          <p:nvPr/>
        </p:nvSpPr>
        <p:spPr>
          <a:xfrm>
            <a:off x="1997752" y="4136410"/>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4" name="矩形 23"/>
          <p:cNvSpPr/>
          <p:nvPr/>
        </p:nvSpPr>
        <p:spPr>
          <a:xfrm>
            <a:off x="7373815" y="1973772"/>
            <a:ext cx="2569772" cy="1436268"/>
          </a:xfrm>
          <a:prstGeom prst="rect">
            <a:avLst/>
          </a:prstGeom>
        </p:spPr>
        <p:txBody>
          <a:bodyPr wrap="square" lIns="121900" tIns="60949" rIns="121900" bIns="60949">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6" name="矩形 25"/>
          <p:cNvSpPr/>
          <p:nvPr/>
        </p:nvSpPr>
        <p:spPr>
          <a:xfrm>
            <a:off x="7373815" y="4136410"/>
            <a:ext cx="2569772" cy="1436268"/>
          </a:xfrm>
          <a:prstGeom prst="rect">
            <a:avLst/>
          </a:prstGeom>
        </p:spPr>
        <p:txBody>
          <a:bodyPr wrap="square" lIns="121900" tIns="60949" rIns="121900" bIns="60949">
            <a:spAutoFit/>
          </a:bodyPr>
          <a:lstStyle/>
          <a:p>
            <a:pPr marL="0" marR="0" lvl="0" indent="0" algn="r"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nvGrpSpPr>
          <p:cNvPr id="28" name="组合 27"/>
          <p:cNvGrpSpPr/>
          <p:nvPr/>
        </p:nvGrpSpPr>
        <p:grpSpPr>
          <a:xfrm>
            <a:off x="1126979" y="1840627"/>
            <a:ext cx="870774" cy="870725"/>
            <a:chOff x="844731" y="1680754"/>
            <a:chExt cx="653168" cy="653168"/>
          </a:xfrm>
        </p:grpSpPr>
        <p:sp>
          <p:nvSpPr>
            <p:cNvPr id="29" name="椭圆 28"/>
            <p:cNvSpPr/>
            <p:nvPr/>
          </p:nvSpPr>
          <p:spPr>
            <a:xfrm>
              <a:off x="844731" y="1680754"/>
              <a:ext cx="653168" cy="653168"/>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30" name="Freeform 865"/>
            <p:cNvSpPr>
              <a:spLocks noEditPoints="1"/>
            </p:cNvSpPr>
            <p:nvPr/>
          </p:nvSpPr>
          <p:spPr bwMode="auto">
            <a:xfrm>
              <a:off x="972084" y="1823430"/>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rgbClr val="FAF8F5"/>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grpSp>
        <p:nvGrpSpPr>
          <p:cNvPr id="31" name="组合 30"/>
          <p:cNvGrpSpPr/>
          <p:nvPr/>
        </p:nvGrpSpPr>
        <p:grpSpPr>
          <a:xfrm>
            <a:off x="10093432" y="1967416"/>
            <a:ext cx="870774" cy="870725"/>
            <a:chOff x="7570479" y="1775864"/>
            <a:chExt cx="653168" cy="653168"/>
          </a:xfrm>
        </p:grpSpPr>
        <p:sp>
          <p:nvSpPr>
            <p:cNvPr id="32" name="椭圆 31"/>
            <p:cNvSpPr/>
            <p:nvPr/>
          </p:nvSpPr>
          <p:spPr>
            <a:xfrm>
              <a:off x="7570479" y="1775864"/>
              <a:ext cx="653168" cy="653168"/>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white"/>
                </a:solidFill>
                <a:effectLst/>
                <a:uLnTx/>
                <a:uFillTx/>
                <a:cs typeface="+mn-ea"/>
                <a:sym typeface="+mn-lt"/>
              </a:endParaRPr>
            </a:p>
          </p:txBody>
        </p:sp>
        <p:sp>
          <p:nvSpPr>
            <p:cNvPr id="33" name="Freeform 871"/>
            <p:cNvSpPr>
              <a:spLocks noEditPoints="1"/>
            </p:cNvSpPr>
            <p:nvPr/>
          </p:nvSpPr>
          <p:spPr bwMode="auto">
            <a:xfrm>
              <a:off x="7729581" y="1882579"/>
              <a:ext cx="334963" cy="439738"/>
            </a:xfrm>
            <a:custGeom>
              <a:avLst/>
              <a:gdLst>
                <a:gd name="T0" fmla="*/ 79 w 218"/>
                <a:gd name="T1" fmla="*/ 0 h 286"/>
                <a:gd name="T2" fmla="*/ 36 w 218"/>
                <a:gd name="T3" fmla="*/ 30 h 286"/>
                <a:gd name="T4" fmla="*/ 56 w 218"/>
                <a:gd name="T5" fmla="*/ 77 h 286"/>
                <a:gd name="T6" fmla="*/ 81 w 218"/>
                <a:gd name="T7" fmla="*/ 120 h 286"/>
                <a:gd name="T8" fmla="*/ 96 w 218"/>
                <a:gd name="T9" fmla="*/ 149 h 286"/>
                <a:gd name="T10" fmla="*/ 137 w 218"/>
                <a:gd name="T11" fmla="*/ 87 h 286"/>
                <a:gd name="T12" fmla="*/ 89 w 218"/>
                <a:gd name="T13" fmla="*/ 23 h 286"/>
                <a:gd name="T14" fmla="*/ 61 w 218"/>
                <a:gd name="T15" fmla="*/ 51 h 286"/>
                <a:gd name="T16" fmla="*/ 119 w 218"/>
                <a:gd name="T17" fmla="*/ 92 h 286"/>
                <a:gd name="T18" fmla="*/ 84 w 218"/>
                <a:gd name="T19" fmla="*/ 92 h 286"/>
                <a:gd name="T20" fmla="*/ 66 w 218"/>
                <a:gd name="T21" fmla="*/ 61 h 286"/>
                <a:gd name="T22" fmla="*/ 67 w 218"/>
                <a:gd name="T23" fmla="*/ 74 h 286"/>
                <a:gd name="T24" fmla="*/ 67 w 218"/>
                <a:gd name="T25" fmla="*/ 74 h 286"/>
                <a:gd name="T26" fmla="*/ 124 w 218"/>
                <a:gd name="T27" fmla="*/ 100 h 286"/>
                <a:gd name="T28" fmla="*/ 108 w 218"/>
                <a:gd name="T29" fmla="*/ 133 h 286"/>
                <a:gd name="T30" fmla="*/ 10 w 218"/>
                <a:gd name="T31" fmla="*/ 178 h 286"/>
                <a:gd name="T32" fmla="*/ 58 w 218"/>
                <a:gd name="T33" fmla="*/ 96 h 286"/>
                <a:gd name="T34" fmla="*/ 55 w 218"/>
                <a:gd name="T35" fmla="*/ 183 h 286"/>
                <a:gd name="T36" fmla="*/ 99 w 218"/>
                <a:gd name="T37" fmla="*/ 240 h 286"/>
                <a:gd name="T38" fmla="*/ 131 w 218"/>
                <a:gd name="T39" fmla="*/ 204 h 286"/>
                <a:gd name="T40" fmla="*/ 118 w 218"/>
                <a:gd name="T41" fmla="*/ 191 h 286"/>
                <a:gd name="T42" fmla="*/ 215 w 218"/>
                <a:gd name="T43" fmla="*/ 202 h 286"/>
                <a:gd name="T44" fmla="*/ 164 w 218"/>
                <a:gd name="T45" fmla="*/ 231 h 286"/>
                <a:gd name="T46" fmla="*/ 210 w 218"/>
                <a:gd name="T47" fmla="*/ 272 h 286"/>
                <a:gd name="T48" fmla="*/ 3 w 218"/>
                <a:gd name="T49" fmla="*/ 284 h 286"/>
                <a:gd name="T50" fmla="*/ 70 w 218"/>
                <a:gd name="T51" fmla="*/ 272 h 286"/>
                <a:gd name="T52" fmla="*/ 6 w 218"/>
                <a:gd name="T53" fmla="*/ 209 h 286"/>
                <a:gd name="T54" fmla="*/ 23 w 218"/>
                <a:gd name="T55" fmla="*/ 185 h 286"/>
                <a:gd name="T56" fmla="*/ 23 w 218"/>
                <a:gd name="T57" fmla="*/ 185 h 286"/>
                <a:gd name="T58" fmla="*/ 157 w 218"/>
                <a:gd name="T59" fmla="*/ 216 h 286"/>
                <a:gd name="T60" fmla="*/ 143 w 218"/>
                <a:gd name="T61" fmla="*/ 204 h 286"/>
                <a:gd name="T62" fmla="*/ 149 w 218"/>
                <a:gd name="T63" fmla="*/ 128 h 286"/>
                <a:gd name="T64" fmla="*/ 148 w 218"/>
                <a:gd name="T65" fmla="*/ 149 h 286"/>
                <a:gd name="T66" fmla="*/ 135 w 218"/>
                <a:gd name="T67" fmla="*/ 161 h 286"/>
                <a:gd name="T68" fmla="*/ 116 w 218"/>
                <a:gd name="T69" fmla="*/ 17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8" h="286">
                  <a:moveTo>
                    <a:pt x="36" y="30"/>
                  </a:moveTo>
                  <a:cubicBezTo>
                    <a:pt x="41" y="13"/>
                    <a:pt x="63" y="6"/>
                    <a:pt x="79" y="0"/>
                  </a:cubicBezTo>
                  <a:cubicBezTo>
                    <a:pt x="84" y="11"/>
                    <a:pt x="68" y="21"/>
                    <a:pt x="61" y="30"/>
                  </a:cubicBezTo>
                  <a:cubicBezTo>
                    <a:pt x="53" y="30"/>
                    <a:pt x="44" y="30"/>
                    <a:pt x="36" y="30"/>
                  </a:cubicBezTo>
                  <a:close/>
                  <a:moveTo>
                    <a:pt x="48" y="47"/>
                  </a:moveTo>
                  <a:cubicBezTo>
                    <a:pt x="53" y="57"/>
                    <a:pt x="59" y="66"/>
                    <a:pt x="56" y="77"/>
                  </a:cubicBezTo>
                  <a:cubicBezTo>
                    <a:pt x="52" y="90"/>
                    <a:pt x="66" y="94"/>
                    <a:pt x="76" y="97"/>
                  </a:cubicBezTo>
                  <a:cubicBezTo>
                    <a:pt x="80" y="104"/>
                    <a:pt x="84" y="111"/>
                    <a:pt x="81" y="120"/>
                  </a:cubicBezTo>
                  <a:cubicBezTo>
                    <a:pt x="90" y="121"/>
                    <a:pt x="94" y="129"/>
                    <a:pt x="98" y="135"/>
                  </a:cubicBezTo>
                  <a:cubicBezTo>
                    <a:pt x="97" y="140"/>
                    <a:pt x="97" y="145"/>
                    <a:pt x="96" y="149"/>
                  </a:cubicBezTo>
                  <a:cubicBezTo>
                    <a:pt x="117" y="142"/>
                    <a:pt x="137" y="131"/>
                    <a:pt x="154" y="117"/>
                  </a:cubicBezTo>
                  <a:cubicBezTo>
                    <a:pt x="144" y="110"/>
                    <a:pt x="130" y="101"/>
                    <a:pt x="137" y="87"/>
                  </a:cubicBezTo>
                  <a:cubicBezTo>
                    <a:pt x="135" y="87"/>
                    <a:pt x="131" y="85"/>
                    <a:pt x="129" y="84"/>
                  </a:cubicBezTo>
                  <a:cubicBezTo>
                    <a:pt x="112" y="67"/>
                    <a:pt x="106" y="41"/>
                    <a:pt x="89" y="23"/>
                  </a:cubicBezTo>
                  <a:cubicBezTo>
                    <a:pt x="75" y="30"/>
                    <a:pt x="61" y="39"/>
                    <a:pt x="48" y="47"/>
                  </a:cubicBezTo>
                  <a:close/>
                  <a:moveTo>
                    <a:pt x="61" y="51"/>
                  </a:moveTo>
                  <a:cubicBezTo>
                    <a:pt x="70" y="46"/>
                    <a:pt x="79" y="41"/>
                    <a:pt x="87" y="36"/>
                  </a:cubicBezTo>
                  <a:cubicBezTo>
                    <a:pt x="98" y="55"/>
                    <a:pt x="109" y="73"/>
                    <a:pt x="119" y="92"/>
                  </a:cubicBezTo>
                  <a:cubicBezTo>
                    <a:pt x="111" y="97"/>
                    <a:pt x="102" y="102"/>
                    <a:pt x="93" y="107"/>
                  </a:cubicBezTo>
                  <a:cubicBezTo>
                    <a:pt x="90" y="102"/>
                    <a:pt x="87" y="97"/>
                    <a:pt x="84" y="92"/>
                  </a:cubicBezTo>
                  <a:cubicBezTo>
                    <a:pt x="86" y="84"/>
                    <a:pt x="89" y="76"/>
                    <a:pt x="84" y="68"/>
                  </a:cubicBezTo>
                  <a:cubicBezTo>
                    <a:pt x="80" y="63"/>
                    <a:pt x="72" y="63"/>
                    <a:pt x="66" y="61"/>
                  </a:cubicBezTo>
                  <a:cubicBezTo>
                    <a:pt x="64" y="57"/>
                    <a:pt x="62" y="54"/>
                    <a:pt x="61" y="51"/>
                  </a:cubicBezTo>
                  <a:close/>
                  <a:moveTo>
                    <a:pt x="67" y="74"/>
                  </a:moveTo>
                  <a:cubicBezTo>
                    <a:pt x="74" y="66"/>
                    <a:pt x="77" y="81"/>
                    <a:pt x="78" y="85"/>
                  </a:cubicBezTo>
                  <a:cubicBezTo>
                    <a:pt x="73" y="85"/>
                    <a:pt x="59" y="81"/>
                    <a:pt x="67" y="74"/>
                  </a:cubicBezTo>
                  <a:close/>
                  <a:moveTo>
                    <a:pt x="99" y="115"/>
                  </a:moveTo>
                  <a:cubicBezTo>
                    <a:pt x="107" y="110"/>
                    <a:pt x="116" y="105"/>
                    <a:pt x="124" y="100"/>
                  </a:cubicBezTo>
                  <a:cubicBezTo>
                    <a:pt x="128" y="107"/>
                    <a:pt x="131" y="113"/>
                    <a:pt x="135" y="119"/>
                  </a:cubicBezTo>
                  <a:cubicBezTo>
                    <a:pt x="126" y="124"/>
                    <a:pt x="117" y="129"/>
                    <a:pt x="108" y="133"/>
                  </a:cubicBezTo>
                  <a:cubicBezTo>
                    <a:pt x="105" y="127"/>
                    <a:pt x="102" y="121"/>
                    <a:pt x="99" y="115"/>
                  </a:cubicBezTo>
                  <a:close/>
                  <a:moveTo>
                    <a:pt x="10" y="178"/>
                  </a:moveTo>
                  <a:cubicBezTo>
                    <a:pt x="5" y="143"/>
                    <a:pt x="21" y="109"/>
                    <a:pt x="46" y="84"/>
                  </a:cubicBezTo>
                  <a:cubicBezTo>
                    <a:pt x="50" y="88"/>
                    <a:pt x="54" y="92"/>
                    <a:pt x="58" y="96"/>
                  </a:cubicBezTo>
                  <a:cubicBezTo>
                    <a:pt x="41" y="116"/>
                    <a:pt x="26" y="141"/>
                    <a:pt x="30" y="168"/>
                  </a:cubicBezTo>
                  <a:cubicBezTo>
                    <a:pt x="39" y="172"/>
                    <a:pt x="50" y="174"/>
                    <a:pt x="55" y="183"/>
                  </a:cubicBezTo>
                  <a:cubicBezTo>
                    <a:pt x="62" y="193"/>
                    <a:pt x="58" y="205"/>
                    <a:pt x="54" y="215"/>
                  </a:cubicBezTo>
                  <a:cubicBezTo>
                    <a:pt x="66" y="228"/>
                    <a:pt x="81" y="240"/>
                    <a:pt x="99" y="240"/>
                  </a:cubicBezTo>
                  <a:cubicBezTo>
                    <a:pt x="115" y="239"/>
                    <a:pt x="126" y="228"/>
                    <a:pt x="137" y="217"/>
                  </a:cubicBezTo>
                  <a:cubicBezTo>
                    <a:pt x="135" y="214"/>
                    <a:pt x="133" y="207"/>
                    <a:pt x="131" y="204"/>
                  </a:cubicBezTo>
                  <a:cubicBezTo>
                    <a:pt x="121" y="203"/>
                    <a:pt x="110" y="206"/>
                    <a:pt x="102" y="198"/>
                  </a:cubicBezTo>
                  <a:cubicBezTo>
                    <a:pt x="106" y="192"/>
                    <a:pt x="112" y="190"/>
                    <a:pt x="118" y="191"/>
                  </a:cubicBezTo>
                  <a:cubicBezTo>
                    <a:pt x="150" y="191"/>
                    <a:pt x="182" y="191"/>
                    <a:pt x="214" y="191"/>
                  </a:cubicBezTo>
                  <a:cubicBezTo>
                    <a:pt x="214" y="194"/>
                    <a:pt x="215" y="200"/>
                    <a:pt x="215" y="202"/>
                  </a:cubicBezTo>
                  <a:cubicBezTo>
                    <a:pt x="206" y="203"/>
                    <a:pt x="197" y="203"/>
                    <a:pt x="189" y="204"/>
                  </a:cubicBezTo>
                  <a:cubicBezTo>
                    <a:pt x="186" y="217"/>
                    <a:pt x="175" y="225"/>
                    <a:pt x="164" y="231"/>
                  </a:cubicBezTo>
                  <a:cubicBezTo>
                    <a:pt x="152" y="243"/>
                    <a:pt x="144" y="258"/>
                    <a:pt x="133" y="272"/>
                  </a:cubicBezTo>
                  <a:cubicBezTo>
                    <a:pt x="159" y="272"/>
                    <a:pt x="184" y="271"/>
                    <a:pt x="210" y="272"/>
                  </a:cubicBezTo>
                  <a:cubicBezTo>
                    <a:pt x="216" y="271"/>
                    <a:pt x="218" y="286"/>
                    <a:pt x="210" y="284"/>
                  </a:cubicBezTo>
                  <a:cubicBezTo>
                    <a:pt x="141" y="285"/>
                    <a:pt x="72" y="285"/>
                    <a:pt x="3" y="284"/>
                  </a:cubicBezTo>
                  <a:cubicBezTo>
                    <a:pt x="3" y="281"/>
                    <a:pt x="3" y="275"/>
                    <a:pt x="4" y="272"/>
                  </a:cubicBezTo>
                  <a:cubicBezTo>
                    <a:pt x="26" y="272"/>
                    <a:pt x="48" y="271"/>
                    <a:pt x="70" y="272"/>
                  </a:cubicBezTo>
                  <a:cubicBezTo>
                    <a:pt x="57" y="260"/>
                    <a:pt x="46" y="248"/>
                    <a:pt x="35" y="234"/>
                  </a:cubicBezTo>
                  <a:cubicBezTo>
                    <a:pt x="28" y="223"/>
                    <a:pt x="11" y="222"/>
                    <a:pt x="6" y="209"/>
                  </a:cubicBezTo>
                  <a:cubicBezTo>
                    <a:pt x="0" y="199"/>
                    <a:pt x="6" y="188"/>
                    <a:pt x="10" y="178"/>
                  </a:cubicBezTo>
                  <a:close/>
                  <a:moveTo>
                    <a:pt x="23" y="185"/>
                  </a:moveTo>
                  <a:cubicBezTo>
                    <a:pt x="7" y="195"/>
                    <a:pt x="24" y="222"/>
                    <a:pt x="39" y="210"/>
                  </a:cubicBezTo>
                  <a:cubicBezTo>
                    <a:pt x="55" y="200"/>
                    <a:pt x="39" y="174"/>
                    <a:pt x="23" y="185"/>
                  </a:cubicBezTo>
                  <a:close/>
                  <a:moveTo>
                    <a:pt x="143" y="204"/>
                  </a:moveTo>
                  <a:cubicBezTo>
                    <a:pt x="148" y="208"/>
                    <a:pt x="151" y="215"/>
                    <a:pt x="157" y="216"/>
                  </a:cubicBezTo>
                  <a:cubicBezTo>
                    <a:pt x="166" y="218"/>
                    <a:pt x="171" y="209"/>
                    <a:pt x="177" y="205"/>
                  </a:cubicBezTo>
                  <a:cubicBezTo>
                    <a:pt x="166" y="203"/>
                    <a:pt x="155" y="203"/>
                    <a:pt x="143" y="204"/>
                  </a:cubicBezTo>
                  <a:close/>
                  <a:moveTo>
                    <a:pt x="111" y="151"/>
                  </a:moveTo>
                  <a:cubicBezTo>
                    <a:pt x="123" y="143"/>
                    <a:pt x="137" y="136"/>
                    <a:pt x="149" y="128"/>
                  </a:cubicBezTo>
                  <a:cubicBezTo>
                    <a:pt x="155" y="135"/>
                    <a:pt x="161" y="140"/>
                    <a:pt x="167" y="146"/>
                  </a:cubicBezTo>
                  <a:cubicBezTo>
                    <a:pt x="160" y="147"/>
                    <a:pt x="154" y="148"/>
                    <a:pt x="148" y="149"/>
                  </a:cubicBezTo>
                  <a:cubicBezTo>
                    <a:pt x="147" y="156"/>
                    <a:pt x="146" y="163"/>
                    <a:pt x="145" y="170"/>
                  </a:cubicBezTo>
                  <a:cubicBezTo>
                    <a:pt x="142" y="167"/>
                    <a:pt x="139" y="164"/>
                    <a:pt x="135" y="161"/>
                  </a:cubicBezTo>
                  <a:cubicBezTo>
                    <a:pt x="133" y="161"/>
                    <a:pt x="129" y="162"/>
                    <a:pt x="126" y="162"/>
                  </a:cubicBezTo>
                  <a:cubicBezTo>
                    <a:pt x="123" y="166"/>
                    <a:pt x="120" y="171"/>
                    <a:pt x="116" y="176"/>
                  </a:cubicBezTo>
                  <a:cubicBezTo>
                    <a:pt x="114" y="167"/>
                    <a:pt x="112" y="159"/>
                    <a:pt x="111" y="151"/>
                  </a:cubicBezTo>
                  <a:close/>
                </a:path>
              </a:pathLst>
            </a:custGeom>
            <a:solidFill>
              <a:sysClr val="window" lastClr="FFFFFF"/>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grpSp>
        <p:nvGrpSpPr>
          <p:cNvPr id="34" name="组合 33"/>
          <p:cNvGrpSpPr/>
          <p:nvPr/>
        </p:nvGrpSpPr>
        <p:grpSpPr>
          <a:xfrm>
            <a:off x="1126979" y="4136409"/>
            <a:ext cx="870774" cy="870725"/>
            <a:chOff x="844731" y="3402918"/>
            <a:chExt cx="653168" cy="653168"/>
          </a:xfrm>
        </p:grpSpPr>
        <p:sp>
          <p:nvSpPr>
            <p:cNvPr id="35" name="椭圆 34"/>
            <p:cNvSpPr/>
            <p:nvPr/>
          </p:nvSpPr>
          <p:spPr>
            <a:xfrm>
              <a:off x="844731" y="3402918"/>
              <a:ext cx="653168" cy="653168"/>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white"/>
                </a:solidFill>
                <a:effectLst/>
                <a:uLnTx/>
                <a:uFillTx/>
                <a:cs typeface="+mn-ea"/>
                <a:sym typeface="+mn-lt"/>
              </a:endParaRPr>
            </a:p>
          </p:txBody>
        </p:sp>
        <p:sp>
          <p:nvSpPr>
            <p:cNvPr id="36" name="Freeform 878"/>
            <p:cNvSpPr>
              <a:spLocks noEditPoints="1"/>
            </p:cNvSpPr>
            <p:nvPr/>
          </p:nvSpPr>
          <p:spPr bwMode="auto">
            <a:xfrm>
              <a:off x="969703" y="3515190"/>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ysClr val="window" lastClr="FFFFFF"/>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grpSp>
        <p:nvGrpSpPr>
          <p:cNvPr id="37" name="组合 36"/>
          <p:cNvGrpSpPr/>
          <p:nvPr/>
        </p:nvGrpSpPr>
        <p:grpSpPr>
          <a:xfrm>
            <a:off x="10093432" y="4258163"/>
            <a:ext cx="870774" cy="870725"/>
            <a:chOff x="7570479" y="3494251"/>
            <a:chExt cx="653168" cy="653168"/>
          </a:xfrm>
        </p:grpSpPr>
        <p:sp>
          <p:nvSpPr>
            <p:cNvPr id="38" name="椭圆 37"/>
            <p:cNvSpPr/>
            <p:nvPr/>
          </p:nvSpPr>
          <p:spPr>
            <a:xfrm>
              <a:off x="7570479" y="3494251"/>
              <a:ext cx="653168" cy="653168"/>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39" name="Freeform 893"/>
            <p:cNvSpPr>
              <a:spLocks noEditPoints="1"/>
            </p:cNvSpPr>
            <p:nvPr/>
          </p:nvSpPr>
          <p:spPr bwMode="auto">
            <a:xfrm>
              <a:off x="7776407" y="3633003"/>
              <a:ext cx="241312" cy="415198"/>
            </a:xfrm>
            <a:custGeom>
              <a:avLst/>
              <a:gdLst>
                <a:gd name="T0" fmla="*/ 105 w 115"/>
                <a:gd name="T1" fmla="*/ 49 h 198"/>
                <a:gd name="T2" fmla="*/ 115 w 115"/>
                <a:gd name="T3" fmla="*/ 53 h 198"/>
                <a:gd name="T4" fmla="*/ 101 w 115"/>
                <a:gd name="T5" fmla="*/ 93 h 198"/>
                <a:gd name="T6" fmla="*/ 89 w 115"/>
                <a:gd name="T7" fmla="*/ 93 h 198"/>
                <a:gd name="T8" fmla="*/ 105 w 115"/>
                <a:gd name="T9" fmla="*/ 49 h 198"/>
                <a:gd name="T10" fmla="*/ 112 w 115"/>
                <a:gd name="T11" fmla="*/ 18 h 198"/>
                <a:gd name="T12" fmla="*/ 109 w 115"/>
                <a:gd name="T13" fmla="*/ 17 h 198"/>
                <a:gd name="T14" fmla="*/ 94 w 115"/>
                <a:gd name="T15" fmla="*/ 33 h 198"/>
                <a:gd name="T16" fmla="*/ 114 w 115"/>
                <a:gd name="T17" fmla="*/ 39 h 198"/>
                <a:gd name="T18" fmla="*/ 112 w 115"/>
                <a:gd name="T19" fmla="*/ 18 h 198"/>
                <a:gd name="T20" fmla="*/ 78 w 115"/>
                <a:gd name="T21" fmla="*/ 93 h 198"/>
                <a:gd name="T22" fmla="*/ 95 w 115"/>
                <a:gd name="T23" fmla="*/ 46 h 198"/>
                <a:gd name="T24" fmla="*/ 85 w 115"/>
                <a:gd name="T25" fmla="*/ 42 h 198"/>
                <a:gd name="T26" fmla="*/ 67 w 115"/>
                <a:gd name="T27" fmla="*/ 93 h 198"/>
                <a:gd name="T28" fmla="*/ 78 w 115"/>
                <a:gd name="T29" fmla="*/ 93 h 198"/>
                <a:gd name="T30" fmla="*/ 2 w 115"/>
                <a:gd name="T31" fmla="*/ 25 h 198"/>
                <a:gd name="T32" fmla="*/ 15 w 115"/>
                <a:gd name="T33" fmla="*/ 3 h 198"/>
                <a:gd name="T34" fmla="*/ 38 w 115"/>
                <a:gd name="T35" fmla="*/ 16 h 198"/>
                <a:gd name="T36" fmla="*/ 58 w 115"/>
                <a:gd name="T37" fmla="*/ 93 h 198"/>
                <a:gd name="T38" fmla="*/ 20 w 115"/>
                <a:gd name="T39" fmla="*/ 93 h 198"/>
                <a:gd name="T40" fmla="*/ 2 w 115"/>
                <a:gd name="T41" fmla="*/ 25 h 198"/>
                <a:gd name="T42" fmla="*/ 16 w 115"/>
                <a:gd name="T43" fmla="*/ 22 h 198"/>
                <a:gd name="T44" fmla="*/ 28 w 115"/>
                <a:gd name="T45" fmla="*/ 69 h 198"/>
                <a:gd name="T46" fmla="*/ 34 w 115"/>
                <a:gd name="T47" fmla="*/ 72 h 198"/>
                <a:gd name="T48" fmla="*/ 37 w 115"/>
                <a:gd name="T49" fmla="*/ 66 h 198"/>
                <a:gd name="T50" fmla="*/ 24 w 115"/>
                <a:gd name="T51" fmla="*/ 19 h 198"/>
                <a:gd name="T52" fmla="*/ 19 w 115"/>
                <a:gd name="T53" fmla="*/ 16 h 198"/>
                <a:gd name="T54" fmla="*/ 16 w 115"/>
                <a:gd name="T55" fmla="*/ 22 h 198"/>
                <a:gd name="T56" fmla="*/ 107 w 115"/>
                <a:gd name="T57" fmla="*/ 100 h 198"/>
                <a:gd name="T58" fmla="*/ 8 w 115"/>
                <a:gd name="T59" fmla="*/ 100 h 198"/>
                <a:gd name="T60" fmla="*/ 2 w 115"/>
                <a:gd name="T61" fmla="*/ 105 h 198"/>
                <a:gd name="T62" fmla="*/ 8 w 115"/>
                <a:gd name="T63" fmla="*/ 109 h 198"/>
                <a:gd name="T64" fmla="*/ 19 w 115"/>
                <a:gd name="T65" fmla="*/ 190 h 198"/>
                <a:gd name="T66" fmla="*/ 14 w 115"/>
                <a:gd name="T67" fmla="*/ 194 h 198"/>
                <a:gd name="T68" fmla="*/ 20 w 115"/>
                <a:gd name="T69" fmla="*/ 198 h 198"/>
                <a:gd name="T70" fmla="*/ 95 w 115"/>
                <a:gd name="T71" fmla="*/ 198 h 198"/>
                <a:gd name="T72" fmla="*/ 101 w 115"/>
                <a:gd name="T73" fmla="*/ 194 h 198"/>
                <a:gd name="T74" fmla="*/ 96 w 115"/>
                <a:gd name="T75" fmla="*/ 190 h 198"/>
                <a:gd name="T76" fmla="*/ 107 w 115"/>
                <a:gd name="T77" fmla="*/ 109 h 198"/>
                <a:gd name="T78" fmla="*/ 113 w 115"/>
                <a:gd name="T79" fmla="*/ 105 h 198"/>
                <a:gd name="T80" fmla="*/ 107 w 115"/>
                <a:gd name="T81" fmla="*/ 100 h 198"/>
                <a:gd name="T82" fmla="*/ 34 w 115"/>
                <a:gd name="T83" fmla="*/ 186 h 198"/>
                <a:gd name="T84" fmla="*/ 34 w 115"/>
                <a:gd name="T85" fmla="*/ 186 h 198"/>
                <a:gd name="T86" fmla="*/ 30 w 115"/>
                <a:gd name="T87" fmla="*/ 183 h 198"/>
                <a:gd name="T88" fmla="*/ 20 w 115"/>
                <a:gd name="T89" fmla="*/ 115 h 198"/>
                <a:gd name="T90" fmla="*/ 23 w 115"/>
                <a:gd name="T91" fmla="*/ 110 h 198"/>
                <a:gd name="T92" fmla="*/ 28 w 115"/>
                <a:gd name="T93" fmla="*/ 114 h 198"/>
                <a:gd name="T94" fmla="*/ 38 w 115"/>
                <a:gd name="T95" fmla="*/ 182 h 198"/>
                <a:gd name="T96" fmla="*/ 34 w 115"/>
                <a:gd name="T97" fmla="*/ 186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5" h="198">
                  <a:moveTo>
                    <a:pt x="105" y="49"/>
                  </a:moveTo>
                  <a:cubicBezTo>
                    <a:pt x="115" y="53"/>
                    <a:pt x="115" y="53"/>
                    <a:pt x="115" y="53"/>
                  </a:cubicBezTo>
                  <a:cubicBezTo>
                    <a:pt x="101" y="93"/>
                    <a:pt x="101" y="93"/>
                    <a:pt x="101" y="93"/>
                  </a:cubicBezTo>
                  <a:cubicBezTo>
                    <a:pt x="89" y="93"/>
                    <a:pt x="89" y="93"/>
                    <a:pt x="89" y="93"/>
                  </a:cubicBezTo>
                  <a:lnTo>
                    <a:pt x="105" y="49"/>
                  </a:lnTo>
                  <a:close/>
                  <a:moveTo>
                    <a:pt x="112" y="18"/>
                  </a:moveTo>
                  <a:cubicBezTo>
                    <a:pt x="112" y="16"/>
                    <a:pt x="111" y="16"/>
                    <a:pt x="109" y="17"/>
                  </a:cubicBezTo>
                  <a:cubicBezTo>
                    <a:pt x="94" y="33"/>
                    <a:pt x="94" y="33"/>
                    <a:pt x="94" y="33"/>
                  </a:cubicBezTo>
                  <a:cubicBezTo>
                    <a:pt x="114" y="39"/>
                    <a:pt x="114" y="39"/>
                    <a:pt x="114" y="39"/>
                  </a:cubicBezTo>
                  <a:lnTo>
                    <a:pt x="112" y="18"/>
                  </a:lnTo>
                  <a:close/>
                  <a:moveTo>
                    <a:pt x="78" y="93"/>
                  </a:moveTo>
                  <a:cubicBezTo>
                    <a:pt x="95" y="46"/>
                    <a:pt x="95" y="46"/>
                    <a:pt x="95" y="46"/>
                  </a:cubicBezTo>
                  <a:cubicBezTo>
                    <a:pt x="85" y="42"/>
                    <a:pt x="85" y="42"/>
                    <a:pt x="85" y="42"/>
                  </a:cubicBezTo>
                  <a:cubicBezTo>
                    <a:pt x="67" y="93"/>
                    <a:pt x="67" y="93"/>
                    <a:pt x="67" y="93"/>
                  </a:cubicBezTo>
                  <a:lnTo>
                    <a:pt x="78" y="93"/>
                  </a:lnTo>
                  <a:close/>
                  <a:moveTo>
                    <a:pt x="2" y="25"/>
                  </a:moveTo>
                  <a:cubicBezTo>
                    <a:pt x="0" y="15"/>
                    <a:pt x="5" y="5"/>
                    <a:pt x="15" y="3"/>
                  </a:cubicBezTo>
                  <a:cubicBezTo>
                    <a:pt x="25" y="0"/>
                    <a:pt x="35" y="6"/>
                    <a:pt x="38" y="16"/>
                  </a:cubicBezTo>
                  <a:cubicBezTo>
                    <a:pt x="58" y="93"/>
                    <a:pt x="58" y="93"/>
                    <a:pt x="58" y="93"/>
                  </a:cubicBezTo>
                  <a:cubicBezTo>
                    <a:pt x="20" y="93"/>
                    <a:pt x="20" y="93"/>
                    <a:pt x="20" y="93"/>
                  </a:cubicBezTo>
                  <a:lnTo>
                    <a:pt x="2" y="25"/>
                  </a:lnTo>
                  <a:close/>
                  <a:moveTo>
                    <a:pt x="16" y="22"/>
                  </a:moveTo>
                  <a:cubicBezTo>
                    <a:pt x="28" y="69"/>
                    <a:pt x="28" y="69"/>
                    <a:pt x="28" y="69"/>
                  </a:cubicBezTo>
                  <a:cubicBezTo>
                    <a:pt x="29" y="71"/>
                    <a:pt x="31" y="72"/>
                    <a:pt x="34" y="72"/>
                  </a:cubicBezTo>
                  <a:cubicBezTo>
                    <a:pt x="36" y="71"/>
                    <a:pt x="38" y="69"/>
                    <a:pt x="37" y="66"/>
                  </a:cubicBezTo>
                  <a:cubicBezTo>
                    <a:pt x="24" y="19"/>
                    <a:pt x="24" y="19"/>
                    <a:pt x="24" y="19"/>
                  </a:cubicBezTo>
                  <a:cubicBezTo>
                    <a:pt x="24" y="17"/>
                    <a:pt x="21" y="16"/>
                    <a:pt x="19" y="16"/>
                  </a:cubicBezTo>
                  <a:cubicBezTo>
                    <a:pt x="16" y="17"/>
                    <a:pt x="15" y="19"/>
                    <a:pt x="16" y="22"/>
                  </a:cubicBezTo>
                  <a:close/>
                  <a:moveTo>
                    <a:pt x="107" y="100"/>
                  </a:moveTo>
                  <a:cubicBezTo>
                    <a:pt x="8" y="100"/>
                    <a:pt x="8" y="100"/>
                    <a:pt x="8" y="100"/>
                  </a:cubicBezTo>
                  <a:cubicBezTo>
                    <a:pt x="5" y="100"/>
                    <a:pt x="2" y="102"/>
                    <a:pt x="2" y="105"/>
                  </a:cubicBezTo>
                  <a:cubicBezTo>
                    <a:pt x="2" y="107"/>
                    <a:pt x="4" y="109"/>
                    <a:pt x="8" y="109"/>
                  </a:cubicBezTo>
                  <a:cubicBezTo>
                    <a:pt x="19" y="190"/>
                    <a:pt x="19" y="190"/>
                    <a:pt x="19" y="190"/>
                  </a:cubicBezTo>
                  <a:cubicBezTo>
                    <a:pt x="16" y="190"/>
                    <a:pt x="14" y="192"/>
                    <a:pt x="14" y="194"/>
                  </a:cubicBezTo>
                  <a:cubicBezTo>
                    <a:pt x="14" y="196"/>
                    <a:pt x="17" y="198"/>
                    <a:pt x="20" y="198"/>
                  </a:cubicBezTo>
                  <a:cubicBezTo>
                    <a:pt x="95" y="198"/>
                    <a:pt x="95" y="198"/>
                    <a:pt x="95" y="198"/>
                  </a:cubicBezTo>
                  <a:cubicBezTo>
                    <a:pt x="98" y="198"/>
                    <a:pt x="101" y="196"/>
                    <a:pt x="101" y="194"/>
                  </a:cubicBezTo>
                  <a:cubicBezTo>
                    <a:pt x="101" y="192"/>
                    <a:pt x="99" y="190"/>
                    <a:pt x="96" y="190"/>
                  </a:cubicBezTo>
                  <a:cubicBezTo>
                    <a:pt x="107" y="109"/>
                    <a:pt x="107" y="109"/>
                    <a:pt x="107" y="109"/>
                  </a:cubicBezTo>
                  <a:cubicBezTo>
                    <a:pt x="111" y="109"/>
                    <a:pt x="113" y="107"/>
                    <a:pt x="113" y="105"/>
                  </a:cubicBezTo>
                  <a:cubicBezTo>
                    <a:pt x="113" y="102"/>
                    <a:pt x="110" y="100"/>
                    <a:pt x="107" y="100"/>
                  </a:cubicBezTo>
                  <a:close/>
                  <a:moveTo>
                    <a:pt x="34" y="186"/>
                  </a:moveTo>
                  <a:cubicBezTo>
                    <a:pt x="34" y="186"/>
                    <a:pt x="34" y="186"/>
                    <a:pt x="34" y="186"/>
                  </a:cubicBezTo>
                  <a:cubicBezTo>
                    <a:pt x="32" y="186"/>
                    <a:pt x="30" y="185"/>
                    <a:pt x="30" y="183"/>
                  </a:cubicBezTo>
                  <a:cubicBezTo>
                    <a:pt x="20" y="115"/>
                    <a:pt x="20" y="115"/>
                    <a:pt x="20" y="115"/>
                  </a:cubicBezTo>
                  <a:cubicBezTo>
                    <a:pt x="19" y="112"/>
                    <a:pt x="21" y="110"/>
                    <a:pt x="23" y="110"/>
                  </a:cubicBezTo>
                  <a:cubicBezTo>
                    <a:pt x="26" y="110"/>
                    <a:pt x="28" y="111"/>
                    <a:pt x="28" y="114"/>
                  </a:cubicBezTo>
                  <a:cubicBezTo>
                    <a:pt x="38" y="182"/>
                    <a:pt x="38" y="182"/>
                    <a:pt x="38" y="182"/>
                  </a:cubicBezTo>
                  <a:cubicBezTo>
                    <a:pt x="38" y="184"/>
                    <a:pt x="37" y="186"/>
                    <a:pt x="34" y="186"/>
                  </a:cubicBezTo>
                  <a:close/>
                </a:path>
              </a:pathLst>
            </a:custGeom>
            <a:solidFill>
              <a:sysClr val="window" lastClr="FFFFFF"/>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xmlns="" val="1454601331"/>
      </p:ext>
    </p:extLst>
  </p:cSld>
  <p:clrMapOvr>
    <a:masterClrMapping/>
  </p:clrMapOvr>
  <mc:AlternateContent xmlns:mc="http://schemas.openxmlformats.org/markup-compatibility/2006">
    <mc:Choice xmlns:p14="http://schemas.microsoft.com/office/powerpoint/2010/main" xmlns=""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wipe(down)">
                                      <p:cBhvr>
                                        <p:cTn id="12" dur="500"/>
                                        <p:tgtEl>
                                          <p:spTgt spid="20"/>
                                        </p:tgtEl>
                                      </p:cBhvr>
                                    </p:animEffect>
                                  </p:childTnLst>
                                </p:cTn>
                              </p:par>
                              <p:par>
                                <p:cTn id="13" presetID="22" presetClass="entr" presetSubtype="4"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wipe(down)">
                                      <p:cBhvr>
                                        <p:cTn id="20" dur="500"/>
                                        <p:tgtEl>
                                          <p:spTgt spid="24"/>
                                        </p:tgtEl>
                                      </p:cBhvr>
                                    </p:animEffect>
                                  </p:childTnLst>
                                </p:cTn>
                              </p:par>
                              <p:par>
                                <p:cTn id="21" presetID="22" presetClass="entr" presetSubtype="4" fill="hold" nodeType="with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down)">
                                      <p:cBhvr>
                                        <p:cTn id="23" dur="500"/>
                                        <p:tgtEl>
                                          <p:spTgt spid="3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wipe(down)">
                                      <p:cBhvr>
                                        <p:cTn id="28" dur="500"/>
                                        <p:tgtEl>
                                          <p:spTgt spid="22"/>
                                        </p:tgtEl>
                                      </p:cBhvr>
                                    </p:animEffect>
                                  </p:childTnLst>
                                </p:cTn>
                              </p:par>
                              <p:par>
                                <p:cTn id="29" presetID="22" presetClass="entr" presetSubtype="4"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wipe(down)">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4" fill="hold" grpId="0" nodeType="click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wipe(down)">
                                      <p:cBhvr>
                                        <p:cTn id="36" dur="500"/>
                                        <p:tgtEl>
                                          <p:spTgt spid="26"/>
                                        </p:tgtEl>
                                      </p:cBhvr>
                                    </p:animEffect>
                                  </p:childTnLst>
                                </p:cTn>
                              </p:par>
                              <p:par>
                                <p:cTn id="37" presetID="22" presetClass="entr" presetSubtype="4"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wipe(down)">
                                      <p:cBhvr>
                                        <p:cTn id="39"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p:grpSpPr>
        <p:sp>
          <p:nvSpPr>
            <p:cNvPr id="28" name="矩形 27"/>
            <p:cNvSpPr/>
            <p:nvPr/>
          </p:nvSpPr>
          <p:spPr>
            <a:xfrm>
              <a:off x="1270840" y="3443029"/>
              <a:ext cx="1326873" cy="1326873"/>
            </a:xfrm>
            <a:prstGeom prst="rect">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30" name="组合 29"/>
          <p:cNvGrpSpPr/>
          <p:nvPr/>
        </p:nvGrpSpPr>
        <p:grpSpPr>
          <a:xfrm>
            <a:off x="3345562" y="3506529"/>
            <a:ext cx="1326873" cy="1326873"/>
            <a:chOff x="1270840" y="3443029"/>
            <a:chExt cx="1326873" cy="1326873"/>
          </a:xfrm>
        </p:grpSpPr>
        <p:sp>
          <p:nvSpPr>
            <p:cNvPr id="31" name="矩形 30"/>
            <p:cNvSpPr/>
            <p:nvPr/>
          </p:nvSpPr>
          <p:spPr>
            <a:xfrm>
              <a:off x="1270840" y="3443029"/>
              <a:ext cx="1326873" cy="1326873"/>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33" name="组合 32"/>
          <p:cNvGrpSpPr/>
          <p:nvPr/>
        </p:nvGrpSpPr>
        <p:grpSpPr>
          <a:xfrm>
            <a:off x="5432984" y="3506529"/>
            <a:ext cx="1326873" cy="1326873"/>
            <a:chOff x="1270840" y="3443029"/>
            <a:chExt cx="1326873" cy="1326873"/>
          </a:xfrm>
        </p:grpSpPr>
        <p:sp>
          <p:nvSpPr>
            <p:cNvPr id="34" name="矩形 33"/>
            <p:cNvSpPr/>
            <p:nvPr/>
          </p:nvSpPr>
          <p:spPr>
            <a:xfrm>
              <a:off x="1270840" y="3443029"/>
              <a:ext cx="1326873" cy="1326873"/>
            </a:xfrm>
            <a:prstGeom prst="rect">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36" name="组合 35"/>
          <p:cNvGrpSpPr/>
          <p:nvPr/>
        </p:nvGrpSpPr>
        <p:grpSpPr>
          <a:xfrm>
            <a:off x="7520406" y="3506529"/>
            <a:ext cx="1326873" cy="1326873"/>
            <a:chOff x="1270840" y="3443029"/>
            <a:chExt cx="1326873" cy="1326873"/>
          </a:xfrm>
        </p:grpSpPr>
        <p:sp>
          <p:nvSpPr>
            <p:cNvPr id="37" name="矩形 36"/>
            <p:cNvSpPr/>
            <p:nvPr/>
          </p:nvSpPr>
          <p:spPr>
            <a:xfrm>
              <a:off x="1270840" y="3443029"/>
              <a:ext cx="1326873" cy="1326873"/>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39" name="组合 38"/>
          <p:cNvGrpSpPr/>
          <p:nvPr/>
        </p:nvGrpSpPr>
        <p:grpSpPr>
          <a:xfrm>
            <a:off x="9607827" y="3506529"/>
            <a:ext cx="1326873" cy="1326873"/>
            <a:chOff x="1270840" y="3443029"/>
            <a:chExt cx="1326873" cy="1326873"/>
          </a:xfrm>
        </p:grpSpPr>
        <p:sp>
          <p:nvSpPr>
            <p:cNvPr id="40" name="矩形 39"/>
            <p:cNvSpPr/>
            <p:nvPr/>
          </p:nvSpPr>
          <p:spPr>
            <a:xfrm>
              <a:off x="1270840" y="3443029"/>
              <a:ext cx="1326873" cy="1326873"/>
            </a:xfrm>
            <a:prstGeom prst="rect">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42" name="组合 41"/>
          <p:cNvGrpSpPr/>
          <p:nvPr/>
        </p:nvGrpSpPr>
        <p:grpSpPr>
          <a:xfrm>
            <a:off x="1258140" y="1894376"/>
            <a:ext cx="3137489" cy="962106"/>
            <a:chOff x="2486795" y="2343753"/>
            <a:chExt cx="3194132" cy="962106"/>
          </a:xfrm>
        </p:grpSpPr>
        <p:sp>
          <p:nvSpPr>
            <p:cNvPr id="43" name="文本框 42"/>
            <p:cNvSpPr txBox="1"/>
            <p:nvPr/>
          </p:nvSpPr>
          <p:spPr>
            <a:xfrm>
              <a:off x="2486795" y="2343753"/>
              <a:ext cx="3194132"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44" name="文本框 43"/>
            <p:cNvSpPr txBox="1"/>
            <p:nvPr/>
          </p:nvSpPr>
          <p:spPr>
            <a:xfrm>
              <a:off x="2486795" y="2687228"/>
              <a:ext cx="3189781"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cs typeface="+mn-ea"/>
                  <a:sym typeface="+mn-lt"/>
                </a:rPr>
                <a:t>The user print the presentation and make it into a film to be user presentation and make be used in a wider field</a:t>
              </a:r>
            </a:p>
          </p:txBody>
        </p:sp>
      </p:grpSp>
      <p:grpSp>
        <p:nvGrpSpPr>
          <p:cNvPr id="45" name="组合 44"/>
          <p:cNvGrpSpPr/>
          <p:nvPr/>
        </p:nvGrpSpPr>
        <p:grpSpPr>
          <a:xfrm>
            <a:off x="4819307" y="1894376"/>
            <a:ext cx="3137489" cy="962106"/>
            <a:chOff x="2486795" y="2343753"/>
            <a:chExt cx="3194132" cy="962106"/>
          </a:xfrm>
        </p:grpSpPr>
        <p:sp>
          <p:nvSpPr>
            <p:cNvPr id="46" name="文本框 45"/>
            <p:cNvSpPr txBox="1"/>
            <p:nvPr/>
          </p:nvSpPr>
          <p:spPr>
            <a:xfrm>
              <a:off x="2486795" y="2343753"/>
              <a:ext cx="3194132"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47" name="文本框 46"/>
            <p:cNvSpPr txBox="1"/>
            <p:nvPr/>
          </p:nvSpPr>
          <p:spPr>
            <a:xfrm>
              <a:off x="2486795" y="2687228"/>
              <a:ext cx="3189781"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cs typeface="+mn-ea"/>
                  <a:sym typeface="+mn-lt"/>
                </a:rPr>
                <a:t>The user print the presentation and make it into a film to be user presentation and make be used in a wider field</a:t>
              </a:r>
            </a:p>
          </p:txBody>
        </p:sp>
      </p:grpSp>
      <p:grpSp>
        <p:nvGrpSpPr>
          <p:cNvPr id="48" name="组合 47"/>
          <p:cNvGrpSpPr/>
          <p:nvPr/>
        </p:nvGrpSpPr>
        <p:grpSpPr>
          <a:xfrm>
            <a:off x="8519279" y="1844514"/>
            <a:ext cx="3137489" cy="962106"/>
            <a:chOff x="2486795" y="2343753"/>
            <a:chExt cx="3194132" cy="962106"/>
          </a:xfrm>
        </p:grpSpPr>
        <p:sp>
          <p:nvSpPr>
            <p:cNvPr id="49" name="文本框 48"/>
            <p:cNvSpPr txBox="1"/>
            <p:nvPr/>
          </p:nvSpPr>
          <p:spPr>
            <a:xfrm>
              <a:off x="2486795" y="2343753"/>
              <a:ext cx="3194132"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50" name="文本框 49"/>
            <p:cNvSpPr txBox="1"/>
            <p:nvPr/>
          </p:nvSpPr>
          <p:spPr>
            <a:xfrm>
              <a:off x="2486795" y="2687228"/>
              <a:ext cx="3189781"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cs typeface="+mn-ea"/>
                  <a:sym typeface="+mn-lt"/>
                </a:rPr>
                <a:t>The user print the presentation and make it into a film to be user presentation and make be used in a wider field</a:t>
              </a:r>
            </a:p>
          </p:txBody>
        </p:sp>
      </p:grpSp>
    </p:spTree>
    <p:extLst>
      <p:ext uri="{BB962C8B-B14F-4D97-AF65-F5344CB8AC3E}">
        <p14:creationId xmlns:p14="http://schemas.microsoft.com/office/powerpoint/2010/main" xmlns="" val="1933258749"/>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par>
                                <p:cTn id="23" presetID="53" presetClass="entr" presetSubtype="16" fill="hold"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par>
                                <p:cTn id="28" presetID="53" presetClass="entr" presetSubtype="16" fill="hold" nodeType="withEffect">
                                  <p:stCondLst>
                                    <p:cond delay="50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nodeType="withEffect">
                                  <p:stCondLst>
                                    <p:cond delay="75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par>
                                <p:cTn id="38" presetID="53" presetClass="entr" presetSubtype="16" fill="hold" nodeType="withEffect">
                                  <p:stCondLst>
                                    <p:cond delay="100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p:cNvGrpSpPr>
            <a:grpSpLocks noChangeAspect="1"/>
          </p:cNvGrpSpPr>
          <p:nvPr/>
        </p:nvGrpSpPr>
        <p:grpSpPr>
          <a:xfrm>
            <a:off x="5361554" y="2443802"/>
            <a:ext cx="6830446" cy="3821461"/>
            <a:chOff x="-532263" y="859337"/>
            <a:chExt cx="10058400" cy="5627409"/>
          </a:xfrm>
        </p:grpSpPr>
        <p:pic>
          <p:nvPicPr>
            <p:cNvPr id="22" name="Picture 2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532263" y="859337"/>
              <a:ext cx="10058400" cy="5627409"/>
            </a:xfrm>
            <a:prstGeom prst="rect">
              <a:avLst/>
            </a:prstGeom>
          </p:spPr>
        </p:pic>
        <p:sp>
          <p:nvSpPr>
            <p:cNvPr id="23" name="Rectangle 22"/>
            <p:cNvSpPr/>
            <p:nvPr/>
          </p:nvSpPr>
          <p:spPr>
            <a:xfrm>
              <a:off x="1378906" y="1136592"/>
              <a:ext cx="6325093" cy="395240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4000" b="0" i="0" u="none" strike="noStrike" kern="1200" cap="none" spc="0" normalizeH="0" baseline="0" noProof="0" dirty="0">
                <a:ln>
                  <a:noFill/>
                </a:ln>
                <a:solidFill>
                  <a:srgbClr val="FFFFFF"/>
                </a:solidFill>
                <a:effectLst/>
                <a:uLnTx/>
                <a:uFillTx/>
                <a:cs typeface="+mn-ea"/>
                <a:sym typeface="+mn-lt"/>
              </a:endParaRPr>
            </a:p>
          </p:txBody>
        </p:sp>
      </p:grpSp>
      <p:pic>
        <p:nvPicPr>
          <p:cNvPr id="7" name="图片占位符 6"/>
          <p:cNvPicPr>
            <a:picLocks noGrp="1" noChangeAspect="1"/>
          </p:cNvPicPr>
          <p:nvPr>
            <p:ph type="pic" sz="quarter" idx="4294967295"/>
          </p:nvPr>
        </p:nvPicPr>
        <p:blipFill>
          <a:blip r:embed="rId4" cstate="print">
            <a:extLst>
              <a:ext uri="{28A0092B-C50C-407E-A947-70E740481C1C}">
                <a14:useLocalDpi xmlns:a14="http://schemas.microsoft.com/office/drawing/2010/main" xmlns="" val="0"/>
              </a:ext>
            </a:extLst>
          </a:blip>
          <a:srcRect/>
          <a:stretch/>
        </p:blipFill>
        <p:spPr>
          <a:xfrm>
            <a:off x="6749605" y="2586789"/>
            <a:ext cx="4114798" cy="2743199"/>
          </a:xfrm>
        </p:spPr>
      </p:pic>
      <p:grpSp>
        <p:nvGrpSpPr>
          <p:cNvPr id="9" name="组合 8"/>
          <p:cNvGrpSpPr/>
          <p:nvPr/>
        </p:nvGrpSpPr>
        <p:grpSpPr>
          <a:xfrm>
            <a:off x="5415821" y="2739948"/>
            <a:ext cx="1678925" cy="1252499"/>
            <a:chOff x="5415821" y="2739948"/>
            <a:chExt cx="1678925" cy="1252499"/>
          </a:xfrm>
          <a:solidFill>
            <a:srgbClr val="6BCBDB"/>
          </a:solidFill>
        </p:grpSpPr>
        <p:grpSp>
          <p:nvGrpSpPr>
            <p:cNvPr id="31" name="Group 30"/>
            <p:cNvGrpSpPr/>
            <p:nvPr/>
          </p:nvGrpSpPr>
          <p:grpSpPr>
            <a:xfrm>
              <a:off x="5415821" y="2739948"/>
              <a:ext cx="1678925" cy="1252499"/>
              <a:chOff x="3106016" y="2397072"/>
              <a:chExt cx="2733424" cy="2039168"/>
            </a:xfrm>
            <a:grpFill/>
          </p:grpSpPr>
          <p:sp>
            <p:nvSpPr>
              <p:cNvPr id="32" name="Rectangle: Rounded Corners 31"/>
              <p:cNvSpPr/>
              <p:nvPr/>
            </p:nvSpPr>
            <p:spPr>
              <a:xfrm>
                <a:off x="3106016" y="2397072"/>
                <a:ext cx="2607816" cy="2039168"/>
              </a:xfrm>
              <a:prstGeom prst="roundRect">
                <a:avLst>
                  <a:gd name="adj" fmla="val 28452"/>
                </a:avLst>
              </a:prstGeom>
              <a:grpFill/>
              <a:ln>
                <a:noFill/>
              </a:ln>
              <a:effectLst>
                <a:outerShdw blurRad="190500" dist="63500" dir="5400000" algn="t" rotWithShape="0">
                  <a:schemeClr val="tx1">
                    <a:lumMod val="95000"/>
                    <a:lumOff val="5000"/>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1" u="none" strike="noStrike" kern="1200" cap="none" spc="0" normalizeH="0" baseline="0" noProof="0">
                  <a:ln>
                    <a:noFill/>
                  </a:ln>
                  <a:solidFill>
                    <a:prstClr val="white"/>
                  </a:solidFill>
                  <a:effectLst/>
                  <a:uLnTx/>
                  <a:uFillTx/>
                  <a:cs typeface="+mn-ea"/>
                  <a:sym typeface="+mn-lt"/>
                </a:endParaRPr>
              </a:p>
            </p:txBody>
          </p:sp>
          <p:sp>
            <p:nvSpPr>
              <p:cNvPr id="33" name="Isosceles Triangle 32"/>
              <p:cNvSpPr/>
              <p:nvPr/>
            </p:nvSpPr>
            <p:spPr>
              <a:xfrm rot="5400000">
                <a:off x="5581455" y="2840525"/>
                <a:ext cx="314677" cy="201292"/>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d-ID" sz="1800" b="0" i="1" u="none" strike="noStrike" kern="1200" cap="none" spc="0" normalizeH="0" baseline="0" noProof="0">
                  <a:ln>
                    <a:noFill/>
                  </a:ln>
                  <a:solidFill>
                    <a:prstClr val="white"/>
                  </a:solidFill>
                  <a:effectLst/>
                  <a:uLnTx/>
                  <a:uFillTx/>
                  <a:cs typeface="+mn-ea"/>
                  <a:sym typeface="+mn-lt"/>
                </a:endParaRPr>
              </a:p>
            </p:txBody>
          </p:sp>
        </p:grpSp>
        <p:sp>
          <p:nvSpPr>
            <p:cNvPr id="46" name="TextBox 45"/>
            <p:cNvSpPr txBox="1"/>
            <p:nvPr/>
          </p:nvSpPr>
          <p:spPr>
            <a:xfrm>
              <a:off x="5776093" y="2933365"/>
              <a:ext cx="800219" cy="400110"/>
            </a:xfrm>
            <a:prstGeom prst="rect">
              <a:avLst/>
            </a:prstGeom>
            <a:grp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1" u="none" strike="noStrike" kern="1200" cap="none" spc="0" normalizeH="0" baseline="0" noProof="0" dirty="0">
                  <a:ln>
                    <a:noFill/>
                  </a:ln>
                  <a:solidFill>
                    <a:prstClr val="white"/>
                  </a:solidFill>
                  <a:effectLst/>
                  <a:uLnTx/>
                  <a:uFillTx/>
                  <a:cs typeface="+mn-ea"/>
                  <a:sym typeface="+mn-lt"/>
                </a:rPr>
                <a:t>300K</a:t>
              </a:r>
              <a:endParaRPr kumimoji="0" lang="id-ID" sz="2000" b="0" i="1" u="none" strike="noStrike" kern="1200" cap="none" spc="0" normalizeH="0" baseline="0" noProof="0" dirty="0">
                <a:ln>
                  <a:noFill/>
                </a:ln>
                <a:solidFill>
                  <a:prstClr val="white"/>
                </a:solidFill>
                <a:effectLst/>
                <a:uLnTx/>
                <a:uFillTx/>
                <a:cs typeface="+mn-ea"/>
                <a:sym typeface="+mn-lt"/>
              </a:endParaRPr>
            </a:p>
          </p:txBody>
        </p:sp>
        <p:sp>
          <p:nvSpPr>
            <p:cNvPr id="50" name="Rectangle 49"/>
            <p:cNvSpPr/>
            <p:nvPr/>
          </p:nvSpPr>
          <p:spPr>
            <a:xfrm>
              <a:off x="5510670" y="3302697"/>
              <a:ext cx="1391780" cy="535531"/>
            </a:xfrm>
            <a:prstGeom prst="rect">
              <a:avLst/>
            </a:prstGeom>
            <a:grpFill/>
          </p:spPr>
          <p:txBody>
            <a:bodyPr wrap="square">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id-ID" sz="1200" b="0" i="1" u="none" strike="noStrike" kern="1200" cap="none" spc="0" normalizeH="0" baseline="0" noProof="0" dirty="0">
                  <a:ln>
                    <a:noFill/>
                  </a:ln>
                  <a:solidFill>
                    <a:prstClr val="white"/>
                  </a:solidFill>
                  <a:effectLst/>
                  <a:uLnTx/>
                  <a:uFillTx/>
                  <a:cs typeface="+mn-ea"/>
                  <a:sym typeface="+mn-lt"/>
                </a:rPr>
                <a:t>Ut wisi enim ad minim</a:t>
              </a:r>
            </a:p>
          </p:txBody>
        </p:sp>
      </p:grpSp>
      <p:grpSp>
        <p:nvGrpSpPr>
          <p:cNvPr id="38" name="组合 37">
            <a:extLst>
              <a:ext uri="{FF2B5EF4-FFF2-40B4-BE49-F238E27FC236}">
                <a16:creationId xmlns="" xmlns:a16="http://schemas.microsoft.com/office/drawing/2014/main" id="{0DDF9A3D-A43F-4E90-A55E-A7609893BD19}"/>
              </a:ext>
            </a:extLst>
          </p:cNvPr>
          <p:cNvGrpSpPr/>
          <p:nvPr/>
        </p:nvGrpSpPr>
        <p:grpSpPr>
          <a:xfrm>
            <a:off x="1354343" y="3333475"/>
            <a:ext cx="3611195" cy="844660"/>
            <a:chOff x="2661872" y="1947672"/>
            <a:chExt cx="2901474" cy="890901"/>
          </a:xfrm>
        </p:grpSpPr>
        <p:sp>
          <p:nvSpPr>
            <p:cNvPr id="39" name="Rectangle 42">
              <a:extLst>
                <a:ext uri="{FF2B5EF4-FFF2-40B4-BE49-F238E27FC236}">
                  <a16:creationId xmlns="" xmlns:a16="http://schemas.microsoft.com/office/drawing/2014/main" id="{6055AE01-B9D0-4989-82BE-85067B20F35F}"/>
                </a:ext>
              </a:extLst>
            </p:cNvPr>
            <p:cNvSpPr/>
            <p:nvPr/>
          </p:nvSpPr>
          <p:spPr>
            <a:xfrm flipH="1">
              <a:off x="2661872" y="2248920"/>
              <a:ext cx="2901474" cy="589653"/>
            </a:xfrm>
            <a:prstGeom prst="rect">
              <a:avLst/>
            </a:prstGeom>
            <a:noFill/>
            <a:ln w="12700" cap="flat" cmpd="sng" algn="ctr">
              <a:noFill/>
              <a:prstDash val="solid"/>
            </a:ln>
            <a:effectLst/>
          </p:spPr>
          <p:txBody>
            <a:bodyPr lIns="86694" tIns="0" rIns="86694" bIns="0" rtlCol="0" anchor="t"/>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26" b="0" i="0" u="none" strike="noStrike" kern="1200" cap="none" spc="0" normalizeH="0" baseline="0" noProof="0" dirty="0">
                  <a:ln>
                    <a:noFill/>
                  </a:ln>
                  <a:solidFill>
                    <a:prstClr val="black">
                      <a:lumMod val="85000"/>
                      <a:lumOff val="15000"/>
                    </a:prstClr>
                  </a:solidFill>
                  <a:effectLst/>
                  <a:uLnTx/>
                  <a:uFillTx/>
                  <a:cs typeface="+mn-ea"/>
                  <a:sym typeface="+mn-lt"/>
                </a:rPr>
                <a:t>输入替换内容请输入内容输入替换内容请输入内容</a:t>
              </a:r>
              <a:endParaRPr kumimoji="0" lang="en-US" altLang="zh-CN" sz="1326" b="0" i="0" u="none" strike="noStrike" kern="1200" cap="none" spc="0" normalizeH="0" baseline="0" noProof="0" dirty="0">
                <a:ln>
                  <a:noFill/>
                </a:ln>
                <a:solidFill>
                  <a:prstClr val="black">
                    <a:lumMod val="85000"/>
                    <a:lumOff val="1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3412"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0" name="Rectangle 42">
              <a:extLst>
                <a:ext uri="{FF2B5EF4-FFF2-40B4-BE49-F238E27FC236}">
                  <a16:creationId xmlns="" xmlns:a16="http://schemas.microsoft.com/office/drawing/2014/main" id="{7EFA16AD-5E83-41EB-B55B-868FC1054D6A}"/>
                </a:ext>
              </a:extLst>
            </p:cNvPr>
            <p:cNvSpPr/>
            <p:nvPr/>
          </p:nvSpPr>
          <p:spPr>
            <a:xfrm flipH="1">
              <a:off x="2661872" y="1947672"/>
              <a:ext cx="2568733" cy="322237"/>
            </a:xfrm>
            <a:prstGeom prst="rect">
              <a:avLst/>
            </a:prstGeom>
            <a:noFill/>
            <a:ln w="12700" cap="flat" cmpd="sng" algn="ctr">
              <a:noFill/>
              <a:prstDash val="solid"/>
            </a:ln>
            <a:effectLst/>
          </p:spPr>
          <p:txBody>
            <a:bodyPr lIns="86694" tIns="0" rIns="86694"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707" b="1" i="0" u="none" strike="noStrike" kern="1200" cap="none" spc="0" normalizeH="0" baseline="0" noProof="0" dirty="0">
                  <a:ln>
                    <a:noFill/>
                  </a:ln>
                  <a:solidFill>
                    <a:srgbClr val="FDCB2A"/>
                  </a:solidFill>
                  <a:effectLst/>
                  <a:uLnTx/>
                  <a:uFillTx/>
                  <a:cs typeface="+mn-ea"/>
                  <a:sym typeface="+mn-lt"/>
                </a:rPr>
                <a:t>输入标题</a:t>
              </a:r>
              <a:endParaRPr kumimoji="0" lang="en-US" altLang="zh-CN" sz="1707" b="1" i="0" u="none" strike="noStrike" kern="1200" cap="none" spc="0" normalizeH="0" baseline="0" noProof="0" dirty="0">
                <a:ln>
                  <a:noFill/>
                </a:ln>
                <a:solidFill>
                  <a:srgbClr val="FDCB2A"/>
                </a:solidFill>
                <a:effectLst/>
                <a:uLnTx/>
                <a:uFillTx/>
                <a:cs typeface="+mn-ea"/>
                <a:sym typeface="+mn-lt"/>
              </a:endParaRPr>
            </a:p>
          </p:txBody>
        </p:sp>
      </p:grpSp>
      <p:grpSp>
        <p:nvGrpSpPr>
          <p:cNvPr id="41" name="组合 40">
            <a:extLst>
              <a:ext uri="{FF2B5EF4-FFF2-40B4-BE49-F238E27FC236}">
                <a16:creationId xmlns="" xmlns:a16="http://schemas.microsoft.com/office/drawing/2014/main" id="{0976165F-9C2B-4F8D-BB36-CC0FB6C9BBA7}"/>
              </a:ext>
            </a:extLst>
          </p:cNvPr>
          <p:cNvGrpSpPr/>
          <p:nvPr/>
        </p:nvGrpSpPr>
        <p:grpSpPr>
          <a:xfrm>
            <a:off x="1354343" y="4178135"/>
            <a:ext cx="3611195" cy="844660"/>
            <a:chOff x="2661872" y="1947672"/>
            <a:chExt cx="2901474" cy="890901"/>
          </a:xfrm>
        </p:grpSpPr>
        <p:sp>
          <p:nvSpPr>
            <p:cNvPr id="42" name="Rectangle 42">
              <a:extLst>
                <a:ext uri="{FF2B5EF4-FFF2-40B4-BE49-F238E27FC236}">
                  <a16:creationId xmlns="" xmlns:a16="http://schemas.microsoft.com/office/drawing/2014/main" id="{D932EB1B-F514-4F89-902F-32C76EC6D324}"/>
                </a:ext>
              </a:extLst>
            </p:cNvPr>
            <p:cNvSpPr/>
            <p:nvPr/>
          </p:nvSpPr>
          <p:spPr>
            <a:xfrm flipH="1">
              <a:off x="2661872" y="2248920"/>
              <a:ext cx="2901474" cy="589653"/>
            </a:xfrm>
            <a:prstGeom prst="rect">
              <a:avLst/>
            </a:prstGeom>
            <a:noFill/>
            <a:ln w="12700" cap="flat" cmpd="sng" algn="ctr">
              <a:noFill/>
              <a:prstDash val="solid"/>
            </a:ln>
            <a:effectLst/>
          </p:spPr>
          <p:txBody>
            <a:bodyPr lIns="86694" tIns="0" rIns="86694" bIns="0" rtlCol="0" anchor="t"/>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26" b="0" i="0" u="none" strike="noStrike" kern="1200" cap="none" spc="0" normalizeH="0" baseline="0" noProof="0" dirty="0">
                  <a:ln>
                    <a:noFill/>
                  </a:ln>
                  <a:solidFill>
                    <a:prstClr val="black">
                      <a:lumMod val="85000"/>
                      <a:lumOff val="15000"/>
                    </a:prstClr>
                  </a:solidFill>
                  <a:effectLst/>
                  <a:uLnTx/>
                  <a:uFillTx/>
                  <a:cs typeface="+mn-ea"/>
                  <a:sym typeface="+mn-lt"/>
                </a:rPr>
                <a:t>输入替换内容请输入内容输入替换内容请输入内容</a:t>
              </a:r>
              <a:endParaRPr kumimoji="0" lang="en-US" altLang="zh-CN" sz="1326" b="0" i="0" u="none" strike="noStrike" kern="1200" cap="none" spc="0" normalizeH="0" baseline="0" noProof="0" dirty="0">
                <a:ln>
                  <a:noFill/>
                </a:ln>
                <a:solidFill>
                  <a:prstClr val="black">
                    <a:lumMod val="85000"/>
                    <a:lumOff val="15000"/>
                  </a:prstClr>
                </a:solidFill>
                <a:effectLst/>
                <a:uLnTx/>
                <a:uFillTx/>
                <a:cs typeface="+mn-ea"/>
                <a:sym typeface="+mn-l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3412" b="0" i="0" u="none" strike="noStrike" kern="1200" cap="none" spc="0" normalizeH="0" baseline="0" noProof="0" dirty="0">
                <a:ln>
                  <a:noFill/>
                </a:ln>
                <a:solidFill>
                  <a:prstClr val="black">
                    <a:lumMod val="85000"/>
                    <a:lumOff val="15000"/>
                  </a:prstClr>
                </a:solidFill>
                <a:effectLst/>
                <a:uLnTx/>
                <a:uFillTx/>
                <a:cs typeface="+mn-ea"/>
                <a:sym typeface="+mn-lt"/>
              </a:endParaRPr>
            </a:p>
          </p:txBody>
        </p:sp>
        <p:sp>
          <p:nvSpPr>
            <p:cNvPr id="43" name="Rectangle 42">
              <a:extLst>
                <a:ext uri="{FF2B5EF4-FFF2-40B4-BE49-F238E27FC236}">
                  <a16:creationId xmlns="" xmlns:a16="http://schemas.microsoft.com/office/drawing/2014/main" id="{0EC2023B-5B0F-429F-8CBD-8D622CEA895C}"/>
                </a:ext>
              </a:extLst>
            </p:cNvPr>
            <p:cNvSpPr/>
            <p:nvPr/>
          </p:nvSpPr>
          <p:spPr>
            <a:xfrm flipH="1">
              <a:off x="2661872" y="1947672"/>
              <a:ext cx="2568733" cy="322237"/>
            </a:xfrm>
            <a:prstGeom prst="rect">
              <a:avLst/>
            </a:prstGeom>
            <a:noFill/>
            <a:ln w="12700" cap="flat" cmpd="sng" algn="ctr">
              <a:noFill/>
              <a:prstDash val="solid"/>
            </a:ln>
            <a:effectLst/>
          </p:spPr>
          <p:txBody>
            <a:bodyPr lIns="86694" tIns="0" rIns="86694" bIns="0" rtlCol="0" anchor="t"/>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707" b="1" i="0" u="none" strike="noStrike" kern="1200" cap="none" spc="0" normalizeH="0" baseline="0" noProof="0" dirty="0">
                  <a:ln>
                    <a:noFill/>
                  </a:ln>
                  <a:solidFill>
                    <a:srgbClr val="FDCB2A"/>
                  </a:solidFill>
                  <a:effectLst/>
                  <a:uLnTx/>
                  <a:uFillTx/>
                  <a:cs typeface="+mn-ea"/>
                  <a:sym typeface="+mn-lt"/>
                </a:rPr>
                <a:t>输入标题</a:t>
              </a:r>
              <a:endParaRPr kumimoji="0" lang="en-US" altLang="zh-CN" sz="1707" b="1" i="0" u="none" strike="noStrike" kern="1200" cap="none" spc="0" normalizeH="0" baseline="0" noProof="0" dirty="0">
                <a:ln>
                  <a:noFill/>
                </a:ln>
                <a:solidFill>
                  <a:srgbClr val="FDCB2A"/>
                </a:solidFill>
                <a:effectLst/>
                <a:uLnTx/>
                <a:uFillTx/>
                <a:cs typeface="+mn-ea"/>
                <a:sym typeface="+mn-lt"/>
              </a:endParaRPr>
            </a:p>
          </p:txBody>
        </p:sp>
      </p:grpSp>
      <p:sp>
        <p:nvSpPr>
          <p:cNvPr id="19" name="TextBox 18"/>
          <p:cNvSpPr txBox="1"/>
          <p:nvPr/>
        </p:nvSpPr>
        <p:spPr>
          <a:xfrm>
            <a:off x="638742" y="6711726"/>
            <a:ext cx="1800200"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schemeClr val="bg1"/>
                </a:solidFill>
                <a:effectLst/>
                <a:uLnTx/>
                <a:uFillTx/>
              </a:rPr>
              <a:t>PPT</a:t>
            </a:r>
            <a:r>
              <a:rPr kumimoji="0" lang="zh-CN" altLang="en-US" sz="100" b="0" i="0" u="none" strike="noStrike" kern="0" cap="none" spc="0" normalizeH="0" baseline="0" noProof="0" dirty="0" smtClean="0">
                <a:ln>
                  <a:noFill/>
                </a:ln>
                <a:solidFill>
                  <a:schemeClr val="bg1"/>
                </a:solidFill>
                <a:effectLst/>
                <a:uLnTx/>
                <a:uFillTx/>
              </a:rPr>
              <a:t>模板 </a:t>
            </a:r>
            <a:r>
              <a:rPr kumimoji="0" lang="en-US" altLang="zh-CN" sz="100" b="0" i="0" u="none" strike="noStrike" kern="0" cap="none" spc="0" normalizeH="0" baseline="0" noProof="0" dirty="0" smtClean="0">
                <a:ln>
                  <a:noFill/>
                </a:ln>
                <a:solidFill>
                  <a:schemeClr val="bg1"/>
                </a:solidFill>
                <a:effectLst/>
                <a:uLnTx/>
                <a:uFillTx/>
              </a:rPr>
              <a:t>http://www.1ppt.com/moban/</a:t>
            </a:r>
            <a:r>
              <a:rPr kumimoji="0" lang="zh-CN" altLang="en-US" sz="100" b="0" i="0" u="none" strike="noStrike" kern="0" cap="none" spc="0" normalizeH="0" baseline="0" noProof="0" dirty="0" smtClean="0">
                <a:ln>
                  <a:noFill/>
                </a:ln>
                <a:solidFill>
                  <a:schemeClr val="bg1"/>
                </a:solidFill>
                <a:effectLst/>
                <a:uLnTx/>
                <a:uFillTx/>
              </a:rPr>
              <a:t> </a:t>
            </a:r>
            <a:endParaRPr kumimoji="0" lang="en-US" altLang="zh-CN" sz="100" b="0" i="0" u="none" strike="noStrike" kern="0" cap="none" spc="0" normalizeH="0" baseline="0" noProof="0" dirty="0" smtClean="0">
              <a:ln>
                <a:noFill/>
              </a:ln>
              <a:solidFill>
                <a:schemeClr val="bg1"/>
              </a:solidFill>
              <a:effectLst/>
              <a:uLnTx/>
              <a:uFillTx/>
            </a:endParaRPr>
          </a:p>
        </p:txBody>
      </p:sp>
    </p:spTree>
    <p:extLst>
      <p:ext uri="{BB962C8B-B14F-4D97-AF65-F5344CB8AC3E}">
        <p14:creationId xmlns:p14="http://schemas.microsoft.com/office/powerpoint/2010/main" xmlns="" val="518722823"/>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42" presetClass="entr" presetSubtype="0" fill="hold" nodeType="clickEffect">
                                  <p:stCondLst>
                                    <p:cond delay="0"/>
                                  </p:stCondLst>
                                  <p:childTnLst>
                                    <p:set>
                                      <p:cBhvr>
                                        <p:cTn id="22" dur="1" fill="hold">
                                          <p:stCondLst>
                                            <p:cond delay="0"/>
                                          </p:stCondLst>
                                        </p:cTn>
                                        <p:tgtEl>
                                          <p:spTgt spid="38"/>
                                        </p:tgtEl>
                                        <p:attrNameLst>
                                          <p:attrName>style.visibility</p:attrName>
                                        </p:attrNameLst>
                                      </p:cBhvr>
                                      <p:to>
                                        <p:strVal val="visible"/>
                                      </p:to>
                                    </p:set>
                                    <p:animEffect transition="in" filter="fade">
                                      <p:cBhvr>
                                        <p:cTn id="23" dur="1000"/>
                                        <p:tgtEl>
                                          <p:spTgt spid="38"/>
                                        </p:tgtEl>
                                      </p:cBhvr>
                                    </p:animEffect>
                                    <p:anim calcmode="lin" valueType="num">
                                      <p:cBhvr>
                                        <p:cTn id="24" dur="1000" fill="hold"/>
                                        <p:tgtEl>
                                          <p:spTgt spid="38"/>
                                        </p:tgtEl>
                                        <p:attrNameLst>
                                          <p:attrName>ppt_x</p:attrName>
                                        </p:attrNameLst>
                                      </p:cBhvr>
                                      <p:tavLst>
                                        <p:tav tm="0">
                                          <p:val>
                                            <p:strVal val="#ppt_x"/>
                                          </p:val>
                                        </p:tav>
                                        <p:tav tm="100000">
                                          <p:val>
                                            <p:strVal val="#ppt_x"/>
                                          </p:val>
                                        </p:tav>
                                      </p:tavLst>
                                    </p:anim>
                                    <p:anim calcmode="lin" valueType="num">
                                      <p:cBhvr>
                                        <p:cTn id="25" dur="1000" fill="hold"/>
                                        <p:tgtEl>
                                          <p:spTgt spid="3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41"/>
                                        </p:tgtEl>
                                        <p:attrNameLst>
                                          <p:attrName>style.visibility</p:attrName>
                                        </p:attrNameLst>
                                      </p:cBhvr>
                                      <p:to>
                                        <p:strVal val="visible"/>
                                      </p:to>
                                    </p:set>
                                    <p:animEffect transition="in" filter="fade">
                                      <p:cBhvr>
                                        <p:cTn id="30" dur="1000"/>
                                        <p:tgtEl>
                                          <p:spTgt spid="41"/>
                                        </p:tgtEl>
                                      </p:cBhvr>
                                    </p:animEffect>
                                    <p:anim calcmode="lin" valueType="num">
                                      <p:cBhvr>
                                        <p:cTn id="31" dur="1000" fill="hold"/>
                                        <p:tgtEl>
                                          <p:spTgt spid="41"/>
                                        </p:tgtEl>
                                        <p:attrNameLst>
                                          <p:attrName>ppt_x</p:attrName>
                                        </p:attrNameLst>
                                      </p:cBhvr>
                                      <p:tavLst>
                                        <p:tav tm="0">
                                          <p:val>
                                            <p:strVal val="#ppt_x"/>
                                          </p:val>
                                        </p:tav>
                                        <p:tav tm="100000">
                                          <p:val>
                                            <p:strVal val="#ppt_x"/>
                                          </p:val>
                                        </p:tav>
                                      </p:tavLst>
                                    </p:anim>
                                    <p:anim calcmode="lin" valueType="num">
                                      <p:cBhvr>
                                        <p:cTn id="32" dur="1000" fill="hold"/>
                                        <p:tgtEl>
                                          <p:spTgt spid="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TextBox 98"/>
          <p:cNvSpPr txBox="1"/>
          <p:nvPr/>
        </p:nvSpPr>
        <p:spPr>
          <a:xfrm>
            <a:off x="1985324" y="4453613"/>
            <a:ext cx="1341763" cy="225383"/>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srgbClr val="FDCB2A"/>
                </a:solidFill>
                <a:effectLst/>
                <a:uLnTx/>
                <a:uFillTx/>
                <a:cs typeface="+mn-ea"/>
                <a:sym typeface="+mn-lt"/>
              </a:rPr>
              <a:t>请替换文字内容</a:t>
            </a:r>
            <a:endParaRPr kumimoji="0" lang="en-US" sz="1333" b="0" i="0" u="none" strike="noStrike" kern="1200" cap="none" spc="0" normalizeH="0" baseline="0" noProof="0" dirty="0">
              <a:ln>
                <a:noFill/>
              </a:ln>
              <a:solidFill>
                <a:srgbClr val="FDCB2A"/>
              </a:solidFill>
              <a:effectLst/>
              <a:uLnTx/>
              <a:uFillTx/>
              <a:cs typeface="+mn-ea"/>
              <a:sym typeface="+mn-lt"/>
            </a:endParaRPr>
          </a:p>
        </p:txBody>
      </p:sp>
      <p:sp>
        <p:nvSpPr>
          <p:cNvPr id="101" name="TextBox 100"/>
          <p:cNvSpPr txBox="1"/>
          <p:nvPr/>
        </p:nvSpPr>
        <p:spPr>
          <a:xfrm>
            <a:off x="1985324" y="4748093"/>
            <a:ext cx="2555329" cy="738664"/>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输入替换内容请输入内容输入替换内容请输入内容输入替换内容请输入内容输入替换内容请输入内容输入替换内容请输入内容输入替换内容请输入内容输入替换内容请输入内容输入替换内容请输入内容</a:t>
            </a: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zh-CN" altLang="en-US" sz="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3" name="Freeform 5"/>
          <p:cNvSpPr>
            <a:spLocks/>
          </p:cNvSpPr>
          <p:nvPr/>
        </p:nvSpPr>
        <p:spPr bwMode="auto">
          <a:xfrm>
            <a:off x="2201498" y="2032536"/>
            <a:ext cx="2770420" cy="2155889"/>
          </a:xfrm>
          <a:custGeom>
            <a:avLst/>
            <a:gdLst>
              <a:gd name="T0" fmla="*/ 243 w 892"/>
              <a:gd name="T1" fmla="*/ 694 h 694"/>
              <a:gd name="T2" fmla="*/ 237 w 892"/>
              <a:gd name="T3" fmla="*/ 694 h 694"/>
              <a:gd name="T4" fmla="*/ 2 w 892"/>
              <a:gd name="T5" fmla="*/ 694 h 694"/>
              <a:gd name="T6" fmla="*/ 2 w 892"/>
              <a:gd name="T7" fmla="*/ 459 h 694"/>
              <a:gd name="T8" fmla="*/ 2 w 892"/>
              <a:gd name="T9" fmla="*/ 261 h 694"/>
              <a:gd name="T10" fmla="*/ 2 w 892"/>
              <a:gd name="T11" fmla="*/ 257 h 694"/>
              <a:gd name="T12" fmla="*/ 2 w 892"/>
              <a:gd name="T13" fmla="*/ 0 h 694"/>
              <a:gd name="T14" fmla="*/ 33 w 892"/>
              <a:gd name="T15" fmla="*/ 1 h 694"/>
              <a:gd name="T16" fmla="*/ 244 w 892"/>
              <a:gd name="T17" fmla="*/ 1 h 694"/>
              <a:gd name="T18" fmla="*/ 244 w 892"/>
              <a:gd name="T19" fmla="*/ 1 h 694"/>
              <a:gd name="T20" fmla="*/ 244 w 892"/>
              <a:gd name="T21" fmla="*/ 1 h 694"/>
              <a:gd name="T22" fmla="*/ 443 w 892"/>
              <a:gd name="T23" fmla="*/ 1 h 694"/>
              <a:gd name="T24" fmla="*/ 564 w 892"/>
              <a:gd name="T25" fmla="*/ 1 h 694"/>
              <a:gd name="T26" fmla="*/ 564 w 892"/>
              <a:gd name="T27" fmla="*/ 0 h 694"/>
              <a:gd name="T28" fmla="*/ 655 w 892"/>
              <a:gd name="T29" fmla="*/ 0 h 694"/>
              <a:gd name="T30" fmla="*/ 696 w 892"/>
              <a:gd name="T31" fmla="*/ 0 h 694"/>
              <a:gd name="T32" fmla="*/ 696 w 892"/>
              <a:gd name="T33" fmla="*/ 254 h 694"/>
              <a:gd name="T34" fmla="*/ 696 w 892"/>
              <a:gd name="T35" fmla="*/ 260 h 694"/>
              <a:gd name="T36" fmla="*/ 697 w 892"/>
              <a:gd name="T37" fmla="*/ 260 h 694"/>
              <a:gd name="T38" fmla="*/ 697 w 892"/>
              <a:gd name="T39" fmla="*/ 262 h 694"/>
              <a:gd name="T40" fmla="*/ 710 w 892"/>
              <a:gd name="T41" fmla="*/ 261 h 694"/>
              <a:gd name="T42" fmla="*/ 712 w 892"/>
              <a:gd name="T43" fmla="*/ 261 h 694"/>
              <a:gd name="T44" fmla="*/ 697 w 892"/>
              <a:gd name="T45" fmla="*/ 262 h 694"/>
              <a:gd name="T46" fmla="*/ 741 w 892"/>
              <a:gd name="T47" fmla="*/ 308 h 694"/>
              <a:gd name="T48" fmla="*/ 765 w 892"/>
              <a:gd name="T49" fmla="*/ 302 h 694"/>
              <a:gd name="T50" fmla="*/ 827 w 892"/>
              <a:gd name="T51" fmla="*/ 281 h 694"/>
              <a:gd name="T52" fmla="*/ 892 w 892"/>
              <a:gd name="T53" fmla="*/ 356 h 694"/>
              <a:gd name="T54" fmla="*/ 827 w 892"/>
              <a:gd name="T55" fmla="*/ 432 h 694"/>
              <a:gd name="T56" fmla="*/ 765 w 892"/>
              <a:gd name="T57" fmla="*/ 411 h 694"/>
              <a:gd name="T58" fmla="*/ 741 w 892"/>
              <a:gd name="T59" fmla="*/ 405 h 694"/>
              <a:gd name="T60" fmla="*/ 697 w 892"/>
              <a:gd name="T61" fmla="*/ 453 h 694"/>
              <a:gd name="T62" fmla="*/ 696 w 892"/>
              <a:gd name="T63" fmla="*/ 454 h 694"/>
              <a:gd name="T64" fmla="*/ 696 w 892"/>
              <a:gd name="T65" fmla="*/ 459 h 694"/>
              <a:gd name="T66" fmla="*/ 696 w 892"/>
              <a:gd name="T67" fmla="*/ 694 h 694"/>
              <a:gd name="T68" fmla="*/ 649 w 892"/>
              <a:gd name="T69" fmla="*/ 694 h 694"/>
              <a:gd name="T70" fmla="*/ 649 w 892"/>
              <a:gd name="T71" fmla="*/ 694 h 694"/>
              <a:gd name="T72" fmla="*/ 442 w 892"/>
              <a:gd name="T73" fmla="*/ 694 h 694"/>
              <a:gd name="T74" fmla="*/ 435 w 892"/>
              <a:gd name="T75" fmla="*/ 694 h 694"/>
              <a:gd name="T76" fmla="*/ 435 w 892"/>
              <a:gd name="T77" fmla="*/ 694 h 694"/>
              <a:gd name="T78" fmla="*/ 416 w 892"/>
              <a:gd name="T79" fmla="*/ 684 h 694"/>
              <a:gd name="T80" fmla="*/ 418 w 892"/>
              <a:gd name="T81" fmla="*/ 663 h 694"/>
              <a:gd name="T82" fmla="*/ 441 w 892"/>
              <a:gd name="T83" fmla="*/ 590 h 694"/>
              <a:gd name="T84" fmla="*/ 340 w 892"/>
              <a:gd name="T85" fmla="*/ 499 h 694"/>
              <a:gd name="T86" fmla="*/ 240 w 892"/>
              <a:gd name="T87" fmla="*/ 590 h 694"/>
              <a:gd name="T88" fmla="*/ 263 w 892"/>
              <a:gd name="T89" fmla="*/ 663 h 694"/>
              <a:gd name="T90" fmla="*/ 264 w 892"/>
              <a:gd name="T91" fmla="*/ 684 h 694"/>
              <a:gd name="T92" fmla="*/ 244 w 892"/>
              <a:gd name="T93" fmla="*/ 694 h 694"/>
              <a:gd name="T94" fmla="*/ 243 w 892"/>
              <a:gd name="T95" fmla="*/ 694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892" h="694">
                <a:moveTo>
                  <a:pt x="243" y="694"/>
                </a:moveTo>
                <a:cubicBezTo>
                  <a:pt x="237" y="694"/>
                  <a:pt x="237" y="694"/>
                  <a:pt x="237" y="694"/>
                </a:cubicBezTo>
                <a:cubicBezTo>
                  <a:pt x="2" y="694"/>
                  <a:pt x="2" y="694"/>
                  <a:pt x="2" y="694"/>
                </a:cubicBezTo>
                <a:cubicBezTo>
                  <a:pt x="2" y="459"/>
                  <a:pt x="2" y="459"/>
                  <a:pt x="2" y="459"/>
                </a:cubicBezTo>
                <a:cubicBezTo>
                  <a:pt x="2" y="458"/>
                  <a:pt x="0" y="294"/>
                  <a:pt x="2" y="261"/>
                </a:cubicBezTo>
                <a:cubicBezTo>
                  <a:pt x="2" y="260"/>
                  <a:pt x="2" y="258"/>
                  <a:pt x="2" y="257"/>
                </a:cubicBezTo>
                <a:cubicBezTo>
                  <a:pt x="2" y="0"/>
                  <a:pt x="2" y="0"/>
                  <a:pt x="2" y="0"/>
                </a:cubicBezTo>
                <a:cubicBezTo>
                  <a:pt x="33" y="1"/>
                  <a:pt x="33" y="1"/>
                  <a:pt x="33" y="1"/>
                </a:cubicBezTo>
                <a:cubicBezTo>
                  <a:pt x="244" y="1"/>
                  <a:pt x="244" y="1"/>
                  <a:pt x="244" y="1"/>
                </a:cubicBezTo>
                <a:cubicBezTo>
                  <a:pt x="244" y="1"/>
                  <a:pt x="244" y="1"/>
                  <a:pt x="244" y="1"/>
                </a:cubicBezTo>
                <a:cubicBezTo>
                  <a:pt x="244" y="1"/>
                  <a:pt x="244" y="1"/>
                  <a:pt x="244" y="1"/>
                </a:cubicBezTo>
                <a:cubicBezTo>
                  <a:pt x="443" y="1"/>
                  <a:pt x="443" y="1"/>
                  <a:pt x="443" y="1"/>
                </a:cubicBezTo>
                <a:cubicBezTo>
                  <a:pt x="564" y="1"/>
                  <a:pt x="564" y="1"/>
                  <a:pt x="564" y="1"/>
                </a:cubicBezTo>
                <a:cubicBezTo>
                  <a:pt x="564" y="0"/>
                  <a:pt x="564" y="0"/>
                  <a:pt x="564" y="0"/>
                </a:cubicBezTo>
                <a:cubicBezTo>
                  <a:pt x="655" y="0"/>
                  <a:pt x="655" y="0"/>
                  <a:pt x="655" y="0"/>
                </a:cubicBezTo>
                <a:cubicBezTo>
                  <a:pt x="658" y="0"/>
                  <a:pt x="681" y="0"/>
                  <a:pt x="696" y="0"/>
                </a:cubicBezTo>
                <a:cubicBezTo>
                  <a:pt x="696" y="254"/>
                  <a:pt x="696" y="254"/>
                  <a:pt x="696" y="254"/>
                </a:cubicBezTo>
                <a:cubicBezTo>
                  <a:pt x="696" y="257"/>
                  <a:pt x="696" y="259"/>
                  <a:pt x="696" y="260"/>
                </a:cubicBezTo>
                <a:cubicBezTo>
                  <a:pt x="697" y="260"/>
                  <a:pt x="697" y="260"/>
                  <a:pt x="697" y="260"/>
                </a:cubicBezTo>
                <a:cubicBezTo>
                  <a:pt x="697" y="261"/>
                  <a:pt x="697" y="261"/>
                  <a:pt x="697" y="262"/>
                </a:cubicBezTo>
                <a:cubicBezTo>
                  <a:pt x="710" y="261"/>
                  <a:pt x="710" y="261"/>
                  <a:pt x="710" y="261"/>
                </a:cubicBezTo>
                <a:cubicBezTo>
                  <a:pt x="712" y="261"/>
                  <a:pt x="712" y="261"/>
                  <a:pt x="712" y="261"/>
                </a:cubicBezTo>
                <a:cubicBezTo>
                  <a:pt x="697" y="262"/>
                  <a:pt x="697" y="262"/>
                  <a:pt x="697" y="262"/>
                </a:cubicBezTo>
                <a:cubicBezTo>
                  <a:pt x="700" y="290"/>
                  <a:pt x="717" y="308"/>
                  <a:pt x="741" y="308"/>
                </a:cubicBezTo>
                <a:cubicBezTo>
                  <a:pt x="748" y="308"/>
                  <a:pt x="756" y="306"/>
                  <a:pt x="765" y="302"/>
                </a:cubicBezTo>
                <a:cubicBezTo>
                  <a:pt x="781" y="294"/>
                  <a:pt x="812" y="281"/>
                  <a:pt x="827" y="281"/>
                </a:cubicBezTo>
                <a:cubicBezTo>
                  <a:pt x="863" y="281"/>
                  <a:pt x="892" y="315"/>
                  <a:pt x="892" y="356"/>
                </a:cubicBezTo>
                <a:cubicBezTo>
                  <a:pt x="892" y="398"/>
                  <a:pt x="863" y="432"/>
                  <a:pt x="827" y="432"/>
                </a:cubicBezTo>
                <a:cubicBezTo>
                  <a:pt x="812" y="432"/>
                  <a:pt x="781" y="419"/>
                  <a:pt x="765" y="411"/>
                </a:cubicBezTo>
                <a:cubicBezTo>
                  <a:pt x="756" y="407"/>
                  <a:pt x="748" y="405"/>
                  <a:pt x="741" y="405"/>
                </a:cubicBezTo>
                <a:cubicBezTo>
                  <a:pt x="716" y="405"/>
                  <a:pt x="699" y="424"/>
                  <a:pt x="697" y="453"/>
                </a:cubicBezTo>
                <a:cubicBezTo>
                  <a:pt x="696" y="454"/>
                  <a:pt x="696" y="454"/>
                  <a:pt x="696" y="454"/>
                </a:cubicBezTo>
                <a:cubicBezTo>
                  <a:pt x="696" y="459"/>
                  <a:pt x="696" y="459"/>
                  <a:pt x="696" y="459"/>
                </a:cubicBezTo>
                <a:cubicBezTo>
                  <a:pt x="696" y="694"/>
                  <a:pt x="696" y="694"/>
                  <a:pt x="696" y="694"/>
                </a:cubicBezTo>
                <a:cubicBezTo>
                  <a:pt x="649" y="694"/>
                  <a:pt x="649" y="694"/>
                  <a:pt x="649" y="694"/>
                </a:cubicBezTo>
                <a:cubicBezTo>
                  <a:pt x="649" y="694"/>
                  <a:pt x="649" y="694"/>
                  <a:pt x="649" y="694"/>
                </a:cubicBezTo>
                <a:cubicBezTo>
                  <a:pt x="442" y="694"/>
                  <a:pt x="442" y="694"/>
                  <a:pt x="442" y="694"/>
                </a:cubicBezTo>
                <a:cubicBezTo>
                  <a:pt x="439" y="694"/>
                  <a:pt x="436" y="694"/>
                  <a:pt x="435" y="694"/>
                </a:cubicBezTo>
                <a:cubicBezTo>
                  <a:pt x="435" y="694"/>
                  <a:pt x="435" y="694"/>
                  <a:pt x="435" y="694"/>
                </a:cubicBezTo>
                <a:cubicBezTo>
                  <a:pt x="426" y="693"/>
                  <a:pt x="419" y="689"/>
                  <a:pt x="416" y="684"/>
                </a:cubicBezTo>
                <a:cubicBezTo>
                  <a:pt x="413" y="677"/>
                  <a:pt x="415" y="669"/>
                  <a:pt x="418" y="663"/>
                </a:cubicBezTo>
                <a:cubicBezTo>
                  <a:pt x="420" y="658"/>
                  <a:pt x="441" y="615"/>
                  <a:pt x="441" y="590"/>
                </a:cubicBezTo>
                <a:cubicBezTo>
                  <a:pt x="441" y="540"/>
                  <a:pt x="396" y="499"/>
                  <a:pt x="340" y="499"/>
                </a:cubicBezTo>
                <a:cubicBezTo>
                  <a:pt x="285" y="499"/>
                  <a:pt x="240" y="540"/>
                  <a:pt x="240" y="590"/>
                </a:cubicBezTo>
                <a:cubicBezTo>
                  <a:pt x="240" y="615"/>
                  <a:pt x="261" y="658"/>
                  <a:pt x="263" y="663"/>
                </a:cubicBezTo>
                <a:cubicBezTo>
                  <a:pt x="267" y="671"/>
                  <a:pt x="267" y="679"/>
                  <a:pt x="264" y="684"/>
                </a:cubicBezTo>
                <a:cubicBezTo>
                  <a:pt x="261" y="690"/>
                  <a:pt x="254" y="693"/>
                  <a:pt x="244" y="694"/>
                </a:cubicBezTo>
                <a:cubicBezTo>
                  <a:pt x="244" y="694"/>
                  <a:pt x="243" y="694"/>
                  <a:pt x="243" y="694"/>
                </a:cubicBezTo>
              </a:path>
            </a:pathLst>
          </a:custGeom>
          <a:solidFill>
            <a:srgbClr val="6BCBDB"/>
          </a:solidFill>
          <a:ln>
            <a:noFill/>
          </a:ln>
        </p:spPr>
        <p:txBody>
          <a:bodyPr vert="horz" wrap="square" lIns="34284" tIns="17143" rIns="34284" bIns="17143" numCol="1" anchor="t" anchorCtr="0" compatLnSpc="1">
            <a:prstTxWarp prst="textNoShape">
              <a:avLst/>
            </a:prstTxWarp>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533" b="1" i="0" u="none" strike="noStrike" kern="1200" cap="none" spc="0" normalizeH="0" baseline="0" noProof="0" dirty="0">
              <a:ln>
                <a:noFill/>
              </a:ln>
              <a:solidFill>
                <a:prstClr val="black"/>
              </a:solidFill>
              <a:effectLst/>
              <a:uLnTx/>
              <a:uFillTx/>
              <a:cs typeface="+mn-ea"/>
              <a:sym typeface="+mn-lt"/>
            </a:endParaRPr>
          </a:p>
        </p:txBody>
      </p:sp>
      <p:sp>
        <p:nvSpPr>
          <p:cNvPr id="24" name="Freeform 6"/>
          <p:cNvSpPr>
            <a:spLocks/>
          </p:cNvSpPr>
          <p:nvPr/>
        </p:nvSpPr>
        <p:spPr bwMode="auto">
          <a:xfrm>
            <a:off x="7339957" y="2041529"/>
            <a:ext cx="2770420" cy="2158888"/>
          </a:xfrm>
          <a:custGeom>
            <a:avLst/>
            <a:gdLst>
              <a:gd name="T0" fmla="*/ 648 w 892"/>
              <a:gd name="T1" fmla="*/ 695 h 695"/>
              <a:gd name="T2" fmla="*/ 628 w 892"/>
              <a:gd name="T3" fmla="*/ 684 h 695"/>
              <a:gd name="T4" fmla="*/ 629 w 892"/>
              <a:gd name="T5" fmla="*/ 663 h 695"/>
              <a:gd name="T6" fmla="*/ 652 w 892"/>
              <a:gd name="T7" fmla="*/ 590 h 695"/>
              <a:gd name="T8" fmla="*/ 552 w 892"/>
              <a:gd name="T9" fmla="*/ 499 h 695"/>
              <a:gd name="T10" fmla="*/ 451 w 892"/>
              <a:gd name="T11" fmla="*/ 590 h 695"/>
              <a:gd name="T12" fmla="*/ 474 w 892"/>
              <a:gd name="T13" fmla="*/ 663 h 695"/>
              <a:gd name="T14" fmla="*/ 476 w 892"/>
              <a:gd name="T15" fmla="*/ 684 h 695"/>
              <a:gd name="T16" fmla="*/ 457 w 892"/>
              <a:gd name="T17" fmla="*/ 694 h 695"/>
              <a:gd name="T18" fmla="*/ 457 w 892"/>
              <a:gd name="T19" fmla="*/ 694 h 695"/>
              <a:gd name="T20" fmla="*/ 450 w 892"/>
              <a:gd name="T21" fmla="*/ 694 h 695"/>
              <a:gd name="T22" fmla="*/ 243 w 892"/>
              <a:gd name="T23" fmla="*/ 694 h 695"/>
              <a:gd name="T24" fmla="*/ 230 w 892"/>
              <a:gd name="T25" fmla="*/ 694 h 695"/>
              <a:gd name="T26" fmla="*/ 196 w 892"/>
              <a:gd name="T27" fmla="*/ 694 h 695"/>
              <a:gd name="T28" fmla="*/ 196 w 892"/>
              <a:gd name="T29" fmla="*/ 459 h 695"/>
              <a:gd name="T30" fmla="*/ 196 w 892"/>
              <a:gd name="T31" fmla="*/ 453 h 695"/>
              <a:gd name="T32" fmla="*/ 195 w 892"/>
              <a:gd name="T33" fmla="*/ 453 h 695"/>
              <a:gd name="T34" fmla="*/ 196 w 892"/>
              <a:gd name="T35" fmla="*/ 453 h 695"/>
              <a:gd name="T36" fmla="*/ 152 w 892"/>
              <a:gd name="T37" fmla="*/ 405 h 695"/>
              <a:gd name="T38" fmla="*/ 127 w 892"/>
              <a:gd name="T39" fmla="*/ 411 h 695"/>
              <a:gd name="T40" fmla="*/ 65 w 892"/>
              <a:gd name="T41" fmla="*/ 432 h 695"/>
              <a:gd name="T42" fmla="*/ 0 w 892"/>
              <a:gd name="T43" fmla="*/ 357 h 695"/>
              <a:gd name="T44" fmla="*/ 65 w 892"/>
              <a:gd name="T45" fmla="*/ 281 h 695"/>
              <a:gd name="T46" fmla="*/ 127 w 892"/>
              <a:gd name="T47" fmla="*/ 302 h 695"/>
              <a:gd name="T48" fmla="*/ 151 w 892"/>
              <a:gd name="T49" fmla="*/ 308 h 695"/>
              <a:gd name="T50" fmla="*/ 195 w 892"/>
              <a:gd name="T51" fmla="*/ 262 h 695"/>
              <a:gd name="T52" fmla="*/ 184 w 892"/>
              <a:gd name="T53" fmla="*/ 262 h 695"/>
              <a:gd name="T54" fmla="*/ 186 w 892"/>
              <a:gd name="T55" fmla="*/ 262 h 695"/>
              <a:gd name="T56" fmla="*/ 195 w 892"/>
              <a:gd name="T57" fmla="*/ 262 h 695"/>
              <a:gd name="T58" fmla="*/ 195 w 892"/>
              <a:gd name="T59" fmla="*/ 261 h 695"/>
              <a:gd name="T60" fmla="*/ 196 w 892"/>
              <a:gd name="T61" fmla="*/ 261 h 695"/>
              <a:gd name="T62" fmla="*/ 196 w 892"/>
              <a:gd name="T63" fmla="*/ 260 h 695"/>
              <a:gd name="T64" fmla="*/ 196 w 892"/>
              <a:gd name="T65" fmla="*/ 255 h 695"/>
              <a:gd name="T66" fmla="*/ 196 w 892"/>
              <a:gd name="T67" fmla="*/ 0 h 695"/>
              <a:gd name="T68" fmla="*/ 237 w 892"/>
              <a:gd name="T69" fmla="*/ 1 h 695"/>
              <a:gd name="T70" fmla="*/ 330 w 892"/>
              <a:gd name="T71" fmla="*/ 1 h 695"/>
              <a:gd name="T72" fmla="*/ 341 w 892"/>
              <a:gd name="T73" fmla="*/ 1 h 695"/>
              <a:gd name="T74" fmla="*/ 449 w 892"/>
              <a:gd name="T75" fmla="*/ 1 h 695"/>
              <a:gd name="T76" fmla="*/ 648 w 892"/>
              <a:gd name="T77" fmla="*/ 1 h 695"/>
              <a:gd name="T78" fmla="*/ 648 w 892"/>
              <a:gd name="T79" fmla="*/ 1 h 695"/>
              <a:gd name="T80" fmla="*/ 649 w 892"/>
              <a:gd name="T81" fmla="*/ 1 h 695"/>
              <a:gd name="T82" fmla="*/ 859 w 892"/>
              <a:gd name="T83" fmla="*/ 1 h 695"/>
              <a:gd name="T84" fmla="*/ 890 w 892"/>
              <a:gd name="T85" fmla="*/ 1 h 695"/>
              <a:gd name="T86" fmla="*/ 890 w 892"/>
              <a:gd name="T87" fmla="*/ 257 h 695"/>
              <a:gd name="T88" fmla="*/ 890 w 892"/>
              <a:gd name="T89" fmla="*/ 261 h 695"/>
              <a:gd name="T90" fmla="*/ 890 w 892"/>
              <a:gd name="T91" fmla="*/ 459 h 695"/>
              <a:gd name="T92" fmla="*/ 890 w 892"/>
              <a:gd name="T93" fmla="*/ 694 h 695"/>
              <a:gd name="T94" fmla="*/ 655 w 892"/>
              <a:gd name="T95" fmla="*/ 694 h 695"/>
              <a:gd name="T96" fmla="*/ 650 w 892"/>
              <a:gd name="T97" fmla="*/ 694 h 695"/>
              <a:gd name="T98" fmla="*/ 648 w 892"/>
              <a:gd name="T99" fmla="*/ 695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92" h="695">
                <a:moveTo>
                  <a:pt x="648" y="695"/>
                </a:moveTo>
                <a:cubicBezTo>
                  <a:pt x="638" y="693"/>
                  <a:pt x="631" y="690"/>
                  <a:pt x="628" y="684"/>
                </a:cubicBezTo>
                <a:cubicBezTo>
                  <a:pt x="625" y="679"/>
                  <a:pt x="625" y="671"/>
                  <a:pt x="629" y="663"/>
                </a:cubicBezTo>
                <a:cubicBezTo>
                  <a:pt x="631" y="659"/>
                  <a:pt x="652" y="615"/>
                  <a:pt x="652" y="590"/>
                </a:cubicBezTo>
                <a:cubicBezTo>
                  <a:pt x="652" y="540"/>
                  <a:pt x="607" y="499"/>
                  <a:pt x="552" y="499"/>
                </a:cubicBezTo>
                <a:cubicBezTo>
                  <a:pt x="496" y="499"/>
                  <a:pt x="451" y="540"/>
                  <a:pt x="451" y="590"/>
                </a:cubicBezTo>
                <a:cubicBezTo>
                  <a:pt x="451" y="615"/>
                  <a:pt x="472" y="659"/>
                  <a:pt x="474" y="663"/>
                </a:cubicBezTo>
                <a:cubicBezTo>
                  <a:pt x="477" y="669"/>
                  <a:pt x="479" y="677"/>
                  <a:pt x="476" y="684"/>
                </a:cubicBezTo>
                <a:cubicBezTo>
                  <a:pt x="473" y="689"/>
                  <a:pt x="466" y="693"/>
                  <a:pt x="457" y="694"/>
                </a:cubicBezTo>
                <a:cubicBezTo>
                  <a:pt x="457" y="694"/>
                  <a:pt x="457" y="694"/>
                  <a:pt x="457" y="694"/>
                </a:cubicBezTo>
                <a:cubicBezTo>
                  <a:pt x="456" y="694"/>
                  <a:pt x="453" y="694"/>
                  <a:pt x="450" y="694"/>
                </a:cubicBezTo>
                <a:cubicBezTo>
                  <a:pt x="243" y="694"/>
                  <a:pt x="243" y="694"/>
                  <a:pt x="243" y="694"/>
                </a:cubicBezTo>
                <a:cubicBezTo>
                  <a:pt x="230" y="694"/>
                  <a:pt x="230" y="694"/>
                  <a:pt x="230" y="694"/>
                </a:cubicBezTo>
                <a:cubicBezTo>
                  <a:pt x="196" y="694"/>
                  <a:pt x="196" y="694"/>
                  <a:pt x="196" y="694"/>
                </a:cubicBezTo>
                <a:cubicBezTo>
                  <a:pt x="196" y="459"/>
                  <a:pt x="196" y="459"/>
                  <a:pt x="196" y="459"/>
                </a:cubicBezTo>
                <a:cubicBezTo>
                  <a:pt x="196" y="453"/>
                  <a:pt x="196" y="453"/>
                  <a:pt x="196" y="453"/>
                </a:cubicBezTo>
                <a:cubicBezTo>
                  <a:pt x="195" y="453"/>
                  <a:pt x="195" y="453"/>
                  <a:pt x="195" y="453"/>
                </a:cubicBezTo>
                <a:cubicBezTo>
                  <a:pt x="196" y="453"/>
                  <a:pt x="196" y="453"/>
                  <a:pt x="196" y="453"/>
                </a:cubicBezTo>
                <a:cubicBezTo>
                  <a:pt x="193" y="424"/>
                  <a:pt x="176" y="405"/>
                  <a:pt x="152" y="405"/>
                </a:cubicBezTo>
                <a:cubicBezTo>
                  <a:pt x="144" y="405"/>
                  <a:pt x="136" y="407"/>
                  <a:pt x="127" y="411"/>
                </a:cubicBezTo>
                <a:cubicBezTo>
                  <a:pt x="111" y="419"/>
                  <a:pt x="80" y="432"/>
                  <a:pt x="65" y="432"/>
                </a:cubicBezTo>
                <a:cubicBezTo>
                  <a:pt x="29" y="432"/>
                  <a:pt x="0" y="398"/>
                  <a:pt x="0" y="357"/>
                </a:cubicBezTo>
                <a:cubicBezTo>
                  <a:pt x="0" y="315"/>
                  <a:pt x="29" y="281"/>
                  <a:pt x="65" y="281"/>
                </a:cubicBezTo>
                <a:cubicBezTo>
                  <a:pt x="80" y="281"/>
                  <a:pt x="111" y="294"/>
                  <a:pt x="127" y="302"/>
                </a:cubicBezTo>
                <a:cubicBezTo>
                  <a:pt x="136" y="306"/>
                  <a:pt x="144" y="308"/>
                  <a:pt x="151" y="308"/>
                </a:cubicBezTo>
                <a:cubicBezTo>
                  <a:pt x="175" y="308"/>
                  <a:pt x="192" y="290"/>
                  <a:pt x="195" y="262"/>
                </a:cubicBezTo>
                <a:cubicBezTo>
                  <a:pt x="184" y="262"/>
                  <a:pt x="184" y="262"/>
                  <a:pt x="184" y="262"/>
                </a:cubicBezTo>
                <a:cubicBezTo>
                  <a:pt x="186" y="262"/>
                  <a:pt x="186" y="262"/>
                  <a:pt x="186" y="262"/>
                </a:cubicBezTo>
                <a:cubicBezTo>
                  <a:pt x="195" y="262"/>
                  <a:pt x="195" y="262"/>
                  <a:pt x="195" y="262"/>
                </a:cubicBezTo>
                <a:cubicBezTo>
                  <a:pt x="195" y="261"/>
                  <a:pt x="195" y="261"/>
                  <a:pt x="195" y="261"/>
                </a:cubicBezTo>
                <a:cubicBezTo>
                  <a:pt x="196" y="261"/>
                  <a:pt x="196" y="261"/>
                  <a:pt x="196" y="261"/>
                </a:cubicBezTo>
                <a:cubicBezTo>
                  <a:pt x="196" y="260"/>
                  <a:pt x="196" y="260"/>
                  <a:pt x="196" y="260"/>
                </a:cubicBezTo>
                <a:cubicBezTo>
                  <a:pt x="196" y="259"/>
                  <a:pt x="196" y="257"/>
                  <a:pt x="196" y="255"/>
                </a:cubicBezTo>
                <a:cubicBezTo>
                  <a:pt x="196" y="0"/>
                  <a:pt x="196" y="0"/>
                  <a:pt x="196" y="0"/>
                </a:cubicBezTo>
                <a:cubicBezTo>
                  <a:pt x="211" y="0"/>
                  <a:pt x="234" y="1"/>
                  <a:pt x="237" y="1"/>
                </a:cubicBezTo>
                <a:cubicBezTo>
                  <a:pt x="330" y="1"/>
                  <a:pt x="330" y="1"/>
                  <a:pt x="330" y="1"/>
                </a:cubicBezTo>
                <a:cubicBezTo>
                  <a:pt x="341" y="1"/>
                  <a:pt x="341" y="1"/>
                  <a:pt x="341" y="1"/>
                </a:cubicBezTo>
                <a:cubicBezTo>
                  <a:pt x="449" y="1"/>
                  <a:pt x="449" y="1"/>
                  <a:pt x="449" y="1"/>
                </a:cubicBezTo>
                <a:cubicBezTo>
                  <a:pt x="648" y="1"/>
                  <a:pt x="648" y="1"/>
                  <a:pt x="648" y="1"/>
                </a:cubicBezTo>
                <a:cubicBezTo>
                  <a:pt x="648" y="1"/>
                  <a:pt x="648" y="1"/>
                  <a:pt x="648" y="1"/>
                </a:cubicBezTo>
                <a:cubicBezTo>
                  <a:pt x="649" y="1"/>
                  <a:pt x="649" y="1"/>
                  <a:pt x="649" y="1"/>
                </a:cubicBezTo>
                <a:cubicBezTo>
                  <a:pt x="859" y="1"/>
                  <a:pt x="859" y="1"/>
                  <a:pt x="859" y="1"/>
                </a:cubicBezTo>
                <a:cubicBezTo>
                  <a:pt x="890" y="1"/>
                  <a:pt x="890" y="1"/>
                  <a:pt x="890" y="1"/>
                </a:cubicBezTo>
                <a:cubicBezTo>
                  <a:pt x="890" y="257"/>
                  <a:pt x="890" y="257"/>
                  <a:pt x="890" y="257"/>
                </a:cubicBezTo>
                <a:cubicBezTo>
                  <a:pt x="890" y="258"/>
                  <a:pt x="890" y="260"/>
                  <a:pt x="890" y="261"/>
                </a:cubicBezTo>
                <a:cubicBezTo>
                  <a:pt x="892" y="294"/>
                  <a:pt x="890" y="458"/>
                  <a:pt x="890" y="459"/>
                </a:cubicBezTo>
                <a:cubicBezTo>
                  <a:pt x="890" y="694"/>
                  <a:pt x="890" y="694"/>
                  <a:pt x="890" y="694"/>
                </a:cubicBezTo>
                <a:cubicBezTo>
                  <a:pt x="655" y="694"/>
                  <a:pt x="655" y="694"/>
                  <a:pt x="655" y="694"/>
                </a:cubicBezTo>
                <a:cubicBezTo>
                  <a:pt x="650" y="694"/>
                  <a:pt x="650" y="694"/>
                  <a:pt x="650" y="694"/>
                </a:cubicBezTo>
                <a:cubicBezTo>
                  <a:pt x="649" y="694"/>
                  <a:pt x="648" y="695"/>
                  <a:pt x="648" y="695"/>
                </a:cubicBezTo>
                <a:close/>
              </a:path>
            </a:pathLst>
          </a:custGeom>
          <a:solidFill>
            <a:srgbClr val="6BCBDB"/>
          </a:solidFill>
          <a:ln>
            <a:noFill/>
          </a:ln>
        </p:spPr>
        <p:txBody>
          <a:bodyPr vert="horz" wrap="square" lIns="34284" tIns="17143" rIns="34284" bIns="17143" numCol="1" anchor="t" anchorCtr="0" compatLnSpc="1">
            <a:prstTxWarp prst="textNoShape">
              <a:avLst/>
            </a:prstTxWarp>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533" b="1" i="0" u="none" strike="noStrike" kern="1200" cap="none" spc="0" normalizeH="0" baseline="0" noProof="0" dirty="0">
              <a:ln>
                <a:noFill/>
              </a:ln>
              <a:solidFill>
                <a:prstClr val="black"/>
              </a:solidFill>
              <a:effectLst/>
              <a:uLnTx/>
              <a:uFillTx/>
              <a:cs typeface="+mn-ea"/>
              <a:sym typeface="+mn-lt"/>
            </a:endParaRPr>
          </a:p>
        </p:txBody>
      </p:sp>
      <p:sp>
        <p:nvSpPr>
          <p:cNvPr id="25" name="Freeform 11"/>
          <p:cNvSpPr>
            <a:spLocks/>
          </p:cNvSpPr>
          <p:nvPr/>
        </p:nvSpPr>
        <p:spPr bwMode="auto">
          <a:xfrm>
            <a:off x="5028484" y="2014543"/>
            <a:ext cx="2260712" cy="2158888"/>
          </a:xfrm>
          <a:custGeom>
            <a:avLst/>
            <a:gdLst>
              <a:gd name="T0" fmla="*/ 252 w 728"/>
              <a:gd name="T1" fmla="*/ 694 h 695"/>
              <a:gd name="T2" fmla="*/ 247 w 728"/>
              <a:gd name="T3" fmla="*/ 694 h 695"/>
              <a:gd name="T4" fmla="*/ 0 w 728"/>
              <a:gd name="T5" fmla="*/ 694 h 695"/>
              <a:gd name="T6" fmla="*/ 0 w 728"/>
              <a:gd name="T7" fmla="*/ 459 h 695"/>
              <a:gd name="T8" fmla="*/ 0 w 728"/>
              <a:gd name="T9" fmla="*/ 455 h 695"/>
              <a:gd name="T10" fmla="*/ 0 w 728"/>
              <a:gd name="T11" fmla="*/ 455 h 695"/>
              <a:gd name="T12" fmla="*/ 20 w 728"/>
              <a:gd name="T13" fmla="*/ 431 h 695"/>
              <a:gd name="T14" fmla="*/ 33 w 728"/>
              <a:gd name="T15" fmla="*/ 434 h 695"/>
              <a:gd name="T16" fmla="*/ 110 w 728"/>
              <a:gd name="T17" fmla="*/ 457 h 695"/>
              <a:gd name="T18" fmla="*/ 206 w 728"/>
              <a:gd name="T19" fmla="*/ 357 h 695"/>
              <a:gd name="T20" fmla="*/ 110 w 728"/>
              <a:gd name="T21" fmla="*/ 256 h 695"/>
              <a:gd name="T22" fmla="*/ 33 w 728"/>
              <a:gd name="T23" fmla="*/ 279 h 695"/>
              <a:gd name="T24" fmla="*/ 20 w 728"/>
              <a:gd name="T25" fmla="*/ 283 h 695"/>
              <a:gd name="T26" fmla="*/ 1 w 728"/>
              <a:gd name="T27" fmla="*/ 260 h 695"/>
              <a:gd name="T28" fmla="*/ 0 w 728"/>
              <a:gd name="T29" fmla="*/ 259 h 695"/>
              <a:gd name="T30" fmla="*/ 0 w 728"/>
              <a:gd name="T31" fmla="*/ 259 h 695"/>
              <a:gd name="T32" fmla="*/ 0 w 728"/>
              <a:gd name="T33" fmla="*/ 255 h 695"/>
              <a:gd name="T34" fmla="*/ 0 w 728"/>
              <a:gd name="T35" fmla="*/ 1 h 695"/>
              <a:gd name="T36" fmla="*/ 33 w 728"/>
              <a:gd name="T37" fmla="*/ 1 h 695"/>
              <a:gd name="T38" fmla="*/ 253 w 728"/>
              <a:gd name="T39" fmla="*/ 1 h 695"/>
              <a:gd name="T40" fmla="*/ 254 w 728"/>
              <a:gd name="T41" fmla="*/ 1 h 695"/>
              <a:gd name="T42" fmla="*/ 254 w 728"/>
              <a:gd name="T43" fmla="*/ 1 h 695"/>
              <a:gd name="T44" fmla="*/ 463 w 728"/>
              <a:gd name="T45" fmla="*/ 1 h 695"/>
              <a:gd name="T46" fmla="*/ 589 w 728"/>
              <a:gd name="T47" fmla="*/ 1 h 695"/>
              <a:gd name="T48" fmla="*/ 589 w 728"/>
              <a:gd name="T49" fmla="*/ 0 h 695"/>
              <a:gd name="T50" fmla="*/ 685 w 728"/>
              <a:gd name="T51" fmla="*/ 0 h 695"/>
              <a:gd name="T52" fmla="*/ 728 w 728"/>
              <a:gd name="T53" fmla="*/ 0 h 695"/>
              <a:gd name="T54" fmla="*/ 728 w 728"/>
              <a:gd name="T55" fmla="*/ 255 h 695"/>
              <a:gd name="T56" fmla="*/ 728 w 728"/>
              <a:gd name="T57" fmla="*/ 260 h 695"/>
              <a:gd name="T58" fmla="*/ 709 w 728"/>
              <a:gd name="T59" fmla="*/ 282 h 695"/>
              <a:gd name="T60" fmla="*/ 695 w 728"/>
              <a:gd name="T61" fmla="*/ 279 h 695"/>
              <a:gd name="T62" fmla="*/ 619 w 728"/>
              <a:gd name="T63" fmla="*/ 256 h 695"/>
              <a:gd name="T64" fmla="*/ 523 w 728"/>
              <a:gd name="T65" fmla="*/ 356 h 695"/>
              <a:gd name="T66" fmla="*/ 619 w 728"/>
              <a:gd name="T67" fmla="*/ 457 h 695"/>
              <a:gd name="T68" fmla="*/ 695 w 728"/>
              <a:gd name="T69" fmla="*/ 434 h 695"/>
              <a:gd name="T70" fmla="*/ 709 w 728"/>
              <a:gd name="T71" fmla="*/ 431 h 695"/>
              <a:gd name="T72" fmla="*/ 728 w 728"/>
              <a:gd name="T73" fmla="*/ 454 h 695"/>
              <a:gd name="T74" fmla="*/ 728 w 728"/>
              <a:gd name="T75" fmla="*/ 459 h 695"/>
              <a:gd name="T76" fmla="*/ 728 w 728"/>
              <a:gd name="T77" fmla="*/ 694 h 695"/>
              <a:gd name="T78" fmla="*/ 679 w 728"/>
              <a:gd name="T79" fmla="*/ 694 h 695"/>
              <a:gd name="T80" fmla="*/ 679 w 728"/>
              <a:gd name="T81" fmla="*/ 694 h 695"/>
              <a:gd name="T82" fmla="*/ 461 w 728"/>
              <a:gd name="T83" fmla="*/ 694 h 695"/>
              <a:gd name="T84" fmla="*/ 454 w 728"/>
              <a:gd name="T85" fmla="*/ 694 h 695"/>
              <a:gd name="T86" fmla="*/ 454 w 728"/>
              <a:gd name="T87" fmla="*/ 694 h 695"/>
              <a:gd name="T88" fmla="*/ 434 w 728"/>
              <a:gd name="T89" fmla="*/ 684 h 695"/>
              <a:gd name="T90" fmla="*/ 436 w 728"/>
              <a:gd name="T91" fmla="*/ 663 h 695"/>
              <a:gd name="T92" fmla="*/ 461 w 728"/>
              <a:gd name="T93" fmla="*/ 590 h 695"/>
              <a:gd name="T94" fmla="*/ 355 w 728"/>
              <a:gd name="T95" fmla="*/ 499 h 695"/>
              <a:gd name="T96" fmla="*/ 249 w 728"/>
              <a:gd name="T97" fmla="*/ 590 h 695"/>
              <a:gd name="T98" fmla="*/ 274 w 728"/>
              <a:gd name="T99" fmla="*/ 663 h 695"/>
              <a:gd name="T100" fmla="*/ 275 w 728"/>
              <a:gd name="T101" fmla="*/ 684 h 695"/>
              <a:gd name="T102" fmla="*/ 254 w 728"/>
              <a:gd name="T103" fmla="*/ 695 h 695"/>
              <a:gd name="T104" fmla="*/ 252 w 728"/>
              <a:gd name="T105" fmla="*/ 694 h 6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28" h="695">
                <a:moveTo>
                  <a:pt x="252" y="694"/>
                </a:moveTo>
                <a:cubicBezTo>
                  <a:pt x="247" y="694"/>
                  <a:pt x="247" y="694"/>
                  <a:pt x="247" y="694"/>
                </a:cubicBezTo>
                <a:cubicBezTo>
                  <a:pt x="0" y="694"/>
                  <a:pt x="0" y="694"/>
                  <a:pt x="0" y="694"/>
                </a:cubicBezTo>
                <a:cubicBezTo>
                  <a:pt x="0" y="459"/>
                  <a:pt x="0" y="459"/>
                  <a:pt x="0" y="459"/>
                </a:cubicBezTo>
                <a:cubicBezTo>
                  <a:pt x="0" y="455"/>
                  <a:pt x="0" y="455"/>
                  <a:pt x="0" y="455"/>
                </a:cubicBezTo>
                <a:cubicBezTo>
                  <a:pt x="0" y="455"/>
                  <a:pt x="0" y="455"/>
                  <a:pt x="0" y="455"/>
                </a:cubicBezTo>
                <a:cubicBezTo>
                  <a:pt x="1" y="449"/>
                  <a:pt x="4" y="431"/>
                  <a:pt x="20" y="431"/>
                </a:cubicBezTo>
                <a:cubicBezTo>
                  <a:pt x="24" y="431"/>
                  <a:pt x="28" y="432"/>
                  <a:pt x="33" y="434"/>
                </a:cubicBezTo>
                <a:cubicBezTo>
                  <a:pt x="38" y="436"/>
                  <a:pt x="84" y="457"/>
                  <a:pt x="110" y="457"/>
                </a:cubicBezTo>
                <a:cubicBezTo>
                  <a:pt x="163" y="457"/>
                  <a:pt x="206" y="412"/>
                  <a:pt x="206" y="357"/>
                </a:cubicBezTo>
                <a:cubicBezTo>
                  <a:pt x="206" y="301"/>
                  <a:pt x="163" y="256"/>
                  <a:pt x="110" y="256"/>
                </a:cubicBezTo>
                <a:cubicBezTo>
                  <a:pt x="84" y="256"/>
                  <a:pt x="38" y="277"/>
                  <a:pt x="33" y="279"/>
                </a:cubicBezTo>
                <a:cubicBezTo>
                  <a:pt x="28" y="281"/>
                  <a:pt x="24" y="283"/>
                  <a:pt x="20" y="283"/>
                </a:cubicBezTo>
                <a:cubicBezTo>
                  <a:pt x="5" y="283"/>
                  <a:pt x="1" y="267"/>
                  <a:pt x="1" y="260"/>
                </a:cubicBezTo>
                <a:cubicBezTo>
                  <a:pt x="0" y="259"/>
                  <a:pt x="0" y="259"/>
                  <a:pt x="0" y="259"/>
                </a:cubicBezTo>
                <a:cubicBezTo>
                  <a:pt x="0" y="259"/>
                  <a:pt x="0" y="259"/>
                  <a:pt x="0" y="259"/>
                </a:cubicBezTo>
                <a:cubicBezTo>
                  <a:pt x="0" y="258"/>
                  <a:pt x="0" y="255"/>
                  <a:pt x="0" y="255"/>
                </a:cubicBezTo>
                <a:cubicBezTo>
                  <a:pt x="0" y="1"/>
                  <a:pt x="0" y="1"/>
                  <a:pt x="0" y="1"/>
                </a:cubicBezTo>
                <a:cubicBezTo>
                  <a:pt x="33" y="1"/>
                  <a:pt x="33" y="1"/>
                  <a:pt x="33" y="1"/>
                </a:cubicBezTo>
                <a:cubicBezTo>
                  <a:pt x="253" y="1"/>
                  <a:pt x="253" y="1"/>
                  <a:pt x="253" y="1"/>
                </a:cubicBezTo>
                <a:cubicBezTo>
                  <a:pt x="254" y="1"/>
                  <a:pt x="254" y="1"/>
                  <a:pt x="254" y="1"/>
                </a:cubicBezTo>
                <a:cubicBezTo>
                  <a:pt x="254" y="1"/>
                  <a:pt x="254" y="1"/>
                  <a:pt x="254" y="1"/>
                </a:cubicBezTo>
                <a:cubicBezTo>
                  <a:pt x="463" y="1"/>
                  <a:pt x="463" y="1"/>
                  <a:pt x="463" y="1"/>
                </a:cubicBezTo>
                <a:cubicBezTo>
                  <a:pt x="589" y="1"/>
                  <a:pt x="589" y="1"/>
                  <a:pt x="589" y="1"/>
                </a:cubicBezTo>
                <a:cubicBezTo>
                  <a:pt x="589" y="0"/>
                  <a:pt x="589" y="0"/>
                  <a:pt x="589" y="0"/>
                </a:cubicBezTo>
                <a:cubicBezTo>
                  <a:pt x="685" y="0"/>
                  <a:pt x="685" y="0"/>
                  <a:pt x="685" y="0"/>
                </a:cubicBezTo>
                <a:cubicBezTo>
                  <a:pt x="688" y="0"/>
                  <a:pt x="712" y="0"/>
                  <a:pt x="728" y="0"/>
                </a:cubicBezTo>
                <a:cubicBezTo>
                  <a:pt x="728" y="255"/>
                  <a:pt x="728" y="255"/>
                  <a:pt x="728" y="255"/>
                </a:cubicBezTo>
                <a:cubicBezTo>
                  <a:pt x="728" y="257"/>
                  <a:pt x="728" y="259"/>
                  <a:pt x="728" y="260"/>
                </a:cubicBezTo>
                <a:cubicBezTo>
                  <a:pt x="727" y="266"/>
                  <a:pt x="724" y="282"/>
                  <a:pt x="709" y="282"/>
                </a:cubicBezTo>
                <a:cubicBezTo>
                  <a:pt x="705" y="282"/>
                  <a:pt x="700" y="281"/>
                  <a:pt x="695" y="279"/>
                </a:cubicBezTo>
                <a:cubicBezTo>
                  <a:pt x="690" y="277"/>
                  <a:pt x="645" y="256"/>
                  <a:pt x="619" y="256"/>
                </a:cubicBezTo>
                <a:cubicBezTo>
                  <a:pt x="566" y="256"/>
                  <a:pt x="523" y="301"/>
                  <a:pt x="523" y="356"/>
                </a:cubicBezTo>
                <a:cubicBezTo>
                  <a:pt x="523" y="412"/>
                  <a:pt x="566" y="457"/>
                  <a:pt x="619" y="457"/>
                </a:cubicBezTo>
                <a:cubicBezTo>
                  <a:pt x="645" y="457"/>
                  <a:pt x="690" y="436"/>
                  <a:pt x="695" y="434"/>
                </a:cubicBezTo>
                <a:cubicBezTo>
                  <a:pt x="700" y="432"/>
                  <a:pt x="705" y="431"/>
                  <a:pt x="709" y="431"/>
                </a:cubicBezTo>
                <a:cubicBezTo>
                  <a:pt x="724" y="431"/>
                  <a:pt x="728" y="447"/>
                  <a:pt x="728" y="454"/>
                </a:cubicBezTo>
                <a:cubicBezTo>
                  <a:pt x="728" y="459"/>
                  <a:pt x="728" y="459"/>
                  <a:pt x="728" y="459"/>
                </a:cubicBezTo>
                <a:cubicBezTo>
                  <a:pt x="728" y="694"/>
                  <a:pt x="728" y="694"/>
                  <a:pt x="728" y="694"/>
                </a:cubicBezTo>
                <a:cubicBezTo>
                  <a:pt x="679" y="694"/>
                  <a:pt x="679" y="694"/>
                  <a:pt x="679" y="694"/>
                </a:cubicBezTo>
                <a:cubicBezTo>
                  <a:pt x="679" y="694"/>
                  <a:pt x="679" y="694"/>
                  <a:pt x="679" y="694"/>
                </a:cubicBezTo>
                <a:cubicBezTo>
                  <a:pt x="461" y="694"/>
                  <a:pt x="461" y="694"/>
                  <a:pt x="461" y="694"/>
                </a:cubicBezTo>
                <a:cubicBezTo>
                  <a:pt x="458" y="694"/>
                  <a:pt x="455" y="694"/>
                  <a:pt x="454" y="694"/>
                </a:cubicBezTo>
                <a:cubicBezTo>
                  <a:pt x="454" y="694"/>
                  <a:pt x="454" y="694"/>
                  <a:pt x="454" y="694"/>
                </a:cubicBezTo>
                <a:cubicBezTo>
                  <a:pt x="445" y="693"/>
                  <a:pt x="438" y="689"/>
                  <a:pt x="434" y="684"/>
                </a:cubicBezTo>
                <a:cubicBezTo>
                  <a:pt x="431" y="677"/>
                  <a:pt x="433" y="669"/>
                  <a:pt x="436" y="663"/>
                </a:cubicBezTo>
                <a:cubicBezTo>
                  <a:pt x="439" y="659"/>
                  <a:pt x="461" y="615"/>
                  <a:pt x="461" y="590"/>
                </a:cubicBezTo>
                <a:cubicBezTo>
                  <a:pt x="461" y="540"/>
                  <a:pt x="413" y="499"/>
                  <a:pt x="355" y="499"/>
                </a:cubicBezTo>
                <a:cubicBezTo>
                  <a:pt x="296" y="499"/>
                  <a:pt x="249" y="540"/>
                  <a:pt x="249" y="590"/>
                </a:cubicBezTo>
                <a:cubicBezTo>
                  <a:pt x="249" y="615"/>
                  <a:pt x="271" y="659"/>
                  <a:pt x="274" y="663"/>
                </a:cubicBezTo>
                <a:cubicBezTo>
                  <a:pt x="278" y="671"/>
                  <a:pt x="278" y="679"/>
                  <a:pt x="275" y="684"/>
                </a:cubicBezTo>
                <a:cubicBezTo>
                  <a:pt x="272" y="690"/>
                  <a:pt x="264" y="693"/>
                  <a:pt x="254" y="695"/>
                </a:cubicBezTo>
                <a:cubicBezTo>
                  <a:pt x="253" y="694"/>
                  <a:pt x="252" y="694"/>
                  <a:pt x="252" y="694"/>
                </a:cubicBezTo>
              </a:path>
            </a:pathLst>
          </a:custGeom>
          <a:solidFill>
            <a:srgbClr val="FDCB2A"/>
          </a:solidFill>
          <a:ln>
            <a:noFill/>
          </a:ln>
        </p:spPr>
        <p:txBody>
          <a:bodyPr vert="horz" wrap="square" lIns="34284" tIns="17143" rIns="34284" bIns="17143" numCol="1" anchor="t" anchorCtr="0" compatLnSpc="1">
            <a:prstTxWarp prst="textNoShape">
              <a:avLst/>
            </a:prstTxWarp>
          </a:bodyP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533" b="1" i="0" u="none" strike="noStrike" kern="1200" cap="none" spc="0" normalizeH="0" baseline="0" noProof="0" dirty="0">
              <a:ln>
                <a:noFill/>
              </a:ln>
              <a:solidFill>
                <a:prstClr val="black"/>
              </a:solidFill>
              <a:effectLst/>
              <a:uLnTx/>
              <a:uFillTx/>
              <a:cs typeface="+mn-ea"/>
              <a:sym typeface="+mn-lt"/>
            </a:endParaRPr>
          </a:p>
        </p:txBody>
      </p:sp>
      <p:sp>
        <p:nvSpPr>
          <p:cNvPr id="27" name="Rectangle 26"/>
          <p:cNvSpPr/>
          <p:nvPr/>
        </p:nvSpPr>
        <p:spPr>
          <a:xfrm>
            <a:off x="2884150" y="2677943"/>
            <a:ext cx="829112" cy="621087"/>
          </a:xfrm>
          <a:prstGeom prst="rect">
            <a:avLst/>
          </a:prstGeom>
        </p:spPr>
        <p:txBody>
          <a:bodyPr wrap="none" lIns="86697" tIns="43348" rIns="86697" bIns="4334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467" b="0" i="0" u="none" strike="noStrike" kern="1200" cap="none" spc="0" normalizeH="0" baseline="0" noProof="0" dirty="0">
                <a:ln>
                  <a:noFill/>
                </a:ln>
                <a:solidFill>
                  <a:prstClr val="white"/>
                </a:solidFill>
                <a:effectLst/>
                <a:uLnTx/>
                <a:uFillTx/>
                <a:cs typeface="+mn-ea"/>
                <a:sym typeface="+mn-lt"/>
              </a:rPr>
              <a:t>01 </a:t>
            </a:r>
          </a:p>
        </p:txBody>
      </p:sp>
      <p:sp>
        <p:nvSpPr>
          <p:cNvPr id="28" name="Rectangle 27"/>
          <p:cNvSpPr/>
          <p:nvPr/>
        </p:nvSpPr>
        <p:spPr>
          <a:xfrm>
            <a:off x="5770244" y="2677943"/>
            <a:ext cx="829112" cy="621087"/>
          </a:xfrm>
          <a:prstGeom prst="rect">
            <a:avLst/>
          </a:prstGeom>
        </p:spPr>
        <p:txBody>
          <a:bodyPr wrap="none" lIns="86697" tIns="43348" rIns="86697" bIns="4334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467" b="0" i="0" u="none" strike="noStrike" kern="1200" cap="none" spc="0" normalizeH="0" baseline="0" noProof="0" dirty="0">
                <a:ln>
                  <a:noFill/>
                </a:ln>
                <a:solidFill>
                  <a:prstClr val="white"/>
                </a:solidFill>
                <a:effectLst/>
                <a:uLnTx/>
                <a:uFillTx/>
                <a:cs typeface="+mn-ea"/>
                <a:sym typeface="+mn-lt"/>
              </a:rPr>
              <a:t>02 </a:t>
            </a:r>
          </a:p>
        </p:txBody>
      </p:sp>
      <p:sp>
        <p:nvSpPr>
          <p:cNvPr id="29" name="Rectangle 28"/>
          <p:cNvSpPr/>
          <p:nvPr/>
        </p:nvSpPr>
        <p:spPr>
          <a:xfrm>
            <a:off x="8598616" y="2677943"/>
            <a:ext cx="829112" cy="621087"/>
          </a:xfrm>
          <a:prstGeom prst="rect">
            <a:avLst/>
          </a:prstGeom>
        </p:spPr>
        <p:txBody>
          <a:bodyPr wrap="none" lIns="86697" tIns="43348" rIns="86697" bIns="43348">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3467" b="0" i="0" u="none" strike="noStrike" kern="1200" cap="none" spc="0" normalizeH="0" baseline="0" noProof="0" dirty="0">
                <a:ln>
                  <a:noFill/>
                </a:ln>
                <a:solidFill>
                  <a:prstClr val="white"/>
                </a:solidFill>
                <a:effectLst/>
                <a:uLnTx/>
                <a:uFillTx/>
                <a:cs typeface="+mn-ea"/>
                <a:sym typeface="+mn-lt"/>
              </a:rPr>
              <a:t>03 </a:t>
            </a:r>
          </a:p>
        </p:txBody>
      </p:sp>
      <p:sp>
        <p:nvSpPr>
          <p:cNvPr id="30" name="TextBox 29"/>
          <p:cNvSpPr txBox="1"/>
          <p:nvPr/>
        </p:nvSpPr>
        <p:spPr>
          <a:xfrm>
            <a:off x="4885845" y="4453613"/>
            <a:ext cx="1341763" cy="225383"/>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srgbClr val="FDCB2A"/>
                </a:solidFill>
                <a:effectLst/>
                <a:uLnTx/>
                <a:uFillTx/>
                <a:cs typeface="+mn-ea"/>
                <a:sym typeface="+mn-lt"/>
              </a:rPr>
              <a:t>请替换文字内容</a:t>
            </a:r>
            <a:endParaRPr kumimoji="0" lang="en-US" sz="1333" b="0" i="0" u="none" strike="noStrike" kern="1200" cap="none" spc="0" normalizeH="0" baseline="0" noProof="0" dirty="0">
              <a:ln>
                <a:noFill/>
              </a:ln>
              <a:solidFill>
                <a:srgbClr val="FDCB2A"/>
              </a:solidFill>
              <a:effectLst/>
              <a:uLnTx/>
              <a:uFillTx/>
              <a:cs typeface="+mn-ea"/>
              <a:sym typeface="+mn-lt"/>
            </a:endParaRPr>
          </a:p>
        </p:txBody>
      </p:sp>
      <p:sp>
        <p:nvSpPr>
          <p:cNvPr id="31" name="TextBox 30"/>
          <p:cNvSpPr txBox="1"/>
          <p:nvPr/>
        </p:nvSpPr>
        <p:spPr>
          <a:xfrm>
            <a:off x="4885844" y="4748093"/>
            <a:ext cx="2558541" cy="590931"/>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输入替换内容请输入内容输入替换内容请输入内容输入替换内容请输入内容输入替换内容请输入内容输入替换内容请输入内容输入替换内容请输入内容输入替换内容请输入内容输入替换内容请输入内容</a:t>
            </a:r>
          </a:p>
        </p:txBody>
      </p:sp>
      <p:sp>
        <p:nvSpPr>
          <p:cNvPr id="32" name="TextBox 31"/>
          <p:cNvSpPr txBox="1"/>
          <p:nvPr/>
        </p:nvSpPr>
        <p:spPr>
          <a:xfrm>
            <a:off x="7728644" y="4453613"/>
            <a:ext cx="1341763" cy="225383"/>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srgbClr val="FDCB2A"/>
                </a:solidFill>
                <a:effectLst/>
                <a:uLnTx/>
                <a:uFillTx/>
                <a:cs typeface="+mn-ea"/>
                <a:sym typeface="+mn-lt"/>
              </a:rPr>
              <a:t>请替换文字内容</a:t>
            </a:r>
            <a:endParaRPr kumimoji="0" lang="en-US" sz="1333" b="0" i="0" u="none" strike="noStrike" kern="1200" cap="none" spc="0" normalizeH="0" baseline="0" noProof="0" dirty="0">
              <a:ln>
                <a:noFill/>
              </a:ln>
              <a:solidFill>
                <a:srgbClr val="FDCB2A"/>
              </a:solidFill>
              <a:effectLst/>
              <a:uLnTx/>
              <a:uFillTx/>
              <a:cs typeface="+mn-ea"/>
              <a:sym typeface="+mn-lt"/>
            </a:endParaRPr>
          </a:p>
        </p:txBody>
      </p:sp>
      <p:sp>
        <p:nvSpPr>
          <p:cNvPr id="33" name="TextBox 32"/>
          <p:cNvSpPr txBox="1"/>
          <p:nvPr/>
        </p:nvSpPr>
        <p:spPr>
          <a:xfrm>
            <a:off x="7728644" y="4748093"/>
            <a:ext cx="2558541" cy="590931"/>
          </a:xfrm>
          <a:prstGeom prst="rect">
            <a:avLst/>
          </a:prstGeom>
          <a:noFill/>
        </p:spPr>
        <p:txBody>
          <a:bodyPr wrap="square" lIns="0" tIns="0" rIns="0" bIns="0" rtlCol="0">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输入替换内容请输入内容输入替换内容请输入内容输入替换内容请输入内容输入替换内容请输入内容输入替换内容请输入内容输入替换内容请输入内容输入替换内容请输入内容输入替换内容请输入内容</a:t>
            </a:r>
          </a:p>
        </p:txBody>
      </p:sp>
    </p:spTree>
    <p:extLst>
      <p:ext uri="{BB962C8B-B14F-4D97-AF65-F5344CB8AC3E}">
        <p14:creationId xmlns:p14="http://schemas.microsoft.com/office/powerpoint/2010/main" xmlns="" val="271826122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99"/>
                                        </p:tgtEl>
                                        <p:attrNameLst>
                                          <p:attrName>style.visibility</p:attrName>
                                        </p:attrNameLst>
                                      </p:cBhvr>
                                      <p:to>
                                        <p:strVal val="visible"/>
                                      </p:to>
                                    </p:set>
                                    <p:animEffect transition="in" filter="wipe(right)">
                                      <p:cBhvr>
                                        <p:cTn id="7" dur="500"/>
                                        <p:tgtEl>
                                          <p:spTgt spid="9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wipe(right)">
                                      <p:cBhvr>
                                        <p:cTn id="10" dur="500"/>
                                        <p:tgtEl>
                                          <p:spTgt spid="101"/>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30"/>
                                        </p:tgtEl>
                                        <p:attrNameLst>
                                          <p:attrName>style.visibility</p:attrName>
                                        </p:attrNameLst>
                                      </p:cBhvr>
                                      <p:to>
                                        <p:strVal val="visible"/>
                                      </p:to>
                                    </p:set>
                                    <p:animEffect transition="in" filter="wipe(right)">
                                      <p:cBhvr>
                                        <p:cTn id="13" dur="500"/>
                                        <p:tgtEl>
                                          <p:spTgt spid="30"/>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1"/>
                                        </p:tgtEl>
                                        <p:attrNameLst>
                                          <p:attrName>style.visibility</p:attrName>
                                        </p:attrNameLst>
                                      </p:cBhvr>
                                      <p:to>
                                        <p:strVal val="visible"/>
                                      </p:to>
                                    </p:set>
                                    <p:animEffect transition="in" filter="wipe(right)">
                                      <p:cBhvr>
                                        <p:cTn id="16" dur="500"/>
                                        <p:tgtEl>
                                          <p:spTgt spid="31"/>
                                        </p:tgtEl>
                                      </p:cBhvr>
                                    </p:animEffect>
                                  </p:childTnLst>
                                </p:cTn>
                              </p:par>
                              <p:par>
                                <p:cTn id="17" presetID="22" presetClass="entr" presetSubtype="2"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wipe(right)">
                                      <p:cBhvr>
                                        <p:cTn id="19" dur="500"/>
                                        <p:tgtEl>
                                          <p:spTgt spid="32"/>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right)">
                                      <p:cBhvr>
                                        <p:cTn id="22" dur="500"/>
                                        <p:tgtEl>
                                          <p:spTgt spid="33"/>
                                        </p:tgtEl>
                                      </p:cBhvr>
                                    </p:animEffect>
                                  </p:childTnLst>
                                </p:cTn>
                              </p:par>
                              <p:par>
                                <p:cTn id="23" presetID="53" presetClass="entr" presetSubtype="16"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anim calcmode="lin" valueType="num">
                                      <p:cBhvr>
                                        <p:cTn id="25" dur="500" fill="hold"/>
                                        <p:tgtEl>
                                          <p:spTgt spid="27"/>
                                        </p:tgtEl>
                                        <p:attrNameLst>
                                          <p:attrName>ppt_w</p:attrName>
                                        </p:attrNameLst>
                                      </p:cBhvr>
                                      <p:tavLst>
                                        <p:tav tm="0">
                                          <p:val>
                                            <p:fltVal val="0"/>
                                          </p:val>
                                        </p:tav>
                                        <p:tav tm="100000">
                                          <p:val>
                                            <p:strVal val="#ppt_w"/>
                                          </p:val>
                                        </p:tav>
                                      </p:tavLst>
                                    </p:anim>
                                    <p:anim calcmode="lin" valueType="num">
                                      <p:cBhvr>
                                        <p:cTn id="26" dur="500" fill="hold"/>
                                        <p:tgtEl>
                                          <p:spTgt spid="27"/>
                                        </p:tgtEl>
                                        <p:attrNameLst>
                                          <p:attrName>ppt_h</p:attrName>
                                        </p:attrNameLst>
                                      </p:cBhvr>
                                      <p:tavLst>
                                        <p:tav tm="0">
                                          <p:val>
                                            <p:fltVal val="0"/>
                                          </p:val>
                                        </p:tav>
                                        <p:tav tm="100000">
                                          <p:val>
                                            <p:strVal val="#ppt_h"/>
                                          </p:val>
                                        </p:tav>
                                      </p:tavLst>
                                    </p:anim>
                                    <p:animEffect transition="in" filter="fade">
                                      <p:cBhvr>
                                        <p:cTn id="27" dur="500"/>
                                        <p:tgtEl>
                                          <p:spTgt spid="27"/>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23"/>
                                        </p:tgtEl>
                                        <p:attrNameLst>
                                          <p:attrName>style.visibility</p:attrName>
                                        </p:attrNameLst>
                                      </p:cBhvr>
                                      <p:to>
                                        <p:strVal val="visible"/>
                                      </p:to>
                                    </p:set>
                                    <p:anim calcmode="lin" valueType="num">
                                      <p:cBhvr>
                                        <p:cTn id="30" dur="500" fill="hold"/>
                                        <p:tgtEl>
                                          <p:spTgt spid="23"/>
                                        </p:tgtEl>
                                        <p:attrNameLst>
                                          <p:attrName>ppt_w</p:attrName>
                                        </p:attrNameLst>
                                      </p:cBhvr>
                                      <p:tavLst>
                                        <p:tav tm="0">
                                          <p:val>
                                            <p:fltVal val="0"/>
                                          </p:val>
                                        </p:tav>
                                        <p:tav tm="100000">
                                          <p:val>
                                            <p:strVal val="#ppt_w"/>
                                          </p:val>
                                        </p:tav>
                                      </p:tavLst>
                                    </p:anim>
                                    <p:anim calcmode="lin" valueType="num">
                                      <p:cBhvr>
                                        <p:cTn id="31" dur="500" fill="hold"/>
                                        <p:tgtEl>
                                          <p:spTgt spid="23"/>
                                        </p:tgtEl>
                                        <p:attrNameLst>
                                          <p:attrName>ppt_h</p:attrName>
                                        </p:attrNameLst>
                                      </p:cBhvr>
                                      <p:tavLst>
                                        <p:tav tm="0">
                                          <p:val>
                                            <p:fltVal val="0"/>
                                          </p:val>
                                        </p:tav>
                                        <p:tav tm="100000">
                                          <p:val>
                                            <p:strVal val="#ppt_h"/>
                                          </p:val>
                                        </p:tav>
                                      </p:tavLst>
                                    </p:anim>
                                    <p:animEffect transition="in" filter="fade">
                                      <p:cBhvr>
                                        <p:cTn id="32" dur="500"/>
                                        <p:tgtEl>
                                          <p:spTgt spid="23"/>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25"/>
                                        </p:tgtEl>
                                        <p:attrNameLst>
                                          <p:attrName>style.visibility</p:attrName>
                                        </p:attrNameLst>
                                      </p:cBhvr>
                                      <p:to>
                                        <p:strVal val="visible"/>
                                      </p:to>
                                    </p:set>
                                    <p:anim calcmode="lin" valueType="num">
                                      <p:cBhvr>
                                        <p:cTn id="35" dur="500" fill="hold"/>
                                        <p:tgtEl>
                                          <p:spTgt spid="25"/>
                                        </p:tgtEl>
                                        <p:attrNameLst>
                                          <p:attrName>ppt_w</p:attrName>
                                        </p:attrNameLst>
                                      </p:cBhvr>
                                      <p:tavLst>
                                        <p:tav tm="0">
                                          <p:val>
                                            <p:fltVal val="0"/>
                                          </p:val>
                                        </p:tav>
                                        <p:tav tm="100000">
                                          <p:val>
                                            <p:strVal val="#ppt_w"/>
                                          </p:val>
                                        </p:tav>
                                      </p:tavLst>
                                    </p:anim>
                                    <p:anim calcmode="lin" valueType="num">
                                      <p:cBhvr>
                                        <p:cTn id="36" dur="500" fill="hold"/>
                                        <p:tgtEl>
                                          <p:spTgt spid="25"/>
                                        </p:tgtEl>
                                        <p:attrNameLst>
                                          <p:attrName>ppt_h</p:attrName>
                                        </p:attrNameLst>
                                      </p:cBhvr>
                                      <p:tavLst>
                                        <p:tav tm="0">
                                          <p:val>
                                            <p:fltVal val="0"/>
                                          </p:val>
                                        </p:tav>
                                        <p:tav tm="100000">
                                          <p:val>
                                            <p:strVal val="#ppt_h"/>
                                          </p:val>
                                        </p:tav>
                                      </p:tavLst>
                                    </p:anim>
                                    <p:animEffect transition="in" filter="fade">
                                      <p:cBhvr>
                                        <p:cTn id="37" dur="500"/>
                                        <p:tgtEl>
                                          <p:spTgt spid="25"/>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28"/>
                                        </p:tgtEl>
                                        <p:attrNameLst>
                                          <p:attrName>style.visibility</p:attrName>
                                        </p:attrNameLst>
                                      </p:cBhvr>
                                      <p:to>
                                        <p:strVal val="visible"/>
                                      </p:to>
                                    </p:set>
                                    <p:anim calcmode="lin" valueType="num">
                                      <p:cBhvr>
                                        <p:cTn id="40" dur="500" fill="hold"/>
                                        <p:tgtEl>
                                          <p:spTgt spid="28"/>
                                        </p:tgtEl>
                                        <p:attrNameLst>
                                          <p:attrName>ppt_w</p:attrName>
                                        </p:attrNameLst>
                                      </p:cBhvr>
                                      <p:tavLst>
                                        <p:tav tm="0">
                                          <p:val>
                                            <p:fltVal val="0"/>
                                          </p:val>
                                        </p:tav>
                                        <p:tav tm="100000">
                                          <p:val>
                                            <p:strVal val="#ppt_w"/>
                                          </p:val>
                                        </p:tav>
                                      </p:tavLst>
                                    </p:anim>
                                    <p:anim calcmode="lin" valueType="num">
                                      <p:cBhvr>
                                        <p:cTn id="41" dur="500" fill="hold"/>
                                        <p:tgtEl>
                                          <p:spTgt spid="28"/>
                                        </p:tgtEl>
                                        <p:attrNameLst>
                                          <p:attrName>ppt_h</p:attrName>
                                        </p:attrNameLst>
                                      </p:cBhvr>
                                      <p:tavLst>
                                        <p:tav tm="0">
                                          <p:val>
                                            <p:fltVal val="0"/>
                                          </p:val>
                                        </p:tav>
                                        <p:tav tm="100000">
                                          <p:val>
                                            <p:strVal val="#ppt_h"/>
                                          </p:val>
                                        </p:tav>
                                      </p:tavLst>
                                    </p:anim>
                                    <p:animEffect transition="in" filter="fade">
                                      <p:cBhvr>
                                        <p:cTn id="42" dur="500"/>
                                        <p:tgtEl>
                                          <p:spTgt spid="28"/>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24"/>
                                        </p:tgtEl>
                                        <p:attrNameLst>
                                          <p:attrName>style.visibility</p:attrName>
                                        </p:attrNameLst>
                                      </p:cBhvr>
                                      <p:to>
                                        <p:strVal val="visible"/>
                                      </p:to>
                                    </p:set>
                                    <p:anim calcmode="lin" valueType="num">
                                      <p:cBhvr>
                                        <p:cTn id="45" dur="500" fill="hold"/>
                                        <p:tgtEl>
                                          <p:spTgt spid="24"/>
                                        </p:tgtEl>
                                        <p:attrNameLst>
                                          <p:attrName>ppt_w</p:attrName>
                                        </p:attrNameLst>
                                      </p:cBhvr>
                                      <p:tavLst>
                                        <p:tav tm="0">
                                          <p:val>
                                            <p:fltVal val="0"/>
                                          </p:val>
                                        </p:tav>
                                        <p:tav tm="100000">
                                          <p:val>
                                            <p:strVal val="#ppt_w"/>
                                          </p:val>
                                        </p:tav>
                                      </p:tavLst>
                                    </p:anim>
                                    <p:anim calcmode="lin" valueType="num">
                                      <p:cBhvr>
                                        <p:cTn id="46" dur="500" fill="hold"/>
                                        <p:tgtEl>
                                          <p:spTgt spid="24"/>
                                        </p:tgtEl>
                                        <p:attrNameLst>
                                          <p:attrName>ppt_h</p:attrName>
                                        </p:attrNameLst>
                                      </p:cBhvr>
                                      <p:tavLst>
                                        <p:tav tm="0">
                                          <p:val>
                                            <p:fltVal val="0"/>
                                          </p:val>
                                        </p:tav>
                                        <p:tav tm="100000">
                                          <p:val>
                                            <p:strVal val="#ppt_h"/>
                                          </p:val>
                                        </p:tav>
                                      </p:tavLst>
                                    </p:anim>
                                    <p:animEffect transition="in" filter="fade">
                                      <p:cBhvr>
                                        <p:cTn id="47" dur="500"/>
                                        <p:tgtEl>
                                          <p:spTgt spid="24"/>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29"/>
                                        </p:tgtEl>
                                        <p:attrNameLst>
                                          <p:attrName>style.visibility</p:attrName>
                                        </p:attrNameLst>
                                      </p:cBhvr>
                                      <p:to>
                                        <p:strVal val="visible"/>
                                      </p:to>
                                    </p:set>
                                    <p:anim calcmode="lin" valueType="num">
                                      <p:cBhvr>
                                        <p:cTn id="50" dur="500" fill="hold"/>
                                        <p:tgtEl>
                                          <p:spTgt spid="29"/>
                                        </p:tgtEl>
                                        <p:attrNameLst>
                                          <p:attrName>ppt_w</p:attrName>
                                        </p:attrNameLst>
                                      </p:cBhvr>
                                      <p:tavLst>
                                        <p:tav tm="0">
                                          <p:val>
                                            <p:fltVal val="0"/>
                                          </p:val>
                                        </p:tav>
                                        <p:tav tm="100000">
                                          <p:val>
                                            <p:strVal val="#ppt_w"/>
                                          </p:val>
                                        </p:tav>
                                      </p:tavLst>
                                    </p:anim>
                                    <p:anim calcmode="lin" valueType="num">
                                      <p:cBhvr>
                                        <p:cTn id="51" dur="500" fill="hold"/>
                                        <p:tgtEl>
                                          <p:spTgt spid="29"/>
                                        </p:tgtEl>
                                        <p:attrNameLst>
                                          <p:attrName>ppt_h</p:attrName>
                                        </p:attrNameLst>
                                      </p:cBhvr>
                                      <p:tavLst>
                                        <p:tav tm="0">
                                          <p:val>
                                            <p:fltVal val="0"/>
                                          </p:val>
                                        </p:tav>
                                        <p:tav tm="100000">
                                          <p:val>
                                            <p:strVal val="#ppt_h"/>
                                          </p:val>
                                        </p:tav>
                                      </p:tavLst>
                                    </p:anim>
                                    <p:animEffect transition="in" filter="fade">
                                      <p:cBhvr>
                                        <p:cTn id="52"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9" grpId="0"/>
      <p:bldP spid="101" grpId="0"/>
      <p:bldP spid="23" grpId="0" animBg="1"/>
      <p:bldP spid="24" grpId="0" animBg="1"/>
      <p:bldP spid="25" grpId="0" animBg="1"/>
      <p:bldP spid="27" grpId="0"/>
      <p:bldP spid="28" grpId="0"/>
      <p:bldP spid="29" grpId="0"/>
      <p:bldP spid="30" grpId="0"/>
      <p:bldP spid="31" grpId="0"/>
      <p:bldP spid="32" grpId="0"/>
      <p:bldP spid="3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1944563" y="4569727"/>
            <a:ext cx="8302877" cy="35917"/>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rtlCol="0" anchor="ct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white"/>
              </a:solidFill>
              <a:effectLst/>
              <a:uLnTx/>
              <a:uFillTx/>
              <a:cs typeface="+mn-ea"/>
              <a:sym typeface="+mn-lt"/>
            </a:endParaRPr>
          </a:p>
        </p:txBody>
      </p:sp>
      <p:sp>
        <p:nvSpPr>
          <p:cNvPr id="51" name="Freeform 6"/>
          <p:cNvSpPr>
            <a:spLocks/>
          </p:cNvSpPr>
          <p:nvPr/>
        </p:nvSpPr>
        <p:spPr bwMode="auto">
          <a:xfrm>
            <a:off x="2113119" y="4488729"/>
            <a:ext cx="663813" cy="81000"/>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FDCB2A"/>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2" name="Freeform 6"/>
          <p:cNvSpPr>
            <a:spLocks/>
          </p:cNvSpPr>
          <p:nvPr/>
        </p:nvSpPr>
        <p:spPr bwMode="auto">
          <a:xfrm>
            <a:off x="2776934" y="4370170"/>
            <a:ext cx="663813" cy="199559"/>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6BCBDB"/>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3" name="Freeform 6"/>
          <p:cNvSpPr>
            <a:spLocks/>
          </p:cNvSpPr>
          <p:nvPr/>
        </p:nvSpPr>
        <p:spPr bwMode="auto">
          <a:xfrm>
            <a:off x="3440747" y="4286483"/>
            <a:ext cx="663813" cy="283245"/>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FDCB2A"/>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4" name="Freeform 6"/>
          <p:cNvSpPr>
            <a:spLocks/>
          </p:cNvSpPr>
          <p:nvPr/>
        </p:nvSpPr>
        <p:spPr bwMode="auto">
          <a:xfrm>
            <a:off x="4104560" y="4140028"/>
            <a:ext cx="663813" cy="429699"/>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6BCBDB"/>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5" name="Freeform 6"/>
          <p:cNvSpPr>
            <a:spLocks/>
          </p:cNvSpPr>
          <p:nvPr/>
        </p:nvSpPr>
        <p:spPr bwMode="auto">
          <a:xfrm>
            <a:off x="4768374" y="4014495"/>
            <a:ext cx="663813" cy="555232"/>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FDCB2A"/>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6" name="Freeform 6"/>
          <p:cNvSpPr>
            <a:spLocks/>
          </p:cNvSpPr>
          <p:nvPr/>
        </p:nvSpPr>
        <p:spPr bwMode="auto">
          <a:xfrm>
            <a:off x="5432188" y="3875015"/>
            <a:ext cx="663813" cy="694712"/>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6BCBDB"/>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7" name="Freeform 6"/>
          <p:cNvSpPr>
            <a:spLocks/>
          </p:cNvSpPr>
          <p:nvPr/>
        </p:nvSpPr>
        <p:spPr bwMode="auto">
          <a:xfrm>
            <a:off x="6096002" y="3777378"/>
            <a:ext cx="663813" cy="792348"/>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FDCB2A"/>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8" name="Freeform 6"/>
          <p:cNvSpPr>
            <a:spLocks/>
          </p:cNvSpPr>
          <p:nvPr/>
        </p:nvSpPr>
        <p:spPr bwMode="auto">
          <a:xfrm>
            <a:off x="6759815" y="3554211"/>
            <a:ext cx="663813" cy="1015517"/>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6BCBDB"/>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59" name="Freeform 6"/>
          <p:cNvSpPr>
            <a:spLocks/>
          </p:cNvSpPr>
          <p:nvPr/>
        </p:nvSpPr>
        <p:spPr bwMode="auto">
          <a:xfrm>
            <a:off x="7423628" y="3333093"/>
            <a:ext cx="663813" cy="1236633"/>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FDCB2A"/>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60" name="Freeform 6"/>
          <p:cNvSpPr>
            <a:spLocks/>
          </p:cNvSpPr>
          <p:nvPr/>
        </p:nvSpPr>
        <p:spPr bwMode="auto">
          <a:xfrm>
            <a:off x="8087443" y="3038136"/>
            <a:ext cx="663813" cy="1531593"/>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6BCBDB"/>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61" name="Freeform 6"/>
          <p:cNvSpPr>
            <a:spLocks/>
          </p:cNvSpPr>
          <p:nvPr/>
        </p:nvSpPr>
        <p:spPr bwMode="auto">
          <a:xfrm>
            <a:off x="8751258" y="2731279"/>
            <a:ext cx="663813" cy="1838451"/>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FDCB2A"/>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sp>
        <p:nvSpPr>
          <p:cNvPr id="62" name="Freeform 6"/>
          <p:cNvSpPr>
            <a:spLocks/>
          </p:cNvSpPr>
          <p:nvPr/>
        </p:nvSpPr>
        <p:spPr bwMode="auto">
          <a:xfrm>
            <a:off x="9415071" y="2438368"/>
            <a:ext cx="663813" cy="2131360"/>
          </a:xfrm>
          <a:custGeom>
            <a:avLst/>
            <a:gdLst>
              <a:gd name="T0" fmla="*/ 648 w 648"/>
              <a:gd name="T1" fmla="*/ 1082 h 1082"/>
              <a:gd name="T2" fmla="*/ 0 w 648"/>
              <a:gd name="T3" fmla="*/ 1082 h 1082"/>
              <a:gd name="T4" fmla="*/ 140 w 648"/>
              <a:gd name="T5" fmla="*/ 919 h 1082"/>
              <a:gd name="T6" fmla="*/ 324 w 648"/>
              <a:gd name="T7" fmla="*/ 0 h 1082"/>
              <a:gd name="T8" fmla="*/ 508 w 648"/>
              <a:gd name="T9" fmla="*/ 919 h 1082"/>
              <a:gd name="T10" fmla="*/ 648 w 648"/>
              <a:gd name="T11" fmla="*/ 1082 h 1082"/>
            </a:gdLst>
            <a:ahLst/>
            <a:cxnLst>
              <a:cxn ang="0">
                <a:pos x="T0" y="T1"/>
              </a:cxn>
              <a:cxn ang="0">
                <a:pos x="T2" y="T3"/>
              </a:cxn>
              <a:cxn ang="0">
                <a:pos x="T4" y="T5"/>
              </a:cxn>
              <a:cxn ang="0">
                <a:pos x="T6" y="T7"/>
              </a:cxn>
              <a:cxn ang="0">
                <a:pos x="T8" y="T9"/>
              </a:cxn>
              <a:cxn ang="0">
                <a:pos x="T10" y="T11"/>
              </a:cxn>
            </a:cxnLst>
            <a:rect l="0" t="0" r="r" b="b"/>
            <a:pathLst>
              <a:path w="648" h="1082">
                <a:moveTo>
                  <a:pt x="648" y="1082"/>
                </a:moveTo>
                <a:cubicBezTo>
                  <a:pt x="0" y="1082"/>
                  <a:pt x="0" y="1082"/>
                  <a:pt x="0" y="1082"/>
                </a:cubicBezTo>
                <a:cubicBezTo>
                  <a:pt x="4" y="1082"/>
                  <a:pt x="98" y="1080"/>
                  <a:pt x="140" y="919"/>
                </a:cubicBezTo>
                <a:cubicBezTo>
                  <a:pt x="182" y="755"/>
                  <a:pt x="223" y="0"/>
                  <a:pt x="324" y="0"/>
                </a:cubicBezTo>
                <a:cubicBezTo>
                  <a:pt x="425" y="0"/>
                  <a:pt x="466" y="755"/>
                  <a:pt x="508" y="919"/>
                </a:cubicBezTo>
                <a:cubicBezTo>
                  <a:pt x="550" y="1080"/>
                  <a:pt x="644" y="1082"/>
                  <a:pt x="648" y="1082"/>
                </a:cubicBezTo>
                <a:close/>
              </a:path>
            </a:pathLst>
          </a:custGeom>
          <a:solidFill>
            <a:srgbClr val="6BCBDB"/>
          </a:solidFill>
          <a:ln>
            <a:noFill/>
          </a:ln>
        </p:spPr>
        <p:txBody>
          <a:bodyPr vert="horz" wrap="square" lIns="79404" tIns="39703" rIns="79404" bIns="39703" numCol="1" anchor="t" anchorCtr="0" compatLnSpc="1">
            <a:prstTxWarp prst="textNoShape">
              <a:avLst/>
            </a:prstTxWarp>
          </a:bodyPr>
          <a:lstStyle/>
          <a:p>
            <a:pPr marL="0" marR="0" lvl="0" indent="0" algn="just" defTabSz="914400" rtl="0" eaLnBrk="1" fontAlgn="auto" latinLnBrk="0" hangingPunct="1">
              <a:lnSpc>
                <a:spcPct val="120000"/>
              </a:lnSpc>
              <a:spcBef>
                <a:spcPts val="0"/>
              </a:spcBef>
              <a:spcAft>
                <a:spcPts val="0"/>
              </a:spcAft>
              <a:buClrTx/>
              <a:buSzTx/>
              <a:buFontTx/>
              <a:buNone/>
              <a:tabLst/>
              <a:defRPr/>
            </a:pPr>
            <a:endParaRPr kumimoji="0" lang="ko-KR" altLang="en-US" sz="800" b="0" i="0" u="none" strike="noStrike" kern="1200" cap="none" spc="0" normalizeH="0" baseline="0" noProof="0" dirty="0">
              <a:ln>
                <a:noFill/>
              </a:ln>
              <a:solidFill>
                <a:prstClr val="black"/>
              </a:solidFill>
              <a:effectLst/>
              <a:uLnTx/>
              <a:uFillTx/>
              <a:cs typeface="+mn-ea"/>
              <a:sym typeface="+mn-lt"/>
            </a:endParaRPr>
          </a:p>
        </p:txBody>
      </p:sp>
      <p:grpSp>
        <p:nvGrpSpPr>
          <p:cNvPr id="2" name="Group 62"/>
          <p:cNvGrpSpPr/>
          <p:nvPr/>
        </p:nvGrpSpPr>
        <p:grpSpPr>
          <a:xfrm>
            <a:off x="2245974" y="3835837"/>
            <a:ext cx="398100" cy="398123"/>
            <a:chOff x="1513298" y="2362415"/>
            <a:chExt cx="648000" cy="648000"/>
          </a:xfrm>
          <a:solidFill>
            <a:schemeClr val="accent1"/>
          </a:solidFill>
        </p:grpSpPr>
        <p:sp>
          <p:nvSpPr>
            <p:cNvPr id="105" name="Teardrop 104"/>
            <p:cNvSpPr/>
            <p:nvPr/>
          </p:nvSpPr>
          <p:spPr>
            <a:xfrm rot="8100000">
              <a:off x="1513298" y="2362415"/>
              <a:ext cx="648000" cy="648000"/>
            </a:xfrm>
            <a:prstGeom prst="teardrop">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1333" b="0" i="0" u="none" strike="noStrike" kern="1200" cap="none" spc="0" normalizeH="0" baseline="0" noProof="0" dirty="0">
                <a:ln>
                  <a:noFill/>
                </a:ln>
                <a:solidFill>
                  <a:prstClr val="white"/>
                </a:solidFill>
                <a:effectLst/>
                <a:uLnTx/>
                <a:uFillTx/>
                <a:cs typeface="+mn-ea"/>
                <a:sym typeface="+mn-lt"/>
              </a:endParaRPr>
            </a:p>
          </p:txBody>
        </p:sp>
        <p:sp>
          <p:nvSpPr>
            <p:cNvPr id="106" name="TextBox 105"/>
            <p:cNvSpPr txBox="1"/>
            <p:nvPr/>
          </p:nvSpPr>
          <p:spPr>
            <a:xfrm>
              <a:off x="1654645" y="2527143"/>
              <a:ext cx="365296" cy="366842"/>
            </a:xfrm>
            <a:prstGeom prst="rect">
              <a:avLst/>
            </a:prstGeom>
            <a:noFill/>
          </p:spPr>
          <p:txBody>
            <a:bodyPr wrap="none" lIns="0" tIns="0" rIns="0" bIns="0" rtlCol="0" anchor="ctr" anchorCtr="1">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AU" sz="1333" b="1" i="0" u="none" strike="noStrike" kern="1200" cap="none" spc="0" normalizeH="0" baseline="0" noProof="0" dirty="0">
                  <a:ln>
                    <a:noFill/>
                  </a:ln>
                  <a:solidFill>
                    <a:prstClr val="white"/>
                  </a:solidFill>
                  <a:effectLst/>
                  <a:uLnTx/>
                  <a:uFillTx/>
                  <a:cs typeface="+mn-ea"/>
                  <a:sym typeface="+mn-lt"/>
                </a:rPr>
                <a:t>1K</a:t>
              </a:r>
              <a:endParaRPr kumimoji="0" lang="en-US" sz="1333" b="1" i="0" u="none" strike="noStrike" kern="1200" cap="none" spc="0" normalizeH="0" baseline="0" noProof="0" dirty="0">
                <a:ln>
                  <a:noFill/>
                </a:ln>
                <a:solidFill>
                  <a:prstClr val="white"/>
                </a:solidFill>
                <a:effectLst/>
                <a:uLnTx/>
                <a:uFillTx/>
                <a:cs typeface="+mn-ea"/>
                <a:sym typeface="+mn-lt"/>
              </a:endParaRPr>
            </a:p>
          </p:txBody>
        </p:sp>
      </p:grpSp>
      <p:sp>
        <p:nvSpPr>
          <p:cNvPr id="103" name="Teardrop 102"/>
          <p:cNvSpPr/>
          <p:nvPr/>
        </p:nvSpPr>
        <p:spPr>
          <a:xfrm rot="8100000">
            <a:off x="9506828" y="1747173"/>
            <a:ext cx="474117" cy="517550"/>
          </a:xfrm>
          <a:prstGeom prst="teardrop">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marL="0" marR="0" lvl="0" indent="0" algn="ctr" defTabSz="914400" rtl="0" eaLnBrk="1" fontAlgn="auto" latinLnBrk="0" hangingPunct="1">
              <a:lnSpc>
                <a:spcPct val="120000"/>
              </a:lnSpc>
              <a:spcBef>
                <a:spcPts val="0"/>
              </a:spcBef>
              <a:spcAft>
                <a:spcPts val="0"/>
              </a:spcAft>
              <a:buClrTx/>
              <a:buSzTx/>
              <a:buFontTx/>
              <a:buNone/>
              <a:tabLst/>
              <a:defRPr/>
            </a:pPr>
            <a:endParaRPr kumimoji="0" lang="en-US" sz="800" b="0" i="0" u="none" strike="noStrike" kern="1200" cap="none" spc="0" normalizeH="0" baseline="0" noProof="0" dirty="0">
              <a:ln>
                <a:noFill/>
              </a:ln>
              <a:solidFill>
                <a:prstClr val="white"/>
              </a:solidFill>
              <a:effectLst/>
              <a:uLnTx/>
              <a:uFillTx/>
              <a:cs typeface="+mn-ea"/>
              <a:sym typeface="+mn-lt"/>
            </a:endParaRPr>
          </a:p>
        </p:txBody>
      </p:sp>
      <p:sp>
        <p:nvSpPr>
          <p:cNvPr id="104" name="TextBox 103"/>
          <p:cNvSpPr txBox="1"/>
          <p:nvPr/>
        </p:nvSpPr>
        <p:spPr>
          <a:xfrm>
            <a:off x="9547220" y="1835593"/>
            <a:ext cx="399508" cy="312925"/>
          </a:xfrm>
          <a:prstGeom prst="rect">
            <a:avLst/>
          </a:prstGeom>
          <a:solidFill>
            <a:srgbClr val="6BCBDB"/>
          </a:solidFill>
        </p:spPr>
        <p:txBody>
          <a:bodyPr wrap="none" lIns="86697" tIns="43348" rIns="86697" bIns="43348" rtlCol="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en-AU" sz="1333" b="1" i="0" u="none" strike="noStrike" kern="1200" cap="none" spc="0" normalizeH="0" baseline="0" noProof="0" dirty="0">
                <a:ln>
                  <a:noFill/>
                </a:ln>
                <a:solidFill>
                  <a:prstClr val="white"/>
                </a:solidFill>
                <a:effectLst/>
                <a:uLnTx/>
                <a:uFillTx/>
                <a:cs typeface="+mn-ea"/>
                <a:sym typeface="+mn-lt"/>
              </a:rPr>
              <a:t>9K</a:t>
            </a:r>
            <a:endParaRPr kumimoji="0" lang="en-US" sz="1333" b="1" i="0" u="none" strike="noStrike" kern="1200" cap="none" spc="0" normalizeH="0" baseline="0" noProof="0" dirty="0">
              <a:ln>
                <a:noFill/>
              </a:ln>
              <a:solidFill>
                <a:prstClr val="white"/>
              </a:solidFill>
              <a:effectLst/>
              <a:uLnTx/>
              <a:uFillTx/>
              <a:cs typeface="+mn-ea"/>
              <a:sym typeface="+mn-lt"/>
            </a:endParaRPr>
          </a:p>
        </p:txBody>
      </p:sp>
      <p:sp>
        <p:nvSpPr>
          <p:cNvPr id="101" name="Text Placeholder 32"/>
          <p:cNvSpPr txBox="1">
            <a:spLocks/>
          </p:cNvSpPr>
          <p:nvPr/>
        </p:nvSpPr>
        <p:spPr>
          <a:xfrm>
            <a:off x="2485793" y="5066405"/>
            <a:ext cx="652516" cy="328423"/>
          </a:xfrm>
          <a:prstGeom prst="rect">
            <a:avLst/>
          </a:prstGeom>
        </p:spPr>
        <p:txBody>
          <a:bodyPr lIns="0" tIns="0" rIns="0" bIns="0" anchor="ctr" anchorCtr="1">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67" b="0" i="0" u="none" strike="noStrike" kern="1200" cap="none" spc="0" normalizeH="0" baseline="0" noProof="0" dirty="0">
                <a:ln>
                  <a:noFill/>
                </a:ln>
                <a:solidFill>
                  <a:prstClr val="white">
                    <a:lumMod val="65000"/>
                  </a:prstClr>
                </a:solidFill>
                <a:effectLst/>
                <a:uLnTx/>
                <a:uFillTx/>
                <a:latin typeface="+mn-lt"/>
                <a:cs typeface="+mn-ea"/>
                <a:sym typeface="+mn-lt"/>
              </a:rPr>
              <a:t>请替换文字内容</a:t>
            </a:r>
            <a:endParaRPr kumimoji="0" lang="en-US" sz="1067"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102" name="Oval 101"/>
          <p:cNvSpPr>
            <a:spLocks noChangeAspect="1"/>
          </p:cNvSpPr>
          <p:nvPr/>
        </p:nvSpPr>
        <p:spPr>
          <a:xfrm>
            <a:off x="1957325" y="4983814"/>
            <a:ext cx="436833" cy="436857"/>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rgbClr val="FFFFFF"/>
                </a:solidFill>
                <a:effectLst/>
                <a:uLnTx/>
                <a:uFillTx/>
                <a:cs typeface="+mn-ea"/>
                <a:sym typeface="+mn-lt"/>
              </a:rPr>
              <a:t>文字</a:t>
            </a:r>
            <a:endParaRPr kumimoji="0" lang="en-AU" sz="1067" b="0" i="0" u="none" strike="noStrike" kern="1200" cap="none" spc="0" normalizeH="0" baseline="0" noProof="0" dirty="0">
              <a:ln>
                <a:noFill/>
              </a:ln>
              <a:solidFill>
                <a:srgbClr val="FFFFFF"/>
              </a:solidFill>
              <a:effectLst/>
              <a:uLnTx/>
              <a:uFillTx/>
              <a:cs typeface="+mn-ea"/>
              <a:sym typeface="+mn-lt"/>
            </a:endParaRPr>
          </a:p>
        </p:txBody>
      </p:sp>
      <p:sp>
        <p:nvSpPr>
          <p:cNvPr id="99" name="Text Placeholder 32"/>
          <p:cNvSpPr txBox="1">
            <a:spLocks/>
          </p:cNvSpPr>
          <p:nvPr/>
        </p:nvSpPr>
        <p:spPr>
          <a:xfrm>
            <a:off x="3905067" y="5066405"/>
            <a:ext cx="652516" cy="328423"/>
          </a:xfrm>
          <a:prstGeom prst="rect">
            <a:avLst/>
          </a:prstGeom>
        </p:spPr>
        <p:txBody>
          <a:bodyPr lIns="0" tIns="0" rIns="0" bIns="0" anchor="ctr" anchorCtr="1">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67" b="0" i="0" u="none" strike="noStrike" kern="1200" cap="none" spc="0" normalizeH="0" baseline="0" noProof="0" dirty="0">
                <a:ln>
                  <a:noFill/>
                </a:ln>
                <a:solidFill>
                  <a:prstClr val="white">
                    <a:lumMod val="65000"/>
                  </a:prstClr>
                </a:solidFill>
                <a:effectLst/>
                <a:uLnTx/>
                <a:uFillTx/>
                <a:latin typeface="+mn-lt"/>
                <a:cs typeface="+mn-ea"/>
                <a:sym typeface="+mn-lt"/>
              </a:rPr>
              <a:t>请替换文字内容</a:t>
            </a:r>
            <a:endParaRPr kumimoji="0" lang="en-US" sz="1067"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100" name="Oval 99"/>
          <p:cNvSpPr>
            <a:spLocks noChangeAspect="1"/>
          </p:cNvSpPr>
          <p:nvPr/>
        </p:nvSpPr>
        <p:spPr>
          <a:xfrm>
            <a:off x="3376598" y="4983814"/>
            <a:ext cx="436833" cy="436857"/>
          </a:xfrm>
          <a:prstGeom prst="ellipse">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rgbClr val="FFFFFF"/>
                </a:solidFill>
                <a:effectLst/>
                <a:uLnTx/>
                <a:uFillTx/>
                <a:cs typeface="+mn-ea"/>
                <a:sym typeface="+mn-lt"/>
              </a:rPr>
              <a:t>文字</a:t>
            </a:r>
            <a:endParaRPr kumimoji="0" lang="en-AU" altLang="zh-CN" sz="1067" b="0" i="0" u="none" strike="noStrike" kern="1200" cap="none" spc="0" normalizeH="0" baseline="0" noProof="0" dirty="0">
              <a:ln>
                <a:noFill/>
              </a:ln>
              <a:solidFill>
                <a:srgbClr val="FFFFFF"/>
              </a:solidFill>
              <a:effectLst/>
              <a:uLnTx/>
              <a:uFillTx/>
              <a:cs typeface="+mn-ea"/>
              <a:sym typeface="+mn-lt"/>
            </a:endParaRPr>
          </a:p>
        </p:txBody>
      </p:sp>
      <p:sp>
        <p:nvSpPr>
          <p:cNvPr id="97" name="Text Placeholder 32"/>
          <p:cNvSpPr txBox="1">
            <a:spLocks/>
          </p:cNvSpPr>
          <p:nvPr/>
        </p:nvSpPr>
        <p:spPr>
          <a:xfrm>
            <a:off x="5324342" y="5066405"/>
            <a:ext cx="652516" cy="328423"/>
          </a:xfrm>
          <a:prstGeom prst="rect">
            <a:avLst/>
          </a:prstGeom>
        </p:spPr>
        <p:txBody>
          <a:bodyPr lIns="0" tIns="0" rIns="0" bIns="0" anchor="ctr" anchorCtr="1">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67" b="0" i="0" u="none" strike="noStrike" kern="1200" cap="none" spc="0" normalizeH="0" baseline="0" noProof="0" dirty="0">
                <a:ln>
                  <a:noFill/>
                </a:ln>
                <a:solidFill>
                  <a:prstClr val="white">
                    <a:lumMod val="65000"/>
                  </a:prstClr>
                </a:solidFill>
                <a:effectLst/>
                <a:uLnTx/>
                <a:uFillTx/>
                <a:latin typeface="+mn-lt"/>
                <a:cs typeface="+mn-ea"/>
                <a:sym typeface="+mn-lt"/>
              </a:rPr>
              <a:t>请替换文字内容</a:t>
            </a:r>
            <a:endParaRPr kumimoji="0" lang="en-US" sz="1067"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98" name="Oval 97"/>
          <p:cNvSpPr>
            <a:spLocks noChangeAspect="1"/>
          </p:cNvSpPr>
          <p:nvPr/>
        </p:nvSpPr>
        <p:spPr>
          <a:xfrm>
            <a:off x="4795873" y="4983814"/>
            <a:ext cx="436833" cy="436857"/>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rgbClr val="FFFFFF"/>
                </a:solidFill>
                <a:effectLst/>
                <a:uLnTx/>
                <a:uFillTx/>
                <a:cs typeface="+mn-ea"/>
                <a:sym typeface="+mn-lt"/>
              </a:rPr>
              <a:t>文字</a:t>
            </a:r>
            <a:endParaRPr kumimoji="0" lang="en-AU" altLang="zh-CN" sz="1067" b="0" i="0" u="none" strike="noStrike" kern="1200" cap="none" spc="0" normalizeH="0" baseline="0" noProof="0" dirty="0">
              <a:ln>
                <a:noFill/>
              </a:ln>
              <a:solidFill>
                <a:srgbClr val="FFFFFF"/>
              </a:solidFill>
              <a:effectLst/>
              <a:uLnTx/>
              <a:uFillTx/>
              <a:cs typeface="+mn-ea"/>
              <a:sym typeface="+mn-lt"/>
            </a:endParaRPr>
          </a:p>
        </p:txBody>
      </p:sp>
      <p:sp>
        <p:nvSpPr>
          <p:cNvPr id="95" name="Text Placeholder 32"/>
          <p:cNvSpPr txBox="1">
            <a:spLocks/>
          </p:cNvSpPr>
          <p:nvPr/>
        </p:nvSpPr>
        <p:spPr>
          <a:xfrm>
            <a:off x="6743615" y="5066405"/>
            <a:ext cx="652516" cy="328423"/>
          </a:xfrm>
          <a:prstGeom prst="rect">
            <a:avLst/>
          </a:prstGeom>
        </p:spPr>
        <p:txBody>
          <a:bodyPr lIns="0" tIns="0" rIns="0" bIns="0" anchor="ctr" anchorCtr="1">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67" b="0" i="0" u="none" strike="noStrike" kern="1200" cap="none" spc="0" normalizeH="0" baseline="0" noProof="0" dirty="0">
                <a:ln>
                  <a:noFill/>
                </a:ln>
                <a:solidFill>
                  <a:prstClr val="white">
                    <a:lumMod val="65000"/>
                  </a:prstClr>
                </a:solidFill>
                <a:effectLst/>
                <a:uLnTx/>
                <a:uFillTx/>
                <a:latin typeface="+mn-lt"/>
                <a:cs typeface="+mn-ea"/>
                <a:sym typeface="+mn-lt"/>
              </a:rPr>
              <a:t>请替换文字内容</a:t>
            </a:r>
            <a:endParaRPr kumimoji="0" lang="en-US" sz="1067"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96" name="Oval 95"/>
          <p:cNvSpPr>
            <a:spLocks noChangeAspect="1"/>
          </p:cNvSpPr>
          <p:nvPr/>
        </p:nvSpPr>
        <p:spPr>
          <a:xfrm>
            <a:off x="6215148" y="4983814"/>
            <a:ext cx="436833" cy="436857"/>
          </a:xfrm>
          <a:prstGeom prst="ellipse">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rgbClr val="FFFFFF"/>
                </a:solidFill>
                <a:effectLst/>
                <a:uLnTx/>
                <a:uFillTx/>
                <a:cs typeface="+mn-ea"/>
                <a:sym typeface="+mn-lt"/>
              </a:rPr>
              <a:t>文字</a:t>
            </a:r>
            <a:endParaRPr kumimoji="0" lang="en-AU" altLang="zh-CN" sz="1067" b="0" i="0" u="none" strike="noStrike" kern="1200" cap="none" spc="0" normalizeH="0" baseline="0" noProof="0" dirty="0">
              <a:ln>
                <a:noFill/>
              </a:ln>
              <a:solidFill>
                <a:srgbClr val="FFFFFF"/>
              </a:solidFill>
              <a:effectLst/>
              <a:uLnTx/>
              <a:uFillTx/>
              <a:cs typeface="+mn-ea"/>
              <a:sym typeface="+mn-lt"/>
            </a:endParaRPr>
          </a:p>
        </p:txBody>
      </p:sp>
      <p:sp>
        <p:nvSpPr>
          <p:cNvPr id="87" name="Text Placeholder 32"/>
          <p:cNvSpPr txBox="1">
            <a:spLocks/>
          </p:cNvSpPr>
          <p:nvPr/>
        </p:nvSpPr>
        <p:spPr>
          <a:xfrm>
            <a:off x="8162890" y="5066405"/>
            <a:ext cx="652516" cy="328423"/>
          </a:xfrm>
          <a:prstGeom prst="rect">
            <a:avLst/>
          </a:prstGeom>
        </p:spPr>
        <p:txBody>
          <a:bodyPr lIns="0" tIns="0" rIns="0" bIns="0" anchor="ctr" anchorCtr="1">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67" b="0" i="0" u="none" strike="noStrike" kern="1200" cap="none" spc="0" normalizeH="0" baseline="0" noProof="0" dirty="0">
                <a:ln>
                  <a:noFill/>
                </a:ln>
                <a:solidFill>
                  <a:prstClr val="white">
                    <a:lumMod val="65000"/>
                  </a:prstClr>
                </a:solidFill>
                <a:effectLst/>
                <a:uLnTx/>
                <a:uFillTx/>
                <a:latin typeface="+mn-lt"/>
                <a:cs typeface="+mn-ea"/>
                <a:sym typeface="+mn-lt"/>
              </a:rPr>
              <a:t>请替换文字内容</a:t>
            </a:r>
            <a:endParaRPr kumimoji="0" lang="en-US" sz="1067"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91" name="Oval 90"/>
          <p:cNvSpPr>
            <a:spLocks noChangeAspect="1"/>
          </p:cNvSpPr>
          <p:nvPr/>
        </p:nvSpPr>
        <p:spPr>
          <a:xfrm>
            <a:off x="7634424" y="4983814"/>
            <a:ext cx="436833" cy="436857"/>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rgbClr val="FFFFFF"/>
                </a:solidFill>
                <a:effectLst/>
                <a:uLnTx/>
                <a:uFillTx/>
                <a:cs typeface="+mn-ea"/>
                <a:sym typeface="+mn-lt"/>
              </a:rPr>
              <a:t>文字</a:t>
            </a:r>
            <a:endParaRPr kumimoji="0" lang="en-AU" sz="1067" b="0" i="0" u="none" strike="noStrike" kern="1200" cap="none" spc="0" normalizeH="0" baseline="0" noProof="0" dirty="0">
              <a:ln>
                <a:noFill/>
              </a:ln>
              <a:solidFill>
                <a:srgbClr val="FFFFFF"/>
              </a:solidFill>
              <a:effectLst/>
              <a:uLnTx/>
              <a:uFillTx/>
              <a:cs typeface="+mn-ea"/>
              <a:sym typeface="+mn-lt"/>
            </a:endParaRPr>
          </a:p>
        </p:txBody>
      </p:sp>
      <p:sp>
        <p:nvSpPr>
          <p:cNvPr id="79" name="Text Placeholder 32"/>
          <p:cNvSpPr txBox="1">
            <a:spLocks/>
          </p:cNvSpPr>
          <p:nvPr/>
        </p:nvSpPr>
        <p:spPr>
          <a:xfrm>
            <a:off x="9582166" y="5066405"/>
            <a:ext cx="652516" cy="328423"/>
          </a:xfrm>
          <a:prstGeom prst="rect">
            <a:avLst/>
          </a:prstGeom>
        </p:spPr>
        <p:txBody>
          <a:bodyPr lIns="0" tIns="0" rIns="0" bIns="0" anchor="ctr" anchorCtr="1">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zh-CN" altLang="en-US" sz="1067" b="0" i="0" u="none" strike="noStrike" kern="1200" cap="none" spc="0" normalizeH="0" baseline="0" noProof="0" dirty="0">
                <a:ln>
                  <a:noFill/>
                </a:ln>
                <a:solidFill>
                  <a:prstClr val="white">
                    <a:lumMod val="65000"/>
                  </a:prstClr>
                </a:solidFill>
                <a:effectLst/>
                <a:uLnTx/>
                <a:uFillTx/>
                <a:latin typeface="+mn-lt"/>
                <a:cs typeface="+mn-ea"/>
                <a:sym typeface="+mn-lt"/>
              </a:rPr>
              <a:t>请替换文字内容</a:t>
            </a:r>
            <a:endParaRPr kumimoji="0" lang="en-US" sz="1067"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83" name="Oval 82"/>
          <p:cNvSpPr>
            <a:spLocks noChangeAspect="1"/>
          </p:cNvSpPr>
          <p:nvPr/>
        </p:nvSpPr>
        <p:spPr>
          <a:xfrm>
            <a:off x="9053697" y="4983814"/>
            <a:ext cx="436833" cy="436857"/>
          </a:xfrm>
          <a:prstGeom prst="ellipse">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067" b="0" i="0" u="none" strike="noStrike" kern="1200" cap="none" spc="0" normalizeH="0" baseline="0" noProof="0" dirty="0">
                <a:ln>
                  <a:noFill/>
                </a:ln>
                <a:solidFill>
                  <a:srgbClr val="FFFFFF"/>
                </a:solidFill>
                <a:effectLst/>
                <a:uLnTx/>
                <a:uFillTx/>
                <a:cs typeface="+mn-ea"/>
                <a:sym typeface="+mn-lt"/>
              </a:rPr>
              <a:t>文字</a:t>
            </a:r>
            <a:endParaRPr kumimoji="0" lang="en-AU" altLang="zh-CN" sz="1067" b="0" i="0" u="none" strike="noStrike" kern="1200" cap="none" spc="0" normalizeH="0" baseline="0" noProof="0" dirty="0">
              <a:ln>
                <a:noFill/>
              </a:ln>
              <a:solidFill>
                <a:srgbClr val="FFFFFF"/>
              </a:solidFill>
              <a:effectLst/>
              <a:uLnTx/>
              <a:uFillTx/>
              <a:cs typeface="+mn-ea"/>
              <a:sym typeface="+mn-lt"/>
            </a:endParaRPr>
          </a:p>
        </p:txBody>
      </p:sp>
      <p:sp>
        <p:nvSpPr>
          <p:cNvPr id="67" name="Text Placeholder 32"/>
          <p:cNvSpPr txBox="1">
            <a:spLocks/>
          </p:cNvSpPr>
          <p:nvPr/>
        </p:nvSpPr>
        <p:spPr>
          <a:xfrm>
            <a:off x="2225337" y="2997647"/>
            <a:ext cx="3702108"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mn-lt"/>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p:txBody>
      </p:sp>
      <p:sp>
        <p:nvSpPr>
          <p:cNvPr id="68" name="Text Placeholder 33"/>
          <p:cNvSpPr txBox="1">
            <a:spLocks/>
          </p:cNvSpPr>
          <p:nvPr/>
        </p:nvSpPr>
        <p:spPr>
          <a:xfrm>
            <a:off x="2225337" y="2247761"/>
            <a:ext cx="3702107" cy="73866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just" defTabSz="685800" rtl="0" eaLnBrk="1" fontAlgn="auto" latinLnBrk="0" hangingPunct="1">
              <a:lnSpc>
                <a:spcPct val="120000"/>
              </a:lnSpc>
              <a:spcBef>
                <a:spcPts val="0"/>
              </a:spcBef>
              <a:spcAft>
                <a:spcPts val="0"/>
              </a:spcAft>
              <a:buClrTx/>
              <a:buSzTx/>
              <a:buFont typeface="Arial" panose="020B0604020202020204" pitchFamily="34" charset="0"/>
              <a:buNone/>
              <a:tabLst/>
              <a:defRPr/>
            </a:pPr>
            <a:r>
              <a:rPr kumimoji="0" lang="zh-CN" altLang="en-US" sz="800" b="0" i="0" u="none" strike="noStrike" kern="1200" cap="none" spc="0" normalizeH="0" baseline="0" noProof="0" dirty="0">
                <a:ln>
                  <a:noFill/>
                </a:ln>
                <a:solidFill>
                  <a:prstClr val="black">
                    <a:lumMod val="65000"/>
                    <a:lumOff val="35000"/>
                  </a:prstClr>
                </a:solidFill>
                <a:effectLst/>
                <a:uLnTx/>
                <a:uFillTx/>
                <a:latin typeface="+mn-lt"/>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kumimoji="0" lang="en-US" altLang="zh-CN" sz="800" b="0" i="0" u="none" strike="noStrike" kern="1200" cap="none" spc="0" normalizeH="0" baseline="0" noProof="0" dirty="0">
              <a:ln>
                <a:noFill/>
              </a:ln>
              <a:solidFill>
                <a:prstClr val="black">
                  <a:lumMod val="65000"/>
                  <a:lumOff val="35000"/>
                </a:prstClr>
              </a:solidFill>
              <a:effectLst/>
              <a:uLnTx/>
              <a:uFillTx/>
              <a:latin typeface="+mn-lt"/>
              <a:cs typeface="+mn-ea"/>
              <a:sym typeface="+mn-lt"/>
            </a:endParaRPr>
          </a:p>
        </p:txBody>
      </p:sp>
      <p:sp>
        <p:nvSpPr>
          <p:cNvPr id="69" name="Rectangle 68"/>
          <p:cNvSpPr/>
          <p:nvPr/>
        </p:nvSpPr>
        <p:spPr>
          <a:xfrm>
            <a:off x="2158992" y="1868107"/>
            <a:ext cx="1200650" cy="225383"/>
          </a:xfrm>
          <a:prstGeom prst="rect">
            <a:avLst/>
          </a:prstGeom>
        </p:spPr>
        <p:txBody>
          <a:bodyPr wrap="none" lIns="0" tIns="0" rIns="0" bIns="0">
            <a:spAutoFit/>
          </a:bodyPr>
          <a:lstStyle/>
          <a:p>
            <a:pPr marL="0" marR="0" lvl="0" indent="0" algn="just" defTabSz="914400" rtl="0" eaLnBrk="1" fontAlgn="auto" latinLnBrk="0" hangingPunct="1">
              <a:lnSpc>
                <a:spcPct val="120000"/>
              </a:lnSpc>
              <a:spcBef>
                <a:spcPts val="0"/>
              </a:spcBef>
              <a:spcAft>
                <a:spcPts val="0"/>
              </a:spcAft>
              <a:buClrTx/>
              <a:buSzTx/>
              <a:buFontTx/>
              <a:buNone/>
              <a:tabLst/>
              <a:defRPr/>
            </a:pPr>
            <a:r>
              <a:rPr kumimoji="0" lang="zh-CN" altLang="en-US" sz="1333" b="0" i="0" u="none" strike="noStrike" kern="1200" cap="none" spc="0" normalizeH="0" baseline="0" noProof="0" dirty="0">
                <a:ln>
                  <a:noFill/>
                </a:ln>
                <a:solidFill>
                  <a:srgbClr val="FDCB2A"/>
                </a:solidFill>
                <a:effectLst/>
                <a:uLnTx/>
                <a:uFillTx/>
                <a:cs typeface="+mn-ea"/>
                <a:sym typeface="+mn-lt"/>
              </a:rPr>
              <a:t>请替换文字内容</a:t>
            </a:r>
            <a:endParaRPr kumimoji="0" lang="en-US" sz="1333" b="0" i="0" u="none" strike="noStrike" kern="1200" cap="none" spc="0" normalizeH="0" baseline="0" noProof="0" dirty="0">
              <a:ln>
                <a:noFill/>
              </a:ln>
              <a:solidFill>
                <a:srgbClr val="FDCB2A"/>
              </a:solidFill>
              <a:effectLst/>
              <a:uLnTx/>
              <a:uFillTx/>
              <a:cs typeface="+mn-ea"/>
              <a:sym typeface="+mn-lt"/>
            </a:endParaRPr>
          </a:p>
        </p:txBody>
      </p:sp>
    </p:spTree>
    <p:extLst>
      <p:ext uri="{BB962C8B-B14F-4D97-AF65-F5344CB8AC3E}">
        <p14:creationId xmlns:p14="http://schemas.microsoft.com/office/powerpoint/2010/main" xmlns="" val="3749943539"/>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1"/>
                                        </p:tgtEl>
                                        <p:attrNameLst>
                                          <p:attrName>style.visibility</p:attrName>
                                        </p:attrNameLst>
                                      </p:cBhvr>
                                      <p:to>
                                        <p:strVal val="visible"/>
                                      </p:to>
                                    </p:set>
                                    <p:animEffect transition="in" filter="wipe(down)">
                                      <p:cBhvr>
                                        <p:cTn id="12" dur="500"/>
                                        <p:tgtEl>
                                          <p:spTgt spid="51"/>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2"/>
                                        </p:tgtEl>
                                        <p:attrNameLst>
                                          <p:attrName>style.visibility</p:attrName>
                                        </p:attrNameLst>
                                      </p:cBhvr>
                                      <p:to>
                                        <p:strVal val="visible"/>
                                      </p:to>
                                    </p:set>
                                    <p:animEffect transition="in" filter="wipe(down)">
                                      <p:cBhvr>
                                        <p:cTn id="17" dur="500"/>
                                        <p:tgtEl>
                                          <p:spTgt spid="5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53"/>
                                        </p:tgtEl>
                                        <p:attrNameLst>
                                          <p:attrName>style.visibility</p:attrName>
                                        </p:attrNameLst>
                                      </p:cBhvr>
                                      <p:to>
                                        <p:strVal val="visible"/>
                                      </p:to>
                                    </p:set>
                                    <p:animEffect transition="in" filter="wipe(down)">
                                      <p:cBhvr>
                                        <p:cTn id="22" dur="500"/>
                                        <p:tgtEl>
                                          <p:spTgt spid="5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wipe(down)">
                                      <p:cBhvr>
                                        <p:cTn id="27" dur="500"/>
                                        <p:tgtEl>
                                          <p:spTgt spid="5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55"/>
                                        </p:tgtEl>
                                        <p:attrNameLst>
                                          <p:attrName>style.visibility</p:attrName>
                                        </p:attrNameLst>
                                      </p:cBhvr>
                                      <p:to>
                                        <p:strVal val="visible"/>
                                      </p:to>
                                    </p:set>
                                    <p:animEffect transition="in" filter="wipe(down)">
                                      <p:cBhvr>
                                        <p:cTn id="32" dur="500"/>
                                        <p:tgtEl>
                                          <p:spTgt spid="55"/>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4" fill="hold" grpId="0" nodeType="clickEffect">
                                  <p:stCondLst>
                                    <p:cond delay="0"/>
                                  </p:stCondLst>
                                  <p:childTnLst>
                                    <p:set>
                                      <p:cBhvr>
                                        <p:cTn id="36" dur="1" fill="hold">
                                          <p:stCondLst>
                                            <p:cond delay="0"/>
                                          </p:stCondLst>
                                        </p:cTn>
                                        <p:tgtEl>
                                          <p:spTgt spid="56"/>
                                        </p:tgtEl>
                                        <p:attrNameLst>
                                          <p:attrName>style.visibility</p:attrName>
                                        </p:attrNameLst>
                                      </p:cBhvr>
                                      <p:to>
                                        <p:strVal val="visible"/>
                                      </p:to>
                                    </p:set>
                                    <p:animEffect transition="in" filter="wipe(down)">
                                      <p:cBhvr>
                                        <p:cTn id="37" dur="500"/>
                                        <p:tgtEl>
                                          <p:spTgt spid="56"/>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57"/>
                                        </p:tgtEl>
                                        <p:attrNameLst>
                                          <p:attrName>style.visibility</p:attrName>
                                        </p:attrNameLst>
                                      </p:cBhvr>
                                      <p:to>
                                        <p:strVal val="visible"/>
                                      </p:to>
                                    </p:set>
                                    <p:animEffect transition="in" filter="wipe(down)">
                                      <p:cBhvr>
                                        <p:cTn id="42" dur="500"/>
                                        <p:tgtEl>
                                          <p:spTgt spid="57"/>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58"/>
                                        </p:tgtEl>
                                        <p:attrNameLst>
                                          <p:attrName>style.visibility</p:attrName>
                                        </p:attrNameLst>
                                      </p:cBhvr>
                                      <p:to>
                                        <p:strVal val="visible"/>
                                      </p:to>
                                    </p:set>
                                    <p:animEffect transition="in" filter="wipe(down)">
                                      <p:cBhvr>
                                        <p:cTn id="47" dur="500"/>
                                        <p:tgtEl>
                                          <p:spTgt spid="58"/>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grpId="0" nodeType="clickEffect">
                                  <p:stCondLst>
                                    <p:cond delay="0"/>
                                  </p:stCondLst>
                                  <p:childTnLst>
                                    <p:set>
                                      <p:cBhvr>
                                        <p:cTn id="51" dur="1" fill="hold">
                                          <p:stCondLst>
                                            <p:cond delay="0"/>
                                          </p:stCondLst>
                                        </p:cTn>
                                        <p:tgtEl>
                                          <p:spTgt spid="59"/>
                                        </p:tgtEl>
                                        <p:attrNameLst>
                                          <p:attrName>style.visibility</p:attrName>
                                        </p:attrNameLst>
                                      </p:cBhvr>
                                      <p:to>
                                        <p:strVal val="visible"/>
                                      </p:to>
                                    </p:set>
                                    <p:animEffect transition="in" filter="wipe(down)">
                                      <p:cBhvr>
                                        <p:cTn id="52" dur="500"/>
                                        <p:tgtEl>
                                          <p:spTgt spid="5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4" fill="hold" grpId="0" nodeType="clickEffect">
                                  <p:stCondLst>
                                    <p:cond delay="0"/>
                                  </p:stCondLst>
                                  <p:childTnLst>
                                    <p:set>
                                      <p:cBhvr>
                                        <p:cTn id="56" dur="1" fill="hold">
                                          <p:stCondLst>
                                            <p:cond delay="0"/>
                                          </p:stCondLst>
                                        </p:cTn>
                                        <p:tgtEl>
                                          <p:spTgt spid="60"/>
                                        </p:tgtEl>
                                        <p:attrNameLst>
                                          <p:attrName>style.visibility</p:attrName>
                                        </p:attrNameLst>
                                      </p:cBhvr>
                                      <p:to>
                                        <p:strVal val="visible"/>
                                      </p:to>
                                    </p:set>
                                    <p:animEffect transition="in" filter="wipe(down)">
                                      <p:cBhvr>
                                        <p:cTn id="57" dur="500"/>
                                        <p:tgtEl>
                                          <p:spTgt spid="6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grpId="0" nodeType="clickEffect">
                                  <p:stCondLst>
                                    <p:cond delay="0"/>
                                  </p:stCondLst>
                                  <p:childTnLst>
                                    <p:set>
                                      <p:cBhvr>
                                        <p:cTn id="61" dur="1" fill="hold">
                                          <p:stCondLst>
                                            <p:cond delay="0"/>
                                          </p:stCondLst>
                                        </p:cTn>
                                        <p:tgtEl>
                                          <p:spTgt spid="61"/>
                                        </p:tgtEl>
                                        <p:attrNameLst>
                                          <p:attrName>style.visibility</p:attrName>
                                        </p:attrNameLst>
                                      </p:cBhvr>
                                      <p:to>
                                        <p:strVal val="visible"/>
                                      </p:to>
                                    </p:set>
                                    <p:animEffect transition="in" filter="wipe(down)">
                                      <p:cBhvr>
                                        <p:cTn id="62" dur="500"/>
                                        <p:tgtEl>
                                          <p:spTgt spid="6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4" fill="hold" grpId="0" nodeType="clickEffect">
                                  <p:stCondLst>
                                    <p:cond delay="0"/>
                                  </p:stCondLst>
                                  <p:childTnLst>
                                    <p:set>
                                      <p:cBhvr>
                                        <p:cTn id="66" dur="1" fill="hold">
                                          <p:stCondLst>
                                            <p:cond delay="0"/>
                                          </p:stCondLst>
                                        </p:cTn>
                                        <p:tgtEl>
                                          <p:spTgt spid="62"/>
                                        </p:tgtEl>
                                        <p:attrNameLst>
                                          <p:attrName>style.visibility</p:attrName>
                                        </p:attrNameLst>
                                      </p:cBhvr>
                                      <p:to>
                                        <p:strVal val="visible"/>
                                      </p:to>
                                    </p:set>
                                    <p:animEffect transition="in" filter="wipe(down)">
                                      <p:cBhvr>
                                        <p:cTn id="67" dur="500"/>
                                        <p:tgtEl>
                                          <p:spTgt spid="62"/>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fade">
                                      <p:cBhvr>
                                        <p:cTn id="72" dur="500"/>
                                        <p:tgtEl>
                                          <p:spTgt spid="2"/>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03"/>
                                        </p:tgtEl>
                                        <p:attrNameLst>
                                          <p:attrName>style.visibility</p:attrName>
                                        </p:attrNameLst>
                                      </p:cBhvr>
                                      <p:to>
                                        <p:strVal val="visible"/>
                                      </p:to>
                                    </p:set>
                                    <p:animEffect transition="in" filter="fade">
                                      <p:cBhvr>
                                        <p:cTn id="77" dur="500"/>
                                        <p:tgtEl>
                                          <p:spTgt spid="103"/>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104"/>
                                        </p:tgtEl>
                                        <p:attrNameLst>
                                          <p:attrName>style.visibility</p:attrName>
                                        </p:attrNameLst>
                                      </p:cBhvr>
                                      <p:to>
                                        <p:strVal val="visible"/>
                                      </p:to>
                                    </p:set>
                                    <p:animEffect transition="in" filter="fade">
                                      <p:cBhvr>
                                        <p:cTn id="80" dur="500"/>
                                        <p:tgtEl>
                                          <p:spTgt spid="104"/>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ntr" presetSubtype="0" fill="hold" grpId="0" nodeType="clickEffect">
                                  <p:stCondLst>
                                    <p:cond delay="0"/>
                                  </p:stCondLst>
                                  <p:childTnLst>
                                    <p:set>
                                      <p:cBhvr>
                                        <p:cTn id="84" dur="1" fill="hold">
                                          <p:stCondLst>
                                            <p:cond delay="0"/>
                                          </p:stCondLst>
                                        </p:cTn>
                                        <p:tgtEl>
                                          <p:spTgt spid="101"/>
                                        </p:tgtEl>
                                        <p:attrNameLst>
                                          <p:attrName>style.visibility</p:attrName>
                                        </p:attrNameLst>
                                      </p:cBhvr>
                                      <p:to>
                                        <p:strVal val="visible"/>
                                      </p:to>
                                    </p:set>
                                    <p:animEffect transition="in" filter="fade">
                                      <p:cBhvr>
                                        <p:cTn id="85" dur="500"/>
                                        <p:tgtEl>
                                          <p:spTgt spid="101"/>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02"/>
                                        </p:tgtEl>
                                        <p:attrNameLst>
                                          <p:attrName>style.visibility</p:attrName>
                                        </p:attrNameLst>
                                      </p:cBhvr>
                                      <p:to>
                                        <p:strVal val="visible"/>
                                      </p:to>
                                    </p:set>
                                    <p:animEffect transition="in" filter="fade">
                                      <p:cBhvr>
                                        <p:cTn id="88" dur="500"/>
                                        <p:tgtEl>
                                          <p:spTgt spid="102"/>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99"/>
                                        </p:tgtEl>
                                        <p:attrNameLst>
                                          <p:attrName>style.visibility</p:attrName>
                                        </p:attrNameLst>
                                      </p:cBhvr>
                                      <p:to>
                                        <p:strVal val="visible"/>
                                      </p:to>
                                    </p:set>
                                    <p:animEffect transition="in" filter="fade">
                                      <p:cBhvr>
                                        <p:cTn id="91" dur="500"/>
                                        <p:tgtEl>
                                          <p:spTgt spid="99"/>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00"/>
                                        </p:tgtEl>
                                        <p:attrNameLst>
                                          <p:attrName>style.visibility</p:attrName>
                                        </p:attrNameLst>
                                      </p:cBhvr>
                                      <p:to>
                                        <p:strVal val="visible"/>
                                      </p:to>
                                    </p:set>
                                    <p:animEffect transition="in" filter="fade">
                                      <p:cBhvr>
                                        <p:cTn id="94" dur="500"/>
                                        <p:tgtEl>
                                          <p:spTgt spid="100"/>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97"/>
                                        </p:tgtEl>
                                        <p:attrNameLst>
                                          <p:attrName>style.visibility</p:attrName>
                                        </p:attrNameLst>
                                      </p:cBhvr>
                                      <p:to>
                                        <p:strVal val="visible"/>
                                      </p:to>
                                    </p:set>
                                    <p:animEffect transition="in" filter="fade">
                                      <p:cBhvr>
                                        <p:cTn id="97" dur="500"/>
                                        <p:tgtEl>
                                          <p:spTgt spid="97"/>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98"/>
                                        </p:tgtEl>
                                        <p:attrNameLst>
                                          <p:attrName>style.visibility</p:attrName>
                                        </p:attrNameLst>
                                      </p:cBhvr>
                                      <p:to>
                                        <p:strVal val="visible"/>
                                      </p:to>
                                    </p:set>
                                    <p:animEffect transition="in" filter="fade">
                                      <p:cBhvr>
                                        <p:cTn id="100" dur="500"/>
                                        <p:tgtEl>
                                          <p:spTgt spid="98"/>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95"/>
                                        </p:tgtEl>
                                        <p:attrNameLst>
                                          <p:attrName>style.visibility</p:attrName>
                                        </p:attrNameLst>
                                      </p:cBhvr>
                                      <p:to>
                                        <p:strVal val="visible"/>
                                      </p:to>
                                    </p:set>
                                    <p:animEffect transition="in" filter="fade">
                                      <p:cBhvr>
                                        <p:cTn id="103" dur="500"/>
                                        <p:tgtEl>
                                          <p:spTgt spid="95"/>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96"/>
                                        </p:tgtEl>
                                        <p:attrNameLst>
                                          <p:attrName>style.visibility</p:attrName>
                                        </p:attrNameLst>
                                      </p:cBhvr>
                                      <p:to>
                                        <p:strVal val="visible"/>
                                      </p:to>
                                    </p:set>
                                    <p:animEffect transition="in" filter="fade">
                                      <p:cBhvr>
                                        <p:cTn id="106" dur="500"/>
                                        <p:tgtEl>
                                          <p:spTgt spid="96"/>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87"/>
                                        </p:tgtEl>
                                        <p:attrNameLst>
                                          <p:attrName>style.visibility</p:attrName>
                                        </p:attrNameLst>
                                      </p:cBhvr>
                                      <p:to>
                                        <p:strVal val="visible"/>
                                      </p:to>
                                    </p:set>
                                    <p:animEffect transition="in" filter="fade">
                                      <p:cBhvr>
                                        <p:cTn id="109" dur="500"/>
                                        <p:tgtEl>
                                          <p:spTgt spid="87"/>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91"/>
                                        </p:tgtEl>
                                        <p:attrNameLst>
                                          <p:attrName>style.visibility</p:attrName>
                                        </p:attrNameLst>
                                      </p:cBhvr>
                                      <p:to>
                                        <p:strVal val="visible"/>
                                      </p:to>
                                    </p:set>
                                    <p:animEffect transition="in" filter="fade">
                                      <p:cBhvr>
                                        <p:cTn id="112" dur="500"/>
                                        <p:tgtEl>
                                          <p:spTgt spid="91"/>
                                        </p:tgtEl>
                                      </p:cBhvr>
                                    </p:animEffect>
                                  </p:childTnLst>
                                </p:cTn>
                              </p:par>
                              <p:par>
                                <p:cTn id="113" presetID="10" presetClass="entr" presetSubtype="0" fill="hold" grpId="0" nodeType="withEffect">
                                  <p:stCondLst>
                                    <p:cond delay="0"/>
                                  </p:stCondLst>
                                  <p:childTnLst>
                                    <p:set>
                                      <p:cBhvr>
                                        <p:cTn id="114" dur="1" fill="hold">
                                          <p:stCondLst>
                                            <p:cond delay="0"/>
                                          </p:stCondLst>
                                        </p:cTn>
                                        <p:tgtEl>
                                          <p:spTgt spid="79"/>
                                        </p:tgtEl>
                                        <p:attrNameLst>
                                          <p:attrName>style.visibility</p:attrName>
                                        </p:attrNameLst>
                                      </p:cBhvr>
                                      <p:to>
                                        <p:strVal val="visible"/>
                                      </p:to>
                                    </p:set>
                                    <p:animEffect transition="in" filter="fade">
                                      <p:cBhvr>
                                        <p:cTn id="115" dur="500"/>
                                        <p:tgtEl>
                                          <p:spTgt spid="79"/>
                                        </p:tgtEl>
                                      </p:cBhvr>
                                    </p:animEffect>
                                  </p:childTnLst>
                                </p:cTn>
                              </p:par>
                              <p:par>
                                <p:cTn id="116" presetID="10" presetClass="entr" presetSubtype="0" fill="hold" grpId="0" nodeType="withEffect">
                                  <p:stCondLst>
                                    <p:cond delay="0"/>
                                  </p:stCondLst>
                                  <p:childTnLst>
                                    <p:set>
                                      <p:cBhvr>
                                        <p:cTn id="117" dur="1" fill="hold">
                                          <p:stCondLst>
                                            <p:cond delay="0"/>
                                          </p:stCondLst>
                                        </p:cTn>
                                        <p:tgtEl>
                                          <p:spTgt spid="83"/>
                                        </p:tgtEl>
                                        <p:attrNameLst>
                                          <p:attrName>style.visibility</p:attrName>
                                        </p:attrNameLst>
                                      </p:cBhvr>
                                      <p:to>
                                        <p:strVal val="visible"/>
                                      </p:to>
                                    </p:set>
                                    <p:animEffect transition="in" filter="fade">
                                      <p:cBhvr>
                                        <p:cTn id="118" dur="500"/>
                                        <p:tgtEl>
                                          <p:spTgt spid="83"/>
                                        </p:tgtEl>
                                      </p:cBhvr>
                                    </p:animEffect>
                                  </p:childTnLst>
                                </p:cTn>
                              </p:par>
                            </p:childTnLst>
                          </p:cTn>
                        </p:par>
                      </p:childTnLst>
                    </p:cTn>
                  </p:par>
                  <p:par>
                    <p:cTn id="119" fill="hold">
                      <p:stCondLst>
                        <p:cond delay="indefinite"/>
                      </p:stCondLst>
                      <p:childTnLst>
                        <p:par>
                          <p:cTn id="120" fill="hold">
                            <p:stCondLst>
                              <p:cond delay="0"/>
                            </p:stCondLst>
                            <p:childTnLst>
                              <p:par>
                                <p:cTn id="121" presetID="42" presetClass="entr" presetSubtype="0" fill="hold" grpId="0" nodeType="clickEffect">
                                  <p:stCondLst>
                                    <p:cond delay="0"/>
                                  </p:stCondLst>
                                  <p:childTnLst>
                                    <p:set>
                                      <p:cBhvr>
                                        <p:cTn id="122" dur="1" fill="hold">
                                          <p:stCondLst>
                                            <p:cond delay="0"/>
                                          </p:stCondLst>
                                        </p:cTn>
                                        <p:tgtEl>
                                          <p:spTgt spid="67"/>
                                        </p:tgtEl>
                                        <p:attrNameLst>
                                          <p:attrName>style.visibility</p:attrName>
                                        </p:attrNameLst>
                                      </p:cBhvr>
                                      <p:to>
                                        <p:strVal val="visible"/>
                                      </p:to>
                                    </p:set>
                                    <p:animEffect transition="in" filter="fade">
                                      <p:cBhvr>
                                        <p:cTn id="123" dur="1000"/>
                                        <p:tgtEl>
                                          <p:spTgt spid="67"/>
                                        </p:tgtEl>
                                      </p:cBhvr>
                                    </p:animEffect>
                                    <p:anim calcmode="lin" valueType="num">
                                      <p:cBhvr>
                                        <p:cTn id="124" dur="1000" fill="hold"/>
                                        <p:tgtEl>
                                          <p:spTgt spid="67"/>
                                        </p:tgtEl>
                                        <p:attrNameLst>
                                          <p:attrName>ppt_x</p:attrName>
                                        </p:attrNameLst>
                                      </p:cBhvr>
                                      <p:tavLst>
                                        <p:tav tm="0">
                                          <p:val>
                                            <p:strVal val="#ppt_x"/>
                                          </p:val>
                                        </p:tav>
                                        <p:tav tm="100000">
                                          <p:val>
                                            <p:strVal val="#ppt_x"/>
                                          </p:val>
                                        </p:tav>
                                      </p:tavLst>
                                    </p:anim>
                                    <p:anim calcmode="lin" valueType="num">
                                      <p:cBhvr>
                                        <p:cTn id="125" dur="1000" fill="hold"/>
                                        <p:tgtEl>
                                          <p:spTgt spid="67"/>
                                        </p:tgtEl>
                                        <p:attrNameLst>
                                          <p:attrName>ppt_y</p:attrName>
                                        </p:attrNameLst>
                                      </p:cBhvr>
                                      <p:tavLst>
                                        <p:tav tm="0">
                                          <p:val>
                                            <p:strVal val="#ppt_y+.1"/>
                                          </p:val>
                                        </p:tav>
                                        <p:tav tm="100000">
                                          <p:val>
                                            <p:strVal val="#ppt_y"/>
                                          </p:val>
                                        </p:tav>
                                      </p:tavLst>
                                    </p:anim>
                                  </p:childTnLst>
                                </p:cTn>
                              </p:par>
                              <p:par>
                                <p:cTn id="126" presetID="42" presetClass="entr" presetSubtype="0" fill="hold" grpId="0" nodeType="withEffect">
                                  <p:stCondLst>
                                    <p:cond delay="0"/>
                                  </p:stCondLst>
                                  <p:childTnLst>
                                    <p:set>
                                      <p:cBhvr>
                                        <p:cTn id="127" dur="1" fill="hold">
                                          <p:stCondLst>
                                            <p:cond delay="0"/>
                                          </p:stCondLst>
                                        </p:cTn>
                                        <p:tgtEl>
                                          <p:spTgt spid="68"/>
                                        </p:tgtEl>
                                        <p:attrNameLst>
                                          <p:attrName>style.visibility</p:attrName>
                                        </p:attrNameLst>
                                      </p:cBhvr>
                                      <p:to>
                                        <p:strVal val="visible"/>
                                      </p:to>
                                    </p:set>
                                    <p:animEffect transition="in" filter="fade">
                                      <p:cBhvr>
                                        <p:cTn id="128" dur="1000"/>
                                        <p:tgtEl>
                                          <p:spTgt spid="68"/>
                                        </p:tgtEl>
                                      </p:cBhvr>
                                    </p:animEffect>
                                    <p:anim calcmode="lin" valueType="num">
                                      <p:cBhvr>
                                        <p:cTn id="129" dur="1000" fill="hold"/>
                                        <p:tgtEl>
                                          <p:spTgt spid="68"/>
                                        </p:tgtEl>
                                        <p:attrNameLst>
                                          <p:attrName>ppt_x</p:attrName>
                                        </p:attrNameLst>
                                      </p:cBhvr>
                                      <p:tavLst>
                                        <p:tav tm="0">
                                          <p:val>
                                            <p:strVal val="#ppt_x"/>
                                          </p:val>
                                        </p:tav>
                                        <p:tav tm="100000">
                                          <p:val>
                                            <p:strVal val="#ppt_x"/>
                                          </p:val>
                                        </p:tav>
                                      </p:tavLst>
                                    </p:anim>
                                    <p:anim calcmode="lin" valueType="num">
                                      <p:cBhvr>
                                        <p:cTn id="130" dur="1000" fill="hold"/>
                                        <p:tgtEl>
                                          <p:spTgt spid="68"/>
                                        </p:tgtEl>
                                        <p:attrNameLst>
                                          <p:attrName>ppt_y</p:attrName>
                                        </p:attrNameLst>
                                      </p:cBhvr>
                                      <p:tavLst>
                                        <p:tav tm="0">
                                          <p:val>
                                            <p:strVal val="#ppt_y+.1"/>
                                          </p:val>
                                        </p:tav>
                                        <p:tav tm="100000">
                                          <p:val>
                                            <p:strVal val="#ppt_y"/>
                                          </p:val>
                                        </p:tav>
                                      </p:tavLst>
                                    </p:anim>
                                  </p:childTnLst>
                                </p:cTn>
                              </p:par>
                              <p:par>
                                <p:cTn id="131" presetID="42" presetClass="entr" presetSubtype="0" fill="hold" grpId="0" nodeType="withEffect">
                                  <p:stCondLst>
                                    <p:cond delay="0"/>
                                  </p:stCondLst>
                                  <p:childTnLst>
                                    <p:set>
                                      <p:cBhvr>
                                        <p:cTn id="132" dur="1" fill="hold">
                                          <p:stCondLst>
                                            <p:cond delay="0"/>
                                          </p:stCondLst>
                                        </p:cTn>
                                        <p:tgtEl>
                                          <p:spTgt spid="69"/>
                                        </p:tgtEl>
                                        <p:attrNameLst>
                                          <p:attrName>style.visibility</p:attrName>
                                        </p:attrNameLst>
                                      </p:cBhvr>
                                      <p:to>
                                        <p:strVal val="visible"/>
                                      </p:to>
                                    </p:set>
                                    <p:animEffect transition="in" filter="fade">
                                      <p:cBhvr>
                                        <p:cTn id="133" dur="1000"/>
                                        <p:tgtEl>
                                          <p:spTgt spid="69"/>
                                        </p:tgtEl>
                                      </p:cBhvr>
                                    </p:animEffect>
                                    <p:anim calcmode="lin" valueType="num">
                                      <p:cBhvr>
                                        <p:cTn id="134" dur="1000" fill="hold"/>
                                        <p:tgtEl>
                                          <p:spTgt spid="69"/>
                                        </p:tgtEl>
                                        <p:attrNameLst>
                                          <p:attrName>ppt_x</p:attrName>
                                        </p:attrNameLst>
                                      </p:cBhvr>
                                      <p:tavLst>
                                        <p:tav tm="0">
                                          <p:val>
                                            <p:strVal val="#ppt_x"/>
                                          </p:val>
                                        </p:tav>
                                        <p:tav tm="100000">
                                          <p:val>
                                            <p:strVal val="#ppt_x"/>
                                          </p:val>
                                        </p:tav>
                                      </p:tavLst>
                                    </p:anim>
                                    <p:anim calcmode="lin" valueType="num">
                                      <p:cBhvr>
                                        <p:cTn id="135" dur="1000" fill="hold"/>
                                        <p:tgtEl>
                                          <p:spTgt spid="6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animBg="1"/>
      <p:bldP spid="103" grpId="0" animBg="1"/>
      <p:bldP spid="104" grpId="0" animBg="1"/>
      <p:bldP spid="101" grpId="0"/>
      <p:bldP spid="102" grpId="0" animBg="1"/>
      <p:bldP spid="99" grpId="0"/>
      <p:bldP spid="100" grpId="0" animBg="1"/>
      <p:bldP spid="97" grpId="0"/>
      <p:bldP spid="98" grpId="0" animBg="1"/>
      <p:bldP spid="95" grpId="0"/>
      <p:bldP spid="96" grpId="0" animBg="1"/>
      <p:bldP spid="87" grpId="0"/>
      <p:bldP spid="91" grpId="0" animBg="1"/>
      <p:bldP spid="79" grpId="0"/>
      <p:bldP spid="83" grpId="0" animBg="1"/>
      <p:bldP spid="67" grpId="0"/>
      <p:bldP spid="68" grpId="0"/>
      <p:bldP spid="6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10;&#10;描述已自动生成">
            <a:extLst>
              <a:ext uri="{FF2B5EF4-FFF2-40B4-BE49-F238E27FC236}">
                <a16:creationId xmlns="" xmlns:a16="http://schemas.microsoft.com/office/drawing/2014/main" id="{E20C9B29-8B64-4098-852B-34525F382005}"/>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1085"/>
          <a:stretch/>
        </p:blipFill>
        <p:spPr>
          <a:xfrm>
            <a:off x="0" y="0"/>
            <a:ext cx="12192000" cy="6946900"/>
          </a:xfrm>
          <a:prstGeom prst="rect">
            <a:avLst/>
          </a:prstGeom>
          <a:ln>
            <a:noFill/>
          </a:ln>
        </p:spPr>
      </p:pic>
      <p:sp>
        <p:nvSpPr>
          <p:cNvPr id="39" name="矩形 38">
            <a:extLst>
              <a:ext uri="{FF2B5EF4-FFF2-40B4-BE49-F238E27FC236}">
                <a16:creationId xmlns="" xmlns:a16="http://schemas.microsoft.com/office/drawing/2014/main" id="{B7B4A37A-4E76-42B2-9039-A654A7B8405E}"/>
              </a:ext>
            </a:extLst>
          </p:cNvPr>
          <p:cNvSpPr/>
          <p:nvPr/>
        </p:nvSpPr>
        <p:spPr>
          <a:xfrm>
            <a:off x="1193800" y="972853"/>
            <a:ext cx="9804400" cy="522979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25" name="组合 24">
            <a:extLst>
              <a:ext uri="{FF2B5EF4-FFF2-40B4-BE49-F238E27FC236}">
                <a16:creationId xmlns="" xmlns:a16="http://schemas.microsoft.com/office/drawing/2014/main" id="{0C11E8BF-F21B-4223-81B4-CB4C4E745FC2}"/>
              </a:ext>
            </a:extLst>
          </p:cNvPr>
          <p:cNvGrpSpPr/>
          <p:nvPr/>
        </p:nvGrpSpPr>
        <p:grpSpPr>
          <a:xfrm>
            <a:off x="3429430" y="2219513"/>
            <a:ext cx="5419797" cy="2807852"/>
            <a:chOff x="2568164" y="1633294"/>
            <a:chExt cx="7010803" cy="3746195"/>
          </a:xfrm>
        </p:grpSpPr>
        <p:grpSp>
          <p:nvGrpSpPr>
            <p:cNvPr id="26" name="组合 25">
              <a:extLst>
                <a:ext uri="{FF2B5EF4-FFF2-40B4-BE49-F238E27FC236}">
                  <a16:creationId xmlns="" xmlns:a16="http://schemas.microsoft.com/office/drawing/2014/main" id="{29B29769-B997-43DC-B237-5CCB73535225}"/>
                </a:ext>
              </a:extLst>
            </p:cNvPr>
            <p:cNvGrpSpPr/>
            <p:nvPr/>
          </p:nvGrpSpPr>
          <p:grpSpPr>
            <a:xfrm>
              <a:off x="2576813" y="1633294"/>
              <a:ext cx="955574" cy="845574"/>
              <a:chOff x="1179357" y="1622322"/>
              <a:chExt cx="1533364" cy="1356852"/>
            </a:xfrm>
          </p:grpSpPr>
          <p:cxnSp>
            <p:nvCxnSpPr>
              <p:cNvPr id="36" name="直接连接符 35">
                <a:extLst>
                  <a:ext uri="{FF2B5EF4-FFF2-40B4-BE49-F238E27FC236}">
                    <a16:creationId xmlns="" xmlns:a16="http://schemas.microsoft.com/office/drawing/2014/main" id="{6FB909FD-36A6-47D4-A5CA-107C3FF085DD}"/>
                  </a:ext>
                </a:extLst>
              </p:cNvPr>
              <p:cNvCxnSpPr/>
              <p:nvPr/>
            </p:nvCxnSpPr>
            <p:spPr>
              <a:xfrm>
                <a:off x="1238865" y="1622322"/>
                <a:ext cx="0" cy="1356852"/>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4DBB7A11-EFBD-4CC9-A636-3E0D36B99E3F}"/>
                  </a:ext>
                </a:extLst>
              </p:cNvPr>
              <p:cNvCxnSpPr/>
              <p:nvPr/>
            </p:nvCxnSpPr>
            <p:spPr>
              <a:xfrm>
                <a:off x="1179357" y="1622322"/>
                <a:ext cx="153336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 xmlns:a16="http://schemas.microsoft.com/office/drawing/2014/main" id="{85082878-00C6-4547-979E-72A6A401D8B6}"/>
                </a:ext>
              </a:extLst>
            </p:cNvPr>
            <p:cNvGrpSpPr/>
            <p:nvPr/>
          </p:nvGrpSpPr>
          <p:grpSpPr>
            <a:xfrm flipH="1">
              <a:off x="8623395" y="1633294"/>
              <a:ext cx="955572" cy="845574"/>
              <a:chOff x="2067528" y="1463305"/>
              <a:chExt cx="955574" cy="845574"/>
            </a:xfrm>
          </p:grpSpPr>
          <p:cxnSp>
            <p:nvCxnSpPr>
              <p:cNvPr id="34" name="直接连接符 33">
                <a:extLst>
                  <a:ext uri="{FF2B5EF4-FFF2-40B4-BE49-F238E27FC236}">
                    <a16:creationId xmlns="" xmlns:a16="http://schemas.microsoft.com/office/drawing/2014/main" id="{C6D7E1B4-A0B3-46BD-8252-E718EB62031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07D4C401-FBC8-4BC2-A27C-D7160B343240}"/>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9D0D85BE-3451-455F-B838-671B8742F8ED}"/>
                </a:ext>
              </a:extLst>
            </p:cNvPr>
            <p:cNvGrpSpPr/>
            <p:nvPr/>
          </p:nvGrpSpPr>
          <p:grpSpPr>
            <a:xfrm flipH="1" flipV="1">
              <a:off x="8623395" y="4456159"/>
              <a:ext cx="955572" cy="923330"/>
              <a:chOff x="2067528" y="1463305"/>
              <a:chExt cx="955574" cy="845574"/>
            </a:xfrm>
          </p:grpSpPr>
          <p:cxnSp>
            <p:nvCxnSpPr>
              <p:cNvPr id="32" name="直接连接符 31">
                <a:extLst>
                  <a:ext uri="{FF2B5EF4-FFF2-40B4-BE49-F238E27FC236}">
                    <a16:creationId xmlns="" xmlns:a16="http://schemas.microsoft.com/office/drawing/2014/main" id="{CDFA1D39-A8ED-4AA5-8628-38B022A49D7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882EAB19-37C3-4629-8512-CF59C838066A}"/>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EBA1CD71-168B-4684-9D33-D95644D278E1}"/>
                </a:ext>
              </a:extLst>
            </p:cNvPr>
            <p:cNvGrpSpPr/>
            <p:nvPr/>
          </p:nvGrpSpPr>
          <p:grpSpPr>
            <a:xfrm flipV="1">
              <a:off x="2568164" y="4456159"/>
              <a:ext cx="922206" cy="923330"/>
              <a:chOff x="2067528" y="1463305"/>
              <a:chExt cx="955574" cy="845574"/>
            </a:xfrm>
          </p:grpSpPr>
          <p:cxnSp>
            <p:nvCxnSpPr>
              <p:cNvPr id="30" name="直接连接符 29">
                <a:extLst>
                  <a:ext uri="{FF2B5EF4-FFF2-40B4-BE49-F238E27FC236}">
                    <a16:creationId xmlns="" xmlns:a16="http://schemas.microsoft.com/office/drawing/2014/main" id="{66C7449D-CE91-4B52-A2DE-1223C3C4FD84}"/>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2D7C09C7-41FF-4FE2-B502-5E4ED36FC64B}"/>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sp>
        <p:nvSpPr>
          <p:cNvPr id="20" name="矩形 19">
            <a:extLst>
              <a:ext uri="{FF2B5EF4-FFF2-40B4-BE49-F238E27FC236}">
                <a16:creationId xmlns="" xmlns:a16="http://schemas.microsoft.com/office/drawing/2014/main" id="{2B6F983F-8B6A-4CBB-B166-FD514D06CE9C}"/>
              </a:ext>
            </a:extLst>
          </p:cNvPr>
          <p:cNvSpPr/>
          <p:nvPr/>
        </p:nvSpPr>
        <p:spPr>
          <a:xfrm>
            <a:off x="3363606" y="3153945"/>
            <a:ext cx="5454717" cy="1107996"/>
          </a:xfrm>
          <a:prstGeom prst="rect">
            <a:avLst/>
          </a:prstGeom>
        </p:spPr>
        <p:txBody>
          <a:bodyPr wrap="square">
            <a:spAutoFit/>
          </a:bodyPr>
          <a:lstStyle/>
          <a:p>
            <a:pPr marL="0" marR="0" lvl="0" indent="0" algn="dist" defTabSz="914400" rtl="0" eaLnBrk="1" fontAlgn="ctr"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rPr>
              <a:t>点击输入标题</a:t>
            </a:r>
            <a:endParaRPr kumimoji="0" lang="en-US" altLang="zh-CN" sz="66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endParaRPr>
          </a:p>
        </p:txBody>
      </p:sp>
      <p:sp>
        <p:nvSpPr>
          <p:cNvPr id="22" name="矩形 21">
            <a:extLst>
              <a:ext uri="{FF2B5EF4-FFF2-40B4-BE49-F238E27FC236}">
                <a16:creationId xmlns="" xmlns:a16="http://schemas.microsoft.com/office/drawing/2014/main" id="{199E35DA-9CA9-4008-AD65-A45C05E04C70}"/>
              </a:ext>
            </a:extLst>
          </p:cNvPr>
          <p:cNvSpPr/>
          <p:nvPr/>
        </p:nvSpPr>
        <p:spPr>
          <a:xfrm flipH="1">
            <a:off x="3696681" y="4220456"/>
            <a:ext cx="4908699" cy="50185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14" b="0" i="0" u="none" strike="noStrike" kern="1200" cap="none" spc="0" normalizeH="0" baseline="0" noProof="1">
                <a:ln>
                  <a:noFill/>
                </a:ln>
                <a:solidFill>
                  <a:srgbClr val="FDCB2A"/>
                </a:solidFill>
                <a:effectLst/>
                <a:uLnTx/>
                <a:uFillTx/>
                <a:cs typeface="+mn-ea"/>
                <a:sym typeface="+mn-lt"/>
              </a:rPr>
              <a:t>Lorem ipsum dolor sit er elit lamet, consectetaur cillium adipisicing pecu, sed do ut labore et dolore</a:t>
            </a:r>
            <a:endParaRPr kumimoji="0" lang="zh-CN" altLang="en-US" sz="1314" b="0" i="0" u="none" strike="noStrike" kern="1200" cap="none" spc="0" normalizeH="0" baseline="0" noProof="0" dirty="0">
              <a:ln>
                <a:noFill/>
              </a:ln>
              <a:solidFill>
                <a:srgbClr val="FDCB2A"/>
              </a:solidFill>
              <a:effectLst/>
              <a:uLnTx/>
              <a:uFillTx/>
              <a:cs typeface="+mn-ea"/>
              <a:sym typeface="+mn-lt"/>
            </a:endParaRPr>
          </a:p>
        </p:txBody>
      </p:sp>
      <p:sp>
        <p:nvSpPr>
          <p:cNvPr id="38" name="矩形 37">
            <a:extLst>
              <a:ext uri="{FF2B5EF4-FFF2-40B4-BE49-F238E27FC236}">
                <a16:creationId xmlns="" xmlns:a16="http://schemas.microsoft.com/office/drawing/2014/main" id="{EB074507-A918-4C2F-B04B-D898B53F6708}"/>
              </a:ext>
            </a:extLst>
          </p:cNvPr>
          <p:cNvSpPr/>
          <p:nvPr/>
        </p:nvSpPr>
        <p:spPr>
          <a:xfrm>
            <a:off x="4277633" y="2395956"/>
            <a:ext cx="3801654" cy="830997"/>
          </a:xfrm>
          <a:prstGeom prst="rect">
            <a:avLst/>
          </a:prstGeom>
        </p:spPr>
        <p:txBody>
          <a:bodyPr wrap="square">
            <a:spAutoFit/>
          </a:bodyPr>
          <a:lstStyle/>
          <a:p>
            <a:pPr marL="0" marR="0" lvl="0" indent="0" algn="dist" defTabSz="914400" rtl="0" eaLnBrk="1" fontAlgn="ctr" latinLnBrk="0" hangingPunct="1">
              <a:lnSpc>
                <a:spcPct val="100000"/>
              </a:lnSpc>
              <a:spcBef>
                <a:spcPts val="0"/>
              </a:spcBef>
              <a:spcAft>
                <a:spcPts val="0"/>
              </a:spcAft>
              <a:buClrTx/>
              <a:buSzTx/>
              <a:buFontTx/>
              <a:buNone/>
              <a:tabLst/>
              <a:defRPr/>
            </a:pPr>
            <a:r>
              <a:rPr kumimoji="0" lang="en-US" altLang="zh-CN" sz="4800" b="0" i="0" u="none" strike="noStrike" kern="1200" cap="none" spc="0" normalizeH="0" baseline="0" noProof="0" dirty="0">
                <a:ln>
                  <a:noFill/>
                </a:ln>
                <a:solidFill>
                  <a:srgbClr val="FDCB2A"/>
                </a:solidFill>
                <a:effectLst>
                  <a:outerShdw blurRad="50800" dist="38100" dir="2700000" algn="tl" rotWithShape="0">
                    <a:prstClr val="black">
                      <a:alpha val="40000"/>
                    </a:prstClr>
                  </a:outerShdw>
                </a:effectLst>
                <a:uLnTx/>
                <a:uFillTx/>
                <a:cs typeface="+mn-ea"/>
                <a:sym typeface="+mn-lt"/>
              </a:rPr>
              <a:t>PRAT THREE</a:t>
            </a:r>
          </a:p>
        </p:txBody>
      </p:sp>
    </p:spTree>
    <p:extLst>
      <p:ext uri="{BB962C8B-B14F-4D97-AF65-F5344CB8AC3E}">
        <p14:creationId xmlns:p14="http://schemas.microsoft.com/office/powerpoint/2010/main" xmlns="" val="3744639834"/>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p:tgtEl>
                                          <p:spTgt spid="38"/>
                                        </p:tgtEl>
                                        <p:attrNameLst>
                                          <p:attrName>ppt_y</p:attrName>
                                        </p:attrNameLst>
                                      </p:cBhvr>
                                      <p:tavLst>
                                        <p:tav tm="0">
                                          <p:val>
                                            <p:strVal val="#ppt_y+#ppt_h*1.125000"/>
                                          </p:val>
                                        </p:tav>
                                        <p:tav tm="100000">
                                          <p:val>
                                            <p:strVal val="#ppt_y"/>
                                          </p:val>
                                        </p:tav>
                                      </p:tavLst>
                                    </p:anim>
                                    <p:animEffect transition="in" filter="wipe(up)">
                                      <p:cBhvr>
                                        <p:cTn id="13" dur="500"/>
                                        <p:tgtEl>
                                          <p:spTgt spid="38"/>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par>
                          <p:cTn id="20" fill="hold">
                            <p:stCondLst>
                              <p:cond delay="500"/>
                            </p:stCondLst>
                            <p:childTnLst>
                              <p:par>
                                <p:cTn id="21" presetID="12" presetClass="entr" presetSubtype="4"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p:tgtEl>
                                          <p:spTgt spid="22"/>
                                        </p:tgtEl>
                                        <p:attrNameLst>
                                          <p:attrName>ppt_y</p:attrName>
                                        </p:attrNameLst>
                                      </p:cBhvr>
                                      <p:tavLst>
                                        <p:tav tm="0">
                                          <p:val>
                                            <p:strVal val="#ppt_y+#ppt_h*1.125000"/>
                                          </p:val>
                                        </p:tav>
                                        <p:tav tm="100000">
                                          <p:val>
                                            <p:strVal val="#ppt_y"/>
                                          </p:val>
                                        </p:tav>
                                      </p:tavLst>
                                    </p:anim>
                                    <p:animEffect transition="in" filter="wipe(u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3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1154818" y="1848787"/>
            <a:ext cx="6374941" cy="3692448"/>
          </a:xfrm>
          <a:prstGeom prst="rect">
            <a:avLst/>
          </a:prstGeom>
          <a:blipFill>
            <a:blip r:embed="rId3" cstate="print">
              <a:extLst>
                <a:ext uri="{28A0092B-C50C-407E-A947-70E740481C1C}">
                  <a14:useLocalDpi xmlns:a14="http://schemas.microsoft.com/office/drawing/2010/main" xmlns=""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rtlCol="0" anchor="ctr"/>
          <a:lstStyle/>
          <a:p>
            <a:pPr algn="ctr"/>
            <a:endParaRPr lang="zh-CN" altLang="en-US" sz="2400" dirty="0">
              <a:cs typeface="+mn-ea"/>
              <a:sym typeface="+mn-lt"/>
            </a:endParaRPr>
          </a:p>
        </p:txBody>
      </p:sp>
      <p:sp>
        <p:nvSpPr>
          <p:cNvPr id="9" name="矩形 8"/>
          <p:cNvSpPr/>
          <p:nvPr/>
        </p:nvSpPr>
        <p:spPr>
          <a:xfrm>
            <a:off x="6447481" y="1848016"/>
            <a:ext cx="5053504" cy="1386349"/>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rtlCol="0" anchor="ctr"/>
          <a:lstStyle/>
          <a:p>
            <a:pPr algn="ctr"/>
            <a:endParaRPr lang="zh-CN" altLang="en-US" sz="1867" dirty="0">
              <a:cs typeface="+mn-ea"/>
              <a:sym typeface="+mn-lt"/>
            </a:endParaRPr>
          </a:p>
        </p:txBody>
      </p:sp>
      <p:sp>
        <p:nvSpPr>
          <p:cNvPr id="13" name="矩形 12"/>
          <p:cNvSpPr/>
          <p:nvPr/>
        </p:nvSpPr>
        <p:spPr>
          <a:xfrm>
            <a:off x="9120774" y="5304411"/>
            <a:ext cx="2380212" cy="472888"/>
          </a:xfrm>
          <a:prstGeom prst="rect">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86697" tIns="43348" rIns="86697" bIns="43348" rtlCol="0" anchor="ctr"/>
          <a:lstStyle/>
          <a:p>
            <a:pPr algn="ctr"/>
            <a:endParaRPr lang="zh-CN" altLang="en-US" sz="1867" dirty="0">
              <a:cs typeface="+mn-ea"/>
              <a:sym typeface="+mn-lt"/>
            </a:endParaRPr>
          </a:p>
        </p:txBody>
      </p:sp>
      <p:sp>
        <p:nvSpPr>
          <p:cNvPr id="15" name="Content Placeholder 2"/>
          <p:cNvSpPr txBox="1">
            <a:spLocks/>
          </p:cNvSpPr>
          <p:nvPr/>
        </p:nvSpPr>
        <p:spPr>
          <a:xfrm>
            <a:off x="6563399" y="2068201"/>
            <a:ext cx="1034636" cy="557031"/>
          </a:xfrm>
          <a:prstGeom prst="rect">
            <a:avLst/>
          </a:prstGeom>
        </p:spPr>
        <p:txBody>
          <a:bodyPr vert="horz" lIns="91433" tIns="45717" rIns="91433" bIns="4571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333" dirty="0">
                <a:solidFill>
                  <a:schemeClr val="bg1"/>
                </a:solidFill>
                <a:cs typeface="+mn-ea"/>
                <a:sym typeface="+mn-lt"/>
              </a:rPr>
              <a:t>请替换</a:t>
            </a:r>
            <a:endParaRPr lang="en-US" altLang="zh-CN" sz="1333" dirty="0">
              <a:solidFill>
                <a:schemeClr val="bg1"/>
              </a:solidFill>
              <a:cs typeface="+mn-ea"/>
              <a:sym typeface="+mn-lt"/>
            </a:endParaRPr>
          </a:p>
          <a:p>
            <a:pPr algn="just">
              <a:spcBef>
                <a:spcPts val="0"/>
              </a:spcBef>
              <a:spcAft>
                <a:spcPts val="0"/>
              </a:spcAft>
            </a:pPr>
            <a:r>
              <a:rPr lang="zh-CN" altLang="en-US" sz="1333" dirty="0">
                <a:solidFill>
                  <a:schemeClr val="bg1"/>
                </a:solidFill>
                <a:cs typeface="+mn-ea"/>
                <a:sym typeface="+mn-lt"/>
              </a:rPr>
              <a:t>文字内容</a:t>
            </a:r>
            <a:endParaRPr lang="en-US" sz="1333" b="1" dirty="0">
              <a:solidFill>
                <a:schemeClr val="bg1"/>
              </a:solidFill>
              <a:cs typeface="+mn-ea"/>
              <a:sym typeface="+mn-lt"/>
            </a:endParaRPr>
          </a:p>
        </p:txBody>
      </p:sp>
      <p:sp>
        <p:nvSpPr>
          <p:cNvPr id="16" name="Content Placeholder 2"/>
          <p:cNvSpPr txBox="1">
            <a:spLocks/>
          </p:cNvSpPr>
          <p:nvPr/>
        </p:nvSpPr>
        <p:spPr>
          <a:xfrm>
            <a:off x="7829838" y="3585511"/>
            <a:ext cx="3671148" cy="1116472"/>
          </a:xfrm>
          <a:prstGeom prst="rect">
            <a:avLst/>
          </a:prstGeom>
        </p:spPr>
        <p:txBody>
          <a:bodyPr vert="horz" lIns="91433" tIns="45717" rIns="91433" bIns="4571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000" dirty="0">
                <a:solidFill>
                  <a:schemeClr val="tx1">
                    <a:lumMod val="65000"/>
                    <a:lumOff val="35000"/>
                  </a:schemeClr>
                </a:solidFill>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1000" b="1" dirty="0">
              <a:solidFill>
                <a:schemeClr val="tx1">
                  <a:lumMod val="65000"/>
                  <a:lumOff val="35000"/>
                </a:schemeClr>
              </a:solidFill>
              <a:cs typeface="+mn-ea"/>
              <a:sym typeface="+mn-lt"/>
            </a:endParaRPr>
          </a:p>
        </p:txBody>
      </p:sp>
      <p:sp>
        <p:nvSpPr>
          <p:cNvPr id="17" name="Content Placeholder 2"/>
          <p:cNvSpPr txBox="1">
            <a:spLocks/>
          </p:cNvSpPr>
          <p:nvPr/>
        </p:nvSpPr>
        <p:spPr>
          <a:xfrm>
            <a:off x="7429500" y="2068201"/>
            <a:ext cx="4071486" cy="1116472"/>
          </a:xfrm>
          <a:prstGeom prst="rect">
            <a:avLst/>
          </a:prstGeom>
        </p:spPr>
        <p:txBody>
          <a:bodyPr vert="horz" lIns="91433" tIns="45717" rIns="91433" bIns="4571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lnSpc>
                <a:spcPct val="150000"/>
              </a:lnSpc>
              <a:spcBef>
                <a:spcPts val="0"/>
              </a:spcBef>
              <a:spcAft>
                <a:spcPts val="0"/>
              </a:spcAft>
            </a:pPr>
            <a:r>
              <a:rPr lang="zh-CN" altLang="en-US" sz="1000" dirty="0">
                <a:solidFill>
                  <a:schemeClr val="bg1"/>
                </a:solidFill>
                <a:cs typeface="+mn-ea"/>
                <a:sym typeface="+mn-lt"/>
              </a:rPr>
              <a:t>请替换文字内容，点击添加相关标题文字，修改文字内容，也可以直接复制你的内容到此。请替换文字内容，点击添加相关标题文字，修改文字内容，也可以直接复制你的内容到此。请替换文字内容，点击添加相关标题文字，修改文字内容，也可以直接复制你的内容到此。</a:t>
            </a:r>
            <a:endParaRPr lang="en-US" altLang="zh-CN" sz="1000" b="1" dirty="0">
              <a:solidFill>
                <a:schemeClr val="bg1"/>
              </a:solidFill>
              <a:cs typeface="+mn-ea"/>
              <a:sym typeface="+mn-lt"/>
            </a:endParaRPr>
          </a:p>
        </p:txBody>
      </p:sp>
      <p:sp>
        <p:nvSpPr>
          <p:cNvPr id="18" name="Content Placeholder 2"/>
          <p:cNvSpPr txBox="1">
            <a:spLocks/>
          </p:cNvSpPr>
          <p:nvPr/>
        </p:nvSpPr>
        <p:spPr>
          <a:xfrm>
            <a:off x="9211476" y="5385548"/>
            <a:ext cx="1527173" cy="296627"/>
          </a:xfrm>
          <a:prstGeom prst="rect">
            <a:avLst/>
          </a:prstGeom>
        </p:spPr>
        <p:txBody>
          <a:bodyPr vert="horz" lIns="91433" tIns="45717" rIns="91433" bIns="45717"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just">
              <a:spcBef>
                <a:spcPts val="0"/>
              </a:spcBef>
              <a:spcAft>
                <a:spcPts val="0"/>
              </a:spcAft>
            </a:pPr>
            <a:r>
              <a:rPr lang="zh-CN" altLang="en-US" sz="1333" dirty="0">
                <a:solidFill>
                  <a:schemeClr val="bg1"/>
                </a:solidFill>
                <a:cs typeface="+mn-ea"/>
                <a:sym typeface="+mn-lt"/>
              </a:rPr>
              <a:t>请替换文字内容</a:t>
            </a:r>
            <a:endParaRPr lang="en-US" sz="1333" b="1" dirty="0">
              <a:solidFill>
                <a:schemeClr val="bg1"/>
              </a:solidFill>
              <a:cs typeface="+mn-ea"/>
              <a:sym typeface="+mn-lt"/>
            </a:endParaRPr>
          </a:p>
        </p:txBody>
      </p:sp>
    </p:spTree>
    <p:extLst>
      <p:ext uri="{BB962C8B-B14F-4D97-AF65-F5344CB8AC3E}">
        <p14:creationId xmlns:p14="http://schemas.microsoft.com/office/powerpoint/2010/main" xmlns="" val="1747556813"/>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wipe(left)">
                                      <p:cBhvr>
                                        <p:cTn id="11" dur="500"/>
                                        <p:tgtEl>
                                          <p:spTgt spid="9"/>
                                        </p:tgtEl>
                                      </p:cBhvr>
                                    </p:animEffect>
                                  </p:childTnLst>
                                </p:cTn>
                              </p:par>
                            </p:childTnLst>
                          </p:cTn>
                        </p:par>
                        <p:par>
                          <p:cTn id="12" fill="hold">
                            <p:stCondLst>
                              <p:cond delay="1000"/>
                            </p:stCondLst>
                            <p:childTnLst>
                              <p:par>
                                <p:cTn id="13" presetID="2" presetClass="entr" presetSubtype="1"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0-#ppt_h/2"/>
                                          </p:val>
                                        </p:tav>
                                        <p:tav tm="100000">
                                          <p:val>
                                            <p:strVal val="#ppt_y"/>
                                          </p:val>
                                        </p:tav>
                                      </p:tavLst>
                                    </p:anim>
                                  </p:childTnLst>
                                </p:cTn>
                              </p:par>
                            </p:childTnLst>
                          </p:cTn>
                        </p:par>
                        <p:par>
                          <p:cTn id="17" fill="hold">
                            <p:stCondLst>
                              <p:cond delay="1500"/>
                            </p:stCondLst>
                            <p:childTnLst>
                              <p:par>
                                <p:cTn id="18" presetID="2" presetClass="entr" presetSubtype="1" fill="hold" grpId="0" nodeType="afterEffect">
                                  <p:stCondLst>
                                    <p:cond delay="0"/>
                                  </p:stCondLst>
                                  <p:childTnLst>
                                    <p:set>
                                      <p:cBhvr>
                                        <p:cTn id="19" dur="1" fill="hold">
                                          <p:stCondLst>
                                            <p:cond delay="0"/>
                                          </p:stCondLst>
                                        </p:cTn>
                                        <p:tgtEl>
                                          <p:spTgt spid="17"/>
                                        </p:tgtEl>
                                        <p:attrNameLst>
                                          <p:attrName>style.visibility</p:attrName>
                                        </p:attrNameLst>
                                      </p:cBhvr>
                                      <p:to>
                                        <p:strVal val="visible"/>
                                      </p:to>
                                    </p:set>
                                    <p:anim calcmode="lin" valueType="num">
                                      <p:cBhvr additive="base">
                                        <p:cTn id="20" dur="500" fill="hold"/>
                                        <p:tgtEl>
                                          <p:spTgt spid="17"/>
                                        </p:tgtEl>
                                        <p:attrNameLst>
                                          <p:attrName>ppt_x</p:attrName>
                                        </p:attrNameLst>
                                      </p:cBhvr>
                                      <p:tavLst>
                                        <p:tav tm="0">
                                          <p:val>
                                            <p:strVal val="#ppt_x"/>
                                          </p:val>
                                        </p:tav>
                                        <p:tav tm="100000">
                                          <p:val>
                                            <p:strVal val="#ppt_x"/>
                                          </p:val>
                                        </p:tav>
                                      </p:tavLst>
                                    </p:anim>
                                    <p:anim calcmode="lin" valueType="num">
                                      <p:cBhvr additive="base">
                                        <p:cTn id="21" dur="500" fill="hold"/>
                                        <p:tgtEl>
                                          <p:spTgt spid="17"/>
                                        </p:tgtEl>
                                        <p:attrNameLst>
                                          <p:attrName>ppt_y</p:attrName>
                                        </p:attrNameLst>
                                      </p:cBhvr>
                                      <p:tavLst>
                                        <p:tav tm="0">
                                          <p:val>
                                            <p:strVal val="0-#ppt_h/2"/>
                                          </p:val>
                                        </p:tav>
                                        <p:tav tm="100000">
                                          <p:val>
                                            <p:strVal val="#ppt_y"/>
                                          </p:val>
                                        </p:tav>
                                      </p:tavLst>
                                    </p:anim>
                                  </p:childTnLst>
                                </p:cTn>
                              </p:par>
                            </p:childTnLst>
                          </p:cTn>
                        </p:par>
                        <p:par>
                          <p:cTn id="22" fill="hold">
                            <p:stCondLst>
                              <p:cond delay="2000"/>
                            </p:stCondLst>
                            <p:childTnLst>
                              <p:par>
                                <p:cTn id="23" presetID="2" presetClass="entr" presetSubtype="1" fill="hold" grpId="0" nodeType="after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ppt_x"/>
                                          </p:val>
                                        </p:tav>
                                        <p:tav tm="100000">
                                          <p:val>
                                            <p:strVal val="#ppt_x"/>
                                          </p:val>
                                        </p:tav>
                                      </p:tavLst>
                                    </p:anim>
                                    <p:anim calcmode="lin" valueType="num">
                                      <p:cBhvr additive="base">
                                        <p:cTn id="26" dur="500" fill="hold"/>
                                        <p:tgtEl>
                                          <p:spTgt spid="16"/>
                                        </p:tgtEl>
                                        <p:attrNameLst>
                                          <p:attrName>ppt_y</p:attrName>
                                        </p:attrNameLst>
                                      </p:cBhvr>
                                      <p:tavLst>
                                        <p:tav tm="0">
                                          <p:val>
                                            <p:strVal val="0-#ppt_h/2"/>
                                          </p:val>
                                        </p:tav>
                                        <p:tav tm="100000">
                                          <p:val>
                                            <p:strVal val="#ppt_y"/>
                                          </p:val>
                                        </p:tav>
                                      </p:tavLst>
                                    </p:anim>
                                  </p:childTnLst>
                                </p:cTn>
                              </p:par>
                            </p:childTnLst>
                          </p:cTn>
                        </p:par>
                        <p:par>
                          <p:cTn id="27" fill="hold">
                            <p:stCondLst>
                              <p:cond delay="2500"/>
                            </p:stCondLst>
                            <p:childTnLst>
                              <p:par>
                                <p:cTn id="28" presetID="22" presetClass="entr" presetSubtype="2" fill="hold" grpId="0" nodeType="afterEffect">
                                  <p:stCondLst>
                                    <p:cond delay="0"/>
                                  </p:stCondLst>
                                  <p:childTnLst>
                                    <p:set>
                                      <p:cBhvr>
                                        <p:cTn id="29" dur="1" fill="hold">
                                          <p:stCondLst>
                                            <p:cond delay="0"/>
                                          </p:stCondLst>
                                        </p:cTn>
                                        <p:tgtEl>
                                          <p:spTgt spid="13"/>
                                        </p:tgtEl>
                                        <p:attrNameLst>
                                          <p:attrName>style.visibility</p:attrName>
                                        </p:attrNameLst>
                                      </p:cBhvr>
                                      <p:to>
                                        <p:strVal val="visible"/>
                                      </p:to>
                                    </p:set>
                                    <p:animEffect transition="in" filter="wipe(right)">
                                      <p:cBhvr>
                                        <p:cTn id="30" dur="500"/>
                                        <p:tgtEl>
                                          <p:spTgt spid="13"/>
                                        </p:tgtEl>
                                      </p:cBhvr>
                                    </p:animEffect>
                                  </p:childTnLst>
                                </p:cTn>
                              </p:par>
                            </p:childTnLst>
                          </p:cTn>
                        </p:par>
                        <p:par>
                          <p:cTn id="31" fill="hold">
                            <p:stCondLst>
                              <p:cond delay="3000"/>
                            </p:stCondLst>
                            <p:childTnLst>
                              <p:par>
                                <p:cTn id="32" presetID="2" presetClass="entr" presetSubtype="1" fill="hold" grpId="0" nodeType="after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additive="base">
                                        <p:cTn id="34" dur="500" fill="hold"/>
                                        <p:tgtEl>
                                          <p:spTgt spid="18"/>
                                        </p:tgtEl>
                                        <p:attrNameLst>
                                          <p:attrName>ppt_x</p:attrName>
                                        </p:attrNameLst>
                                      </p:cBhvr>
                                      <p:tavLst>
                                        <p:tav tm="0">
                                          <p:val>
                                            <p:strVal val="#ppt_x"/>
                                          </p:val>
                                        </p:tav>
                                        <p:tav tm="100000">
                                          <p:val>
                                            <p:strVal val="#ppt_x"/>
                                          </p:val>
                                        </p:tav>
                                      </p:tavLst>
                                    </p:anim>
                                    <p:anim calcmode="lin" valueType="num">
                                      <p:cBhvr additive="base">
                                        <p:cTn id="35"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3" grpId="0" animBg="1"/>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258140" y="3506529"/>
            <a:ext cx="1326873" cy="1326873"/>
            <a:chOff x="1270840" y="3443029"/>
            <a:chExt cx="1326873" cy="1326873"/>
          </a:xfrm>
        </p:grpSpPr>
        <p:sp>
          <p:nvSpPr>
            <p:cNvPr id="28" name="矩形 27"/>
            <p:cNvSpPr/>
            <p:nvPr/>
          </p:nvSpPr>
          <p:spPr>
            <a:xfrm>
              <a:off x="1270840" y="3443029"/>
              <a:ext cx="1326873" cy="1326873"/>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29" name="矩形 5"/>
            <p:cNvSpPr/>
            <p:nvPr/>
          </p:nvSpPr>
          <p:spPr>
            <a:xfrm>
              <a:off x="1617173" y="3800709"/>
              <a:ext cx="634208" cy="611513"/>
            </a:xfrm>
            <a:custGeom>
              <a:avLst/>
              <a:gdLst>
                <a:gd name="connsiteX0" fmla="*/ 174005 w 338138"/>
                <a:gd name="connsiteY0" fmla="*/ 18121 h 326038"/>
                <a:gd name="connsiteX1" fmla="*/ 160013 w 338138"/>
                <a:gd name="connsiteY1" fmla="*/ 19109 h 326038"/>
                <a:gd name="connsiteX2" fmla="*/ 160013 w 338138"/>
                <a:gd name="connsiteY2" fmla="*/ 70472 h 326038"/>
                <a:gd name="connsiteX3" fmla="*/ 92851 w 338138"/>
                <a:gd name="connsiteY3" fmla="*/ 149491 h 326038"/>
                <a:gd name="connsiteX4" fmla="*/ 88900 w 338138"/>
                <a:gd name="connsiteY4" fmla="*/ 149491 h 326038"/>
                <a:gd name="connsiteX5" fmla="*/ 88900 w 338138"/>
                <a:gd name="connsiteY5" fmla="*/ 279872 h 326038"/>
                <a:gd name="connsiteX6" fmla="*/ 119189 w 338138"/>
                <a:gd name="connsiteY6" fmla="*/ 310163 h 326038"/>
                <a:gd name="connsiteX7" fmla="*/ 262731 w 338138"/>
                <a:gd name="connsiteY7" fmla="*/ 310163 h 326038"/>
                <a:gd name="connsiteX8" fmla="*/ 300922 w 338138"/>
                <a:gd name="connsiteY8" fmla="*/ 278555 h 326038"/>
                <a:gd name="connsiteX9" fmla="*/ 320675 w 338138"/>
                <a:gd name="connsiteY9" fmla="*/ 157393 h 326038"/>
                <a:gd name="connsiteX10" fmla="*/ 320675 w 338138"/>
                <a:gd name="connsiteY10" fmla="*/ 156076 h 326038"/>
                <a:gd name="connsiteX11" fmla="*/ 290386 w 338138"/>
                <a:gd name="connsiteY11" fmla="*/ 127102 h 326038"/>
                <a:gd name="connsiteX12" fmla="*/ 210055 w 338138"/>
                <a:gd name="connsiteY12" fmla="*/ 127102 h 326038"/>
                <a:gd name="connsiteX13" fmla="*/ 200837 w 338138"/>
                <a:gd name="connsiteY13" fmla="*/ 117883 h 326038"/>
                <a:gd name="connsiteX14" fmla="*/ 200837 w 338138"/>
                <a:gd name="connsiteY14" fmla="*/ 57302 h 326038"/>
                <a:gd name="connsiteX15" fmla="*/ 188985 w 338138"/>
                <a:gd name="connsiteY15" fmla="*/ 23060 h 326038"/>
                <a:gd name="connsiteX16" fmla="*/ 174005 w 338138"/>
                <a:gd name="connsiteY16" fmla="*/ 18121 h 326038"/>
                <a:gd name="connsiteX17" fmla="*/ 166923 w 338138"/>
                <a:gd name="connsiteY17" fmla="*/ 10 h 326038"/>
                <a:gd name="connsiteX18" fmla="*/ 199449 w 338138"/>
                <a:gd name="connsiteY18" fmla="*/ 8733 h 326038"/>
                <a:gd name="connsiteX19" fmla="*/ 217941 w 338138"/>
                <a:gd name="connsiteY19" fmla="*/ 56131 h 326038"/>
                <a:gd name="connsiteX20" fmla="*/ 217941 w 338138"/>
                <a:gd name="connsiteY20" fmla="*/ 108796 h 326038"/>
                <a:gd name="connsiteX21" fmla="*/ 290588 w 338138"/>
                <a:gd name="connsiteY21" fmla="*/ 108796 h 326038"/>
                <a:gd name="connsiteX22" fmla="*/ 338138 w 338138"/>
                <a:gd name="connsiteY22" fmla="*/ 154878 h 326038"/>
                <a:gd name="connsiteX23" fmla="*/ 338138 w 338138"/>
                <a:gd name="connsiteY23" fmla="*/ 157511 h 326038"/>
                <a:gd name="connsiteX24" fmla="*/ 338138 w 338138"/>
                <a:gd name="connsiteY24" fmla="*/ 158828 h 326038"/>
                <a:gd name="connsiteX25" fmla="*/ 318325 w 338138"/>
                <a:gd name="connsiteY25" fmla="*/ 279956 h 326038"/>
                <a:gd name="connsiteX26" fmla="*/ 262850 w 338138"/>
                <a:gd name="connsiteY26" fmla="*/ 326038 h 326038"/>
                <a:gd name="connsiteX27" fmla="*/ 118877 w 338138"/>
                <a:gd name="connsiteY27" fmla="*/ 326038 h 326038"/>
                <a:gd name="connsiteX28" fmla="*/ 71326 w 338138"/>
                <a:gd name="connsiteY28" fmla="*/ 278640 h 326038"/>
                <a:gd name="connsiteX29" fmla="*/ 71326 w 338138"/>
                <a:gd name="connsiteY29" fmla="*/ 144345 h 326038"/>
                <a:gd name="connsiteX30" fmla="*/ 63401 w 338138"/>
                <a:gd name="connsiteY30" fmla="*/ 136445 h 326038"/>
                <a:gd name="connsiteX31" fmla="*/ 23775 w 338138"/>
                <a:gd name="connsiteY31" fmla="*/ 136445 h 326038"/>
                <a:gd name="connsiteX32" fmla="*/ 17171 w 338138"/>
                <a:gd name="connsiteY32" fmla="*/ 144345 h 326038"/>
                <a:gd name="connsiteX33" fmla="*/ 17171 w 338138"/>
                <a:gd name="connsiteY33" fmla="*/ 286540 h 326038"/>
                <a:gd name="connsiteX34" fmla="*/ 23775 w 338138"/>
                <a:gd name="connsiteY34" fmla="*/ 294439 h 326038"/>
                <a:gd name="connsiteX35" fmla="*/ 47550 w 338138"/>
                <a:gd name="connsiteY35" fmla="*/ 294439 h 326038"/>
                <a:gd name="connsiteX36" fmla="*/ 55476 w 338138"/>
                <a:gd name="connsiteY36" fmla="*/ 302339 h 326038"/>
                <a:gd name="connsiteX37" fmla="*/ 47550 w 338138"/>
                <a:gd name="connsiteY37" fmla="*/ 311555 h 326038"/>
                <a:gd name="connsiteX38" fmla="*/ 23775 w 338138"/>
                <a:gd name="connsiteY38" fmla="*/ 311555 h 326038"/>
                <a:gd name="connsiteX39" fmla="*/ 0 w 338138"/>
                <a:gd name="connsiteY39" fmla="*/ 286540 h 326038"/>
                <a:gd name="connsiteX40" fmla="*/ 0 w 338138"/>
                <a:gd name="connsiteY40" fmla="*/ 144345 h 326038"/>
                <a:gd name="connsiteX41" fmla="*/ 23775 w 338138"/>
                <a:gd name="connsiteY41" fmla="*/ 119329 h 326038"/>
                <a:gd name="connsiteX42" fmla="*/ 63401 w 338138"/>
                <a:gd name="connsiteY42" fmla="*/ 119329 h 326038"/>
                <a:gd name="connsiteX43" fmla="*/ 85855 w 338138"/>
                <a:gd name="connsiteY43" fmla="*/ 132495 h 326038"/>
                <a:gd name="connsiteX44" fmla="*/ 87176 w 338138"/>
                <a:gd name="connsiteY44" fmla="*/ 132495 h 326038"/>
                <a:gd name="connsiteX45" fmla="*/ 143973 w 338138"/>
                <a:gd name="connsiteY45" fmla="*/ 69297 h 326038"/>
                <a:gd name="connsiteX46" fmla="*/ 143973 w 338138"/>
                <a:gd name="connsiteY46" fmla="*/ 11366 h 326038"/>
                <a:gd name="connsiteX47" fmla="*/ 149256 w 338138"/>
                <a:gd name="connsiteY47" fmla="*/ 2150 h 326038"/>
                <a:gd name="connsiteX48" fmla="*/ 166923 w 338138"/>
                <a:gd name="connsiteY48" fmla="*/ 10 h 326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338138" h="326038">
                  <a:moveTo>
                    <a:pt x="174005" y="18121"/>
                  </a:moveTo>
                  <a:cubicBezTo>
                    <a:pt x="168902" y="17792"/>
                    <a:pt x="163964" y="18451"/>
                    <a:pt x="160013" y="19109"/>
                  </a:cubicBezTo>
                  <a:cubicBezTo>
                    <a:pt x="160013" y="19109"/>
                    <a:pt x="160013" y="19109"/>
                    <a:pt x="160013" y="70472"/>
                  </a:cubicBezTo>
                  <a:cubicBezTo>
                    <a:pt x="160013" y="129736"/>
                    <a:pt x="95485" y="149491"/>
                    <a:pt x="92851" y="149491"/>
                  </a:cubicBezTo>
                  <a:cubicBezTo>
                    <a:pt x="91534" y="149491"/>
                    <a:pt x="90217" y="149491"/>
                    <a:pt x="88900" y="149491"/>
                  </a:cubicBezTo>
                  <a:cubicBezTo>
                    <a:pt x="88900" y="149491"/>
                    <a:pt x="88900" y="149491"/>
                    <a:pt x="88900" y="279872"/>
                  </a:cubicBezTo>
                  <a:cubicBezTo>
                    <a:pt x="88900" y="296993"/>
                    <a:pt x="102069" y="310163"/>
                    <a:pt x="119189" y="310163"/>
                  </a:cubicBezTo>
                  <a:cubicBezTo>
                    <a:pt x="119189" y="310163"/>
                    <a:pt x="119189" y="310163"/>
                    <a:pt x="262731" y="310163"/>
                  </a:cubicBezTo>
                  <a:cubicBezTo>
                    <a:pt x="286436" y="310163"/>
                    <a:pt x="299605" y="299627"/>
                    <a:pt x="300922" y="278555"/>
                  </a:cubicBezTo>
                  <a:cubicBezTo>
                    <a:pt x="300922" y="278555"/>
                    <a:pt x="300922" y="278555"/>
                    <a:pt x="320675" y="157393"/>
                  </a:cubicBezTo>
                  <a:cubicBezTo>
                    <a:pt x="320675" y="157393"/>
                    <a:pt x="320675" y="157393"/>
                    <a:pt x="320675" y="156076"/>
                  </a:cubicBezTo>
                  <a:cubicBezTo>
                    <a:pt x="320675" y="140272"/>
                    <a:pt x="307506" y="127102"/>
                    <a:pt x="290386" y="127102"/>
                  </a:cubicBezTo>
                  <a:cubicBezTo>
                    <a:pt x="290386" y="127102"/>
                    <a:pt x="290386" y="127102"/>
                    <a:pt x="210055" y="127102"/>
                  </a:cubicBezTo>
                  <a:cubicBezTo>
                    <a:pt x="204788" y="127102"/>
                    <a:pt x="200837" y="123151"/>
                    <a:pt x="200837" y="117883"/>
                  </a:cubicBezTo>
                  <a:cubicBezTo>
                    <a:pt x="200837" y="117883"/>
                    <a:pt x="200837" y="117883"/>
                    <a:pt x="200837" y="57302"/>
                  </a:cubicBezTo>
                  <a:cubicBezTo>
                    <a:pt x="200837" y="40181"/>
                    <a:pt x="196886" y="29645"/>
                    <a:pt x="188985" y="23060"/>
                  </a:cubicBezTo>
                  <a:cubicBezTo>
                    <a:pt x="184376" y="19768"/>
                    <a:pt x="179108" y="18451"/>
                    <a:pt x="174005" y="18121"/>
                  </a:cubicBezTo>
                  <a:close/>
                  <a:moveTo>
                    <a:pt x="166923" y="10"/>
                  </a:moveTo>
                  <a:cubicBezTo>
                    <a:pt x="176664" y="-154"/>
                    <a:pt x="188882" y="1491"/>
                    <a:pt x="199449" y="8733"/>
                  </a:cubicBezTo>
                  <a:cubicBezTo>
                    <a:pt x="211336" y="17949"/>
                    <a:pt x="217941" y="33749"/>
                    <a:pt x="217941" y="56131"/>
                  </a:cubicBezTo>
                  <a:cubicBezTo>
                    <a:pt x="217941" y="56131"/>
                    <a:pt x="217941" y="56131"/>
                    <a:pt x="217941" y="108796"/>
                  </a:cubicBezTo>
                  <a:cubicBezTo>
                    <a:pt x="217941" y="108796"/>
                    <a:pt x="217941" y="108796"/>
                    <a:pt x="290588" y="108796"/>
                  </a:cubicBezTo>
                  <a:cubicBezTo>
                    <a:pt x="317005" y="108796"/>
                    <a:pt x="338138" y="129862"/>
                    <a:pt x="338138" y="154878"/>
                  </a:cubicBezTo>
                  <a:cubicBezTo>
                    <a:pt x="338138" y="154878"/>
                    <a:pt x="338138" y="154878"/>
                    <a:pt x="338138" y="157511"/>
                  </a:cubicBezTo>
                  <a:cubicBezTo>
                    <a:pt x="338138" y="157511"/>
                    <a:pt x="338138" y="157511"/>
                    <a:pt x="338138" y="158828"/>
                  </a:cubicBezTo>
                  <a:cubicBezTo>
                    <a:pt x="338138" y="158828"/>
                    <a:pt x="338138" y="158828"/>
                    <a:pt x="318325" y="279956"/>
                  </a:cubicBezTo>
                  <a:cubicBezTo>
                    <a:pt x="314363" y="308922"/>
                    <a:pt x="294550" y="326038"/>
                    <a:pt x="262850" y="326038"/>
                  </a:cubicBezTo>
                  <a:cubicBezTo>
                    <a:pt x="262850" y="326038"/>
                    <a:pt x="262850" y="326038"/>
                    <a:pt x="118877" y="326038"/>
                  </a:cubicBezTo>
                  <a:cubicBezTo>
                    <a:pt x="92460" y="326038"/>
                    <a:pt x="71326" y="304972"/>
                    <a:pt x="71326" y="278640"/>
                  </a:cubicBezTo>
                  <a:cubicBezTo>
                    <a:pt x="71326" y="278640"/>
                    <a:pt x="71326" y="278640"/>
                    <a:pt x="71326" y="144345"/>
                  </a:cubicBezTo>
                  <a:cubicBezTo>
                    <a:pt x="71326" y="139078"/>
                    <a:pt x="67363" y="136445"/>
                    <a:pt x="63401" y="136445"/>
                  </a:cubicBezTo>
                  <a:cubicBezTo>
                    <a:pt x="63401" y="136445"/>
                    <a:pt x="63401" y="136445"/>
                    <a:pt x="23775" y="136445"/>
                  </a:cubicBezTo>
                  <a:cubicBezTo>
                    <a:pt x="19813" y="136445"/>
                    <a:pt x="17171" y="139078"/>
                    <a:pt x="17171" y="144345"/>
                  </a:cubicBezTo>
                  <a:cubicBezTo>
                    <a:pt x="17171" y="144345"/>
                    <a:pt x="17171" y="144345"/>
                    <a:pt x="17171" y="286540"/>
                  </a:cubicBezTo>
                  <a:cubicBezTo>
                    <a:pt x="17171" y="290489"/>
                    <a:pt x="19813" y="294439"/>
                    <a:pt x="23775" y="294439"/>
                  </a:cubicBezTo>
                  <a:cubicBezTo>
                    <a:pt x="23775" y="294439"/>
                    <a:pt x="23775" y="294439"/>
                    <a:pt x="47550" y="294439"/>
                  </a:cubicBezTo>
                  <a:cubicBezTo>
                    <a:pt x="51513" y="294439"/>
                    <a:pt x="55476" y="298389"/>
                    <a:pt x="55476" y="302339"/>
                  </a:cubicBezTo>
                  <a:cubicBezTo>
                    <a:pt x="55476" y="307605"/>
                    <a:pt x="51513" y="311555"/>
                    <a:pt x="47550" y="311555"/>
                  </a:cubicBezTo>
                  <a:cubicBezTo>
                    <a:pt x="47550" y="311555"/>
                    <a:pt x="47550" y="311555"/>
                    <a:pt x="23775" y="311555"/>
                  </a:cubicBezTo>
                  <a:cubicBezTo>
                    <a:pt x="10567" y="311555"/>
                    <a:pt x="0" y="299706"/>
                    <a:pt x="0" y="286540"/>
                  </a:cubicBezTo>
                  <a:cubicBezTo>
                    <a:pt x="0" y="286540"/>
                    <a:pt x="0" y="286540"/>
                    <a:pt x="0" y="144345"/>
                  </a:cubicBezTo>
                  <a:cubicBezTo>
                    <a:pt x="0" y="129862"/>
                    <a:pt x="10567" y="119329"/>
                    <a:pt x="23775" y="119329"/>
                  </a:cubicBezTo>
                  <a:cubicBezTo>
                    <a:pt x="23775" y="119329"/>
                    <a:pt x="23775" y="119329"/>
                    <a:pt x="63401" y="119329"/>
                  </a:cubicBezTo>
                  <a:cubicBezTo>
                    <a:pt x="72647" y="119329"/>
                    <a:pt x="81893" y="124595"/>
                    <a:pt x="85855" y="132495"/>
                  </a:cubicBezTo>
                  <a:cubicBezTo>
                    <a:pt x="85855" y="132495"/>
                    <a:pt x="87176" y="132495"/>
                    <a:pt x="87176" y="132495"/>
                  </a:cubicBezTo>
                  <a:cubicBezTo>
                    <a:pt x="89818" y="131179"/>
                    <a:pt x="143973" y="115379"/>
                    <a:pt x="143973" y="69297"/>
                  </a:cubicBezTo>
                  <a:cubicBezTo>
                    <a:pt x="143973" y="69297"/>
                    <a:pt x="143973" y="69297"/>
                    <a:pt x="143973" y="11366"/>
                  </a:cubicBezTo>
                  <a:cubicBezTo>
                    <a:pt x="143973" y="7416"/>
                    <a:pt x="146615" y="3466"/>
                    <a:pt x="149256" y="2150"/>
                  </a:cubicBezTo>
                  <a:cubicBezTo>
                    <a:pt x="149917" y="2150"/>
                    <a:pt x="157182" y="175"/>
                    <a:pt x="166923" y="1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30" name="组合 29"/>
          <p:cNvGrpSpPr/>
          <p:nvPr/>
        </p:nvGrpSpPr>
        <p:grpSpPr>
          <a:xfrm>
            <a:off x="3345562" y="3506529"/>
            <a:ext cx="1326873" cy="1326873"/>
            <a:chOff x="1270840" y="3443029"/>
            <a:chExt cx="1326873" cy="1326873"/>
          </a:xfrm>
        </p:grpSpPr>
        <p:sp>
          <p:nvSpPr>
            <p:cNvPr id="31" name="矩形 30"/>
            <p:cNvSpPr/>
            <p:nvPr/>
          </p:nvSpPr>
          <p:spPr>
            <a:xfrm>
              <a:off x="1270840" y="3443029"/>
              <a:ext cx="1326873" cy="1326873"/>
            </a:xfrm>
            <a:prstGeom prst="rect">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2" name="矩形 8"/>
            <p:cNvSpPr/>
            <p:nvPr/>
          </p:nvSpPr>
          <p:spPr>
            <a:xfrm>
              <a:off x="1618691" y="3789362"/>
              <a:ext cx="631172" cy="634208"/>
            </a:xfrm>
            <a:custGeom>
              <a:avLst/>
              <a:gdLst>
                <a:gd name="connsiteX0" fmla="*/ 104237 w 330200"/>
                <a:gd name="connsiteY0" fmla="*/ 80507 h 331788"/>
                <a:gd name="connsiteX1" fmla="*/ 112148 w 330200"/>
                <a:gd name="connsiteY1" fmla="*/ 84551 h 331788"/>
                <a:gd name="connsiteX2" fmla="*/ 163809 w 330200"/>
                <a:gd name="connsiteY2" fmla="*/ 154423 h 331788"/>
                <a:gd name="connsiteX3" fmla="*/ 166392 w 330200"/>
                <a:gd name="connsiteY3" fmla="*/ 154423 h 331788"/>
                <a:gd name="connsiteX4" fmla="*/ 219344 w 330200"/>
                <a:gd name="connsiteY4" fmla="*/ 84551 h 331788"/>
                <a:gd name="connsiteX5" fmla="*/ 234842 w 330200"/>
                <a:gd name="connsiteY5" fmla="*/ 83257 h 331788"/>
                <a:gd name="connsiteX6" fmla="*/ 237425 w 330200"/>
                <a:gd name="connsiteY6" fmla="*/ 98784 h 331788"/>
                <a:gd name="connsiteX7" fmla="*/ 194805 w 330200"/>
                <a:gd name="connsiteY7" fmla="*/ 154423 h 331788"/>
                <a:gd name="connsiteX8" fmla="*/ 216761 w 330200"/>
                <a:gd name="connsiteY8" fmla="*/ 154423 h 331788"/>
                <a:gd name="connsiteX9" fmla="*/ 228385 w 330200"/>
                <a:gd name="connsiteY9" fmla="*/ 166068 h 331788"/>
                <a:gd name="connsiteX10" fmla="*/ 216761 w 330200"/>
                <a:gd name="connsiteY10" fmla="*/ 177714 h 331788"/>
                <a:gd name="connsiteX11" fmla="*/ 178015 w 330200"/>
                <a:gd name="connsiteY11" fmla="*/ 177714 h 331788"/>
                <a:gd name="connsiteX12" fmla="*/ 176724 w 330200"/>
                <a:gd name="connsiteY12" fmla="*/ 179007 h 331788"/>
                <a:gd name="connsiteX13" fmla="*/ 176724 w 330200"/>
                <a:gd name="connsiteY13" fmla="*/ 194535 h 331788"/>
                <a:gd name="connsiteX14" fmla="*/ 216761 w 330200"/>
                <a:gd name="connsiteY14" fmla="*/ 194535 h 331788"/>
                <a:gd name="connsiteX15" fmla="*/ 228385 w 330200"/>
                <a:gd name="connsiteY15" fmla="*/ 206180 h 331788"/>
                <a:gd name="connsiteX16" fmla="*/ 216761 w 330200"/>
                <a:gd name="connsiteY16" fmla="*/ 217825 h 331788"/>
                <a:gd name="connsiteX17" fmla="*/ 176724 w 330200"/>
                <a:gd name="connsiteY17" fmla="*/ 217825 h 331788"/>
                <a:gd name="connsiteX18" fmla="*/ 176724 w 330200"/>
                <a:gd name="connsiteY18" fmla="*/ 257937 h 331788"/>
                <a:gd name="connsiteX19" fmla="*/ 165100 w 330200"/>
                <a:gd name="connsiteY19" fmla="*/ 268288 h 331788"/>
                <a:gd name="connsiteX20" fmla="*/ 153476 w 330200"/>
                <a:gd name="connsiteY20" fmla="*/ 257937 h 331788"/>
                <a:gd name="connsiteX21" fmla="*/ 153476 w 330200"/>
                <a:gd name="connsiteY21" fmla="*/ 217825 h 331788"/>
                <a:gd name="connsiteX22" fmla="*/ 113439 w 330200"/>
                <a:gd name="connsiteY22" fmla="*/ 217825 h 331788"/>
                <a:gd name="connsiteX23" fmla="*/ 101815 w 330200"/>
                <a:gd name="connsiteY23" fmla="*/ 206180 h 331788"/>
                <a:gd name="connsiteX24" fmla="*/ 113439 w 330200"/>
                <a:gd name="connsiteY24" fmla="*/ 194535 h 331788"/>
                <a:gd name="connsiteX25" fmla="*/ 153476 w 330200"/>
                <a:gd name="connsiteY25" fmla="*/ 194535 h 331788"/>
                <a:gd name="connsiteX26" fmla="*/ 153476 w 330200"/>
                <a:gd name="connsiteY26" fmla="*/ 179007 h 331788"/>
                <a:gd name="connsiteX27" fmla="*/ 152185 w 330200"/>
                <a:gd name="connsiteY27" fmla="*/ 177714 h 331788"/>
                <a:gd name="connsiteX28" fmla="*/ 113439 w 330200"/>
                <a:gd name="connsiteY28" fmla="*/ 177714 h 331788"/>
                <a:gd name="connsiteX29" fmla="*/ 101815 w 330200"/>
                <a:gd name="connsiteY29" fmla="*/ 166068 h 331788"/>
                <a:gd name="connsiteX30" fmla="*/ 113439 w 330200"/>
                <a:gd name="connsiteY30" fmla="*/ 154423 h 331788"/>
                <a:gd name="connsiteX31" fmla="*/ 135395 w 330200"/>
                <a:gd name="connsiteY31" fmla="*/ 154423 h 331788"/>
                <a:gd name="connsiteX32" fmla="*/ 92775 w 330200"/>
                <a:gd name="connsiteY32" fmla="*/ 98784 h 331788"/>
                <a:gd name="connsiteX33" fmla="*/ 95358 w 330200"/>
                <a:gd name="connsiteY33" fmla="*/ 83257 h 331788"/>
                <a:gd name="connsiteX34" fmla="*/ 104237 w 330200"/>
                <a:gd name="connsiteY34" fmla="*/ 80507 h 331788"/>
                <a:gd name="connsiteX35" fmla="*/ 165100 w 330200"/>
                <a:gd name="connsiteY35" fmla="*/ 26988 h 331788"/>
                <a:gd name="connsiteX36" fmla="*/ 26987 w 330200"/>
                <a:gd name="connsiteY36" fmla="*/ 165101 h 331788"/>
                <a:gd name="connsiteX37" fmla="*/ 165100 w 330200"/>
                <a:gd name="connsiteY37" fmla="*/ 303214 h 331788"/>
                <a:gd name="connsiteX38" fmla="*/ 303213 w 330200"/>
                <a:gd name="connsiteY38" fmla="*/ 165101 h 331788"/>
                <a:gd name="connsiteX39" fmla="*/ 165100 w 330200"/>
                <a:gd name="connsiteY39" fmla="*/ 26988 h 331788"/>
                <a:gd name="connsiteX40" fmla="*/ 165100 w 330200"/>
                <a:gd name="connsiteY40" fmla="*/ 0 h 331788"/>
                <a:gd name="connsiteX41" fmla="*/ 330200 w 330200"/>
                <a:gd name="connsiteY41" fmla="*/ 165894 h 331788"/>
                <a:gd name="connsiteX42" fmla="*/ 165100 w 330200"/>
                <a:gd name="connsiteY42" fmla="*/ 331788 h 331788"/>
                <a:gd name="connsiteX43" fmla="*/ 0 w 330200"/>
                <a:gd name="connsiteY43" fmla="*/ 165894 h 331788"/>
                <a:gd name="connsiteX44" fmla="*/ 165100 w 330200"/>
                <a:gd name="connsiteY44" fmla="*/ 0 h 331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30200" h="331788">
                  <a:moveTo>
                    <a:pt x="104237" y="80507"/>
                  </a:moveTo>
                  <a:cubicBezTo>
                    <a:pt x="107304" y="80669"/>
                    <a:pt x="110210" y="81963"/>
                    <a:pt x="112148" y="84551"/>
                  </a:cubicBezTo>
                  <a:cubicBezTo>
                    <a:pt x="163809" y="154423"/>
                    <a:pt x="163809" y="154423"/>
                    <a:pt x="163809" y="154423"/>
                  </a:cubicBezTo>
                  <a:cubicBezTo>
                    <a:pt x="166392" y="154423"/>
                    <a:pt x="166392" y="154423"/>
                    <a:pt x="166392" y="154423"/>
                  </a:cubicBezTo>
                  <a:cubicBezTo>
                    <a:pt x="219344" y="84551"/>
                    <a:pt x="219344" y="84551"/>
                    <a:pt x="219344" y="84551"/>
                  </a:cubicBezTo>
                  <a:cubicBezTo>
                    <a:pt x="221927" y="79375"/>
                    <a:pt x="229676" y="79375"/>
                    <a:pt x="234842" y="83257"/>
                  </a:cubicBezTo>
                  <a:cubicBezTo>
                    <a:pt x="240009" y="85845"/>
                    <a:pt x="241300" y="93608"/>
                    <a:pt x="237425" y="98784"/>
                  </a:cubicBezTo>
                  <a:cubicBezTo>
                    <a:pt x="194805" y="154423"/>
                    <a:pt x="194805" y="154423"/>
                    <a:pt x="194805" y="154423"/>
                  </a:cubicBezTo>
                  <a:cubicBezTo>
                    <a:pt x="216761" y="154423"/>
                    <a:pt x="216761" y="154423"/>
                    <a:pt x="216761" y="154423"/>
                  </a:cubicBezTo>
                  <a:cubicBezTo>
                    <a:pt x="223219" y="154423"/>
                    <a:pt x="228385" y="159599"/>
                    <a:pt x="228385" y="166068"/>
                  </a:cubicBezTo>
                  <a:cubicBezTo>
                    <a:pt x="228385" y="172538"/>
                    <a:pt x="223219" y="177714"/>
                    <a:pt x="216761" y="177714"/>
                  </a:cubicBezTo>
                  <a:cubicBezTo>
                    <a:pt x="178015" y="177714"/>
                    <a:pt x="178015" y="177714"/>
                    <a:pt x="178015" y="177714"/>
                  </a:cubicBezTo>
                  <a:cubicBezTo>
                    <a:pt x="176724" y="179007"/>
                    <a:pt x="176724" y="179007"/>
                    <a:pt x="176724" y="179007"/>
                  </a:cubicBezTo>
                  <a:cubicBezTo>
                    <a:pt x="176724" y="194535"/>
                    <a:pt x="176724" y="194535"/>
                    <a:pt x="176724" y="194535"/>
                  </a:cubicBezTo>
                  <a:cubicBezTo>
                    <a:pt x="216761" y="194535"/>
                    <a:pt x="216761" y="194535"/>
                    <a:pt x="216761" y="194535"/>
                  </a:cubicBezTo>
                  <a:cubicBezTo>
                    <a:pt x="223219" y="194535"/>
                    <a:pt x="228385" y="199710"/>
                    <a:pt x="228385" y="206180"/>
                  </a:cubicBezTo>
                  <a:cubicBezTo>
                    <a:pt x="228385" y="212649"/>
                    <a:pt x="223219" y="217825"/>
                    <a:pt x="216761" y="217825"/>
                  </a:cubicBezTo>
                  <a:cubicBezTo>
                    <a:pt x="176724" y="217825"/>
                    <a:pt x="176724" y="217825"/>
                    <a:pt x="176724" y="217825"/>
                  </a:cubicBezTo>
                  <a:cubicBezTo>
                    <a:pt x="176724" y="257937"/>
                    <a:pt x="176724" y="257937"/>
                    <a:pt x="176724" y="257937"/>
                  </a:cubicBezTo>
                  <a:cubicBezTo>
                    <a:pt x="176724" y="264406"/>
                    <a:pt x="171558" y="268288"/>
                    <a:pt x="165100" y="268288"/>
                  </a:cubicBezTo>
                  <a:cubicBezTo>
                    <a:pt x="158642" y="268288"/>
                    <a:pt x="153476" y="264406"/>
                    <a:pt x="153476" y="257937"/>
                  </a:cubicBezTo>
                  <a:cubicBezTo>
                    <a:pt x="153476" y="217825"/>
                    <a:pt x="153476" y="217825"/>
                    <a:pt x="153476" y="217825"/>
                  </a:cubicBezTo>
                  <a:cubicBezTo>
                    <a:pt x="113439" y="217825"/>
                    <a:pt x="113439" y="217825"/>
                    <a:pt x="113439" y="217825"/>
                  </a:cubicBezTo>
                  <a:cubicBezTo>
                    <a:pt x="106981" y="217825"/>
                    <a:pt x="101815" y="212649"/>
                    <a:pt x="101815" y="206180"/>
                  </a:cubicBezTo>
                  <a:cubicBezTo>
                    <a:pt x="101815" y="199710"/>
                    <a:pt x="106981" y="194535"/>
                    <a:pt x="113439" y="194535"/>
                  </a:cubicBezTo>
                  <a:cubicBezTo>
                    <a:pt x="153476" y="194535"/>
                    <a:pt x="153476" y="194535"/>
                    <a:pt x="153476" y="194535"/>
                  </a:cubicBezTo>
                  <a:cubicBezTo>
                    <a:pt x="153476" y="179007"/>
                    <a:pt x="153476" y="179007"/>
                    <a:pt x="153476" y="179007"/>
                  </a:cubicBezTo>
                  <a:cubicBezTo>
                    <a:pt x="152185" y="177714"/>
                    <a:pt x="152185" y="177714"/>
                    <a:pt x="152185" y="177714"/>
                  </a:cubicBezTo>
                  <a:cubicBezTo>
                    <a:pt x="113439" y="177714"/>
                    <a:pt x="113439" y="177714"/>
                    <a:pt x="113439" y="177714"/>
                  </a:cubicBezTo>
                  <a:cubicBezTo>
                    <a:pt x="106981" y="177714"/>
                    <a:pt x="101815" y="172538"/>
                    <a:pt x="101815" y="166068"/>
                  </a:cubicBezTo>
                  <a:cubicBezTo>
                    <a:pt x="101815" y="159599"/>
                    <a:pt x="106981" y="154423"/>
                    <a:pt x="113439" y="154423"/>
                  </a:cubicBezTo>
                  <a:cubicBezTo>
                    <a:pt x="135395" y="154423"/>
                    <a:pt x="135395" y="154423"/>
                    <a:pt x="135395" y="154423"/>
                  </a:cubicBezTo>
                  <a:cubicBezTo>
                    <a:pt x="92775" y="98784"/>
                    <a:pt x="92775" y="98784"/>
                    <a:pt x="92775" y="98784"/>
                  </a:cubicBezTo>
                  <a:cubicBezTo>
                    <a:pt x="88900" y="93608"/>
                    <a:pt x="90192" y="85845"/>
                    <a:pt x="95358" y="83257"/>
                  </a:cubicBezTo>
                  <a:cubicBezTo>
                    <a:pt x="97941" y="81316"/>
                    <a:pt x="101170" y="80346"/>
                    <a:pt x="104237" y="80507"/>
                  </a:cubicBezTo>
                  <a:close/>
                  <a:moveTo>
                    <a:pt x="165100" y="26988"/>
                  </a:moveTo>
                  <a:cubicBezTo>
                    <a:pt x="88822" y="26988"/>
                    <a:pt x="26987" y="88823"/>
                    <a:pt x="26987" y="165101"/>
                  </a:cubicBezTo>
                  <a:cubicBezTo>
                    <a:pt x="26987" y="241379"/>
                    <a:pt x="88822" y="303214"/>
                    <a:pt x="165100" y="303214"/>
                  </a:cubicBezTo>
                  <a:cubicBezTo>
                    <a:pt x="241378" y="303214"/>
                    <a:pt x="303213" y="241379"/>
                    <a:pt x="303213" y="165101"/>
                  </a:cubicBezTo>
                  <a:cubicBezTo>
                    <a:pt x="303213" y="88823"/>
                    <a:pt x="241378" y="26988"/>
                    <a:pt x="165100" y="26988"/>
                  </a:cubicBezTo>
                  <a:close/>
                  <a:moveTo>
                    <a:pt x="165100" y="0"/>
                  </a:moveTo>
                  <a:cubicBezTo>
                    <a:pt x="256282" y="0"/>
                    <a:pt x="330200" y="74273"/>
                    <a:pt x="330200" y="165894"/>
                  </a:cubicBezTo>
                  <a:cubicBezTo>
                    <a:pt x="330200" y="257515"/>
                    <a:pt x="256282" y="331788"/>
                    <a:pt x="165100" y="331788"/>
                  </a:cubicBezTo>
                  <a:cubicBezTo>
                    <a:pt x="73918" y="331788"/>
                    <a:pt x="0" y="257515"/>
                    <a:pt x="0" y="165894"/>
                  </a:cubicBezTo>
                  <a:cubicBezTo>
                    <a:pt x="0" y="74273"/>
                    <a:pt x="73918" y="0"/>
                    <a:pt x="1651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33" name="组合 32"/>
          <p:cNvGrpSpPr/>
          <p:nvPr/>
        </p:nvGrpSpPr>
        <p:grpSpPr>
          <a:xfrm>
            <a:off x="5432984" y="3506529"/>
            <a:ext cx="1326873" cy="1326873"/>
            <a:chOff x="1270840" y="3443029"/>
            <a:chExt cx="1326873" cy="1326873"/>
          </a:xfrm>
        </p:grpSpPr>
        <p:sp>
          <p:nvSpPr>
            <p:cNvPr id="34" name="矩形 33"/>
            <p:cNvSpPr/>
            <p:nvPr/>
          </p:nvSpPr>
          <p:spPr>
            <a:xfrm>
              <a:off x="1270840" y="3443029"/>
              <a:ext cx="1326873" cy="1326873"/>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35" name="矩形 11"/>
            <p:cNvSpPr/>
            <p:nvPr/>
          </p:nvSpPr>
          <p:spPr>
            <a:xfrm>
              <a:off x="1617173" y="3790850"/>
              <a:ext cx="634208" cy="631231"/>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grpSp>
      <p:grpSp>
        <p:nvGrpSpPr>
          <p:cNvPr id="36" name="组合 35"/>
          <p:cNvGrpSpPr/>
          <p:nvPr/>
        </p:nvGrpSpPr>
        <p:grpSpPr>
          <a:xfrm>
            <a:off x="7520406" y="3506529"/>
            <a:ext cx="1326873" cy="1326873"/>
            <a:chOff x="1270840" y="3443029"/>
            <a:chExt cx="1326873" cy="1326873"/>
          </a:xfrm>
        </p:grpSpPr>
        <p:sp>
          <p:nvSpPr>
            <p:cNvPr id="37" name="矩形 36"/>
            <p:cNvSpPr/>
            <p:nvPr/>
          </p:nvSpPr>
          <p:spPr>
            <a:xfrm>
              <a:off x="1270840" y="3443029"/>
              <a:ext cx="1326873" cy="1326873"/>
            </a:xfrm>
            <a:prstGeom prst="rect">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sp>
          <p:nvSpPr>
            <p:cNvPr id="38" name="矩形 14"/>
            <p:cNvSpPr/>
            <p:nvPr/>
          </p:nvSpPr>
          <p:spPr>
            <a:xfrm>
              <a:off x="1729356" y="3789362"/>
              <a:ext cx="409842" cy="634208"/>
            </a:xfrm>
            <a:custGeom>
              <a:avLst/>
              <a:gdLst>
                <a:gd name="connsiteX0" fmla="*/ 143066 w 217488"/>
                <a:gd name="connsiteY0" fmla="*/ 166133 h 336550"/>
                <a:gd name="connsiteX1" fmla="*/ 156401 w 217488"/>
                <a:gd name="connsiteY1" fmla="*/ 167443 h 336550"/>
                <a:gd name="connsiteX2" fmla="*/ 179071 w 217488"/>
                <a:gd name="connsiteY2" fmla="*/ 239498 h 336550"/>
                <a:gd name="connsiteX3" fmla="*/ 133732 w 217488"/>
                <a:gd name="connsiteY3" fmla="*/ 297141 h 336550"/>
                <a:gd name="connsiteX4" fmla="*/ 129731 w 217488"/>
                <a:gd name="connsiteY4" fmla="*/ 298451 h 336550"/>
                <a:gd name="connsiteX5" fmla="*/ 121730 w 217488"/>
                <a:gd name="connsiteY5" fmla="*/ 293211 h 336550"/>
                <a:gd name="connsiteX6" fmla="*/ 124397 w 217488"/>
                <a:gd name="connsiteY6" fmla="*/ 281420 h 336550"/>
                <a:gd name="connsiteX7" fmla="*/ 161735 w 217488"/>
                <a:gd name="connsiteY7" fmla="*/ 236878 h 336550"/>
                <a:gd name="connsiteX8" fmla="*/ 156401 w 217488"/>
                <a:gd name="connsiteY8" fmla="*/ 204126 h 336550"/>
                <a:gd name="connsiteX9" fmla="*/ 151067 w 217488"/>
                <a:gd name="connsiteY9" fmla="*/ 191025 h 336550"/>
                <a:gd name="connsiteX10" fmla="*/ 141733 w 217488"/>
                <a:gd name="connsiteY10" fmla="*/ 179234 h 336550"/>
                <a:gd name="connsiteX11" fmla="*/ 143066 w 217488"/>
                <a:gd name="connsiteY11" fmla="*/ 166133 h 336550"/>
                <a:gd name="connsiteX12" fmla="*/ 108744 w 217488"/>
                <a:gd name="connsiteY12" fmla="*/ 26988 h 336550"/>
                <a:gd name="connsiteX13" fmla="*/ 52026 w 217488"/>
                <a:gd name="connsiteY13" fmla="*/ 132725 h 336550"/>
                <a:gd name="connsiteX14" fmla="*/ 28283 w 217488"/>
                <a:gd name="connsiteY14" fmla="*/ 189560 h 336550"/>
                <a:gd name="connsiteX15" fmla="*/ 19050 w 217488"/>
                <a:gd name="connsiteY15" fmla="*/ 229211 h 336550"/>
                <a:gd name="connsiteX16" fmla="*/ 30921 w 217488"/>
                <a:gd name="connsiteY16" fmla="*/ 274150 h 336550"/>
                <a:gd name="connsiteX17" fmla="*/ 63897 w 217488"/>
                <a:gd name="connsiteY17" fmla="*/ 307193 h 336550"/>
                <a:gd name="connsiteX18" fmla="*/ 108744 w 217488"/>
                <a:gd name="connsiteY18" fmla="*/ 319088 h 336550"/>
                <a:gd name="connsiteX19" fmla="*/ 153591 w 217488"/>
                <a:gd name="connsiteY19" fmla="*/ 307193 h 336550"/>
                <a:gd name="connsiteX20" fmla="*/ 186567 w 217488"/>
                <a:gd name="connsiteY20" fmla="*/ 274150 h 336550"/>
                <a:gd name="connsiteX21" fmla="*/ 198438 w 217488"/>
                <a:gd name="connsiteY21" fmla="*/ 229211 h 336550"/>
                <a:gd name="connsiteX22" fmla="*/ 189205 w 217488"/>
                <a:gd name="connsiteY22" fmla="*/ 189560 h 336550"/>
                <a:gd name="connsiteX23" fmla="*/ 165462 w 217488"/>
                <a:gd name="connsiteY23" fmla="*/ 132725 h 336550"/>
                <a:gd name="connsiteX24" fmla="*/ 108744 w 217488"/>
                <a:gd name="connsiteY24" fmla="*/ 26988 h 336550"/>
                <a:gd name="connsiteX25" fmla="*/ 108744 w 217488"/>
                <a:gd name="connsiteY25" fmla="*/ 0 h 336550"/>
                <a:gd name="connsiteX26" fmla="*/ 116701 w 217488"/>
                <a:gd name="connsiteY26" fmla="*/ 3944 h 336550"/>
                <a:gd name="connsiteX27" fmla="*/ 217488 w 217488"/>
                <a:gd name="connsiteY27" fmla="*/ 228749 h 336550"/>
                <a:gd name="connsiteX28" fmla="*/ 202901 w 217488"/>
                <a:gd name="connsiteY28" fmla="*/ 282650 h 336550"/>
                <a:gd name="connsiteX29" fmla="*/ 163116 w 217488"/>
                <a:gd name="connsiteY29" fmla="*/ 322089 h 336550"/>
                <a:gd name="connsiteX30" fmla="*/ 108744 w 217488"/>
                <a:gd name="connsiteY30" fmla="*/ 336550 h 336550"/>
                <a:gd name="connsiteX31" fmla="*/ 54372 w 217488"/>
                <a:gd name="connsiteY31" fmla="*/ 322089 h 336550"/>
                <a:gd name="connsiteX32" fmla="*/ 14587 w 217488"/>
                <a:gd name="connsiteY32" fmla="*/ 282650 h 336550"/>
                <a:gd name="connsiteX33" fmla="*/ 0 w 217488"/>
                <a:gd name="connsiteY33" fmla="*/ 228749 h 336550"/>
                <a:gd name="connsiteX34" fmla="*/ 100787 w 217488"/>
                <a:gd name="connsiteY34" fmla="*/ 3944 h 336550"/>
                <a:gd name="connsiteX35" fmla="*/ 108744 w 217488"/>
                <a:gd name="connsiteY35"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17488" h="336550">
                  <a:moveTo>
                    <a:pt x="143066" y="166133"/>
                  </a:moveTo>
                  <a:cubicBezTo>
                    <a:pt x="147067" y="163513"/>
                    <a:pt x="152401" y="163513"/>
                    <a:pt x="156401" y="167443"/>
                  </a:cubicBezTo>
                  <a:cubicBezTo>
                    <a:pt x="157735" y="168754"/>
                    <a:pt x="185738" y="202816"/>
                    <a:pt x="179071" y="239498"/>
                  </a:cubicBezTo>
                  <a:cubicBezTo>
                    <a:pt x="176404" y="263079"/>
                    <a:pt x="160402" y="281420"/>
                    <a:pt x="133732" y="297141"/>
                  </a:cubicBezTo>
                  <a:cubicBezTo>
                    <a:pt x="132398" y="297141"/>
                    <a:pt x="131065" y="298451"/>
                    <a:pt x="129731" y="298451"/>
                  </a:cubicBezTo>
                  <a:cubicBezTo>
                    <a:pt x="125731" y="298451"/>
                    <a:pt x="123064" y="295831"/>
                    <a:pt x="121730" y="293211"/>
                  </a:cubicBezTo>
                  <a:cubicBezTo>
                    <a:pt x="119063" y="289281"/>
                    <a:pt x="120397" y="284040"/>
                    <a:pt x="124397" y="281420"/>
                  </a:cubicBezTo>
                  <a:cubicBezTo>
                    <a:pt x="145733" y="268319"/>
                    <a:pt x="157735" y="253909"/>
                    <a:pt x="161735" y="236878"/>
                  </a:cubicBezTo>
                  <a:cubicBezTo>
                    <a:pt x="163069" y="225087"/>
                    <a:pt x="160402" y="213296"/>
                    <a:pt x="156401" y="204126"/>
                  </a:cubicBezTo>
                  <a:cubicBezTo>
                    <a:pt x="155068" y="198885"/>
                    <a:pt x="153734" y="194955"/>
                    <a:pt x="151067" y="191025"/>
                  </a:cubicBezTo>
                  <a:cubicBezTo>
                    <a:pt x="145733" y="183164"/>
                    <a:pt x="143066" y="180544"/>
                    <a:pt x="141733" y="179234"/>
                  </a:cubicBezTo>
                  <a:cubicBezTo>
                    <a:pt x="139066" y="175304"/>
                    <a:pt x="139066" y="168754"/>
                    <a:pt x="143066" y="166133"/>
                  </a:cubicBezTo>
                  <a:close/>
                  <a:moveTo>
                    <a:pt x="108744" y="26988"/>
                  </a:moveTo>
                  <a:cubicBezTo>
                    <a:pt x="90277" y="57387"/>
                    <a:pt x="71811" y="91752"/>
                    <a:pt x="52026" y="132725"/>
                  </a:cubicBezTo>
                  <a:cubicBezTo>
                    <a:pt x="42792" y="152551"/>
                    <a:pt x="34878" y="172377"/>
                    <a:pt x="28283" y="189560"/>
                  </a:cubicBezTo>
                  <a:cubicBezTo>
                    <a:pt x="21688" y="206742"/>
                    <a:pt x="19050" y="219959"/>
                    <a:pt x="19050" y="229211"/>
                  </a:cubicBezTo>
                  <a:cubicBezTo>
                    <a:pt x="19050" y="245072"/>
                    <a:pt x="23007" y="260933"/>
                    <a:pt x="30921" y="274150"/>
                  </a:cubicBezTo>
                  <a:cubicBezTo>
                    <a:pt x="38835" y="288689"/>
                    <a:pt x="49388" y="299262"/>
                    <a:pt x="63897" y="307193"/>
                  </a:cubicBezTo>
                  <a:cubicBezTo>
                    <a:pt x="77087" y="315123"/>
                    <a:pt x="92916" y="319088"/>
                    <a:pt x="108744" y="319088"/>
                  </a:cubicBezTo>
                  <a:cubicBezTo>
                    <a:pt x="124572" y="319088"/>
                    <a:pt x="140401" y="315123"/>
                    <a:pt x="153591" y="307193"/>
                  </a:cubicBezTo>
                  <a:cubicBezTo>
                    <a:pt x="168100" y="299262"/>
                    <a:pt x="178653" y="288689"/>
                    <a:pt x="186567" y="274150"/>
                  </a:cubicBezTo>
                  <a:cubicBezTo>
                    <a:pt x="194481" y="260933"/>
                    <a:pt x="198438" y="245072"/>
                    <a:pt x="198438" y="229211"/>
                  </a:cubicBezTo>
                  <a:cubicBezTo>
                    <a:pt x="198438" y="219959"/>
                    <a:pt x="195800" y="206742"/>
                    <a:pt x="189205" y="189560"/>
                  </a:cubicBezTo>
                  <a:cubicBezTo>
                    <a:pt x="182610" y="172377"/>
                    <a:pt x="174696" y="152551"/>
                    <a:pt x="165462" y="132725"/>
                  </a:cubicBezTo>
                  <a:cubicBezTo>
                    <a:pt x="145677" y="91752"/>
                    <a:pt x="127211" y="57387"/>
                    <a:pt x="108744" y="26988"/>
                  </a:cubicBezTo>
                  <a:close/>
                  <a:moveTo>
                    <a:pt x="108744" y="0"/>
                  </a:moveTo>
                  <a:cubicBezTo>
                    <a:pt x="112722" y="0"/>
                    <a:pt x="115375" y="1314"/>
                    <a:pt x="116701" y="3944"/>
                  </a:cubicBezTo>
                  <a:cubicBezTo>
                    <a:pt x="184334" y="119633"/>
                    <a:pt x="217488" y="194568"/>
                    <a:pt x="217488" y="228749"/>
                  </a:cubicBezTo>
                  <a:cubicBezTo>
                    <a:pt x="217488" y="248469"/>
                    <a:pt x="212184" y="265559"/>
                    <a:pt x="202901" y="282650"/>
                  </a:cubicBezTo>
                  <a:cubicBezTo>
                    <a:pt x="193617" y="299740"/>
                    <a:pt x="180356" y="312887"/>
                    <a:pt x="163116" y="322089"/>
                  </a:cubicBezTo>
                  <a:cubicBezTo>
                    <a:pt x="147202" y="331292"/>
                    <a:pt x="128636" y="336550"/>
                    <a:pt x="108744" y="336550"/>
                  </a:cubicBezTo>
                  <a:cubicBezTo>
                    <a:pt x="88852" y="336550"/>
                    <a:pt x="70286" y="331292"/>
                    <a:pt x="54372" y="322089"/>
                  </a:cubicBezTo>
                  <a:cubicBezTo>
                    <a:pt x="37132" y="312887"/>
                    <a:pt x="23871" y="299740"/>
                    <a:pt x="14587" y="282650"/>
                  </a:cubicBezTo>
                  <a:cubicBezTo>
                    <a:pt x="3978" y="266874"/>
                    <a:pt x="0" y="248469"/>
                    <a:pt x="0" y="228749"/>
                  </a:cubicBezTo>
                  <a:cubicBezTo>
                    <a:pt x="0" y="194568"/>
                    <a:pt x="33154" y="119633"/>
                    <a:pt x="100787" y="3944"/>
                  </a:cubicBezTo>
                  <a:cubicBezTo>
                    <a:pt x="102113" y="1314"/>
                    <a:pt x="104765" y="0"/>
                    <a:pt x="1087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39" name="组合 38"/>
          <p:cNvGrpSpPr/>
          <p:nvPr/>
        </p:nvGrpSpPr>
        <p:grpSpPr>
          <a:xfrm>
            <a:off x="9607827" y="3506529"/>
            <a:ext cx="1326873" cy="1326873"/>
            <a:chOff x="1270840" y="3443029"/>
            <a:chExt cx="1326873" cy="1326873"/>
          </a:xfrm>
        </p:grpSpPr>
        <p:sp>
          <p:nvSpPr>
            <p:cNvPr id="40" name="矩形 39"/>
            <p:cNvSpPr/>
            <p:nvPr/>
          </p:nvSpPr>
          <p:spPr>
            <a:xfrm>
              <a:off x="1270840" y="3443029"/>
              <a:ext cx="1326873" cy="1326873"/>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black">
                    <a:lumMod val="65000"/>
                    <a:lumOff val="35000"/>
                  </a:prstClr>
                </a:solidFill>
                <a:effectLst/>
                <a:uLnTx/>
                <a:uFillTx/>
                <a:cs typeface="+mn-ea"/>
                <a:sym typeface="+mn-lt"/>
              </a:endParaRPr>
            </a:p>
          </p:txBody>
        </p:sp>
        <p:sp>
          <p:nvSpPr>
            <p:cNvPr id="41" name="矩形 17"/>
            <p:cNvSpPr/>
            <p:nvPr/>
          </p:nvSpPr>
          <p:spPr>
            <a:xfrm>
              <a:off x="1654567" y="3789362"/>
              <a:ext cx="559420" cy="634208"/>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cs typeface="+mn-ea"/>
                <a:sym typeface="+mn-lt"/>
              </a:endParaRPr>
            </a:p>
          </p:txBody>
        </p:sp>
      </p:grpSp>
      <p:grpSp>
        <p:nvGrpSpPr>
          <p:cNvPr id="42" name="组合 41"/>
          <p:cNvGrpSpPr/>
          <p:nvPr/>
        </p:nvGrpSpPr>
        <p:grpSpPr>
          <a:xfrm>
            <a:off x="1258140" y="1894376"/>
            <a:ext cx="3137489" cy="962106"/>
            <a:chOff x="2486795" y="2343753"/>
            <a:chExt cx="3194132" cy="962106"/>
          </a:xfrm>
        </p:grpSpPr>
        <p:sp>
          <p:nvSpPr>
            <p:cNvPr id="43" name="文本框 42"/>
            <p:cNvSpPr txBox="1"/>
            <p:nvPr/>
          </p:nvSpPr>
          <p:spPr>
            <a:xfrm>
              <a:off x="2486795" y="2343753"/>
              <a:ext cx="3194132"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44" name="文本框 43"/>
            <p:cNvSpPr txBox="1"/>
            <p:nvPr/>
          </p:nvSpPr>
          <p:spPr>
            <a:xfrm>
              <a:off x="2486795" y="2687228"/>
              <a:ext cx="3189781"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cs typeface="+mn-ea"/>
                  <a:sym typeface="+mn-lt"/>
                </a:rPr>
                <a:t>The user print the presentation and make it into a film to be user presentation and make be used in a wider field</a:t>
              </a:r>
            </a:p>
          </p:txBody>
        </p:sp>
      </p:grpSp>
      <p:grpSp>
        <p:nvGrpSpPr>
          <p:cNvPr id="45" name="组合 44"/>
          <p:cNvGrpSpPr/>
          <p:nvPr/>
        </p:nvGrpSpPr>
        <p:grpSpPr>
          <a:xfrm>
            <a:off x="4819307" y="1894376"/>
            <a:ext cx="3137489" cy="962106"/>
            <a:chOff x="2486795" y="2343753"/>
            <a:chExt cx="3194132" cy="962106"/>
          </a:xfrm>
        </p:grpSpPr>
        <p:sp>
          <p:nvSpPr>
            <p:cNvPr id="46" name="文本框 45"/>
            <p:cNvSpPr txBox="1"/>
            <p:nvPr/>
          </p:nvSpPr>
          <p:spPr>
            <a:xfrm>
              <a:off x="2486795" y="2343753"/>
              <a:ext cx="3194132"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47" name="文本框 46"/>
            <p:cNvSpPr txBox="1"/>
            <p:nvPr/>
          </p:nvSpPr>
          <p:spPr>
            <a:xfrm>
              <a:off x="2486795" y="2687228"/>
              <a:ext cx="3189781"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cs typeface="+mn-ea"/>
                  <a:sym typeface="+mn-lt"/>
                </a:rPr>
                <a:t>The user print the presentation and make it into a film to be user presentation and make be used in a wider field</a:t>
              </a:r>
            </a:p>
          </p:txBody>
        </p:sp>
      </p:grpSp>
      <p:grpSp>
        <p:nvGrpSpPr>
          <p:cNvPr id="48" name="组合 47"/>
          <p:cNvGrpSpPr/>
          <p:nvPr/>
        </p:nvGrpSpPr>
        <p:grpSpPr>
          <a:xfrm>
            <a:off x="8519279" y="1844514"/>
            <a:ext cx="3137489" cy="962106"/>
            <a:chOff x="2486795" y="2343753"/>
            <a:chExt cx="3194132" cy="962106"/>
          </a:xfrm>
        </p:grpSpPr>
        <p:sp>
          <p:nvSpPr>
            <p:cNvPr id="49" name="文本框 48"/>
            <p:cNvSpPr txBox="1"/>
            <p:nvPr/>
          </p:nvSpPr>
          <p:spPr>
            <a:xfrm>
              <a:off x="2486795" y="2343753"/>
              <a:ext cx="3194132"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prstClr val="black">
                      <a:lumMod val="75000"/>
                      <a:lumOff val="25000"/>
                    </a:prstClr>
                  </a:solidFill>
                  <a:effectLst/>
                  <a:uLnTx/>
                  <a:uFillTx/>
                  <a:cs typeface="+mn-ea"/>
                  <a:sym typeface="+mn-lt"/>
                </a:rPr>
                <a:t>标题文字添加</a:t>
              </a:r>
            </a:p>
          </p:txBody>
        </p:sp>
        <p:sp>
          <p:nvSpPr>
            <p:cNvPr id="50" name="文本框 49"/>
            <p:cNvSpPr txBox="1"/>
            <p:nvPr/>
          </p:nvSpPr>
          <p:spPr>
            <a:xfrm>
              <a:off x="2486795" y="2687228"/>
              <a:ext cx="3189781"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US" altLang="zh-CN" sz="1000" b="0" i="0" u="none" strike="noStrike" kern="1200" cap="none" spc="0" normalizeH="0" baseline="0" noProof="0" dirty="0">
                  <a:ln>
                    <a:noFill/>
                  </a:ln>
                  <a:solidFill>
                    <a:prstClr val="white">
                      <a:lumMod val="50000"/>
                    </a:prstClr>
                  </a:solidFill>
                  <a:effectLst/>
                  <a:uLnTx/>
                  <a:uFillTx/>
                  <a:cs typeface="+mn-ea"/>
                  <a:sym typeface="+mn-lt"/>
                </a:rPr>
                <a:t>The user print the presentation and make it into a film to be user presentation and make be used in a wider field</a:t>
              </a:r>
            </a:p>
          </p:txBody>
        </p:sp>
      </p:grpSp>
      <p:grpSp>
        <p:nvGrpSpPr>
          <p:cNvPr id="51" name="组合 50">
            <a:extLst>
              <a:ext uri="{FF2B5EF4-FFF2-40B4-BE49-F238E27FC236}">
                <a16:creationId xmlns="" xmlns:a16="http://schemas.microsoft.com/office/drawing/2014/main" id="{A5A8EAD4-E6A2-4A8C-9C2C-DC65EB5638B6}"/>
              </a:ext>
            </a:extLst>
          </p:cNvPr>
          <p:cNvGrpSpPr/>
          <p:nvPr/>
        </p:nvGrpSpPr>
        <p:grpSpPr>
          <a:xfrm>
            <a:off x="3047985" y="1004780"/>
            <a:ext cx="5975713" cy="461665"/>
            <a:chOff x="2918188" y="399293"/>
            <a:chExt cx="5975713" cy="461665"/>
          </a:xfrm>
          <a:solidFill>
            <a:srgbClr val="FDCB2A"/>
          </a:solidFill>
        </p:grpSpPr>
        <p:sp>
          <p:nvSpPr>
            <p:cNvPr id="52" name="TextBox 18">
              <a:extLst>
                <a:ext uri="{FF2B5EF4-FFF2-40B4-BE49-F238E27FC236}">
                  <a16:creationId xmlns="" xmlns:a16="http://schemas.microsoft.com/office/drawing/2014/main" id="{0FFE274B-93D5-480C-802A-4599E7A4B1B7}"/>
                </a:ext>
              </a:extLst>
            </p:cNvPr>
            <p:cNvSpPr txBox="1"/>
            <p:nvPr/>
          </p:nvSpPr>
          <p:spPr>
            <a:xfrm flipH="1">
              <a:off x="4684813" y="399293"/>
              <a:ext cx="2572393"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cs typeface="+mn-ea"/>
                  <a:sym typeface="+mn-lt"/>
                </a:rPr>
                <a:t>单击输入标题</a:t>
              </a: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53" name="椭圆 52">
              <a:extLst>
                <a:ext uri="{FF2B5EF4-FFF2-40B4-BE49-F238E27FC236}">
                  <a16:creationId xmlns="" xmlns:a16="http://schemas.microsoft.com/office/drawing/2014/main" id="{309FA777-B192-485B-931F-89EB277189CB}"/>
                </a:ext>
              </a:extLst>
            </p:cNvPr>
            <p:cNvSpPr/>
            <p:nvPr/>
          </p:nvSpPr>
          <p:spPr>
            <a:xfrm>
              <a:off x="751876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4" name="椭圆 53">
              <a:extLst>
                <a:ext uri="{FF2B5EF4-FFF2-40B4-BE49-F238E27FC236}">
                  <a16:creationId xmlns="" xmlns:a16="http://schemas.microsoft.com/office/drawing/2014/main" id="{AED80A6F-A99A-4867-B7AB-825AB4F2F23D}"/>
                </a:ext>
              </a:extLst>
            </p:cNvPr>
            <p:cNvSpPr/>
            <p:nvPr/>
          </p:nvSpPr>
          <p:spPr>
            <a:xfrm>
              <a:off x="781403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5" name="椭圆 54">
              <a:extLst>
                <a:ext uri="{FF2B5EF4-FFF2-40B4-BE49-F238E27FC236}">
                  <a16:creationId xmlns="" xmlns:a16="http://schemas.microsoft.com/office/drawing/2014/main" id="{AC70CD15-DCCC-46BF-8258-9B681643BCE6}"/>
                </a:ext>
              </a:extLst>
            </p:cNvPr>
            <p:cNvSpPr/>
            <p:nvPr/>
          </p:nvSpPr>
          <p:spPr>
            <a:xfrm>
              <a:off x="810931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6" name="椭圆 55">
              <a:extLst>
                <a:ext uri="{FF2B5EF4-FFF2-40B4-BE49-F238E27FC236}">
                  <a16:creationId xmlns="" xmlns:a16="http://schemas.microsoft.com/office/drawing/2014/main" id="{B700C61C-98B4-411B-BDA6-E9D982BDEAB7}"/>
                </a:ext>
              </a:extLst>
            </p:cNvPr>
            <p:cNvSpPr/>
            <p:nvPr/>
          </p:nvSpPr>
          <p:spPr>
            <a:xfrm>
              <a:off x="840458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7" name="椭圆 56">
              <a:extLst>
                <a:ext uri="{FF2B5EF4-FFF2-40B4-BE49-F238E27FC236}">
                  <a16:creationId xmlns="" xmlns:a16="http://schemas.microsoft.com/office/drawing/2014/main" id="{0896DFB5-3AE4-43B4-BC29-C14374B05D0D}"/>
                </a:ext>
              </a:extLst>
            </p:cNvPr>
            <p:cNvSpPr/>
            <p:nvPr/>
          </p:nvSpPr>
          <p:spPr>
            <a:xfrm>
              <a:off x="869986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8" name="椭圆 57">
              <a:extLst>
                <a:ext uri="{FF2B5EF4-FFF2-40B4-BE49-F238E27FC236}">
                  <a16:creationId xmlns="" xmlns:a16="http://schemas.microsoft.com/office/drawing/2014/main" id="{A49FB01D-CF03-4768-89E0-801221C08B75}"/>
                </a:ext>
              </a:extLst>
            </p:cNvPr>
            <p:cNvSpPr/>
            <p:nvPr/>
          </p:nvSpPr>
          <p:spPr>
            <a:xfrm>
              <a:off x="291818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9" name="椭圆 58">
              <a:extLst>
                <a:ext uri="{FF2B5EF4-FFF2-40B4-BE49-F238E27FC236}">
                  <a16:creationId xmlns="" xmlns:a16="http://schemas.microsoft.com/office/drawing/2014/main" id="{9BF05474-BC62-4F9A-9869-70AFC9CF43A2}"/>
                </a:ext>
              </a:extLst>
            </p:cNvPr>
            <p:cNvSpPr/>
            <p:nvPr/>
          </p:nvSpPr>
          <p:spPr>
            <a:xfrm>
              <a:off x="321346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0" name="椭圆 59">
              <a:extLst>
                <a:ext uri="{FF2B5EF4-FFF2-40B4-BE49-F238E27FC236}">
                  <a16:creationId xmlns="" xmlns:a16="http://schemas.microsoft.com/office/drawing/2014/main" id="{8BC4F534-A1C3-4419-90A2-5A7A69A4DF4C}"/>
                </a:ext>
              </a:extLst>
            </p:cNvPr>
            <p:cNvSpPr/>
            <p:nvPr/>
          </p:nvSpPr>
          <p:spPr>
            <a:xfrm>
              <a:off x="350873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1" name="椭圆 60">
              <a:extLst>
                <a:ext uri="{FF2B5EF4-FFF2-40B4-BE49-F238E27FC236}">
                  <a16:creationId xmlns="" xmlns:a16="http://schemas.microsoft.com/office/drawing/2014/main" id="{1217387B-3B3E-4909-8F1A-8AEFEB24541C}"/>
                </a:ext>
              </a:extLst>
            </p:cNvPr>
            <p:cNvSpPr/>
            <p:nvPr/>
          </p:nvSpPr>
          <p:spPr>
            <a:xfrm>
              <a:off x="380401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62" name="椭圆 61">
              <a:extLst>
                <a:ext uri="{FF2B5EF4-FFF2-40B4-BE49-F238E27FC236}">
                  <a16:creationId xmlns="" xmlns:a16="http://schemas.microsoft.com/office/drawing/2014/main" id="{7E853EE9-F056-4893-A5F6-7D07210E150B}"/>
                </a:ext>
              </a:extLst>
            </p:cNvPr>
            <p:cNvSpPr/>
            <p:nvPr/>
          </p:nvSpPr>
          <p:spPr>
            <a:xfrm>
              <a:off x="409928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xmlns="" val="1255569615"/>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ppt_x"/>
                                          </p:val>
                                        </p:tav>
                                        <p:tav tm="100000">
                                          <p:val>
                                            <p:strVal val="#ppt_x"/>
                                          </p:val>
                                        </p:tav>
                                      </p:tavLst>
                                    </p:anim>
                                    <p:anim calcmode="lin" valueType="num">
                                      <p:cBhvr additive="base">
                                        <p:cTn id="8" dur="500" fill="hold"/>
                                        <p:tgtEl>
                                          <p:spTgt spid="4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5"/>
                                        </p:tgtEl>
                                        <p:attrNameLst>
                                          <p:attrName>style.visibility</p:attrName>
                                        </p:attrNameLst>
                                      </p:cBhvr>
                                      <p:to>
                                        <p:strVal val="visible"/>
                                      </p:to>
                                    </p:set>
                                    <p:anim calcmode="lin" valueType="num">
                                      <p:cBhvr additive="base">
                                        <p:cTn id="11" dur="500" fill="hold"/>
                                        <p:tgtEl>
                                          <p:spTgt spid="45"/>
                                        </p:tgtEl>
                                        <p:attrNameLst>
                                          <p:attrName>ppt_x</p:attrName>
                                        </p:attrNameLst>
                                      </p:cBhvr>
                                      <p:tavLst>
                                        <p:tav tm="0">
                                          <p:val>
                                            <p:strVal val="#ppt_x"/>
                                          </p:val>
                                        </p:tav>
                                        <p:tav tm="100000">
                                          <p:val>
                                            <p:strVal val="#ppt_x"/>
                                          </p:val>
                                        </p:tav>
                                      </p:tavLst>
                                    </p:anim>
                                    <p:anim calcmode="lin" valueType="num">
                                      <p:cBhvr additive="base">
                                        <p:cTn id="12" dur="500" fill="hold"/>
                                        <p:tgtEl>
                                          <p:spTgt spid="45"/>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childTnLst>
                          </p:cTn>
                        </p:par>
                        <p:par>
                          <p:cTn id="17" fill="hold">
                            <p:stCondLst>
                              <p:cond delay="500"/>
                            </p:stCondLst>
                            <p:childTnLst>
                              <p:par>
                                <p:cTn id="18" presetID="53" presetClass="entr" presetSubtype="16" fill="hold" nodeType="afterEffect">
                                  <p:stCondLst>
                                    <p:cond delay="0"/>
                                  </p:stCondLst>
                                  <p:childTnLst>
                                    <p:set>
                                      <p:cBhvr>
                                        <p:cTn id="19" dur="1" fill="hold">
                                          <p:stCondLst>
                                            <p:cond delay="0"/>
                                          </p:stCondLst>
                                        </p:cTn>
                                        <p:tgtEl>
                                          <p:spTgt spid="27"/>
                                        </p:tgtEl>
                                        <p:attrNameLst>
                                          <p:attrName>style.visibility</p:attrName>
                                        </p:attrNameLst>
                                      </p:cBhvr>
                                      <p:to>
                                        <p:strVal val="visible"/>
                                      </p:to>
                                    </p:set>
                                    <p:anim calcmode="lin" valueType="num">
                                      <p:cBhvr>
                                        <p:cTn id="20" dur="500" fill="hold"/>
                                        <p:tgtEl>
                                          <p:spTgt spid="27"/>
                                        </p:tgtEl>
                                        <p:attrNameLst>
                                          <p:attrName>ppt_w</p:attrName>
                                        </p:attrNameLst>
                                      </p:cBhvr>
                                      <p:tavLst>
                                        <p:tav tm="0">
                                          <p:val>
                                            <p:fltVal val="0"/>
                                          </p:val>
                                        </p:tav>
                                        <p:tav tm="100000">
                                          <p:val>
                                            <p:strVal val="#ppt_w"/>
                                          </p:val>
                                        </p:tav>
                                      </p:tavLst>
                                    </p:anim>
                                    <p:anim calcmode="lin" valueType="num">
                                      <p:cBhvr>
                                        <p:cTn id="21" dur="500" fill="hold"/>
                                        <p:tgtEl>
                                          <p:spTgt spid="27"/>
                                        </p:tgtEl>
                                        <p:attrNameLst>
                                          <p:attrName>ppt_h</p:attrName>
                                        </p:attrNameLst>
                                      </p:cBhvr>
                                      <p:tavLst>
                                        <p:tav tm="0">
                                          <p:val>
                                            <p:fltVal val="0"/>
                                          </p:val>
                                        </p:tav>
                                        <p:tav tm="100000">
                                          <p:val>
                                            <p:strVal val="#ppt_h"/>
                                          </p:val>
                                        </p:tav>
                                      </p:tavLst>
                                    </p:anim>
                                    <p:animEffect transition="in" filter="fade">
                                      <p:cBhvr>
                                        <p:cTn id="22" dur="500"/>
                                        <p:tgtEl>
                                          <p:spTgt spid="27"/>
                                        </p:tgtEl>
                                      </p:cBhvr>
                                    </p:animEffect>
                                  </p:childTnLst>
                                </p:cTn>
                              </p:par>
                              <p:par>
                                <p:cTn id="23" presetID="53" presetClass="entr" presetSubtype="16" fill="hold" nodeType="withEffect">
                                  <p:stCondLst>
                                    <p:cond delay="250"/>
                                  </p:stCondLst>
                                  <p:childTnLst>
                                    <p:set>
                                      <p:cBhvr>
                                        <p:cTn id="24" dur="1" fill="hold">
                                          <p:stCondLst>
                                            <p:cond delay="0"/>
                                          </p:stCondLst>
                                        </p:cTn>
                                        <p:tgtEl>
                                          <p:spTgt spid="30"/>
                                        </p:tgtEl>
                                        <p:attrNameLst>
                                          <p:attrName>style.visibility</p:attrName>
                                        </p:attrNameLst>
                                      </p:cBhvr>
                                      <p:to>
                                        <p:strVal val="visible"/>
                                      </p:to>
                                    </p:set>
                                    <p:anim calcmode="lin" valueType="num">
                                      <p:cBhvr>
                                        <p:cTn id="25" dur="500" fill="hold"/>
                                        <p:tgtEl>
                                          <p:spTgt spid="30"/>
                                        </p:tgtEl>
                                        <p:attrNameLst>
                                          <p:attrName>ppt_w</p:attrName>
                                        </p:attrNameLst>
                                      </p:cBhvr>
                                      <p:tavLst>
                                        <p:tav tm="0">
                                          <p:val>
                                            <p:fltVal val="0"/>
                                          </p:val>
                                        </p:tav>
                                        <p:tav tm="100000">
                                          <p:val>
                                            <p:strVal val="#ppt_w"/>
                                          </p:val>
                                        </p:tav>
                                      </p:tavLst>
                                    </p:anim>
                                    <p:anim calcmode="lin" valueType="num">
                                      <p:cBhvr>
                                        <p:cTn id="26" dur="500" fill="hold"/>
                                        <p:tgtEl>
                                          <p:spTgt spid="30"/>
                                        </p:tgtEl>
                                        <p:attrNameLst>
                                          <p:attrName>ppt_h</p:attrName>
                                        </p:attrNameLst>
                                      </p:cBhvr>
                                      <p:tavLst>
                                        <p:tav tm="0">
                                          <p:val>
                                            <p:fltVal val="0"/>
                                          </p:val>
                                        </p:tav>
                                        <p:tav tm="100000">
                                          <p:val>
                                            <p:strVal val="#ppt_h"/>
                                          </p:val>
                                        </p:tav>
                                      </p:tavLst>
                                    </p:anim>
                                    <p:animEffect transition="in" filter="fade">
                                      <p:cBhvr>
                                        <p:cTn id="27" dur="500"/>
                                        <p:tgtEl>
                                          <p:spTgt spid="30"/>
                                        </p:tgtEl>
                                      </p:cBhvr>
                                    </p:animEffect>
                                  </p:childTnLst>
                                </p:cTn>
                              </p:par>
                              <p:par>
                                <p:cTn id="28" presetID="53" presetClass="entr" presetSubtype="16" fill="hold" nodeType="withEffect">
                                  <p:stCondLst>
                                    <p:cond delay="500"/>
                                  </p:stCondLst>
                                  <p:childTnLst>
                                    <p:set>
                                      <p:cBhvr>
                                        <p:cTn id="29" dur="1" fill="hold">
                                          <p:stCondLst>
                                            <p:cond delay="0"/>
                                          </p:stCondLst>
                                        </p:cTn>
                                        <p:tgtEl>
                                          <p:spTgt spid="33"/>
                                        </p:tgtEl>
                                        <p:attrNameLst>
                                          <p:attrName>style.visibility</p:attrName>
                                        </p:attrNameLst>
                                      </p:cBhvr>
                                      <p:to>
                                        <p:strVal val="visible"/>
                                      </p:to>
                                    </p:set>
                                    <p:anim calcmode="lin" valueType="num">
                                      <p:cBhvr>
                                        <p:cTn id="30" dur="500" fill="hold"/>
                                        <p:tgtEl>
                                          <p:spTgt spid="33"/>
                                        </p:tgtEl>
                                        <p:attrNameLst>
                                          <p:attrName>ppt_w</p:attrName>
                                        </p:attrNameLst>
                                      </p:cBhvr>
                                      <p:tavLst>
                                        <p:tav tm="0">
                                          <p:val>
                                            <p:fltVal val="0"/>
                                          </p:val>
                                        </p:tav>
                                        <p:tav tm="100000">
                                          <p:val>
                                            <p:strVal val="#ppt_w"/>
                                          </p:val>
                                        </p:tav>
                                      </p:tavLst>
                                    </p:anim>
                                    <p:anim calcmode="lin" valueType="num">
                                      <p:cBhvr>
                                        <p:cTn id="31" dur="500" fill="hold"/>
                                        <p:tgtEl>
                                          <p:spTgt spid="33"/>
                                        </p:tgtEl>
                                        <p:attrNameLst>
                                          <p:attrName>ppt_h</p:attrName>
                                        </p:attrNameLst>
                                      </p:cBhvr>
                                      <p:tavLst>
                                        <p:tav tm="0">
                                          <p:val>
                                            <p:fltVal val="0"/>
                                          </p:val>
                                        </p:tav>
                                        <p:tav tm="100000">
                                          <p:val>
                                            <p:strVal val="#ppt_h"/>
                                          </p:val>
                                        </p:tav>
                                      </p:tavLst>
                                    </p:anim>
                                    <p:animEffect transition="in" filter="fade">
                                      <p:cBhvr>
                                        <p:cTn id="32" dur="500"/>
                                        <p:tgtEl>
                                          <p:spTgt spid="33"/>
                                        </p:tgtEl>
                                      </p:cBhvr>
                                    </p:animEffect>
                                  </p:childTnLst>
                                </p:cTn>
                              </p:par>
                              <p:par>
                                <p:cTn id="33" presetID="53" presetClass="entr" presetSubtype="16" fill="hold" nodeType="withEffect">
                                  <p:stCondLst>
                                    <p:cond delay="750"/>
                                  </p:stCondLst>
                                  <p:childTnLst>
                                    <p:set>
                                      <p:cBhvr>
                                        <p:cTn id="34" dur="1" fill="hold">
                                          <p:stCondLst>
                                            <p:cond delay="0"/>
                                          </p:stCondLst>
                                        </p:cTn>
                                        <p:tgtEl>
                                          <p:spTgt spid="36"/>
                                        </p:tgtEl>
                                        <p:attrNameLst>
                                          <p:attrName>style.visibility</p:attrName>
                                        </p:attrNameLst>
                                      </p:cBhvr>
                                      <p:to>
                                        <p:strVal val="visible"/>
                                      </p:to>
                                    </p:set>
                                    <p:anim calcmode="lin" valueType="num">
                                      <p:cBhvr>
                                        <p:cTn id="35" dur="500" fill="hold"/>
                                        <p:tgtEl>
                                          <p:spTgt spid="36"/>
                                        </p:tgtEl>
                                        <p:attrNameLst>
                                          <p:attrName>ppt_w</p:attrName>
                                        </p:attrNameLst>
                                      </p:cBhvr>
                                      <p:tavLst>
                                        <p:tav tm="0">
                                          <p:val>
                                            <p:fltVal val="0"/>
                                          </p:val>
                                        </p:tav>
                                        <p:tav tm="100000">
                                          <p:val>
                                            <p:strVal val="#ppt_w"/>
                                          </p:val>
                                        </p:tav>
                                      </p:tavLst>
                                    </p:anim>
                                    <p:anim calcmode="lin" valueType="num">
                                      <p:cBhvr>
                                        <p:cTn id="36" dur="500" fill="hold"/>
                                        <p:tgtEl>
                                          <p:spTgt spid="36"/>
                                        </p:tgtEl>
                                        <p:attrNameLst>
                                          <p:attrName>ppt_h</p:attrName>
                                        </p:attrNameLst>
                                      </p:cBhvr>
                                      <p:tavLst>
                                        <p:tav tm="0">
                                          <p:val>
                                            <p:fltVal val="0"/>
                                          </p:val>
                                        </p:tav>
                                        <p:tav tm="100000">
                                          <p:val>
                                            <p:strVal val="#ppt_h"/>
                                          </p:val>
                                        </p:tav>
                                      </p:tavLst>
                                    </p:anim>
                                    <p:animEffect transition="in" filter="fade">
                                      <p:cBhvr>
                                        <p:cTn id="37" dur="500"/>
                                        <p:tgtEl>
                                          <p:spTgt spid="36"/>
                                        </p:tgtEl>
                                      </p:cBhvr>
                                    </p:animEffect>
                                  </p:childTnLst>
                                </p:cTn>
                              </p:par>
                              <p:par>
                                <p:cTn id="38" presetID="53" presetClass="entr" presetSubtype="16" fill="hold" nodeType="withEffect">
                                  <p:stCondLst>
                                    <p:cond delay="1000"/>
                                  </p:stCondLst>
                                  <p:childTnLst>
                                    <p:set>
                                      <p:cBhvr>
                                        <p:cTn id="39" dur="1" fill="hold">
                                          <p:stCondLst>
                                            <p:cond delay="0"/>
                                          </p:stCondLst>
                                        </p:cTn>
                                        <p:tgtEl>
                                          <p:spTgt spid="39"/>
                                        </p:tgtEl>
                                        <p:attrNameLst>
                                          <p:attrName>style.visibility</p:attrName>
                                        </p:attrNameLst>
                                      </p:cBhvr>
                                      <p:to>
                                        <p:strVal val="visible"/>
                                      </p:to>
                                    </p:set>
                                    <p:anim calcmode="lin" valueType="num">
                                      <p:cBhvr>
                                        <p:cTn id="40" dur="500" fill="hold"/>
                                        <p:tgtEl>
                                          <p:spTgt spid="39"/>
                                        </p:tgtEl>
                                        <p:attrNameLst>
                                          <p:attrName>ppt_w</p:attrName>
                                        </p:attrNameLst>
                                      </p:cBhvr>
                                      <p:tavLst>
                                        <p:tav tm="0">
                                          <p:val>
                                            <p:fltVal val="0"/>
                                          </p:val>
                                        </p:tav>
                                        <p:tav tm="100000">
                                          <p:val>
                                            <p:strVal val="#ppt_w"/>
                                          </p:val>
                                        </p:tav>
                                      </p:tavLst>
                                    </p:anim>
                                    <p:anim calcmode="lin" valueType="num">
                                      <p:cBhvr>
                                        <p:cTn id="41" dur="500" fill="hold"/>
                                        <p:tgtEl>
                                          <p:spTgt spid="39"/>
                                        </p:tgtEl>
                                        <p:attrNameLst>
                                          <p:attrName>ppt_h</p:attrName>
                                        </p:attrNameLst>
                                      </p:cBhvr>
                                      <p:tavLst>
                                        <p:tav tm="0">
                                          <p:val>
                                            <p:fltVal val="0"/>
                                          </p:val>
                                        </p:tav>
                                        <p:tav tm="100000">
                                          <p:val>
                                            <p:strVal val="#ppt_h"/>
                                          </p:val>
                                        </p:tav>
                                      </p:tavLst>
                                    </p:anim>
                                    <p:animEffect transition="in" filter="fade">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椭圆 19"/>
          <p:cNvSpPr/>
          <p:nvPr/>
        </p:nvSpPr>
        <p:spPr>
          <a:xfrm>
            <a:off x="3372122" y="3385707"/>
            <a:ext cx="755548" cy="753919"/>
          </a:xfrm>
          <a:prstGeom prst="ellipse">
            <a:avLst/>
          </a:prstGeom>
          <a:solidFill>
            <a:srgbClr val="85BFC1"/>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white"/>
              </a:solidFill>
              <a:effectLst/>
              <a:uLnTx/>
              <a:uFillTx/>
              <a:cs typeface="+mn-ea"/>
              <a:sym typeface="+mn-lt"/>
            </a:endParaRPr>
          </a:p>
        </p:txBody>
      </p:sp>
      <p:sp>
        <p:nvSpPr>
          <p:cNvPr id="21" name="椭圆 20"/>
          <p:cNvSpPr/>
          <p:nvPr/>
        </p:nvSpPr>
        <p:spPr>
          <a:xfrm>
            <a:off x="4597626" y="4118575"/>
            <a:ext cx="377774" cy="377754"/>
          </a:xfrm>
          <a:prstGeom prst="ellipse">
            <a:avLst/>
          </a:prstGeom>
          <a:noFill/>
          <a:ln w="9525">
            <a:solidFill>
              <a:srgbClr val="85BFC1"/>
            </a:solid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44" b="0" i="0" u="none" strike="noStrike" kern="1200" cap="none" spc="0" normalizeH="0" baseline="0" noProof="0" dirty="0">
              <a:ln>
                <a:noFill/>
              </a:ln>
              <a:solidFill>
                <a:prstClr val="white"/>
              </a:solidFill>
              <a:effectLst/>
              <a:uLnTx/>
              <a:uFillTx/>
              <a:cs typeface="+mn-ea"/>
              <a:sym typeface="+mn-lt"/>
            </a:endParaRPr>
          </a:p>
        </p:txBody>
      </p:sp>
      <p:sp>
        <p:nvSpPr>
          <p:cNvPr id="22" name="椭圆 21"/>
          <p:cNvSpPr/>
          <p:nvPr/>
        </p:nvSpPr>
        <p:spPr>
          <a:xfrm>
            <a:off x="2210709" y="4242610"/>
            <a:ext cx="552376" cy="550758"/>
          </a:xfrm>
          <a:prstGeom prst="ellipse">
            <a:avLst/>
          </a:prstGeom>
          <a:solidFill>
            <a:srgbClr val="FDCB2A"/>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44" b="0" i="0" u="none" strike="noStrike" kern="1200" cap="none" spc="0" normalizeH="0" baseline="0" noProof="0" dirty="0">
              <a:ln>
                <a:noFill/>
              </a:ln>
              <a:solidFill>
                <a:prstClr val="white"/>
              </a:solidFill>
              <a:effectLst/>
              <a:uLnTx/>
              <a:uFillTx/>
              <a:cs typeface="+mn-ea"/>
              <a:sym typeface="+mn-lt"/>
            </a:endParaRPr>
          </a:p>
        </p:txBody>
      </p:sp>
      <p:sp>
        <p:nvSpPr>
          <p:cNvPr id="23" name="椭圆 22"/>
          <p:cNvSpPr/>
          <p:nvPr/>
        </p:nvSpPr>
        <p:spPr>
          <a:xfrm>
            <a:off x="3781974" y="1992210"/>
            <a:ext cx="691392" cy="691355"/>
          </a:xfrm>
          <a:prstGeom prst="ellipse">
            <a:avLst/>
          </a:prstGeom>
          <a:noFill/>
          <a:ln w="9525">
            <a:solidFill>
              <a:srgbClr val="85BFC1"/>
            </a:solidFill>
          </a:ln>
        </p:spPr>
        <p:style>
          <a:lnRef idx="2">
            <a:schemeClr val="accent1">
              <a:shade val="50000"/>
            </a:schemeClr>
          </a:lnRef>
          <a:fillRef idx="1">
            <a:schemeClr val="accent1"/>
          </a:fillRef>
          <a:effectRef idx="0">
            <a:schemeClr val="accent1"/>
          </a:effectRef>
          <a:fontRef idx="minor">
            <a:schemeClr val="lt1"/>
          </a:fontRef>
        </p:style>
        <p:txBody>
          <a:bodyPr lIns="91424" tIns="45713" rIns="91424" bIns="45713"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844" b="0" i="0" u="none" strike="noStrike" kern="1200" cap="none" spc="0" normalizeH="0" baseline="0" noProof="0" dirty="0">
              <a:ln>
                <a:noFill/>
              </a:ln>
              <a:solidFill>
                <a:prstClr val="white"/>
              </a:solidFill>
              <a:effectLst/>
              <a:uLnTx/>
              <a:uFillTx/>
              <a:cs typeface="+mn-ea"/>
              <a:sym typeface="+mn-lt"/>
            </a:endParaRPr>
          </a:p>
        </p:txBody>
      </p:sp>
      <p:sp>
        <p:nvSpPr>
          <p:cNvPr id="25" name="TextBox 1210"/>
          <p:cNvSpPr/>
          <p:nvPr/>
        </p:nvSpPr>
        <p:spPr>
          <a:xfrm>
            <a:off x="6000004" y="1522637"/>
            <a:ext cx="1838933" cy="340207"/>
          </a:xfrm>
          <a:prstGeom prst="rect">
            <a:avLst/>
          </a:prstGeom>
          <a:noFill/>
          <a:ln w="9525">
            <a:noFill/>
            <a:miter/>
          </a:ln>
          <a:extLst>
            <a:ext uri="{909E8E84-426E-40DD-AFC4-6F175D3DCCD1}">
              <a14:hiddenFill xmlns:a14="http://schemas.microsoft.com/office/drawing/2010/main" xmlns="">
                <a:solidFill>
                  <a:srgbClr val="5CA0B4"/>
                </a:solidFill>
              </a14:hiddenFill>
            </a:ext>
          </a:extLst>
        </p:spPr>
        <p:txBody>
          <a:bodyPr wrap="none" lIns="91424" tIns="45713" rIns="91424" bIns="4571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11" b="1" i="0" u="none" strike="noStrike" kern="1200" cap="none" spc="0" normalizeH="0" baseline="0" noProof="0" dirty="0">
                <a:ln>
                  <a:noFill/>
                </a:ln>
                <a:solidFill>
                  <a:srgbClr val="FDCB2A"/>
                </a:solidFill>
                <a:effectLst/>
                <a:uLnTx/>
                <a:uFillTx/>
                <a:cs typeface="+mn-ea"/>
                <a:sym typeface="+mn-lt"/>
              </a:rPr>
              <a:t>点击此处添加标题</a:t>
            </a:r>
          </a:p>
        </p:txBody>
      </p:sp>
      <p:sp>
        <p:nvSpPr>
          <p:cNvPr id="12" name="文本框 11"/>
          <p:cNvSpPr txBox="1"/>
          <p:nvPr/>
        </p:nvSpPr>
        <p:spPr>
          <a:xfrm>
            <a:off x="6000003" y="1887744"/>
            <a:ext cx="5153289" cy="861760"/>
          </a:xfrm>
          <a:prstGeom prst="rect">
            <a:avLst/>
          </a:prstGeom>
          <a:noFill/>
          <a:ln>
            <a:noFill/>
          </a:ln>
          <a:extLst>
            <a:ext uri="{909E8E84-426E-40DD-AFC4-6F175D3DCCD1}">
              <a14:hiddenFill xmlns:a14="http://schemas.microsoft.com/office/drawing/2010/main" xmlns="">
                <a:solidFill>
                  <a:srgbClr val="5CA0B4"/>
                </a:solidFill>
              </a14:hiddenFill>
            </a:ext>
          </a:extLst>
        </p:spPr>
        <p:txBody>
          <a:bodyPr wrap="square" lIns="91424" tIns="45713" rIns="91424" bIns="45713" rtlCol="0">
            <a:spAutoFit/>
          </a:bodyPr>
          <a:lstStyle/>
          <a:p>
            <a:pPr marL="0" marR="0" lvl="0" indent="0" algn="l" defTabSz="914400" rtl="0" eaLnBrk="1" fontAlgn="auto" latinLnBrk="0" hangingPunct="1">
              <a:lnSpc>
                <a:spcPts val="1999"/>
              </a:lnSpc>
              <a:spcBef>
                <a:spcPts val="0"/>
              </a:spcBef>
              <a:spcAft>
                <a:spcPts val="0"/>
              </a:spcAft>
              <a:buClrTx/>
              <a:buSzTx/>
              <a:buFontTx/>
              <a:buNone/>
              <a:tabLst/>
              <a:defRPr/>
            </a:pPr>
            <a:r>
              <a:rPr kumimoji="0" lang="zh-CN" altLang="da-DK" sz="1042" b="0" i="0" u="none" strike="noStrike" kern="1200" cap="none" spc="0" normalizeH="0" baseline="0" noProof="0" dirty="0">
                <a:ln>
                  <a:noFill/>
                </a:ln>
                <a:solidFill>
                  <a:prstClr val="white">
                    <a:lumMod val="50000"/>
                  </a:prstClr>
                </a:solidFill>
                <a:effectLst/>
                <a:uLnTx/>
                <a:uFillTx/>
                <a:cs typeface="+mn-ea"/>
                <a:sym typeface="+mn-lt"/>
              </a:rPr>
              <a:t>单击此处输入文本，单击此处输入文本，单击此处输入文本，单击此处输入文本，单击此处输入文本，单击此处输入文本，单击此处输入文本，单击此处输入文本，单击此处输入文本</a:t>
            </a:r>
            <a:endParaRPr kumimoji="0" lang="en-US" altLang="zh-CN" sz="1042" b="0" i="0" u="none" strike="noStrike" kern="1200" cap="none" spc="0" normalizeH="0" baseline="0" noProof="0" dirty="0">
              <a:ln>
                <a:noFill/>
              </a:ln>
              <a:solidFill>
                <a:prstClr val="white">
                  <a:lumMod val="50000"/>
                </a:prstClr>
              </a:solidFill>
              <a:effectLst/>
              <a:uLnTx/>
              <a:uFillTx/>
              <a:cs typeface="+mn-ea"/>
              <a:sym typeface="+mn-lt"/>
            </a:endParaRPr>
          </a:p>
        </p:txBody>
      </p:sp>
      <p:sp>
        <p:nvSpPr>
          <p:cNvPr id="6" name="TextBox 1210"/>
          <p:cNvSpPr/>
          <p:nvPr/>
        </p:nvSpPr>
        <p:spPr>
          <a:xfrm>
            <a:off x="6000004" y="2921735"/>
            <a:ext cx="1838933" cy="340207"/>
          </a:xfrm>
          <a:prstGeom prst="rect">
            <a:avLst/>
          </a:prstGeom>
          <a:noFill/>
          <a:ln w="9525">
            <a:noFill/>
            <a:miter/>
          </a:ln>
          <a:extLst>
            <a:ext uri="{909E8E84-426E-40DD-AFC4-6F175D3DCCD1}">
              <a14:hiddenFill xmlns:a14="http://schemas.microsoft.com/office/drawing/2010/main" xmlns="">
                <a:solidFill>
                  <a:srgbClr val="5CA0B4"/>
                </a:solidFill>
              </a14:hiddenFill>
            </a:ext>
          </a:extLst>
        </p:spPr>
        <p:txBody>
          <a:bodyPr wrap="none" lIns="91424" tIns="45713" rIns="91424" bIns="4571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11" b="1" i="0" u="none" strike="noStrike" kern="1200" cap="none" spc="0" normalizeH="0" baseline="0" noProof="0" dirty="0">
                <a:ln>
                  <a:noFill/>
                </a:ln>
                <a:solidFill>
                  <a:srgbClr val="FDCB2A"/>
                </a:solidFill>
                <a:effectLst/>
                <a:uLnTx/>
                <a:uFillTx/>
                <a:cs typeface="+mn-ea"/>
                <a:sym typeface="+mn-lt"/>
              </a:rPr>
              <a:t>点击此处添加标题</a:t>
            </a:r>
          </a:p>
        </p:txBody>
      </p:sp>
      <p:sp>
        <p:nvSpPr>
          <p:cNvPr id="7" name="文本框 6"/>
          <p:cNvSpPr txBox="1"/>
          <p:nvPr/>
        </p:nvSpPr>
        <p:spPr>
          <a:xfrm>
            <a:off x="6000003" y="3286842"/>
            <a:ext cx="5153289" cy="861760"/>
          </a:xfrm>
          <a:prstGeom prst="rect">
            <a:avLst/>
          </a:prstGeom>
          <a:noFill/>
          <a:ln>
            <a:noFill/>
          </a:ln>
          <a:extLst>
            <a:ext uri="{909E8E84-426E-40DD-AFC4-6F175D3DCCD1}">
              <a14:hiddenFill xmlns:a14="http://schemas.microsoft.com/office/drawing/2010/main" xmlns="">
                <a:solidFill>
                  <a:srgbClr val="5CA0B4"/>
                </a:solidFill>
              </a14:hiddenFill>
            </a:ext>
          </a:extLst>
        </p:spPr>
        <p:txBody>
          <a:bodyPr wrap="square" lIns="91424" tIns="45713" rIns="91424" bIns="45713" rtlCol="0">
            <a:spAutoFit/>
          </a:bodyPr>
          <a:lstStyle/>
          <a:p>
            <a:pPr marL="0" marR="0" lvl="0" indent="0" algn="l" defTabSz="914400" rtl="0" eaLnBrk="1" fontAlgn="auto" latinLnBrk="0" hangingPunct="1">
              <a:lnSpc>
                <a:spcPts val="1999"/>
              </a:lnSpc>
              <a:spcBef>
                <a:spcPts val="0"/>
              </a:spcBef>
              <a:spcAft>
                <a:spcPts val="0"/>
              </a:spcAft>
              <a:buClrTx/>
              <a:buSzTx/>
              <a:buFontTx/>
              <a:buNone/>
              <a:tabLst/>
              <a:defRPr/>
            </a:pPr>
            <a:r>
              <a:rPr kumimoji="0" lang="zh-CN" altLang="da-DK" sz="1042" b="0" i="0" u="none" strike="noStrike" kern="1200" cap="none" spc="0" normalizeH="0" baseline="0" noProof="0" dirty="0">
                <a:ln>
                  <a:noFill/>
                </a:ln>
                <a:solidFill>
                  <a:prstClr val="white">
                    <a:lumMod val="50000"/>
                  </a:prstClr>
                </a:solidFill>
                <a:effectLst/>
                <a:uLnTx/>
                <a:uFillTx/>
                <a:cs typeface="+mn-ea"/>
                <a:sym typeface="+mn-lt"/>
              </a:rPr>
              <a:t>单击此处输入文本，单击此处输入文本，单击此处输入文本，单击此处输入文本，单击此处输入文本，单击此处输入文本，单击此处输入文本，单击此处输入文本，单击此处输入文本</a:t>
            </a:r>
            <a:endParaRPr kumimoji="0" lang="en-US" altLang="zh-CN" sz="1042" b="0" i="0" u="none" strike="noStrike" kern="1200" cap="none" spc="0" normalizeH="0" baseline="0" noProof="0" dirty="0">
              <a:ln>
                <a:noFill/>
              </a:ln>
              <a:solidFill>
                <a:prstClr val="white">
                  <a:lumMod val="50000"/>
                </a:prstClr>
              </a:solidFill>
              <a:effectLst/>
              <a:uLnTx/>
              <a:uFillTx/>
              <a:cs typeface="+mn-ea"/>
              <a:sym typeface="+mn-lt"/>
            </a:endParaRPr>
          </a:p>
        </p:txBody>
      </p:sp>
      <p:sp>
        <p:nvSpPr>
          <p:cNvPr id="8" name="TextBox 1210"/>
          <p:cNvSpPr/>
          <p:nvPr/>
        </p:nvSpPr>
        <p:spPr>
          <a:xfrm>
            <a:off x="6000004" y="4323168"/>
            <a:ext cx="1838933" cy="340207"/>
          </a:xfrm>
          <a:prstGeom prst="rect">
            <a:avLst/>
          </a:prstGeom>
          <a:noFill/>
          <a:ln w="9525">
            <a:noFill/>
            <a:miter/>
          </a:ln>
          <a:extLst>
            <a:ext uri="{909E8E84-426E-40DD-AFC4-6F175D3DCCD1}">
              <a14:hiddenFill xmlns:a14="http://schemas.microsoft.com/office/drawing/2010/main" xmlns="">
                <a:solidFill>
                  <a:srgbClr val="5CA0B4"/>
                </a:solidFill>
              </a14:hiddenFill>
            </a:ext>
          </a:extLst>
        </p:spPr>
        <p:txBody>
          <a:bodyPr wrap="none" lIns="91424" tIns="45713" rIns="91424" bIns="45713">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611" b="1" i="0" u="none" strike="noStrike" kern="1200" cap="none" spc="0" normalizeH="0" baseline="0" noProof="0" dirty="0">
                <a:ln>
                  <a:noFill/>
                </a:ln>
                <a:solidFill>
                  <a:srgbClr val="FDCB2A"/>
                </a:solidFill>
                <a:effectLst/>
                <a:uLnTx/>
                <a:uFillTx/>
                <a:cs typeface="+mn-ea"/>
                <a:sym typeface="+mn-lt"/>
              </a:rPr>
              <a:t>点击此处添加标题</a:t>
            </a:r>
          </a:p>
        </p:txBody>
      </p:sp>
      <p:sp>
        <p:nvSpPr>
          <p:cNvPr id="9" name="文本框 8"/>
          <p:cNvSpPr txBox="1"/>
          <p:nvPr/>
        </p:nvSpPr>
        <p:spPr>
          <a:xfrm>
            <a:off x="6000003" y="4688276"/>
            <a:ext cx="5153289" cy="861760"/>
          </a:xfrm>
          <a:prstGeom prst="rect">
            <a:avLst/>
          </a:prstGeom>
          <a:noFill/>
          <a:ln>
            <a:noFill/>
          </a:ln>
          <a:extLst>
            <a:ext uri="{909E8E84-426E-40DD-AFC4-6F175D3DCCD1}">
              <a14:hiddenFill xmlns:a14="http://schemas.microsoft.com/office/drawing/2010/main" xmlns="">
                <a:solidFill>
                  <a:srgbClr val="5CA0B4"/>
                </a:solidFill>
              </a14:hiddenFill>
            </a:ext>
          </a:extLst>
        </p:spPr>
        <p:txBody>
          <a:bodyPr wrap="square" lIns="91424" tIns="45713" rIns="91424" bIns="45713" rtlCol="0">
            <a:spAutoFit/>
          </a:bodyPr>
          <a:lstStyle/>
          <a:p>
            <a:pPr marL="0" marR="0" lvl="0" indent="0" algn="l" defTabSz="914400" rtl="0" eaLnBrk="1" fontAlgn="auto" latinLnBrk="0" hangingPunct="1">
              <a:lnSpc>
                <a:spcPts val="1999"/>
              </a:lnSpc>
              <a:spcBef>
                <a:spcPts val="0"/>
              </a:spcBef>
              <a:spcAft>
                <a:spcPts val="0"/>
              </a:spcAft>
              <a:buClrTx/>
              <a:buSzTx/>
              <a:buFontTx/>
              <a:buNone/>
              <a:tabLst/>
              <a:defRPr/>
            </a:pPr>
            <a:r>
              <a:rPr kumimoji="0" lang="zh-CN" altLang="da-DK" sz="1042" b="0" i="0" u="none" strike="noStrike" kern="1200" cap="none" spc="0" normalizeH="0" baseline="0" noProof="0" dirty="0">
                <a:ln>
                  <a:noFill/>
                </a:ln>
                <a:solidFill>
                  <a:prstClr val="white">
                    <a:lumMod val="50000"/>
                  </a:prstClr>
                </a:solidFill>
                <a:effectLst/>
                <a:uLnTx/>
                <a:uFillTx/>
                <a:cs typeface="+mn-ea"/>
                <a:sym typeface="+mn-lt"/>
              </a:rPr>
              <a:t>单击此处输入文本，单击此处输入文本，单击此处输入文本，单击此处输入文本，单击此处输入文本，单击此处输入文本，单击此处输入文本，单击此处输入文本，单击此处输入文本</a:t>
            </a:r>
            <a:endParaRPr kumimoji="0" lang="en-US" altLang="zh-CN" sz="1042" b="0" i="0" u="none" strike="noStrike" kern="1200" cap="none" spc="0" normalizeH="0" baseline="0" noProof="0" dirty="0">
              <a:ln>
                <a:noFill/>
              </a:ln>
              <a:solidFill>
                <a:prstClr val="white">
                  <a:lumMod val="50000"/>
                </a:prstClr>
              </a:solidFill>
              <a:effectLst/>
              <a:uLnTx/>
              <a:uFillTx/>
              <a:cs typeface="+mn-ea"/>
              <a:sym typeface="+mn-lt"/>
            </a:endParaRPr>
          </a:p>
        </p:txBody>
      </p:sp>
      <p:sp>
        <p:nvSpPr>
          <p:cNvPr id="18" name="矩形 23"/>
          <p:cNvSpPr>
            <a:spLocks noChangeArrowheads="1"/>
          </p:cNvSpPr>
          <p:nvPr/>
        </p:nvSpPr>
        <p:spPr bwMode="auto">
          <a:xfrm>
            <a:off x="1087182" y="1514731"/>
            <a:ext cx="2500060" cy="2502772"/>
          </a:xfrm>
          <a:prstGeom prst="ellipse">
            <a:avLst/>
          </a:prstGeom>
          <a:blipFill>
            <a:blip r:embed="rId3" cstate="print">
              <a:extLst>
                <a:ext uri="{28A0092B-C50C-407E-A947-70E740481C1C}">
                  <a14:useLocalDpi xmlns:a14="http://schemas.microsoft.com/office/drawing/2010/main" xmlns="" val="0"/>
                </a:ext>
              </a:extLst>
            </a:blip>
            <a:stretch>
              <a:fillRect/>
            </a:stretch>
          </a:blipFill>
          <a:ln w="9525">
            <a:noFill/>
            <a:bevel/>
            <a:headEnd/>
            <a:tailEnd/>
          </a:ln>
        </p:spPr>
        <p:txBody>
          <a:bodyPr lIns="91424" tIns="45713" rIns="91424" bIns="45713"/>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black"/>
              </a:solidFill>
              <a:effectLst/>
              <a:uLnTx/>
              <a:uFillTx/>
              <a:cs typeface="+mn-ea"/>
              <a:sym typeface="+mn-lt"/>
            </a:endParaRPr>
          </a:p>
        </p:txBody>
      </p:sp>
      <p:sp>
        <p:nvSpPr>
          <p:cNvPr id="19" name="矩形 24"/>
          <p:cNvSpPr>
            <a:spLocks noChangeArrowheads="1"/>
          </p:cNvSpPr>
          <p:nvPr/>
        </p:nvSpPr>
        <p:spPr bwMode="auto">
          <a:xfrm>
            <a:off x="4114702" y="2683565"/>
            <a:ext cx="1309316" cy="1274601"/>
          </a:xfrm>
          <a:prstGeom prst="ellipse">
            <a:avLst/>
          </a:prstGeom>
          <a:blipFill>
            <a:blip r:embed="rId4" cstate="print">
              <a:extLst>
                <a:ext uri="{28A0092B-C50C-407E-A947-70E740481C1C}">
                  <a14:useLocalDpi xmlns:a14="http://schemas.microsoft.com/office/drawing/2010/main" xmlns="" val="0"/>
                </a:ext>
              </a:extLst>
            </a:blip>
            <a:stretch>
              <a:fillRect/>
            </a:stretch>
          </a:blipFill>
          <a:ln w="9525">
            <a:noFill/>
            <a:bevel/>
            <a:headEnd/>
            <a:tailEnd/>
          </a:ln>
        </p:spPr>
        <p:txBody>
          <a:bodyPr lIns="91424" tIns="45713" rIns="91424" bIns="45713"/>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cs typeface="+mn-ea"/>
              <a:sym typeface="+mn-lt"/>
            </a:endParaRPr>
          </a:p>
        </p:txBody>
      </p:sp>
      <p:sp>
        <p:nvSpPr>
          <p:cNvPr id="24" name="矩形 25"/>
          <p:cNvSpPr>
            <a:spLocks noChangeArrowheads="1"/>
          </p:cNvSpPr>
          <p:nvPr/>
        </p:nvSpPr>
        <p:spPr bwMode="auto">
          <a:xfrm>
            <a:off x="2937723" y="4242610"/>
            <a:ext cx="1598408" cy="1628889"/>
          </a:xfrm>
          <a:prstGeom prst="ellipse">
            <a:avLst/>
          </a:prstGeom>
          <a:blipFill>
            <a:blip r:embed="rId5" cstate="print">
              <a:extLst>
                <a:ext uri="{28A0092B-C50C-407E-A947-70E740481C1C}">
                  <a14:useLocalDpi xmlns:a14="http://schemas.microsoft.com/office/drawing/2010/main" xmlns="" val="0"/>
                </a:ext>
              </a:extLst>
            </a:blip>
            <a:stretch>
              <a:fillRect/>
            </a:stretch>
          </a:blipFill>
          <a:ln w="9525">
            <a:noFill/>
            <a:bevel/>
            <a:headEnd/>
            <a:tailEnd/>
          </a:ln>
        </p:spPr>
        <p:txBody>
          <a:bodyPr lIns="91424" tIns="45713" rIns="91424" bIns="45713"/>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black"/>
              </a:solidFill>
              <a:effectLst/>
              <a:uLnTx/>
              <a:uFillTx/>
              <a:cs typeface="+mn-ea"/>
              <a:sym typeface="+mn-lt"/>
            </a:endParaRPr>
          </a:p>
        </p:txBody>
      </p:sp>
    </p:spTree>
    <p:extLst>
      <p:ext uri="{BB962C8B-B14F-4D97-AF65-F5344CB8AC3E}">
        <p14:creationId xmlns:p14="http://schemas.microsoft.com/office/powerpoint/2010/main" xmlns="" val="133112814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anim calcmode="lin" valueType="num">
                                      <p:cBhvr>
                                        <p:cTn id="10" dur="500" fill="hold"/>
                                        <p:tgtEl>
                                          <p:spTgt spid="18"/>
                                        </p:tgtEl>
                                        <p:attrNameLst>
                                          <p:attrName>ppt_x</p:attrName>
                                        </p:attrNameLst>
                                      </p:cBhvr>
                                      <p:tavLst>
                                        <p:tav tm="0">
                                          <p:val>
                                            <p:fltVal val="0.5"/>
                                          </p:val>
                                        </p:tav>
                                        <p:tav tm="100000">
                                          <p:val>
                                            <p:strVal val="#ppt_x"/>
                                          </p:val>
                                        </p:tav>
                                      </p:tavLst>
                                    </p:anim>
                                    <p:anim calcmode="lin" valueType="num">
                                      <p:cBhvr>
                                        <p:cTn id="11" dur="500" fill="hold"/>
                                        <p:tgtEl>
                                          <p:spTgt spid="18"/>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p:cTn id="14" dur="500" fill="hold"/>
                                        <p:tgtEl>
                                          <p:spTgt spid="19"/>
                                        </p:tgtEl>
                                        <p:attrNameLst>
                                          <p:attrName>ppt_w</p:attrName>
                                        </p:attrNameLst>
                                      </p:cBhvr>
                                      <p:tavLst>
                                        <p:tav tm="0">
                                          <p:val>
                                            <p:fltVal val="0"/>
                                          </p:val>
                                        </p:tav>
                                        <p:tav tm="100000">
                                          <p:val>
                                            <p:strVal val="#ppt_w"/>
                                          </p:val>
                                        </p:tav>
                                      </p:tavLst>
                                    </p:anim>
                                    <p:anim calcmode="lin" valueType="num">
                                      <p:cBhvr>
                                        <p:cTn id="15" dur="500" fill="hold"/>
                                        <p:tgtEl>
                                          <p:spTgt spid="19"/>
                                        </p:tgtEl>
                                        <p:attrNameLst>
                                          <p:attrName>ppt_h</p:attrName>
                                        </p:attrNameLst>
                                      </p:cBhvr>
                                      <p:tavLst>
                                        <p:tav tm="0">
                                          <p:val>
                                            <p:fltVal val="0"/>
                                          </p:val>
                                        </p:tav>
                                        <p:tav tm="100000">
                                          <p:val>
                                            <p:strVal val="#ppt_h"/>
                                          </p:val>
                                        </p:tav>
                                      </p:tavLst>
                                    </p:anim>
                                    <p:animEffect transition="in" filter="fade">
                                      <p:cBhvr>
                                        <p:cTn id="16" dur="500"/>
                                        <p:tgtEl>
                                          <p:spTgt spid="19"/>
                                        </p:tgtEl>
                                      </p:cBhvr>
                                    </p:animEffect>
                                    <p:anim calcmode="lin" valueType="num">
                                      <p:cBhvr>
                                        <p:cTn id="17" dur="500" fill="hold"/>
                                        <p:tgtEl>
                                          <p:spTgt spid="19"/>
                                        </p:tgtEl>
                                        <p:attrNameLst>
                                          <p:attrName>ppt_x</p:attrName>
                                        </p:attrNameLst>
                                      </p:cBhvr>
                                      <p:tavLst>
                                        <p:tav tm="0">
                                          <p:val>
                                            <p:fltVal val="0.5"/>
                                          </p:val>
                                        </p:tav>
                                        <p:tav tm="100000">
                                          <p:val>
                                            <p:strVal val="#ppt_x"/>
                                          </p:val>
                                        </p:tav>
                                      </p:tavLst>
                                    </p:anim>
                                    <p:anim calcmode="lin" valueType="num">
                                      <p:cBhvr>
                                        <p:cTn id="18" dur="500" fill="hold"/>
                                        <p:tgtEl>
                                          <p:spTgt spid="1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anim calcmode="lin" valueType="num">
                                      <p:cBhvr>
                                        <p:cTn id="21" dur="500" fill="hold"/>
                                        <p:tgtEl>
                                          <p:spTgt spid="24"/>
                                        </p:tgtEl>
                                        <p:attrNameLst>
                                          <p:attrName>ppt_w</p:attrName>
                                        </p:attrNameLst>
                                      </p:cBhvr>
                                      <p:tavLst>
                                        <p:tav tm="0">
                                          <p:val>
                                            <p:fltVal val="0"/>
                                          </p:val>
                                        </p:tav>
                                        <p:tav tm="100000">
                                          <p:val>
                                            <p:strVal val="#ppt_w"/>
                                          </p:val>
                                        </p:tav>
                                      </p:tavLst>
                                    </p:anim>
                                    <p:anim calcmode="lin" valueType="num">
                                      <p:cBhvr>
                                        <p:cTn id="22" dur="500" fill="hold"/>
                                        <p:tgtEl>
                                          <p:spTgt spid="24"/>
                                        </p:tgtEl>
                                        <p:attrNameLst>
                                          <p:attrName>ppt_h</p:attrName>
                                        </p:attrNameLst>
                                      </p:cBhvr>
                                      <p:tavLst>
                                        <p:tav tm="0">
                                          <p:val>
                                            <p:fltVal val="0"/>
                                          </p:val>
                                        </p:tav>
                                        <p:tav tm="100000">
                                          <p:val>
                                            <p:strVal val="#ppt_h"/>
                                          </p:val>
                                        </p:tav>
                                      </p:tavLst>
                                    </p:anim>
                                    <p:animEffect transition="in" filter="fade">
                                      <p:cBhvr>
                                        <p:cTn id="23" dur="500"/>
                                        <p:tgtEl>
                                          <p:spTgt spid="24"/>
                                        </p:tgtEl>
                                      </p:cBhvr>
                                    </p:animEffect>
                                    <p:anim calcmode="lin" valueType="num">
                                      <p:cBhvr>
                                        <p:cTn id="24" dur="500" fill="hold"/>
                                        <p:tgtEl>
                                          <p:spTgt spid="24"/>
                                        </p:tgtEl>
                                        <p:attrNameLst>
                                          <p:attrName>ppt_x</p:attrName>
                                        </p:attrNameLst>
                                      </p:cBhvr>
                                      <p:tavLst>
                                        <p:tav tm="0">
                                          <p:val>
                                            <p:fltVal val="0.5"/>
                                          </p:val>
                                        </p:tav>
                                        <p:tav tm="100000">
                                          <p:val>
                                            <p:strVal val="#ppt_x"/>
                                          </p:val>
                                        </p:tav>
                                      </p:tavLst>
                                    </p:anim>
                                    <p:anim calcmode="lin" valueType="num">
                                      <p:cBhvr>
                                        <p:cTn id="25" dur="500" fill="hold"/>
                                        <p:tgtEl>
                                          <p:spTgt spid="24"/>
                                        </p:tgtEl>
                                        <p:attrNameLst>
                                          <p:attrName>ppt_y</p:attrName>
                                        </p:attrNameLst>
                                      </p:cBhvr>
                                      <p:tavLst>
                                        <p:tav tm="0">
                                          <p:val>
                                            <p:fltVal val="0.5"/>
                                          </p:val>
                                        </p:tav>
                                        <p:tav tm="100000">
                                          <p:val>
                                            <p:strVal val="#ppt_y"/>
                                          </p:val>
                                        </p:tav>
                                      </p:tavLst>
                                    </p:anim>
                                  </p:childTnLst>
                                </p:cTn>
                              </p:par>
                            </p:childTnLst>
                          </p:cTn>
                        </p:par>
                        <p:par>
                          <p:cTn id="26" fill="hold">
                            <p:stCondLst>
                              <p:cond delay="500"/>
                            </p:stCondLst>
                            <p:childTnLst>
                              <p:par>
                                <p:cTn id="27" presetID="53" presetClass="entr" presetSubtype="52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500" fill="hold"/>
                                        <p:tgtEl>
                                          <p:spTgt spid="20"/>
                                        </p:tgtEl>
                                        <p:attrNameLst>
                                          <p:attrName>ppt_w</p:attrName>
                                        </p:attrNameLst>
                                      </p:cBhvr>
                                      <p:tavLst>
                                        <p:tav tm="0">
                                          <p:val>
                                            <p:fltVal val="0"/>
                                          </p:val>
                                        </p:tav>
                                        <p:tav tm="100000">
                                          <p:val>
                                            <p:strVal val="#ppt_w"/>
                                          </p:val>
                                        </p:tav>
                                      </p:tavLst>
                                    </p:anim>
                                    <p:anim calcmode="lin" valueType="num">
                                      <p:cBhvr>
                                        <p:cTn id="30" dur="500" fill="hold"/>
                                        <p:tgtEl>
                                          <p:spTgt spid="20"/>
                                        </p:tgtEl>
                                        <p:attrNameLst>
                                          <p:attrName>ppt_h</p:attrName>
                                        </p:attrNameLst>
                                      </p:cBhvr>
                                      <p:tavLst>
                                        <p:tav tm="0">
                                          <p:val>
                                            <p:fltVal val="0"/>
                                          </p:val>
                                        </p:tav>
                                        <p:tav tm="100000">
                                          <p:val>
                                            <p:strVal val="#ppt_h"/>
                                          </p:val>
                                        </p:tav>
                                      </p:tavLst>
                                    </p:anim>
                                    <p:animEffect transition="in" filter="fade">
                                      <p:cBhvr>
                                        <p:cTn id="31" dur="500"/>
                                        <p:tgtEl>
                                          <p:spTgt spid="20"/>
                                        </p:tgtEl>
                                      </p:cBhvr>
                                    </p:animEffect>
                                    <p:anim calcmode="lin" valueType="num">
                                      <p:cBhvr>
                                        <p:cTn id="32" dur="500" fill="hold"/>
                                        <p:tgtEl>
                                          <p:spTgt spid="20"/>
                                        </p:tgtEl>
                                        <p:attrNameLst>
                                          <p:attrName>ppt_x</p:attrName>
                                        </p:attrNameLst>
                                      </p:cBhvr>
                                      <p:tavLst>
                                        <p:tav tm="0">
                                          <p:val>
                                            <p:fltVal val="0.5"/>
                                          </p:val>
                                        </p:tav>
                                        <p:tav tm="100000">
                                          <p:val>
                                            <p:strVal val="#ppt_x"/>
                                          </p:val>
                                        </p:tav>
                                      </p:tavLst>
                                    </p:anim>
                                    <p:anim calcmode="lin" valueType="num">
                                      <p:cBhvr>
                                        <p:cTn id="33" dur="500" fill="hold"/>
                                        <p:tgtEl>
                                          <p:spTgt spid="20"/>
                                        </p:tgtEl>
                                        <p:attrNameLst>
                                          <p:attrName>ppt_y</p:attrName>
                                        </p:attrNameLst>
                                      </p:cBhvr>
                                      <p:tavLst>
                                        <p:tav tm="0">
                                          <p:val>
                                            <p:fltVal val="0.5"/>
                                          </p:val>
                                        </p:tav>
                                        <p:tav tm="100000">
                                          <p:val>
                                            <p:strVal val="#ppt_y"/>
                                          </p:val>
                                        </p:tav>
                                      </p:tavLst>
                                    </p:anim>
                                  </p:childTnLst>
                                </p:cTn>
                              </p:par>
                              <p:par>
                                <p:cTn id="34" presetID="53" presetClass="entr" presetSubtype="528" fill="hold" grpId="0" nodeType="with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p:cTn id="36" dur="500" fill="hold"/>
                                        <p:tgtEl>
                                          <p:spTgt spid="23"/>
                                        </p:tgtEl>
                                        <p:attrNameLst>
                                          <p:attrName>ppt_w</p:attrName>
                                        </p:attrNameLst>
                                      </p:cBhvr>
                                      <p:tavLst>
                                        <p:tav tm="0">
                                          <p:val>
                                            <p:fltVal val="0"/>
                                          </p:val>
                                        </p:tav>
                                        <p:tav tm="100000">
                                          <p:val>
                                            <p:strVal val="#ppt_w"/>
                                          </p:val>
                                        </p:tav>
                                      </p:tavLst>
                                    </p:anim>
                                    <p:anim calcmode="lin" valueType="num">
                                      <p:cBhvr>
                                        <p:cTn id="37" dur="500" fill="hold"/>
                                        <p:tgtEl>
                                          <p:spTgt spid="23"/>
                                        </p:tgtEl>
                                        <p:attrNameLst>
                                          <p:attrName>ppt_h</p:attrName>
                                        </p:attrNameLst>
                                      </p:cBhvr>
                                      <p:tavLst>
                                        <p:tav tm="0">
                                          <p:val>
                                            <p:fltVal val="0"/>
                                          </p:val>
                                        </p:tav>
                                        <p:tav tm="100000">
                                          <p:val>
                                            <p:strVal val="#ppt_h"/>
                                          </p:val>
                                        </p:tav>
                                      </p:tavLst>
                                    </p:anim>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fltVal val="0.5"/>
                                          </p:val>
                                        </p:tav>
                                        <p:tav tm="100000">
                                          <p:val>
                                            <p:strVal val="#ppt_x"/>
                                          </p:val>
                                        </p:tav>
                                      </p:tavLst>
                                    </p:anim>
                                    <p:anim calcmode="lin" valueType="num">
                                      <p:cBhvr>
                                        <p:cTn id="40" dur="500" fill="hold"/>
                                        <p:tgtEl>
                                          <p:spTgt spid="23"/>
                                        </p:tgtEl>
                                        <p:attrNameLst>
                                          <p:attrName>ppt_y</p:attrName>
                                        </p:attrNameLst>
                                      </p:cBhvr>
                                      <p:tavLst>
                                        <p:tav tm="0">
                                          <p:val>
                                            <p:fltVal val="0.5"/>
                                          </p:val>
                                        </p:tav>
                                        <p:tav tm="100000">
                                          <p:val>
                                            <p:strVal val="#ppt_y"/>
                                          </p:val>
                                        </p:tav>
                                      </p:tavLst>
                                    </p:anim>
                                  </p:childTnLst>
                                </p:cTn>
                              </p:par>
                              <p:par>
                                <p:cTn id="41" presetID="53" presetClass="entr" presetSubtype="528" fill="hold" grpId="0" nodeType="withEffect">
                                  <p:stCondLst>
                                    <p:cond delay="0"/>
                                  </p:stCondLst>
                                  <p:childTnLst>
                                    <p:set>
                                      <p:cBhvr>
                                        <p:cTn id="42" dur="1" fill="hold">
                                          <p:stCondLst>
                                            <p:cond delay="0"/>
                                          </p:stCondLst>
                                        </p:cTn>
                                        <p:tgtEl>
                                          <p:spTgt spid="22"/>
                                        </p:tgtEl>
                                        <p:attrNameLst>
                                          <p:attrName>style.visibility</p:attrName>
                                        </p:attrNameLst>
                                      </p:cBhvr>
                                      <p:to>
                                        <p:strVal val="visible"/>
                                      </p:to>
                                    </p:set>
                                    <p:anim calcmode="lin" valueType="num">
                                      <p:cBhvr>
                                        <p:cTn id="43" dur="500" fill="hold"/>
                                        <p:tgtEl>
                                          <p:spTgt spid="22"/>
                                        </p:tgtEl>
                                        <p:attrNameLst>
                                          <p:attrName>ppt_w</p:attrName>
                                        </p:attrNameLst>
                                      </p:cBhvr>
                                      <p:tavLst>
                                        <p:tav tm="0">
                                          <p:val>
                                            <p:fltVal val="0"/>
                                          </p:val>
                                        </p:tav>
                                        <p:tav tm="100000">
                                          <p:val>
                                            <p:strVal val="#ppt_w"/>
                                          </p:val>
                                        </p:tav>
                                      </p:tavLst>
                                    </p:anim>
                                    <p:anim calcmode="lin" valueType="num">
                                      <p:cBhvr>
                                        <p:cTn id="44" dur="500" fill="hold"/>
                                        <p:tgtEl>
                                          <p:spTgt spid="22"/>
                                        </p:tgtEl>
                                        <p:attrNameLst>
                                          <p:attrName>ppt_h</p:attrName>
                                        </p:attrNameLst>
                                      </p:cBhvr>
                                      <p:tavLst>
                                        <p:tav tm="0">
                                          <p:val>
                                            <p:fltVal val="0"/>
                                          </p:val>
                                        </p:tav>
                                        <p:tav tm="100000">
                                          <p:val>
                                            <p:strVal val="#ppt_h"/>
                                          </p:val>
                                        </p:tav>
                                      </p:tavLst>
                                    </p:anim>
                                    <p:animEffect transition="in" filter="fade">
                                      <p:cBhvr>
                                        <p:cTn id="45" dur="500"/>
                                        <p:tgtEl>
                                          <p:spTgt spid="22"/>
                                        </p:tgtEl>
                                      </p:cBhvr>
                                    </p:animEffect>
                                    <p:anim calcmode="lin" valueType="num">
                                      <p:cBhvr>
                                        <p:cTn id="46" dur="500" fill="hold"/>
                                        <p:tgtEl>
                                          <p:spTgt spid="22"/>
                                        </p:tgtEl>
                                        <p:attrNameLst>
                                          <p:attrName>ppt_x</p:attrName>
                                        </p:attrNameLst>
                                      </p:cBhvr>
                                      <p:tavLst>
                                        <p:tav tm="0">
                                          <p:val>
                                            <p:fltVal val="0.5"/>
                                          </p:val>
                                        </p:tav>
                                        <p:tav tm="100000">
                                          <p:val>
                                            <p:strVal val="#ppt_x"/>
                                          </p:val>
                                        </p:tav>
                                      </p:tavLst>
                                    </p:anim>
                                    <p:anim calcmode="lin" valueType="num">
                                      <p:cBhvr>
                                        <p:cTn id="47" dur="500" fill="hold"/>
                                        <p:tgtEl>
                                          <p:spTgt spid="22"/>
                                        </p:tgtEl>
                                        <p:attrNameLst>
                                          <p:attrName>ppt_y</p:attrName>
                                        </p:attrNameLst>
                                      </p:cBhvr>
                                      <p:tavLst>
                                        <p:tav tm="0">
                                          <p:val>
                                            <p:fltVal val="0.5"/>
                                          </p:val>
                                        </p:tav>
                                        <p:tav tm="100000">
                                          <p:val>
                                            <p:strVal val="#ppt_y"/>
                                          </p:val>
                                        </p:tav>
                                      </p:tavLst>
                                    </p:anim>
                                  </p:childTnLst>
                                </p:cTn>
                              </p:par>
                              <p:par>
                                <p:cTn id="48" presetID="53" presetClass="entr" presetSubtype="528"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p:cTn id="50" dur="500" fill="hold"/>
                                        <p:tgtEl>
                                          <p:spTgt spid="21"/>
                                        </p:tgtEl>
                                        <p:attrNameLst>
                                          <p:attrName>ppt_w</p:attrName>
                                        </p:attrNameLst>
                                      </p:cBhvr>
                                      <p:tavLst>
                                        <p:tav tm="0">
                                          <p:val>
                                            <p:fltVal val="0"/>
                                          </p:val>
                                        </p:tav>
                                        <p:tav tm="100000">
                                          <p:val>
                                            <p:strVal val="#ppt_w"/>
                                          </p:val>
                                        </p:tav>
                                      </p:tavLst>
                                    </p:anim>
                                    <p:anim calcmode="lin" valueType="num">
                                      <p:cBhvr>
                                        <p:cTn id="51" dur="500" fill="hold"/>
                                        <p:tgtEl>
                                          <p:spTgt spid="21"/>
                                        </p:tgtEl>
                                        <p:attrNameLst>
                                          <p:attrName>ppt_h</p:attrName>
                                        </p:attrNameLst>
                                      </p:cBhvr>
                                      <p:tavLst>
                                        <p:tav tm="0">
                                          <p:val>
                                            <p:fltVal val="0"/>
                                          </p:val>
                                        </p:tav>
                                        <p:tav tm="100000">
                                          <p:val>
                                            <p:strVal val="#ppt_h"/>
                                          </p:val>
                                        </p:tav>
                                      </p:tavLst>
                                    </p:anim>
                                    <p:animEffect transition="in" filter="fade">
                                      <p:cBhvr>
                                        <p:cTn id="52" dur="500"/>
                                        <p:tgtEl>
                                          <p:spTgt spid="21"/>
                                        </p:tgtEl>
                                      </p:cBhvr>
                                    </p:animEffect>
                                    <p:anim calcmode="lin" valueType="num">
                                      <p:cBhvr>
                                        <p:cTn id="53" dur="500" fill="hold"/>
                                        <p:tgtEl>
                                          <p:spTgt spid="21"/>
                                        </p:tgtEl>
                                        <p:attrNameLst>
                                          <p:attrName>ppt_x</p:attrName>
                                        </p:attrNameLst>
                                      </p:cBhvr>
                                      <p:tavLst>
                                        <p:tav tm="0">
                                          <p:val>
                                            <p:fltVal val="0.5"/>
                                          </p:val>
                                        </p:tav>
                                        <p:tav tm="100000">
                                          <p:val>
                                            <p:strVal val="#ppt_x"/>
                                          </p:val>
                                        </p:tav>
                                      </p:tavLst>
                                    </p:anim>
                                    <p:anim calcmode="lin" valueType="num">
                                      <p:cBhvr>
                                        <p:cTn id="54" dur="500" fill="hold"/>
                                        <p:tgtEl>
                                          <p:spTgt spid="21"/>
                                        </p:tgtEl>
                                        <p:attrNameLst>
                                          <p:attrName>ppt_y</p:attrName>
                                        </p:attrNameLst>
                                      </p:cBhvr>
                                      <p:tavLst>
                                        <p:tav tm="0">
                                          <p:val>
                                            <p:fltVal val="0.5"/>
                                          </p:val>
                                        </p:tav>
                                        <p:tav tm="100000">
                                          <p:val>
                                            <p:strVal val="#ppt_y"/>
                                          </p:val>
                                        </p:tav>
                                      </p:tavLst>
                                    </p:anim>
                                  </p:childTnLst>
                                </p:cTn>
                              </p:par>
                            </p:childTnLst>
                          </p:cTn>
                        </p:par>
                        <p:par>
                          <p:cTn id="55" fill="hold">
                            <p:stCondLst>
                              <p:cond delay="1000"/>
                            </p:stCondLst>
                            <p:childTnLst>
                              <p:par>
                                <p:cTn id="56" presetID="53" presetClass="entr" presetSubtype="528" fill="hold" grpId="0" nodeType="afterEffect">
                                  <p:stCondLst>
                                    <p:cond delay="0"/>
                                  </p:stCondLst>
                                  <p:childTnLst>
                                    <p:set>
                                      <p:cBhvr>
                                        <p:cTn id="57" dur="1" fill="hold">
                                          <p:stCondLst>
                                            <p:cond delay="0"/>
                                          </p:stCondLst>
                                        </p:cTn>
                                        <p:tgtEl>
                                          <p:spTgt spid="25"/>
                                        </p:tgtEl>
                                        <p:attrNameLst>
                                          <p:attrName>style.visibility</p:attrName>
                                        </p:attrNameLst>
                                      </p:cBhvr>
                                      <p:to>
                                        <p:strVal val="visible"/>
                                      </p:to>
                                    </p:set>
                                    <p:anim calcmode="lin" valueType="num">
                                      <p:cBhvr>
                                        <p:cTn id="58" dur="500" fill="hold"/>
                                        <p:tgtEl>
                                          <p:spTgt spid="25"/>
                                        </p:tgtEl>
                                        <p:attrNameLst>
                                          <p:attrName>ppt_w</p:attrName>
                                        </p:attrNameLst>
                                      </p:cBhvr>
                                      <p:tavLst>
                                        <p:tav tm="0">
                                          <p:val>
                                            <p:fltVal val="0"/>
                                          </p:val>
                                        </p:tav>
                                        <p:tav tm="100000">
                                          <p:val>
                                            <p:strVal val="#ppt_w"/>
                                          </p:val>
                                        </p:tav>
                                      </p:tavLst>
                                    </p:anim>
                                    <p:anim calcmode="lin" valueType="num">
                                      <p:cBhvr>
                                        <p:cTn id="59" dur="500" fill="hold"/>
                                        <p:tgtEl>
                                          <p:spTgt spid="25"/>
                                        </p:tgtEl>
                                        <p:attrNameLst>
                                          <p:attrName>ppt_h</p:attrName>
                                        </p:attrNameLst>
                                      </p:cBhvr>
                                      <p:tavLst>
                                        <p:tav tm="0">
                                          <p:val>
                                            <p:fltVal val="0"/>
                                          </p:val>
                                        </p:tav>
                                        <p:tav tm="100000">
                                          <p:val>
                                            <p:strVal val="#ppt_h"/>
                                          </p:val>
                                        </p:tav>
                                      </p:tavLst>
                                    </p:anim>
                                    <p:animEffect transition="in" filter="fade">
                                      <p:cBhvr>
                                        <p:cTn id="60" dur="500"/>
                                        <p:tgtEl>
                                          <p:spTgt spid="25"/>
                                        </p:tgtEl>
                                      </p:cBhvr>
                                    </p:animEffect>
                                    <p:anim calcmode="lin" valueType="num">
                                      <p:cBhvr>
                                        <p:cTn id="61" dur="500" fill="hold"/>
                                        <p:tgtEl>
                                          <p:spTgt spid="25"/>
                                        </p:tgtEl>
                                        <p:attrNameLst>
                                          <p:attrName>ppt_x</p:attrName>
                                        </p:attrNameLst>
                                      </p:cBhvr>
                                      <p:tavLst>
                                        <p:tav tm="0">
                                          <p:val>
                                            <p:fltVal val="0.5"/>
                                          </p:val>
                                        </p:tav>
                                        <p:tav tm="100000">
                                          <p:val>
                                            <p:strVal val="#ppt_x"/>
                                          </p:val>
                                        </p:tav>
                                      </p:tavLst>
                                    </p:anim>
                                    <p:anim calcmode="lin" valueType="num">
                                      <p:cBhvr>
                                        <p:cTn id="62" dur="500" fill="hold"/>
                                        <p:tgtEl>
                                          <p:spTgt spid="25"/>
                                        </p:tgtEl>
                                        <p:attrNameLst>
                                          <p:attrName>ppt_y</p:attrName>
                                        </p:attrNameLst>
                                      </p:cBhvr>
                                      <p:tavLst>
                                        <p:tav tm="0">
                                          <p:val>
                                            <p:fltVal val="0.5"/>
                                          </p:val>
                                        </p:tav>
                                        <p:tav tm="100000">
                                          <p:val>
                                            <p:strVal val="#ppt_y"/>
                                          </p:val>
                                        </p:tav>
                                      </p:tavLst>
                                    </p:anim>
                                  </p:childTnLst>
                                </p:cTn>
                              </p:par>
                            </p:childTnLst>
                          </p:cTn>
                        </p:par>
                        <p:par>
                          <p:cTn id="63" fill="hold">
                            <p:stCondLst>
                              <p:cond delay="1500"/>
                            </p:stCondLst>
                            <p:childTnLst>
                              <p:par>
                                <p:cTn id="64" presetID="53" presetClass="entr" presetSubtype="528" fill="hold" grpId="0" nodeType="afterEffect">
                                  <p:stCondLst>
                                    <p:cond delay="0"/>
                                  </p:stCondLst>
                                  <p:childTnLst>
                                    <p:set>
                                      <p:cBhvr>
                                        <p:cTn id="65" dur="1" fill="hold">
                                          <p:stCondLst>
                                            <p:cond delay="0"/>
                                          </p:stCondLst>
                                        </p:cTn>
                                        <p:tgtEl>
                                          <p:spTgt spid="12"/>
                                        </p:tgtEl>
                                        <p:attrNameLst>
                                          <p:attrName>style.visibility</p:attrName>
                                        </p:attrNameLst>
                                      </p:cBhvr>
                                      <p:to>
                                        <p:strVal val="visible"/>
                                      </p:to>
                                    </p:set>
                                    <p:anim calcmode="lin" valueType="num">
                                      <p:cBhvr>
                                        <p:cTn id="66" dur="500" fill="hold"/>
                                        <p:tgtEl>
                                          <p:spTgt spid="12"/>
                                        </p:tgtEl>
                                        <p:attrNameLst>
                                          <p:attrName>ppt_w</p:attrName>
                                        </p:attrNameLst>
                                      </p:cBhvr>
                                      <p:tavLst>
                                        <p:tav tm="0">
                                          <p:val>
                                            <p:fltVal val="0"/>
                                          </p:val>
                                        </p:tav>
                                        <p:tav tm="100000">
                                          <p:val>
                                            <p:strVal val="#ppt_w"/>
                                          </p:val>
                                        </p:tav>
                                      </p:tavLst>
                                    </p:anim>
                                    <p:anim calcmode="lin" valueType="num">
                                      <p:cBhvr>
                                        <p:cTn id="67" dur="500" fill="hold"/>
                                        <p:tgtEl>
                                          <p:spTgt spid="12"/>
                                        </p:tgtEl>
                                        <p:attrNameLst>
                                          <p:attrName>ppt_h</p:attrName>
                                        </p:attrNameLst>
                                      </p:cBhvr>
                                      <p:tavLst>
                                        <p:tav tm="0">
                                          <p:val>
                                            <p:fltVal val="0"/>
                                          </p:val>
                                        </p:tav>
                                        <p:tav tm="100000">
                                          <p:val>
                                            <p:strVal val="#ppt_h"/>
                                          </p:val>
                                        </p:tav>
                                      </p:tavLst>
                                    </p:anim>
                                    <p:animEffect transition="in" filter="fade">
                                      <p:cBhvr>
                                        <p:cTn id="68" dur="500"/>
                                        <p:tgtEl>
                                          <p:spTgt spid="12"/>
                                        </p:tgtEl>
                                      </p:cBhvr>
                                    </p:animEffect>
                                    <p:anim calcmode="lin" valueType="num">
                                      <p:cBhvr>
                                        <p:cTn id="69" dur="500" fill="hold"/>
                                        <p:tgtEl>
                                          <p:spTgt spid="12"/>
                                        </p:tgtEl>
                                        <p:attrNameLst>
                                          <p:attrName>ppt_x</p:attrName>
                                        </p:attrNameLst>
                                      </p:cBhvr>
                                      <p:tavLst>
                                        <p:tav tm="0">
                                          <p:val>
                                            <p:fltVal val="0.5"/>
                                          </p:val>
                                        </p:tav>
                                        <p:tav tm="100000">
                                          <p:val>
                                            <p:strVal val="#ppt_x"/>
                                          </p:val>
                                        </p:tav>
                                      </p:tavLst>
                                    </p:anim>
                                    <p:anim calcmode="lin" valueType="num">
                                      <p:cBhvr>
                                        <p:cTn id="70" dur="500" fill="hold"/>
                                        <p:tgtEl>
                                          <p:spTgt spid="12"/>
                                        </p:tgtEl>
                                        <p:attrNameLst>
                                          <p:attrName>ppt_y</p:attrName>
                                        </p:attrNameLst>
                                      </p:cBhvr>
                                      <p:tavLst>
                                        <p:tav tm="0">
                                          <p:val>
                                            <p:fltVal val="0.5"/>
                                          </p:val>
                                        </p:tav>
                                        <p:tav tm="100000">
                                          <p:val>
                                            <p:strVal val="#ppt_y"/>
                                          </p:val>
                                        </p:tav>
                                      </p:tavLst>
                                    </p:anim>
                                  </p:childTnLst>
                                </p:cTn>
                              </p:par>
                            </p:childTnLst>
                          </p:cTn>
                        </p:par>
                        <p:par>
                          <p:cTn id="71" fill="hold">
                            <p:stCondLst>
                              <p:cond delay="2000"/>
                            </p:stCondLst>
                            <p:childTnLst>
                              <p:par>
                                <p:cTn id="72" presetID="53" presetClass="entr" presetSubtype="528" fill="hold" grpId="0" nodeType="afterEffect">
                                  <p:stCondLst>
                                    <p:cond delay="0"/>
                                  </p:stCondLst>
                                  <p:childTnLst>
                                    <p:set>
                                      <p:cBhvr>
                                        <p:cTn id="73" dur="1" fill="hold">
                                          <p:stCondLst>
                                            <p:cond delay="0"/>
                                          </p:stCondLst>
                                        </p:cTn>
                                        <p:tgtEl>
                                          <p:spTgt spid="6"/>
                                        </p:tgtEl>
                                        <p:attrNameLst>
                                          <p:attrName>style.visibility</p:attrName>
                                        </p:attrNameLst>
                                      </p:cBhvr>
                                      <p:to>
                                        <p:strVal val="visible"/>
                                      </p:to>
                                    </p:set>
                                    <p:anim calcmode="lin" valueType="num">
                                      <p:cBhvr>
                                        <p:cTn id="74" dur="500" fill="hold"/>
                                        <p:tgtEl>
                                          <p:spTgt spid="6"/>
                                        </p:tgtEl>
                                        <p:attrNameLst>
                                          <p:attrName>ppt_w</p:attrName>
                                        </p:attrNameLst>
                                      </p:cBhvr>
                                      <p:tavLst>
                                        <p:tav tm="0">
                                          <p:val>
                                            <p:fltVal val="0"/>
                                          </p:val>
                                        </p:tav>
                                        <p:tav tm="100000">
                                          <p:val>
                                            <p:strVal val="#ppt_w"/>
                                          </p:val>
                                        </p:tav>
                                      </p:tavLst>
                                    </p:anim>
                                    <p:anim calcmode="lin" valueType="num">
                                      <p:cBhvr>
                                        <p:cTn id="75" dur="500" fill="hold"/>
                                        <p:tgtEl>
                                          <p:spTgt spid="6"/>
                                        </p:tgtEl>
                                        <p:attrNameLst>
                                          <p:attrName>ppt_h</p:attrName>
                                        </p:attrNameLst>
                                      </p:cBhvr>
                                      <p:tavLst>
                                        <p:tav tm="0">
                                          <p:val>
                                            <p:fltVal val="0"/>
                                          </p:val>
                                        </p:tav>
                                        <p:tav tm="100000">
                                          <p:val>
                                            <p:strVal val="#ppt_h"/>
                                          </p:val>
                                        </p:tav>
                                      </p:tavLst>
                                    </p:anim>
                                    <p:animEffect transition="in" filter="fade">
                                      <p:cBhvr>
                                        <p:cTn id="76" dur="500"/>
                                        <p:tgtEl>
                                          <p:spTgt spid="6"/>
                                        </p:tgtEl>
                                      </p:cBhvr>
                                    </p:animEffect>
                                    <p:anim calcmode="lin" valueType="num">
                                      <p:cBhvr>
                                        <p:cTn id="77" dur="500" fill="hold"/>
                                        <p:tgtEl>
                                          <p:spTgt spid="6"/>
                                        </p:tgtEl>
                                        <p:attrNameLst>
                                          <p:attrName>ppt_x</p:attrName>
                                        </p:attrNameLst>
                                      </p:cBhvr>
                                      <p:tavLst>
                                        <p:tav tm="0">
                                          <p:val>
                                            <p:fltVal val="0.5"/>
                                          </p:val>
                                        </p:tav>
                                        <p:tav tm="100000">
                                          <p:val>
                                            <p:strVal val="#ppt_x"/>
                                          </p:val>
                                        </p:tav>
                                      </p:tavLst>
                                    </p:anim>
                                    <p:anim calcmode="lin" valueType="num">
                                      <p:cBhvr>
                                        <p:cTn id="78" dur="500" fill="hold"/>
                                        <p:tgtEl>
                                          <p:spTgt spid="6"/>
                                        </p:tgtEl>
                                        <p:attrNameLst>
                                          <p:attrName>ppt_y</p:attrName>
                                        </p:attrNameLst>
                                      </p:cBhvr>
                                      <p:tavLst>
                                        <p:tav tm="0">
                                          <p:val>
                                            <p:fltVal val="0.5"/>
                                          </p:val>
                                        </p:tav>
                                        <p:tav tm="100000">
                                          <p:val>
                                            <p:strVal val="#ppt_y"/>
                                          </p:val>
                                        </p:tav>
                                      </p:tavLst>
                                    </p:anim>
                                  </p:childTnLst>
                                </p:cTn>
                              </p:par>
                            </p:childTnLst>
                          </p:cTn>
                        </p:par>
                        <p:par>
                          <p:cTn id="79" fill="hold">
                            <p:stCondLst>
                              <p:cond delay="2500"/>
                            </p:stCondLst>
                            <p:childTnLst>
                              <p:par>
                                <p:cTn id="80" presetID="53" presetClass="entr" presetSubtype="528" fill="hold" grpId="0" nodeType="afterEffect">
                                  <p:stCondLst>
                                    <p:cond delay="0"/>
                                  </p:stCondLst>
                                  <p:childTnLst>
                                    <p:set>
                                      <p:cBhvr>
                                        <p:cTn id="81" dur="1" fill="hold">
                                          <p:stCondLst>
                                            <p:cond delay="0"/>
                                          </p:stCondLst>
                                        </p:cTn>
                                        <p:tgtEl>
                                          <p:spTgt spid="7"/>
                                        </p:tgtEl>
                                        <p:attrNameLst>
                                          <p:attrName>style.visibility</p:attrName>
                                        </p:attrNameLst>
                                      </p:cBhvr>
                                      <p:to>
                                        <p:strVal val="visible"/>
                                      </p:to>
                                    </p:set>
                                    <p:anim calcmode="lin" valueType="num">
                                      <p:cBhvr>
                                        <p:cTn id="82" dur="500" fill="hold"/>
                                        <p:tgtEl>
                                          <p:spTgt spid="7"/>
                                        </p:tgtEl>
                                        <p:attrNameLst>
                                          <p:attrName>ppt_w</p:attrName>
                                        </p:attrNameLst>
                                      </p:cBhvr>
                                      <p:tavLst>
                                        <p:tav tm="0">
                                          <p:val>
                                            <p:fltVal val="0"/>
                                          </p:val>
                                        </p:tav>
                                        <p:tav tm="100000">
                                          <p:val>
                                            <p:strVal val="#ppt_w"/>
                                          </p:val>
                                        </p:tav>
                                      </p:tavLst>
                                    </p:anim>
                                    <p:anim calcmode="lin" valueType="num">
                                      <p:cBhvr>
                                        <p:cTn id="83" dur="500" fill="hold"/>
                                        <p:tgtEl>
                                          <p:spTgt spid="7"/>
                                        </p:tgtEl>
                                        <p:attrNameLst>
                                          <p:attrName>ppt_h</p:attrName>
                                        </p:attrNameLst>
                                      </p:cBhvr>
                                      <p:tavLst>
                                        <p:tav tm="0">
                                          <p:val>
                                            <p:fltVal val="0"/>
                                          </p:val>
                                        </p:tav>
                                        <p:tav tm="100000">
                                          <p:val>
                                            <p:strVal val="#ppt_h"/>
                                          </p:val>
                                        </p:tav>
                                      </p:tavLst>
                                    </p:anim>
                                    <p:animEffect transition="in" filter="fade">
                                      <p:cBhvr>
                                        <p:cTn id="84" dur="500"/>
                                        <p:tgtEl>
                                          <p:spTgt spid="7"/>
                                        </p:tgtEl>
                                      </p:cBhvr>
                                    </p:animEffect>
                                    <p:anim calcmode="lin" valueType="num">
                                      <p:cBhvr>
                                        <p:cTn id="85" dur="500" fill="hold"/>
                                        <p:tgtEl>
                                          <p:spTgt spid="7"/>
                                        </p:tgtEl>
                                        <p:attrNameLst>
                                          <p:attrName>ppt_x</p:attrName>
                                        </p:attrNameLst>
                                      </p:cBhvr>
                                      <p:tavLst>
                                        <p:tav tm="0">
                                          <p:val>
                                            <p:fltVal val="0.5"/>
                                          </p:val>
                                        </p:tav>
                                        <p:tav tm="100000">
                                          <p:val>
                                            <p:strVal val="#ppt_x"/>
                                          </p:val>
                                        </p:tav>
                                      </p:tavLst>
                                    </p:anim>
                                    <p:anim calcmode="lin" valueType="num">
                                      <p:cBhvr>
                                        <p:cTn id="86" dur="500" fill="hold"/>
                                        <p:tgtEl>
                                          <p:spTgt spid="7"/>
                                        </p:tgtEl>
                                        <p:attrNameLst>
                                          <p:attrName>ppt_y</p:attrName>
                                        </p:attrNameLst>
                                      </p:cBhvr>
                                      <p:tavLst>
                                        <p:tav tm="0">
                                          <p:val>
                                            <p:fltVal val="0.5"/>
                                          </p:val>
                                        </p:tav>
                                        <p:tav tm="100000">
                                          <p:val>
                                            <p:strVal val="#ppt_y"/>
                                          </p:val>
                                        </p:tav>
                                      </p:tavLst>
                                    </p:anim>
                                  </p:childTnLst>
                                </p:cTn>
                              </p:par>
                            </p:childTnLst>
                          </p:cTn>
                        </p:par>
                        <p:par>
                          <p:cTn id="87" fill="hold">
                            <p:stCondLst>
                              <p:cond delay="3000"/>
                            </p:stCondLst>
                            <p:childTnLst>
                              <p:par>
                                <p:cTn id="88" presetID="53" presetClass="entr" presetSubtype="528" fill="hold" grpId="0" nodeType="afterEffect">
                                  <p:stCondLst>
                                    <p:cond delay="0"/>
                                  </p:stCondLst>
                                  <p:childTnLst>
                                    <p:set>
                                      <p:cBhvr>
                                        <p:cTn id="89" dur="1" fill="hold">
                                          <p:stCondLst>
                                            <p:cond delay="0"/>
                                          </p:stCondLst>
                                        </p:cTn>
                                        <p:tgtEl>
                                          <p:spTgt spid="8"/>
                                        </p:tgtEl>
                                        <p:attrNameLst>
                                          <p:attrName>style.visibility</p:attrName>
                                        </p:attrNameLst>
                                      </p:cBhvr>
                                      <p:to>
                                        <p:strVal val="visible"/>
                                      </p:to>
                                    </p:set>
                                    <p:anim calcmode="lin" valueType="num">
                                      <p:cBhvr>
                                        <p:cTn id="90" dur="500" fill="hold"/>
                                        <p:tgtEl>
                                          <p:spTgt spid="8"/>
                                        </p:tgtEl>
                                        <p:attrNameLst>
                                          <p:attrName>ppt_w</p:attrName>
                                        </p:attrNameLst>
                                      </p:cBhvr>
                                      <p:tavLst>
                                        <p:tav tm="0">
                                          <p:val>
                                            <p:fltVal val="0"/>
                                          </p:val>
                                        </p:tav>
                                        <p:tav tm="100000">
                                          <p:val>
                                            <p:strVal val="#ppt_w"/>
                                          </p:val>
                                        </p:tav>
                                      </p:tavLst>
                                    </p:anim>
                                    <p:anim calcmode="lin" valueType="num">
                                      <p:cBhvr>
                                        <p:cTn id="91" dur="500" fill="hold"/>
                                        <p:tgtEl>
                                          <p:spTgt spid="8"/>
                                        </p:tgtEl>
                                        <p:attrNameLst>
                                          <p:attrName>ppt_h</p:attrName>
                                        </p:attrNameLst>
                                      </p:cBhvr>
                                      <p:tavLst>
                                        <p:tav tm="0">
                                          <p:val>
                                            <p:fltVal val="0"/>
                                          </p:val>
                                        </p:tav>
                                        <p:tav tm="100000">
                                          <p:val>
                                            <p:strVal val="#ppt_h"/>
                                          </p:val>
                                        </p:tav>
                                      </p:tavLst>
                                    </p:anim>
                                    <p:animEffect transition="in" filter="fade">
                                      <p:cBhvr>
                                        <p:cTn id="92" dur="500"/>
                                        <p:tgtEl>
                                          <p:spTgt spid="8"/>
                                        </p:tgtEl>
                                      </p:cBhvr>
                                    </p:animEffect>
                                    <p:anim calcmode="lin" valueType="num">
                                      <p:cBhvr>
                                        <p:cTn id="93" dur="500" fill="hold"/>
                                        <p:tgtEl>
                                          <p:spTgt spid="8"/>
                                        </p:tgtEl>
                                        <p:attrNameLst>
                                          <p:attrName>ppt_x</p:attrName>
                                        </p:attrNameLst>
                                      </p:cBhvr>
                                      <p:tavLst>
                                        <p:tav tm="0">
                                          <p:val>
                                            <p:fltVal val="0.5"/>
                                          </p:val>
                                        </p:tav>
                                        <p:tav tm="100000">
                                          <p:val>
                                            <p:strVal val="#ppt_x"/>
                                          </p:val>
                                        </p:tav>
                                      </p:tavLst>
                                    </p:anim>
                                    <p:anim calcmode="lin" valueType="num">
                                      <p:cBhvr>
                                        <p:cTn id="94" dur="500" fill="hold"/>
                                        <p:tgtEl>
                                          <p:spTgt spid="8"/>
                                        </p:tgtEl>
                                        <p:attrNameLst>
                                          <p:attrName>ppt_y</p:attrName>
                                        </p:attrNameLst>
                                      </p:cBhvr>
                                      <p:tavLst>
                                        <p:tav tm="0">
                                          <p:val>
                                            <p:fltVal val="0.5"/>
                                          </p:val>
                                        </p:tav>
                                        <p:tav tm="100000">
                                          <p:val>
                                            <p:strVal val="#ppt_y"/>
                                          </p:val>
                                        </p:tav>
                                      </p:tavLst>
                                    </p:anim>
                                  </p:childTnLst>
                                </p:cTn>
                              </p:par>
                            </p:childTnLst>
                          </p:cTn>
                        </p:par>
                        <p:par>
                          <p:cTn id="95" fill="hold">
                            <p:stCondLst>
                              <p:cond delay="3500"/>
                            </p:stCondLst>
                            <p:childTnLst>
                              <p:par>
                                <p:cTn id="96" presetID="53" presetClass="entr" presetSubtype="528" fill="hold" grpId="0" nodeType="afterEffect">
                                  <p:stCondLst>
                                    <p:cond delay="0"/>
                                  </p:stCondLst>
                                  <p:childTnLst>
                                    <p:set>
                                      <p:cBhvr>
                                        <p:cTn id="97" dur="1" fill="hold">
                                          <p:stCondLst>
                                            <p:cond delay="0"/>
                                          </p:stCondLst>
                                        </p:cTn>
                                        <p:tgtEl>
                                          <p:spTgt spid="9"/>
                                        </p:tgtEl>
                                        <p:attrNameLst>
                                          <p:attrName>style.visibility</p:attrName>
                                        </p:attrNameLst>
                                      </p:cBhvr>
                                      <p:to>
                                        <p:strVal val="visible"/>
                                      </p:to>
                                    </p:set>
                                    <p:anim calcmode="lin" valueType="num">
                                      <p:cBhvr>
                                        <p:cTn id="98" dur="500" fill="hold"/>
                                        <p:tgtEl>
                                          <p:spTgt spid="9"/>
                                        </p:tgtEl>
                                        <p:attrNameLst>
                                          <p:attrName>ppt_w</p:attrName>
                                        </p:attrNameLst>
                                      </p:cBhvr>
                                      <p:tavLst>
                                        <p:tav tm="0">
                                          <p:val>
                                            <p:fltVal val="0"/>
                                          </p:val>
                                        </p:tav>
                                        <p:tav tm="100000">
                                          <p:val>
                                            <p:strVal val="#ppt_w"/>
                                          </p:val>
                                        </p:tav>
                                      </p:tavLst>
                                    </p:anim>
                                    <p:anim calcmode="lin" valueType="num">
                                      <p:cBhvr>
                                        <p:cTn id="99" dur="500" fill="hold"/>
                                        <p:tgtEl>
                                          <p:spTgt spid="9"/>
                                        </p:tgtEl>
                                        <p:attrNameLst>
                                          <p:attrName>ppt_h</p:attrName>
                                        </p:attrNameLst>
                                      </p:cBhvr>
                                      <p:tavLst>
                                        <p:tav tm="0">
                                          <p:val>
                                            <p:fltVal val="0"/>
                                          </p:val>
                                        </p:tav>
                                        <p:tav tm="100000">
                                          <p:val>
                                            <p:strVal val="#ppt_h"/>
                                          </p:val>
                                        </p:tav>
                                      </p:tavLst>
                                    </p:anim>
                                    <p:animEffect transition="in" filter="fade">
                                      <p:cBhvr>
                                        <p:cTn id="100" dur="500"/>
                                        <p:tgtEl>
                                          <p:spTgt spid="9"/>
                                        </p:tgtEl>
                                      </p:cBhvr>
                                    </p:animEffect>
                                    <p:anim calcmode="lin" valueType="num">
                                      <p:cBhvr>
                                        <p:cTn id="101" dur="500" fill="hold"/>
                                        <p:tgtEl>
                                          <p:spTgt spid="9"/>
                                        </p:tgtEl>
                                        <p:attrNameLst>
                                          <p:attrName>ppt_x</p:attrName>
                                        </p:attrNameLst>
                                      </p:cBhvr>
                                      <p:tavLst>
                                        <p:tav tm="0">
                                          <p:val>
                                            <p:fltVal val="0.5"/>
                                          </p:val>
                                        </p:tav>
                                        <p:tav tm="100000">
                                          <p:val>
                                            <p:strVal val="#ppt_x"/>
                                          </p:val>
                                        </p:tav>
                                      </p:tavLst>
                                    </p:anim>
                                    <p:anim calcmode="lin" valueType="num">
                                      <p:cBhvr>
                                        <p:cTn id="102" dur="500" fill="hold"/>
                                        <p:tgtEl>
                                          <p:spTgt spid="9"/>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5" grpId="0"/>
      <p:bldP spid="12" grpId="0"/>
      <p:bldP spid="6" grpId="0"/>
      <p:bldP spid="7" grpId="0"/>
      <p:bldP spid="8" grpId="0"/>
      <p:bldP spid="9" grpId="0"/>
      <p:bldP spid="18" grpId="0" animBg="1"/>
      <p:bldP spid="19"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矩形 19"/>
          <p:cNvSpPr/>
          <p:nvPr/>
        </p:nvSpPr>
        <p:spPr>
          <a:xfrm>
            <a:off x="1817278" y="1997835"/>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2" name="矩形 21"/>
          <p:cNvSpPr/>
          <p:nvPr/>
        </p:nvSpPr>
        <p:spPr>
          <a:xfrm>
            <a:off x="1817278" y="4160473"/>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nvGrpSpPr>
          <p:cNvPr id="28" name="组合 27"/>
          <p:cNvGrpSpPr/>
          <p:nvPr/>
        </p:nvGrpSpPr>
        <p:grpSpPr>
          <a:xfrm>
            <a:off x="946505" y="1864690"/>
            <a:ext cx="870774" cy="870725"/>
            <a:chOff x="844731" y="1680754"/>
            <a:chExt cx="653168" cy="653168"/>
          </a:xfrm>
        </p:grpSpPr>
        <p:sp>
          <p:nvSpPr>
            <p:cNvPr id="29" name="椭圆 28"/>
            <p:cNvSpPr/>
            <p:nvPr/>
          </p:nvSpPr>
          <p:spPr>
            <a:xfrm>
              <a:off x="844731" y="1680754"/>
              <a:ext cx="653168" cy="653168"/>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30" name="Freeform 865"/>
            <p:cNvSpPr>
              <a:spLocks noEditPoints="1"/>
            </p:cNvSpPr>
            <p:nvPr/>
          </p:nvSpPr>
          <p:spPr bwMode="auto">
            <a:xfrm>
              <a:off x="972084" y="1823430"/>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rgbClr val="FAF8F5"/>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grpSp>
        <p:nvGrpSpPr>
          <p:cNvPr id="34" name="组合 33"/>
          <p:cNvGrpSpPr/>
          <p:nvPr/>
        </p:nvGrpSpPr>
        <p:grpSpPr>
          <a:xfrm>
            <a:off x="946505" y="4160472"/>
            <a:ext cx="870774" cy="870725"/>
            <a:chOff x="844731" y="3402918"/>
            <a:chExt cx="653168" cy="653168"/>
          </a:xfrm>
        </p:grpSpPr>
        <p:sp>
          <p:nvSpPr>
            <p:cNvPr id="35" name="椭圆 34"/>
            <p:cNvSpPr/>
            <p:nvPr/>
          </p:nvSpPr>
          <p:spPr>
            <a:xfrm>
              <a:off x="844731" y="3402918"/>
              <a:ext cx="653168" cy="653168"/>
            </a:xfrm>
            <a:prstGeom prst="ellipse">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white"/>
                </a:solidFill>
                <a:effectLst/>
                <a:uLnTx/>
                <a:uFillTx/>
                <a:cs typeface="+mn-ea"/>
                <a:sym typeface="+mn-lt"/>
              </a:endParaRPr>
            </a:p>
          </p:txBody>
        </p:sp>
        <p:sp>
          <p:nvSpPr>
            <p:cNvPr id="36" name="Freeform 878"/>
            <p:cNvSpPr>
              <a:spLocks noEditPoints="1"/>
            </p:cNvSpPr>
            <p:nvPr/>
          </p:nvSpPr>
          <p:spPr bwMode="auto">
            <a:xfrm>
              <a:off x="969703" y="3515190"/>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ysClr val="window" lastClr="FFFFFF"/>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sp>
        <p:nvSpPr>
          <p:cNvPr id="40" name="矩形 39">
            <a:extLst>
              <a:ext uri="{FF2B5EF4-FFF2-40B4-BE49-F238E27FC236}">
                <a16:creationId xmlns="" xmlns:a16="http://schemas.microsoft.com/office/drawing/2014/main" id="{0E127DDC-29FB-4C4F-A8DB-081BBF0030CD}"/>
              </a:ext>
            </a:extLst>
          </p:cNvPr>
          <p:cNvSpPr/>
          <p:nvPr/>
        </p:nvSpPr>
        <p:spPr>
          <a:xfrm>
            <a:off x="5426752" y="2033930"/>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41" name="矩形 40">
            <a:extLst>
              <a:ext uri="{FF2B5EF4-FFF2-40B4-BE49-F238E27FC236}">
                <a16:creationId xmlns="" xmlns:a16="http://schemas.microsoft.com/office/drawing/2014/main" id="{276A7317-3F53-4D99-8764-ABA0159F0F93}"/>
              </a:ext>
            </a:extLst>
          </p:cNvPr>
          <p:cNvSpPr/>
          <p:nvPr/>
        </p:nvSpPr>
        <p:spPr>
          <a:xfrm>
            <a:off x="5426752" y="4196568"/>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nvGrpSpPr>
          <p:cNvPr id="42" name="组合 41">
            <a:extLst>
              <a:ext uri="{FF2B5EF4-FFF2-40B4-BE49-F238E27FC236}">
                <a16:creationId xmlns="" xmlns:a16="http://schemas.microsoft.com/office/drawing/2014/main" id="{0061A335-3ED1-4D32-B120-6B41BFFD4720}"/>
              </a:ext>
            </a:extLst>
          </p:cNvPr>
          <p:cNvGrpSpPr/>
          <p:nvPr/>
        </p:nvGrpSpPr>
        <p:grpSpPr>
          <a:xfrm>
            <a:off x="4555979" y="1900785"/>
            <a:ext cx="870774" cy="870725"/>
            <a:chOff x="844731" y="1680754"/>
            <a:chExt cx="653168" cy="653168"/>
          </a:xfrm>
        </p:grpSpPr>
        <p:sp>
          <p:nvSpPr>
            <p:cNvPr id="43" name="椭圆 42">
              <a:extLst>
                <a:ext uri="{FF2B5EF4-FFF2-40B4-BE49-F238E27FC236}">
                  <a16:creationId xmlns="" xmlns:a16="http://schemas.microsoft.com/office/drawing/2014/main" id="{122AE901-0365-4371-8469-75E07F6ADAFC}"/>
                </a:ext>
              </a:extLst>
            </p:cNvPr>
            <p:cNvSpPr/>
            <p:nvPr/>
          </p:nvSpPr>
          <p:spPr>
            <a:xfrm>
              <a:off x="844731" y="1680754"/>
              <a:ext cx="653168" cy="653168"/>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44" name="Freeform 865">
              <a:extLst>
                <a:ext uri="{FF2B5EF4-FFF2-40B4-BE49-F238E27FC236}">
                  <a16:creationId xmlns="" xmlns:a16="http://schemas.microsoft.com/office/drawing/2014/main" id="{47A01F4F-1581-40CF-8D76-4DD18F48F9A9}"/>
                </a:ext>
              </a:extLst>
            </p:cNvPr>
            <p:cNvSpPr>
              <a:spLocks noEditPoints="1"/>
            </p:cNvSpPr>
            <p:nvPr/>
          </p:nvSpPr>
          <p:spPr bwMode="auto">
            <a:xfrm>
              <a:off x="972084" y="1823430"/>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rgbClr val="FAF8F5"/>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grpSp>
        <p:nvGrpSpPr>
          <p:cNvPr id="45" name="组合 44">
            <a:extLst>
              <a:ext uri="{FF2B5EF4-FFF2-40B4-BE49-F238E27FC236}">
                <a16:creationId xmlns="" xmlns:a16="http://schemas.microsoft.com/office/drawing/2014/main" id="{5C977A1C-72FD-4FE8-AAAE-03AF513A9FF7}"/>
              </a:ext>
            </a:extLst>
          </p:cNvPr>
          <p:cNvGrpSpPr/>
          <p:nvPr/>
        </p:nvGrpSpPr>
        <p:grpSpPr>
          <a:xfrm>
            <a:off x="4555979" y="4196567"/>
            <a:ext cx="870774" cy="870725"/>
            <a:chOff x="844731" y="3402918"/>
            <a:chExt cx="653168" cy="653168"/>
          </a:xfrm>
        </p:grpSpPr>
        <p:sp>
          <p:nvSpPr>
            <p:cNvPr id="46" name="椭圆 45">
              <a:extLst>
                <a:ext uri="{FF2B5EF4-FFF2-40B4-BE49-F238E27FC236}">
                  <a16:creationId xmlns="" xmlns:a16="http://schemas.microsoft.com/office/drawing/2014/main" id="{570E2C44-1C0D-4258-9671-4011627E5BBA}"/>
                </a:ext>
              </a:extLst>
            </p:cNvPr>
            <p:cNvSpPr/>
            <p:nvPr/>
          </p:nvSpPr>
          <p:spPr>
            <a:xfrm>
              <a:off x="844731" y="3402918"/>
              <a:ext cx="653168" cy="653168"/>
            </a:xfrm>
            <a:prstGeom prst="ellipse">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white"/>
                </a:solidFill>
                <a:effectLst/>
                <a:uLnTx/>
                <a:uFillTx/>
                <a:cs typeface="+mn-ea"/>
                <a:sym typeface="+mn-lt"/>
              </a:endParaRPr>
            </a:p>
          </p:txBody>
        </p:sp>
        <p:sp>
          <p:nvSpPr>
            <p:cNvPr id="47" name="Freeform 878">
              <a:extLst>
                <a:ext uri="{FF2B5EF4-FFF2-40B4-BE49-F238E27FC236}">
                  <a16:creationId xmlns="" xmlns:a16="http://schemas.microsoft.com/office/drawing/2014/main" id="{A37F74BC-6AF1-429E-BAAF-50002D8AD823}"/>
                </a:ext>
              </a:extLst>
            </p:cNvPr>
            <p:cNvSpPr>
              <a:spLocks noEditPoints="1"/>
            </p:cNvSpPr>
            <p:nvPr/>
          </p:nvSpPr>
          <p:spPr bwMode="auto">
            <a:xfrm>
              <a:off x="969703" y="3515190"/>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ysClr val="window" lastClr="FFFFFF"/>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sp>
        <p:nvSpPr>
          <p:cNvPr id="48" name="矩形 47">
            <a:extLst>
              <a:ext uri="{FF2B5EF4-FFF2-40B4-BE49-F238E27FC236}">
                <a16:creationId xmlns="" xmlns:a16="http://schemas.microsoft.com/office/drawing/2014/main" id="{95947B9F-3445-4F0F-A32D-937823A67FE8}"/>
              </a:ext>
            </a:extLst>
          </p:cNvPr>
          <p:cNvSpPr/>
          <p:nvPr/>
        </p:nvSpPr>
        <p:spPr>
          <a:xfrm>
            <a:off x="8891847" y="1961741"/>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49" name="矩形 48">
            <a:extLst>
              <a:ext uri="{FF2B5EF4-FFF2-40B4-BE49-F238E27FC236}">
                <a16:creationId xmlns="" xmlns:a16="http://schemas.microsoft.com/office/drawing/2014/main" id="{582EDF84-12B7-4A5D-A58A-E279F84E2424}"/>
              </a:ext>
            </a:extLst>
          </p:cNvPr>
          <p:cNvSpPr/>
          <p:nvPr/>
        </p:nvSpPr>
        <p:spPr>
          <a:xfrm>
            <a:off x="8891847" y="4124379"/>
            <a:ext cx="2569772" cy="1436268"/>
          </a:xfrm>
          <a:prstGeom prst="rect">
            <a:avLst/>
          </a:prstGeom>
        </p:spPr>
        <p:txBody>
          <a:bodyPr wrap="square" lIns="121900" tIns="60949" rIns="121900" bIns="60949">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nvGrpSpPr>
          <p:cNvPr id="50" name="组合 49">
            <a:extLst>
              <a:ext uri="{FF2B5EF4-FFF2-40B4-BE49-F238E27FC236}">
                <a16:creationId xmlns="" xmlns:a16="http://schemas.microsoft.com/office/drawing/2014/main" id="{98CEA58B-2ECB-4B6B-A660-0017B478D506}"/>
              </a:ext>
            </a:extLst>
          </p:cNvPr>
          <p:cNvGrpSpPr/>
          <p:nvPr/>
        </p:nvGrpSpPr>
        <p:grpSpPr>
          <a:xfrm>
            <a:off x="8021074" y="1828596"/>
            <a:ext cx="870774" cy="870725"/>
            <a:chOff x="844731" y="1680754"/>
            <a:chExt cx="653168" cy="653168"/>
          </a:xfrm>
        </p:grpSpPr>
        <p:sp>
          <p:nvSpPr>
            <p:cNvPr id="51" name="椭圆 50">
              <a:extLst>
                <a:ext uri="{FF2B5EF4-FFF2-40B4-BE49-F238E27FC236}">
                  <a16:creationId xmlns="" xmlns:a16="http://schemas.microsoft.com/office/drawing/2014/main" id="{0054B0C9-E8CE-424F-8CDE-7BCD4DC8D797}"/>
                </a:ext>
              </a:extLst>
            </p:cNvPr>
            <p:cNvSpPr/>
            <p:nvPr/>
          </p:nvSpPr>
          <p:spPr>
            <a:xfrm>
              <a:off x="844731" y="1680754"/>
              <a:ext cx="653168" cy="653168"/>
            </a:xfrm>
            <a:prstGeom prst="ellipse">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52" name="Freeform 865">
              <a:extLst>
                <a:ext uri="{FF2B5EF4-FFF2-40B4-BE49-F238E27FC236}">
                  <a16:creationId xmlns="" xmlns:a16="http://schemas.microsoft.com/office/drawing/2014/main" id="{24645045-0D03-4601-9466-D68643E694D0}"/>
                </a:ext>
              </a:extLst>
            </p:cNvPr>
            <p:cNvSpPr>
              <a:spLocks noEditPoints="1"/>
            </p:cNvSpPr>
            <p:nvPr/>
          </p:nvSpPr>
          <p:spPr bwMode="auto">
            <a:xfrm>
              <a:off x="972084" y="1823430"/>
              <a:ext cx="398463" cy="395288"/>
            </a:xfrm>
            <a:custGeom>
              <a:avLst/>
              <a:gdLst>
                <a:gd name="T0" fmla="*/ 42 w 259"/>
                <a:gd name="T1" fmla="*/ 0 h 257"/>
                <a:gd name="T2" fmla="*/ 108 w 259"/>
                <a:gd name="T3" fmla="*/ 96 h 257"/>
                <a:gd name="T4" fmla="*/ 96 w 259"/>
                <a:gd name="T5" fmla="*/ 82 h 257"/>
                <a:gd name="T6" fmla="*/ 73 w 259"/>
                <a:gd name="T7" fmla="*/ 82 h 257"/>
                <a:gd name="T8" fmla="*/ 73 w 259"/>
                <a:gd name="T9" fmla="*/ 60 h 257"/>
                <a:gd name="T10" fmla="*/ 61 w 259"/>
                <a:gd name="T11" fmla="*/ 48 h 257"/>
                <a:gd name="T12" fmla="*/ 39 w 259"/>
                <a:gd name="T13" fmla="*/ 48 h 257"/>
                <a:gd name="T14" fmla="*/ 42 w 259"/>
                <a:gd name="T15" fmla="*/ 13 h 257"/>
                <a:gd name="T16" fmla="*/ 92 w 259"/>
                <a:gd name="T17" fmla="*/ 121 h 257"/>
                <a:gd name="T18" fmla="*/ 0 w 259"/>
                <a:gd name="T19" fmla="*/ 42 h 257"/>
                <a:gd name="T20" fmla="*/ 35 w 259"/>
                <a:gd name="T21" fmla="*/ 186 h 257"/>
                <a:gd name="T22" fmla="*/ 44 w 259"/>
                <a:gd name="T23" fmla="*/ 239 h 257"/>
                <a:gd name="T24" fmla="*/ 216 w 259"/>
                <a:gd name="T25" fmla="*/ 257 h 257"/>
                <a:gd name="T26" fmla="*/ 172 w 259"/>
                <a:gd name="T27" fmla="*/ 128 h 257"/>
                <a:gd name="T28" fmla="*/ 225 w 259"/>
                <a:gd name="T29" fmla="*/ 71 h 257"/>
                <a:gd name="T30" fmla="*/ 226 w 259"/>
                <a:gd name="T31" fmla="*/ 5 h 257"/>
                <a:gd name="T32" fmla="*/ 203 w 259"/>
                <a:gd name="T33" fmla="*/ 30 h 257"/>
                <a:gd name="T34" fmla="*/ 228 w 259"/>
                <a:gd name="T35" fmla="*/ 57 h 257"/>
                <a:gd name="T36" fmla="*/ 192 w 259"/>
                <a:gd name="T37" fmla="*/ 38 h 257"/>
                <a:gd name="T38" fmla="*/ 192 w 259"/>
                <a:gd name="T39" fmla="*/ 38 h 257"/>
                <a:gd name="T40" fmla="*/ 80 w 259"/>
                <a:gd name="T41" fmla="*/ 154 h 257"/>
                <a:gd name="T42" fmla="*/ 65 w 259"/>
                <a:gd name="T43" fmla="*/ 177 h 257"/>
                <a:gd name="T44" fmla="*/ 187 w 259"/>
                <a:gd name="T45" fmla="*/ 50 h 257"/>
                <a:gd name="T46" fmla="*/ 185 w 259"/>
                <a:gd name="T47" fmla="*/ 65 h 257"/>
                <a:gd name="T48" fmla="*/ 59 w 259"/>
                <a:gd name="T49" fmla="*/ 199 h 257"/>
                <a:gd name="T50" fmla="*/ 193 w 259"/>
                <a:gd name="T51" fmla="*/ 73 h 257"/>
                <a:gd name="T52" fmla="*/ 185 w 259"/>
                <a:gd name="T53" fmla="*/ 65 h 257"/>
                <a:gd name="T54" fmla="*/ 68 w 259"/>
                <a:gd name="T55" fmla="*/ 212 h 257"/>
                <a:gd name="T56" fmla="*/ 207 w 259"/>
                <a:gd name="T57" fmla="*/ 70 h 257"/>
                <a:gd name="T58" fmla="*/ 134 w 259"/>
                <a:gd name="T59" fmla="*/ 162 h 257"/>
                <a:gd name="T60" fmla="*/ 167 w 259"/>
                <a:gd name="T61" fmla="*/ 151 h 257"/>
                <a:gd name="T62" fmla="*/ 175 w 259"/>
                <a:gd name="T63" fmla="*/ 163 h 257"/>
                <a:gd name="T64" fmla="*/ 176 w 259"/>
                <a:gd name="T65" fmla="*/ 185 h 257"/>
                <a:gd name="T66" fmla="*/ 200 w 259"/>
                <a:gd name="T67" fmla="*/ 185 h 257"/>
                <a:gd name="T68" fmla="*/ 209 w 259"/>
                <a:gd name="T69" fmla="*/ 197 h 257"/>
                <a:gd name="T70" fmla="*/ 211 w 259"/>
                <a:gd name="T71" fmla="*/ 219 h 257"/>
                <a:gd name="T72" fmla="*/ 245 w 259"/>
                <a:gd name="T73" fmla="*/ 215 h 257"/>
                <a:gd name="T74" fmla="*/ 134 w 259"/>
                <a:gd name="T75" fmla="*/ 162 h 257"/>
                <a:gd name="T76" fmla="*/ 62 w 259"/>
                <a:gd name="T77" fmla="*/ 219 h 257"/>
                <a:gd name="T78" fmla="*/ 22 w 259"/>
                <a:gd name="T79" fmla="*/ 224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59" h="257">
                  <a:moveTo>
                    <a:pt x="0" y="42"/>
                  </a:moveTo>
                  <a:cubicBezTo>
                    <a:pt x="14" y="27"/>
                    <a:pt x="28" y="13"/>
                    <a:pt x="42" y="0"/>
                  </a:cubicBezTo>
                  <a:cubicBezTo>
                    <a:pt x="71" y="27"/>
                    <a:pt x="99" y="55"/>
                    <a:pt x="126" y="84"/>
                  </a:cubicBezTo>
                  <a:cubicBezTo>
                    <a:pt x="120" y="88"/>
                    <a:pt x="114" y="92"/>
                    <a:pt x="108" y="96"/>
                  </a:cubicBezTo>
                  <a:cubicBezTo>
                    <a:pt x="109" y="90"/>
                    <a:pt x="110" y="84"/>
                    <a:pt x="111" y="78"/>
                  </a:cubicBezTo>
                  <a:cubicBezTo>
                    <a:pt x="106" y="79"/>
                    <a:pt x="101" y="80"/>
                    <a:pt x="96" y="82"/>
                  </a:cubicBezTo>
                  <a:cubicBezTo>
                    <a:pt x="97" y="76"/>
                    <a:pt x="98" y="71"/>
                    <a:pt x="99" y="65"/>
                  </a:cubicBezTo>
                  <a:cubicBezTo>
                    <a:pt x="90" y="71"/>
                    <a:pt x="82" y="77"/>
                    <a:pt x="73" y="82"/>
                  </a:cubicBezTo>
                  <a:cubicBezTo>
                    <a:pt x="78" y="73"/>
                    <a:pt x="85" y="65"/>
                    <a:pt x="90" y="56"/>
                  </a:cubicBezTo>
                  <a:cubicBezTo>
                    <a:pt x="85" y="57"/>
                    <a:pt x="79" y="58"/>
                    <a:pt x="73" y="60"/>
                  </a:cubicBezTo>
                  <a:cubicBezTo>
                    <a:pt x="75" y="54"/>
                    <a:pt x="76" y="49"/>
                    <a:pt x="77" y="44"/>
                  </a:cubicBezTo>
                  <a:cubicBezTo>
                    <a:pt x="72" y="45"/>
                    <a:pt x="67" y="47"/>
                    <a:pt x="61" y="48"/>
                  </a:cubicBezTo>
                  <a:cubicBezTo>
                    <a:pt x="63" y="42"/>
                    <a:pt x="64" y="36"/>
                    <a:pt x="65" y="31"/>
                  </a:cubicBezTo>
                  <a:cubicBezTo>
                    <a:pt x="56" y="36"/>
                    <a:pt x="48" y="43"/>
                    <a:pt x="39" y="48"/>
                  </a:cubicBezTo>
                  <a:cubicBezTo>
                    <a:pt x="43" y="40"/>
                    <a:pt x="49" y="33"/>
                    <a:pt x="55" y="26"/>
                  </a:cubicBezTo>
                  <a:cubicBezTo>
                    <a:pt x="51" y="21"/>
                    <a:pt x="47" y="17"/>
                    <a:pt x="42" y="13"/>
                  </a:cubicBezTo>
                  <a:cubicBezTo>
                    <a:pt x="33" y="23"/>
                    <a:pt x="23" y="32"/>
                    <a:pt x="14" y="42"/>
                  </a:cubicBezTo>
                  <a:cubicBezTo>
                    <a:pt x="40" y="68"/>
                    <a:pt x="67" y="93"/>
                    <a:pt x="92" y="121"/>
                  </a:cubicBezTo>
                  <a:cubicBezTo>
                    <a:pt x="86" y="123"/>
                    <a:pt x="80" y="123"/>
                    <a:pt x="76" y="118"/>
                  </a:cubicBezTo>
                  <a:cubicBezTo>
                    <a:pt x="51" y="93"/>
                    <a:pt x="25" y="67"/>
                    <a:pt x="0" y="42"/>
                  </a:cubicBezTo>
                  <a:close/>
                  <a:moveTo>
                    <a:pt x="194" y="26"/>
                  </a:moveTo>
                  <a:cubicBezTo>
                    <a:pt x="141" y="79"/>
                    <a:pt x="87" y="132"/>
                    <a:pt x="35" y="186"/>
                  </a:cubicBezTo>
                  <a:cubicBezTo>
                    <a:pt x="21" y="208"/>
                    <a:pt x="10" y="232"/>
                    <a:pt x="1" y="256"/>
                  </a:cubicBezTo>
                  <a:cubicBezTo>
                    <a:pt x="16" y="253"/>
                    <a:pt x="30" y="245"/>
                    <a:pt x="44" y="239"/>
                  </a:cubicBezTo>
                  <a:cubicBezTo>
                    <a:pt x="79" y="225"/>
                    <a:pt x="100" y="192"/>
                    <a:pt x="127" y="169"/>
                  </a:cubicBezTo>
                  <a:cubicBezTo>
                    <a:pt x="157" y="198"/>
                    <a:pt x="186" y="228"/>
                    <a:pt x="216" y="257"/>
                  </a:cubicBezTo>
                  <a:cubicBezTo>
                    <a:pt x="231" y="244"/>
                    <a:pt x="245" y="230"/>
                    <a:pt x="259" y="216"/>
                  </a:cubicBezTo>
                  <a:cubicBezTo>
                    <a:pt x="231" y="186"/>
                    <a:pt x="200" y="158"/>
                    <a:pt x="172" y="128"/>
                  </a:cubicBezTo>
                  <a:cubicBezTo>
                    <a:pt x="172" y="125"/>
                    <a:pt x="172" y="125"/>
                    <a:pt x="172" y="125"/>
                  </a:cubicBezTo>
                  <a:cubicBezTo>
                    <a:pt x="188" y="106"/>
                    <a:pt x="207" y="89"/>
                    <a:pt x="225" y="71"/>
                  </a:cubicBezTo>
                  <a:cubicBezTo>
                    <a:pt x="235" y="60"/>
                    <a:pt x="248" y="51"/>
                    <a:pt x="253" y="36"/>
                  </a:cubicBezTo>
                  <a:cubicBezTo>
                    <a:pt x="258" y="20"/>
                    <a:pt x="242" y="2"/>
                    <a:pt x="226" y="5"/>
                  </a:cubicBezTo>
                  <a:cubicBezTo>
                    <a:pt x="212" y="6"/>
                    <a:pt x="203" y="17"/>
                    <a:pt x="194" y="26"/>
                  </a:cubicBezTo>
                  <a:close/>
                  <a:moveTo>
                    <a:pt x="203" y="30"/>
                  </a:moveTo>
                  <a:cubicBezTo>
                    <a:pt x="213" y="22"/>
                    <a:pt x="229" y="6"/>
                    <a:pt x="241" y="21"/>
                  </a:cubicBezTo>
                  <a:cubicBezTo>
                    <a:pt x="250" y="34"/>
                    <a:pt x="235" y="46"/>
                    <a:pt x="228" y="57"/>
                  </a:cubicBezTo>
                  <a:cubicBezTo>
                    <a:pt x="221" y="46"/>
                    <a:pt x="212" y="38"/>
                    <a:pt x="203" y="30"/>
                  </a:cubicBezTo>
                  <a:close/>
                  <a:moveTo>
                    <a:pt x="192" y="38"/>
                  </a:moveTo>
                  <a:cubicBezTo>
                    <a:pt x="208" y="38"/>
                    <a:pt x="220" y="51"/>
                    <a:pt x="221" y="67"/>
                  </a:cubicBezTo>
                  <a:cubicBezTo>
                    <a:pt x="211" y="57"/>
                    <a:pt x="202" y="47"/>
                    <a:pt x="192" y="38"/>
                  </a:cubicBezTo>
                  <a:close/>
                  <a:moveTo>
                    <a:pt x="167" y="67"/>
                  </a:moveTo>
                  <a:cubicBezTo>
                    <a:pt x="138" y="96"/>
                    <a:pt x="109" y="125"/>
                    <a:pt x="80" y="154"/>
                  </a:cubicBezTo>
                  <a:cubicBezTo>
                    <a:pt x="69" y="165"/>
                    <a:pt x="57" y="175"/>
                    <a:pt x="48" y="189"/>
                  </a:cubicBezTo>
                  <a:cubicBezTo>
                    <a:pt x="54" y="186"/>
                    <a:pt x="60" y="182"/>
                    <a:pt x="65" y="177"/>
                  </a:cubicBezTo>
                  <a:cubicBezTo>
                    <a:pt x="96" y="145"/>
                    <a:pt x="128" y="114"/>
                    <a:pt x="159" y="83"/>
                  </a:cubicBezTo>
                  <a:cubicBezTo>
                    <a:pt x="169" y="73"/>
                    <a:pt x="180" y="63"/>
                    <a:pt x="187" y="50"/>
                  </a:cubicBezTo>
                  <a:cubicBezTo>
                    <a:pt x="180" y="55"/>
                    <a:pt x="173" y="61"/>
                    <a:pt x="167" y="67"/>
                  </a:cubicBezTo>
                  <a:close/>
                  <a:moveTo>
                    <a:pt x="185" y="65"/>
                  </a:moveTo>
                  <a:cubicBezTo>
                    <a:pt x="150" y="100"/>
                    <a:pt x="116" y="135"/>
                    <a:pt x="81" y="169"/>
                  </a:cubicBezTo>
                  <a:cubicBezTo>
                    <a:pt x="73" y="178"/>
                    <a:pt x="62" y="186"/>
                    <a:pt x="59" y="199"/>
                  </a:cubicBezTo>
                  <a:cubicBezTo>
                    <a:pt x="73" y="195"/>
                    <a:pt x="81" y="184"/>
                    <a:pt x="91" y="174"/>
                  </a:cubicBezTo>
                  <a:cubicBezTo>
                    <a:pt x="125" y="140"/>
                    <a:pt x="159" y="107"/>
                    <a:pt x="193" y="73"/>
                  </a:cubicBezTo>
                  <a:cubicBezTo>
                    <a:pt x="198" y="68"/>
                    <a:pt x="200" y="61"/>
                    <a:pt x="202" y="55"/>
                  </a:cubicBezTo>
                  <a:cubicBezTo>
                    <a:pt x="196" y="57"/>
                    <a:pt x="190" y="60"/>
                    <a:pt x="185" y="65"/>
                  </a:cubicBezTo>
                  <a:close/>
                  <a:moveTo>
                    <a:pt x="100" y="174"/>
                  </a:moveTo>
                  <a:cubicBezTo>
                    <a:pt x="89" y="186"/>
                    <a:pt x="74" y="196"/>
                    <a:pt x="68" y="212"/>
                  </a:cubicBezTo>
                  <a:cubicBezTo>
                    <a:pt x="106" y="179"/>
                    <a:pt x="140" y="140"/>
                    <a:pt x="177" y="105"/>
                  </a:cubicBezTo>
                  <a:cubicBezTo>
                    <a:pt x="187" y="94"/>
                    <a:pt x="201" y="85"/>
                    <a:pt x="207" y="70"/>
                  </a:cubicBezTo>
                  <a:cubicBezTo>
                    <a:pt x="169" y="102"/>
                    <a:pt x="136" y="139"/>
                    <a:pt x="100" y="174"/>
                  </a:cubicBezTo>
                  <a:close/>
                  <a:moveTo>
                    <a:pt x="134" y="162"/>
                  </a:moveTo>
                  <a:cubicBezTo>
                    <a:pt x="144" y="151"/>
                    <a:pt x="155" y="141"/>
                    <a:pt x="166" y="132"/>
                  </a:cubicBezTo>
                  <a:cubicBezTo>
                    <a:pt x="167" y="138"/>
                    <a:pt x="167" y="145"/>
                    <a:pt x="167" y="151"/>
                  </a:cubicBezTo>
                  <a:cubicBezTo>
                    <a:pt x="172" y="150"/>
                    <a:pt x="176" y="149"/>
                    <a:pt x="181" y="147"/>
                  </a:cubicBezTo>
                  <a:cubicBezTo>
                    <a:pt x="179" y="153"/>
                    <a:pt x="177" y="158"/>
                    <a:pt x="175" y="163"/>
                  </a:cubicBezTo>
                  <a:cubicBezTo>
                    <a:pt x="181" y="161"/>
                    <a:pt x="187" y="160"/>
                    <a:pt x="193" y="158"/>
                  </a:cubicBezTo>
                  <a:cubicBezTo>
                    <a:pt x="188" y="167"/>
                    <a:pt x="181" y="176"/>
                    <a:pt x="176" y="185"/>
                  </a:cubicBezTo>
                  <a:cubicBezTo>
                    <a:pt x="185" y="180"/>
                    <a:pt x="192" y="172"/>
                    <a:pt x="202" y="169"/>
                  </a:cubicBezTo>
                  <a:cubicBezTo>
                    <a:pt x="202" y="174"/>
                    <a:pt x="201" y="180"/>
                    <a:pt x="200" y="185"/>
                  </a:cubicBezTo>
                  <a:cubicBezTo>
                    <a:pt x="205" y="184"/>
                    <a:pt x="210" y="183"/>
                    <a:pt x="215" y="181"/>
                  </a:cubicBezTo>
                  <a:cubicBezTo>
                    <a:pt x="213" y="186"/>
                    <a:pt x="211" y="192"/>
                    <a:pt x="209" y="197"/>
                  </a:cubicBezTo>
                  <a:cubicBezTo>
                    <a:pt x="215" y="195"/>
                    <a:pt x="221" y="194"/>
                    <a:pt x="227" y="192"/>
                  </a:cubicBezTo>
                  <a:cubicBezTo>
                    <a:pt x="222" y="201"/>
                    <a:pt x="216" y="210"/>
                    <a:pt x="211" y="219"/>
                  </a:cubicBezTo>
                  <a:cubicBezTo>
                    <a:pt x="218" y="214"/>
                    <a:pt x="225" y="208"/>
                    <a:pt x="232" y="203"/>
                  </a:cubicBezTo>
                  <a:cubicBezTo>
                    <a:pt x="237" y="207"/>
                    <a:pt x="241" y="211"/>
                    <a:pt x="245" y="215"/>
                  </a:cubicBezTo>
                  <a:cubicBezTo>
                    <a:pt x="236" y="225"/>
                    <a:pt x="226" y="235"/>
                    <a:pt x="217" y="244"/>
                  </a:cubicBezTo>
                  <a:cubicBezTo>
                    <a:pt x="189" y="217"/>
                    <a:pt x="162" y="189"/>
                    <a:pt x="134" y="162"/>
                  </a:cubicBezTo>
                  <a:close/>
                  <a:moveTo>
                    <a:pt x="39" y="195"/>
                  </a:moveTo>
                  <a:cubicBezTo>
                    <a:pt x="51" y="197"/>
                    <a:pt x="61" y="206"/>
                    <a:pt x="62" y="219"/>
                  </a:cubicBezTo>
                  <a:cubicBezTo>
                    <a:pt x="53" y="225"/>
                    <a:pt x="45" y="230"/>
                    <a:pt x="36" y="236"/>
                  </a:cubicBezTo>
                  <a:cubicBezTo>
                    <a:pt x="31" y="232"/>
                    <a:pt x="27" y="228"/>
                    <a:pt x="22" y="224"/>
                  </a:cubicBezTo>
                  <a:cubicBezTo>
                    <a:pt x="27" y="214"/>
                    <a:pt x="33" y="205"/>
                    <a:pt x="39" y="195"/>
                  </a:cubicBezTo>
                  <a:close/>
                </a:path>
              </a:pathLst>
            </a:custGeom>
            <a:solidFill>
              <a:srgbClr val="FAF8F5"/>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grpSp>
        <p:nvGrpSpPr>
          <p:cNvPr id="53" name="组合 52">
            <a:extLst>
              <a:ext uri="{FF2B5EF4-FFF2-40B4-BE49-F238E27FC236}">
                <a16:creationId xmlns="" xmlns:a16="http://schemas.microsoft.com/office/drawing/2014/main" id="{36C7FAEE-37E8-4152-895D-1D6E50C49A9F}"/>
              </a:ext>
            </a:extLst>
          </p:cNvPr>
          <p:cNvGrpSpPr/>
          <p:nvPr/>
        </p:nvGrpSpPr>
        <p:grpSpPr>
          <a:xfrm>
            <a:off x="8021074" y="4124378"/>
            <a:ext cx="870774" cy="870725"/>
            <a:chOff x="844731" y="3402918"/>
            <a:chExt cx="653168" cy="653168"/>
          </a:xfrm>
        </p:grpSpPr>
        <p:sp>
          <p:nvSpPr>
            <p:cNvPr id="54" name="椭圆 53">
              <a:extLst>
                <a:ext uri="{FF2B5EF4-FFF2-40B4-BE49-F238E27FC236}">
                  <a16:creationId xmlns="" xmlns:a16="http://schemas.microsoft.com/office/drawing/2014/main" id="{7252242A-9543-4446-A7FB-67B4D0E6909E}"/>
                </a:ext>
              </a:extLst>
            </p:cNvPr>
            <p:cNvSpPr/>
            <p:nvPr/>
          </p:nvSpPr>
          <p:spPr>
            <a:xfrm>
              <a:off x="844731" y="3402918"/>
              <a:ext cx="653168" cy="653168"/>
            </a:xfrm>
            <a:prstGeom prst="ellipse">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white"/>
                </a:solidFill>
                <a:effectLst/>
                <a:uLnTx/>
                <a:uFillTx/>
                <a:cs typeface="+mn-ea"/>
                <a:sym typeface="+mn-lt"/>
              </a:endParaRPr>
            </a:p>
          </p:txBody>
        </p:sp>
        <p:sp>
          <p:nvSpPr>
            <p:cNvPr id="55" name="Freeform 878">
              <a:extLst>
                <a:ext uri="{FF2B5EF4-FFF2-40B4-BE49-F238E27FC236}">
                  <a16:creationId xmlns="" xmlns:a16="http://schemas.microsoft.com/office/drawing/2014/main" id="{B18E90FC-715C-4B34-8343-44FB2490DEB6}"/>
                </a:ext>
              </a:extLst>
            </p:cNvPr>
            <p:cNvSpPr>
              <a:spLocks noEditPoints="1"/>
            </p:cNvSpPr>
            <p:nvPr/>
          </p:nvSpPr>
          <p:spPr bwMode="auto">
            <a:xfrm>
              <a:off x="969703" y="3515190"/>
              <a:ext cx="403225" cy="428625"/>
            </a:xfrm>
            <a:custGeom>
              <a:avLst/>
              <a:gdLst>
                <a:gd name="T0" fmla="*/ 112 w 262"/>
                <a:gd name="T1" fmla="*/ 0 h 279"/>
                <a:gd name="T2" fmla="*/ 56 w 262"/>
                <a:gd name="T3" fmla="*/ 3 h 279"/>
                <a:gd name="T4" fmla="*/ 47 w 262"/>
                <a:gd name="T5" fmla="*/ 57 h 279"/>
                <a:gd name="T6" fmla="*/ 64 w 262"/>
                <a:gd name="T7" fmla="*/ 59 h 279"/>
                <a:gd name="T8" fmla="*/ 53 w 262"/>
                <a:gd name="T9" fmla="*/ 80 h 279"/>
                <a:gd name="T10" fmla="*/ 67 w 262"/>
                <a:gd name="T11" fmla="*/ 137 h 279"/>
                <a:gd name="T12" fmla="*/ 3 w 262"/>
                <a:gd name="T13" fmla="*/ 163 h 279"/>
                <a:gd name="T14" fmla="*/ 115 w 262"/>
                <a:gd name="T15" fmla="*/ 219 h 279"/>
                <a:gd name="T16" fmla="*/ 13 w 262"/>
                <a:gd name="T17" fmla="*/ 265 h 279"/>
                <a:gd name="T18" fmla="*/ 242 w 262"/>
                <a:gd name="T19" fmla="*/ 275 h 279"/>
                <a:gd name="T20" fmla="*/ 256 w 262"/>
                <a:gd name="T21" fmla="*/ 207 h 279"/>
                <a:gd name="T22" fmla="*/ 189 w 262"/>
                <a:gd name="T23" fmla="*/ 150 h 279"/>
                <a:gd name="T24" fmla="*/ 260 w 262"/>
                <a:gd name="T25" fmla="*/ 138 h 279"/>
                <a:gd name="T26" fmla="*/ 137 w 262"/>
                <a:gd name="T27" fmla="*/ 51 h 279"/>
                <a:gd name="T28" fmla="*/ 47 w 262"/>
                <a:gd name="T29" fmla="*/ 57 h 279"/>
                <a:gd name="T30" fmla="*/ 34 w 262"/>
                <a:gd name="T31" fmla="*/ 149 h 279"/>
                <a:gd name="T32" fmla="*/ 21 w 262"/>
                <a:gd name="T33" fmla="*/ 205 h 279"/>
                <a:gd name="T34" fmla="*/ 52 w 262"/>
                <a:gd name="T35" fmla="*/ 209 h 279"/>
                <a:gd name="T36" fmla="*/ 52 w 262"/>
                <a:gd name="T37" fmla="*/ 209 h 279"/>
                <a:gd name="T38" fmla="*/ 176 w 262"/>
                <a:gd name="T39" fmla="*/ 149 h 279"/>
                <a:gd name="T40" fmla="*/ 67 w 262"/>
                <a:gd name="T41" fmla="*/ 207 h 279"/>
                <a:gd name="T42" fmla="*/ 130 w 262"/>
                <a:gd name="T43" fmla="*/ 219 h 279"/>
                <a:gd name="T44" fmla="*/ 212 w 262"/>
                <a:gd name="T45" fmla="*/ 264 h 279"/>
                <a:gd name="T46" fmla="*/ 130 w 262"/>
                <a:gd name="T47" fmla="*/ 219 h 279"/>
                <a:gd name="T48" fmla="*/ 237 w 262"/>
                <a:gd name="T49" fmla="*/ 264 h 279"/>
                <a:gd name="T50" fmla="*/ 226 w 262"/>
                <a:gd name="T51" fmla="*/ 217 h 279"/>
                <a:gd name="T52" fmla="*/ 244 w 262"/>
                <a:gd name="T53" fmla="*/ 157 h 279"/>
                <a:gd name="T54" fmla="*/ 194 w 262"/>
                <a:gd name="T55" fmla="*/ 163 h 279"/>
                <a:gd name="T56" fmla="*/ 80 w 262"/>
                <a:gd name="T57" fmla="*/ 171 h 279"/>
                <a:gd name="T58" fmla="*/ 80 w 262"/>
                <a:gd name="T59" fmla="*/ 171 h 279"/>
                <a:gd name="T60" fmla="*/ 246 w 262"/>
                <a:gd name="T61" fmla="*/ 176 h 279"/>
                <a:gd name="T62" fmla="*/ 186 w 262"/>
                <a:gd name="T63" fmla="*/ 176 h 279"/>
                <a:gd name="T64" fmla="*/ 108 w 262"/>
                <a:gd name="T65" fmla="*/ 185 h 279"/>
                <a:gd name="T66" fmla="*/ 193 w 262"/>
                <a:gd name="T67" fmla="*/ 193 h 279"/>
                <a:gd name="T68" fmla="*/ 193 w 262"/>
                <a:gd name="T69" fmla="*/ 199 h 279"/>
                <a:gd name="T70" fmla="*/ 20 w 262"/>
                <a:gd name="T71" fmla="*/ 230 h 279"/>
                <a:gd name="T72" fmla="*/ 116 w 262"/>
                <a:gd name="T73" fmla="*/ 231 h 279"/>
                <a:gd name="T74" fmla="*/ 160 w 262"/>
                <a:gd name="T75" fmla="*/ 237 h 279"/>
                <a:gd name="T76" fmla="*/ 210 w 262"/>
                <a:gd name="T77" fmla="*/ 247 h 279"/>
                <a:gd name="T78" fmla="*/ 160 w 262"/>
                <a:gd name="T79" fmla="*/ 237 h 279"/>
                <a:gd name="T80" fmla="*/ 118 w 262"/>
                <a:gd name="T81" fmla="*/ 241 h 279"/>
                <a:gd name="T82" fmla="*/ 26 w 262"/>
                <a:gd name="T83" fmla="*/ 238 h 279"/>
                <a:gd name="T84" fmla="*/ 116 w 262"/>
                <a:gd name="T85" fmla="*/ 252 h 279"/>
                <a:gd name="T86" fmla="*/ 39 w 262"/>
                <a:gd name="T87" fmla="*/ 257 h 2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2" h="279">
                  <a:moveTo>
                    <a:pt x="91" y="21"/>
                  </a:moveTo>
                  <a:cubicBezTo>
                    <a:pt x="97" y="12"/>
                    <a:pt x="103" y="5"/>
                    <a:pt x="112" y="0"/>
                  </a:cubicBezTo>
                  <a:cubicBezTo>
                    <a:pt x="104" y="14"/>
                    <a:pt x="95" y="27"/>
                    <a:pt x="93" y="43"/>
                  </a:cubicBezTo>
                  <a:cubicBezTo>
                    <a:pt x="75" y="35"/>
                    <a:pt x="59" y="23"/>
                    <a:pt x="56" y="3"/>
                  </a:cubicBezTo>
                  <a:cubicBezTo>
                    <a:pt x="70" y="4"/>
                    <a:pt x="84" y="9"/>
                    <a:pt x="91" y="21"/>
                  </a:cubicBezTo>
                  <a:close/>
                  <a:moveTo>
                    <a:pt x="47" y="57"/>
                  </a:moveTo>
                  <a:cubicBezTo>
                    <a:pt x="51" y="59"/>
                    <a:pt x="55" y="62"/>
                    <a:pt x="58" y="64"/>
                  </a:cubicBezTo>
                  <a:cubicBezTo>
                    <a:pt x="64" y="59"/>
                    <a:pt x="64" y="59"/>
                    <a:pt x="64" y="59"/>
                  </a:cubicBezTo>
                  <a:cubicBezTo>
                    <a:pt x="77" y="59"/>
                    <a:pt x="65" y="72"/>
                    <a:pt x="64" y="79"/>
                  </a:cubicBezTo>
                  <a:cubicBezTo>
                    <a:pt x="60" y="79"/>
                    <a:pt x="57" y="79"/>
                    <a:pt x="53" y="80"/>
                  </a:cubicBezTo>
                  <a:cubicBezTo>
                    <a:pt x="56" y="71"/>
                    <a:pt x="49" y="64"/>
                    <a:pt x="46" y="57"/>
                  </a:cubicBezTo>
                  <a:cubicBezTo>
                    <a:pt x="28" y="84"/>
                    <a:pt x="43" y="119"/>
                    <a:pt x="67" y="137"/>
                  </a:cubicBezTo>
                  <a:cubicBezTo>
                    <a:pt x="52" y="136"/>
                    <a:pt x="36" y="135"/>
                    <a:pt x="21" y="137"/>
                  </a:cubicBezTo>
                  <a:cubicBezTo>
                    <a:pt x="10" y="140"/>
                    <a:pt x="6" y="153"/>
                    <a:pt x="3" y="163"/>
                  </a:cubicBezTo>
                  <a:cubicBezTo>
                    <a:pt x="0" y="181"/>
                    <a:pt x="2" y="203"/>
                    <a:pt x="16" y="217"/>
                  </a:cubicBezTo>
                  <a:cubicBezTo>
                    <a:pt x="48" y="222"/>
                    <a:pt x="82" y="217"/>
                    <a:pt x="115" y="219"/>
                  </a:cubicBezTo>
                  <a:cubicBezTo>
                    <a:pt x="122" y="233"/>
                    <a:pt x="121" y="249"/>
                    <a:pt x="115" y="264"/>
                  </a:cubicBezTo>
                  <a:cubicBezTo>
                    <a:pt x="81" y="265"/>
                    <a:pt x="47" y="263"/>
                    <a:pt x="13" y="265"/>
                  </a:cubicBezTo>
                  <a:cubicBezTo>
                    <a:pt x="14" y="279"/>
                    <a:pt x="29" y="276"/>
                    <a:pt x="39" y="276"/>
                  </a:cubicBezTo>
                  <a:cubicBezTo>
                    <a:pt x="106" y="275"/>
                    <a:pt x="174" y="278"/>
                    <a:pt x="242" y="275"/>
                  </a:cubicBezTo>
                  <a:cubicBezTo>
                    <a:pt x="257" y="262"/>
                    <a:pt x="256" y="239"/>
                    <a:pt x="253" y="221"/>
                  </a:cubicBezTo>
                  <a:cubicBezTo>
                    <a:pt x="255" y="217"/>
                    <a:pt x="262" y="212"/>
                    <a:pt x="256" y="207"/>
                  </a:cubicBezTo>
                  <a:cubicBezTo>
                    <a:pt x="234" y="205"/>
                    <a:pt x="212" y="209"/>
                    <a:pt x="190" y="205"/>
                  </a:cubicBezTo>
                  <a:cubicBezTo>
                    <a:pt x="178" y="189"/>
                    <a:pt x="183" y="168"/>
                    <a:pt x="189" y="150"/>
                  </a:cubicBezTo>
                  <a:cubicBezTo>
                    <a:pt x="211" y="148"/>
                    <a:pt x="234" y="150"/>
                    <a:pt x="256" y="149"/>
                  </a:cubicBezTo>
                  <a:cubicBezTo>
                    <a:pt x="257" y="146"/>
                    <a:pt x="259" y="141"/>
                    <a:pt x="260" y="138"/>
                  </a:cubicBezTo>
                  <a:cubicBezTo>
                    <a:pt x="214" y="135"/>
                    <a:pt x="166" y="137"/>
                    <a:pt x="119" y="137"/>
                  </a:cubicBezTo>
                  <a:cubicBezTo>
                    <a:pt x="145" y="118"/>
                    <a:pt x="159" y="77"/>
                    <a:pt x="137" y="51"/>
                  </a:cubicBezTo>
                  <a:cubicBezTo>
                    <a:pt x="119" y="35"/>
                    <a:pt x="96" y="54"/>
                    <a:pt x="76" y="46"/>
                  </a:cubicBezTo>
                  <a:cubicBezTo>
                    <a:pt x="65" y="41"/>
                    <a:pt x="55" y="50"/>
                    <a:pt x="47" y="57"/>
                  </a:cubicBezTo>
                  <a:close/>
                  <a:moveTo>
                    <a:pt x="20" y="151"/>
                  </a:moveTo>
                  <a:cubicBezTo>
                    <a:pt x="24" y="150"/>
                    <a:pt x="31" y="149"/>
                    <a:pt x="34" y="149"/>
                  </a:cubicBezTo>
                  <a:cubicBezTo>
                    <a:pt x="28" y="168"/>
                    <a:pt x="28" y="188"/>
                    <a:pt x="34" y="207"/>
                  </a:cubicBezTo>
                  <a:cubicBezTo>
                    <a:pt x="31" y="207"/>
                    <a:pt x="24" y="206"/>
                    <a:pt x="21" y="205"/>
                  </a:cubicBezTo>
                  <a:cubicBezTo>
                    <a:pt x="13" y="188"/>
                    <a:pt x="13" y="168"/>
                    <a:pt x="20" y="151"/>
                  </a:cubicBezTo>
                  <a:close/>
                  <a:moveTo>
                    <a:pt x="52" y="209"/>
                  </a:moveTo>
                  <a:cubicBezTo>
                    <a:pt x="39" y="191"/>
                    <a:pt x="38" y="165"/>
                    <a:pt x="52" y="147"/>
                  </a:cubicBezTo>
                  <a:cubicBezTo>
                    <a:pt x="46" y="168"/>
                    <a:pt x="47" y="189"/>
                    <a:pt x="52" y="209"/>
                  </a:cubicBezTo>
                  <a:close/>
                  <a:moveTo>
                    <a:pt x="68" y="150"/>
                  </a:moveTo>
                  <a:cubicBezTo>
                    <a:pt x="104" y="148"/>
                    <a:pt x="140" y="149"/>
                    <a:pt x="176" y="149"/>
                  </a:cubicBezTo>
                  <a:cubicBezTo>
                    <a:pt x="168" y="168"/>
                    <a:pt x="169" y="188"/>
                    <a:pt x="175" y="207"/>
                  </a:cubicBezTo>
                  <a:cubicBezTo>
                    <a:pt x="139" y="206"/>
                    <a:pt x="103" y="207"/>
                    <a:pt x="67" y="207"/>
                  </a:cubicBezTo>
                  <a:cubicBezTo>
                    <a:pt x="59" y="189"/>
                    <a:pt x="55" y="166"/>
                    <a:pt x="68" y="150"/>
                  </a:cubicBezTo>
                  <a:close/>
                  <a:moveTo>
                    <a:pt x="130" y="219"/>
                  </a:moveTo>
                  <a:cubicBezTo>
                    <a:pt x="157" y="219"/>
                    <a:pt x="185" y="219"/>
                    <a:pt x="212" y="219"/>
                  </a:cubicBezTo>
                  <a:cubicBezTo>
                    <a:pt x="218" y="234"/>
                    <a:pt x="218" y="249"/>
                    <a:pt x="212" y="264"/>
                  </a:cubicBezTo>
                  <a:cubicBezTo>
                    <a:pt x="184" y="264"/>
                    <a:pt x="156" y="264"/>
                    <a:pt x="129" y="264"/>
                  </a:cubicBezTo>
                  <a:cubicBezTo>
                    <a:pt x="133" y="249"/>
                    <a:pt x="133" y="234"/>
                    <a:pt x="130" y="219"/>
                  </a:cubicBezTo>
                  <a:close/>
                  <a:moveTo>
                    <a:pt x="226" y="217"/>
                  </a:moveTo>
                  <a:cubicBezTo>
                    <a:pt x="248" y="220"/>
                    <a:pt x="244" y="249"/>
                    <a:pt x="237" y="264"/>
                  </a:cubicBezTo>
                  <a:cubicBezTo>
                    <a:pt x="234" y="264"/>
                    <a:pt x="228" y="264"/>
                    <a:pt x="226" y="264"/>
                  </a:cubicBezTo>
                  <a:cubicBezTo>
                    <a:pt x="230" y="249"/>
                    <a:pt x="229" y="233"/>
                    <a:pt x="226" y="217"/>
                  </a:cubicBezTo>
                  <a:close/>
                  <a:moveTo>
                    <a:pt x="194" y="156"/>
                  </a:moveTo>
                  <a:cubicBezTo>
                    <a:pt x="210" y="156"/>
                    <a:pt x="227" y="155"/>
                    <a:pt x="244" y="157"/>
                  </a:cubicBezTo>
                  <a:cubicBezTo>
                    <a:pt x="244" y="158"/>
                    <a:pt x="244" y="161"/>
                    <a:pt x="244" y="162"/>
                  </a:cubicBezTo>
                  <a:cubicBezTo>
                    <a:pt x="227" y="163"/>
                    <a:pt x="211" y="162"/>
                    <a:pt x="194" y="163"/>
                  </a:cubicBezTo>
                  <a:cubicBezTo>
                    <a:pt x="194" y="161"/>
                    <a:pt x="194" y="157"/>
                    <a:pt x="194" y="156"/>
                  </a:cubicBezTo>
                  <a:close/>
                  <a:moveTo>
                    <a:pt x="80" y="171"/>
                  </a:moveTo>
                  <a:cubicBezTo>
                    <a:pt x="86" y="167"/>
                    <a:pt x="101" y="166"/>
                    <a:pt x="104" y="173"/>
                  </a:cubicBezTo>
                  <a:cubicBezTo>
                    <a:pt x="98" y="176"/>
                    <a:pt x="83" y="178"/>
                    <a:pt x="80" y="171"/>
                  </a:cubicBezTo>
                  <a:close/>
                  <a:moveTo>
                    <a:pt x="186" y="176"/>
                  </a:moveTo>
                  <a:cubicBezTo>
                    <a:pt x="206" y="173"/>
                    <a:pt x="226" y="173"/>
                    <a:pt x="246" y="176"/>
                  </a:cubicBezTo>
                  <a:cubicBezTo>
                    <a:pt x="243" y="184"/>
                    <a:pt x="233" y="180"/>
                    <a:pt x="227" y="181"/>
                  </a:cubicBezTo>
                  <a:cubicBezTo>
                    <a:pt x="214" y="180"/>
                    <a:pt x="198" y="184"/>
                    <a:pt x="186" y="176"/>
                  </a:cubicBezTo>
                  <a:close/>
                  <a:moveTo>
                    <a:pt x="76" y="181"/>
                  </a:moveTo>
                  <a:cubicBezTo>
                    <a:pt x="87" y="181"/>
                    <a:pt x="99" y="177"/>
                    <a:pt x="108" y="185"/>
                  </a:cubicBezTo>
                  <a:cubicBezTo>
                    <a:pt x="97" y="186"/>
                    <a:pt x="84" y="191"/>
                    <a:pt x="76" y="181"/>
                  </a:cubicBezTo>
                  <a:close/>
                  <a:moveTo>
                    <a:pt x="193" y="193"/>
                  </a:moveTo>
                  <a:cubicBezTo>
                    <a:pt x="211" y="193"/>
                    <a:pt x="230" y="192"/>
                    <a:pt x="248" y="194"/>
                  </a:cubicBezTo>
                  <a:cubicBezTo>
                    <a:pt x="231" y="203"/>
                    <a:pt x="211" y="198"/>
                    <a:pt x="193" y="199"/>
                  </a:cubicBezTo>
                  <a:cubicBezTo>
                    <a:pt x="193" y="193"/>
                    <a:pt x="193" y="193"/>
                    <a:pt x="193" y="193"/>
                  </a:cubicBezTo>
                  <a:close/>
                  <a:moveTo>
                    <a:pt x="20" y="230"/>
                  </a:moveTo>
                  <a:cubicBezTo>
                    <a:pt x="29" y="220"/>
                    <a:pt x="46" y="227"/>
                    <a:pt x="58" y="225"/>
                  </a:cubicBezTo>
                  <a:cubicBezTo>
                    <a:pt x="77" y="227"/>
                    <a:pt x="99" y="220"/>
                    <a:pt x="116" y="231"/>
                  </a:cubicBezTo>
                  <a:cubicBezTo>
                    <a:pt x="84" y="232"/>
                    <a:pt x="52" y="233"/>
                    <a:pt x="20" y="230"/>
                  </a:cubicBezTo>
                  <a:close/>
                  <a:moveTo>
                    <a:pt x="160" y="237"/>
                  </a:moveTo>
                  <a:cubicBezTo>
                    <a:pt x="175" y="234"/>
                    <a:pt x="191" y="234"/>
                    <a:pt x="206" y="236"/>
                  </a:cubicBezTo>
                  <a:cubicBezTo>
                    <a:pt x="207" y="239"/>
                    <a:pt x="209" y="244"/>
                    <a:pt x="210" y="247"/>
                  </a:cubicBezTo>
                  <a:cubicBezTo>
                    <a:pt x="193" y="247"/>
                    <a:pt x="176" y="249"/>
                    <a:pt x="160" y="246"/>
                  </a:cubicBezTo>
                  <a:cubicBezTo>
                    <a:pt x="160" y="244"/>
                    <a:pt x="160" y="239"/>
                    <a:pt x="160" y="237"/>
                  </a:cubicBezTo>
                  <a:close/>
                  <a:moveTo>
                    <a:pt x="26" y="238"/>
                  </a:moveTo>
                  <a:cubicBezTo>
                    <a:pt x="56" y="239"/>
                    <a:pt x="88" y="234"/>
                    <a:pt x="118" y="241"/>
                  </a:cubicBezTo>
                  <a:cubicBezTo>
                    <a:pt x="88" y="249"/>
                    <a:pt x="56" y="243"/>
                    <a:pt x="26" y="245"/>
                  </a:cubicBezTo>
                  <a:cubicBezTo>
                    <a:pt x="26" y="243"/>
                    <a:pt x="26" y="240"/>
                    <a:pt x="26" y="238"/>
                  </a:cubicBezTo>
                  <a:close/>
                  <a:moveTo>
                    <a:pt x="18" y="253"/>
                  </a:moveTo>
                  <a:cubicBezTo>
                    <a:pt x="50" y="249"/>
                    <a:pt x="83" y="251"/>
                    <a:pt x="116" y="252"/>
                  </a:cubicBezTo>
                  <a:cubicBezTo>
                    <a:pt x="114" y="253"/>
                    <a:pt x="109" y="256"/>
                    <a:pt x="107" y="257"/>
                  </a:cubicBezTo>
                  <a:cubicBezTo>
                    <a:pt x="84" y="258"/>
                    <a:pt x="62" y="257"/>
                    <a:pt x="39" y="257"/>
                  </a:cubicBezTo>
                  <a:cubicBezTo>
                    <a:pt x="31" y="258"/>
                    <a:pt x="24" y="256"/>
                    <a:pt x="18" y="253"/>
                  </a:cubicBezTo>
                  <a:close/>
                </a:path>
              </a:pathLst>
            </a:custGeom>
            <a:solidFill>
              <a:sysClr val="window" lastClr="FFFFFF"/>
            </a:solidFill>
            <a:ln>
              <a:noFill/>
            </a:ln>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spTree>
    <p:extLst>
      <p:ext uri="{BB962C8B-B14F-4D97-AF65-F5344CB8AC3E}">
        <p14:creationId xmlns:p14="http://schemas.microsoft.com/office/powerpoint/2010/main" xmlns="" val="3578359368"/>
      </p:ext>
    </p:extLst>
  </p:cSld>
  <p:clrMapOvr>
    <a:masterClrMapping/>
  </p:clrMapOvr>
  <mc:AlternateContent xmlns:mc="http://schemas.openxmlformats.org/markup-compatibility/2006">
    <mc:Choice xmlns:p14="http://schemas.microsoft.com/office/powerpoint/2010/main" xmlns="" Requires="p14">
      <p:transition spd="slow" p14:dur="1600" advClick="0" advTm="0">
        <p:blinds dir="vert"/>
      </p:transition>
    </mc:Choice>
    <mc:Fallback>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down)">
                                      <p:cBhvr>
                                        <p:cTn id="7" dur="500"/>
                                        <p:tgtEl>
                                          <p:spTgt spid="20"/>
                                        </p:tgtEl>
                                      </p:cBhvr>
                                    </p:animEffect>
                                  </p:childTnLst>
                                </p:cTn>
                              </p:par>
                              <p:par>
                                <p:cTn id="8" presetID="22" presetClass="entr" presetSubtype="4" fill="hold"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down)">
                                      <p:cBhvr>
                                        <p:cTn id="10" dur="500"/>
                                        <p:tgtEl>
                                          <p:spTgt spid="28"/>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animEffect transition="in" filter="wipe(down)">
                                      <p:cBhvr>
                                        <p:cTn id="15" dur="500"/>
                                        <p:tgtEl>
                                          <p:spTgt spid="22"/>
                                        </p:tgtEl>
                                      </p:cBhvr>
                                    </p:animEffect>
                                  </p:childTnLst>
                                </p:cTn>
                              </p:par>
                              <p:par>
                                <p:cTn id="16" presetID="22" presetClass="entr" presetSubtype="4" fill="hold" nodeType="withEffect">
                                  <p:stCondLst>
                                    <p:cond delay="0"/>
                                  </p:stCondLst>
                                  <p:childTnLst>
                                    <p:set>
                                      <p:cBhvr>
                                        <p:cTn id="17" dur="1" fill="hold">
                                          <p:stCondLst>
                                            <p:cond delay="0"/>
                                          </p:stCondLst>
                                        </p:cTn>
                                        <p:tgtEl>
                                          <p:spTgt spid="34"/>
                                        </p:tgtEl>
                                        <p:attrNameLst>
                                          <p:attrName>style.visibility</p:attrName>
                                        </p:attrNameLst>
                                      </p:cBhvr>
                                      <p:to>
                                        <p:strVal val="visible"/>
                                      </p:to>
                                    </p:set>
                                    <p:animEffect transition="in" filter="wipe(down)">
                                      <p:cBhvr>
                                        <p:cTn id="18" dur="500"/>
                                        <p:tgtEl>
                                          <p:spTgt spid="34"/>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wipe(down)">
                                      <p:cBhvr>
                                        <p:cTn id="23" dur="500"/>
                                        <p:tgtEl>
                                          <p:spTgt spid="40"/>
                                        </p:tgtEl>
                                      </p:cBhvr>
                                    </p:animEffect>
                                  </p:childTnLst>
                                </p:cTn>
                              </p:par>
                              <p:par>
                                <p:cTn id="24" presetID="22" presetClass="entr" presetSubtype="4" fill="hold" nodeType="withEffect">
                                  <p:stCondLst>
                                    <p:cond delay="0"/>
                                  </p:stCondLst>
                                  <p:childTnLst>
                                    <p:set>
                                      <p:cBhvr>
                                        <p:cTn id="25" dur="1" fill="hold">
                                          <p:stCondLst>
                                            <p:cond delay="0"/>
                                          </p:stCondLst>
                                        </p:cTn>
                                        <p:tgtEl>
                                          <p:spTgt spid="42"/>
                                        </p:tgtEl>
                                        <p:attrNameLst>
                                          <p:attrName>style.visibility</p:attrName>
                                        </p:attrNameLst>
                                      </p:cBhvr>
                                      <p:to>
                                        <p:strVal val="visible"/>
                                      </p:to>
                                    </p:set>
                                    <p:animEffect transition="in" filter="wipe(down)">
                                      <p:cBhvr>
                                        <p:cTn id="26" dur="500"/>
                                        <p:tgtEl>
                                          <p:spTgt spid="42"/>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Effect transition="in" filter="wipe(down)">
                                      <p:cBhvr>
                                        <p:cTn id="31" dur="500"/>
                                        <p:tgtEl>
                                          <p:spTgt spid="41"/>
                                        </p:tgtEl>
                                      </p:cBhvr>
                                    </p:animEffect>
                                  </p:childTnLst>
                                </p:cTn>
                              </p:par>
                              <p:par>
                                <p:cTn id="32" presetID="22" presetClass="entr" presetSubtype="4" fill="hold" nodeType="withEffect">
                                  <p:stCondLst>
                                    <p:cond delay="0"/>
                                  </p:stCondLst>
                                  <p:childTnLst>
                                    <p:set>
                                      <p:cBhvr>
                                        <p:cTn id="33" dur="1" fill="hold">
                                          <p:stCondLst>
                                            <p:cond delay="0"/>
                                          </p:stCondLst>
                                        </p:cTn>
                                        <p:tgtEl>
                                          <p:spTgt spid="45"/>
                                        </p:tgtEl>
                                        <p:attrNameLst>
                                          <p:attrName>style.visibility</p:attrName>
                                        </p:attrNameLst>
                                      </p:cBhvr>
                                      <p:to>
                                        <p:strVal val="visible"/>
                                      </p:to>
                                    </p:set>
                                    <p:animEffect transition="in" filter="wipe(down)">
                                      <p:cBhvr>
                                        <p:cTn id="34" dur="500"/>
                                        <p:tgtEl>
                                          <p:spTgt spid="45"/>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48"/>
                                        </p:tgtEl>
                                        <p:attrNameLst>
                                          <p:attrName>style.visibility</p:attrName>
                                        </p:attrNameLst>
                                      </p:cBhvr>
                                      <p:to>
                                        <p:strVal val="visible"/>
                                      </p:to>
                                    </p:set>
                                    <p:animEffect transition="in" filter="wipe(down)">
                                      <p:cBhvr>
                                        <p:cTn id="39" dur="500"/>
                                        <p:tgtEl>
                                          <p:spTgt spid="48"/>
                                        </p:tgtEl>
                                      </p:cBhvr>
                                    </p:animEffect>
                                  </p:childTnLst>
                                </p:cTn>
                              </p:par>
                              <p:par>
                                <p:cTn id="40" presetID="22" presetClass="entr" presetSubtype="4" fill="hold" nodeType="withEffect">
                                  <p:stCondLst>
                                    <p:cond delay="0"/>
                                  </p:stCondLst>
                                  <p:childTnLst>
                                    <p:set>
                                      <p:cBhvr>
                                        <p:cTn id="41" dur="1" fill="hold">
                                          <p:stCondLst>
                                            <p:cond delay="0"/>
                                          </p:stCondLst>
                                        </p:cTn>
                                        <p:tgtEl>
                                          <p:spTgt spid="50"/>
                                        </p:tgtEl>
                                        <p:attrNameLst>
                                          <p:attrName>style.visibility</p:attrName>
                                        </p:attrNameLst>
                                      </p:cBhvr>
                                      <p:to>
                                        <p:strVal val="visible"/>
                                      </p:to>
                                    </p:set>
                                    <p:animEffect transition="in" filter="wipe(down)">
                                      <p:cBhvr>
                                        <p:cTn id="42" dur="500"/>
                                        <p:tgtEl>
                                          <p:spTgt spid="5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4" fill="hold" grpId="0" nodeType="clickEffect">
                                  <p:stCondLst>
                                    <p:cond delay="0"/>
                                  </p:stCondLst>
                                  <p:childTnLst>
                                    <p:set>
                                      <p:cBhvr>
                                        <p:cTn id="46" dur="1" fill="hold">
                                          <p:stCondLst>
                                            <p:cond delay="0"/>
                                          </p:stCondLst>
                                        </p:cTn>
                                        <p:tgtEl>
                                          <p:spTgt spid="49"/>
                                        </p:tgtEl>
                                        <p:attrNameLst>
                                          <p:attrName>style.visibility</p:attrName>
                                        </p:attrNameLst>
                                      </p:cBhvr>
                                      <p:to>
                                        <p:strVal val="visible"/>
                                      </p:to>
                                    </p:set>
                                    <p:animEffect transition="in" filter="wipe(down)">
                                      <p:cBhvr>
                                        <p:cTn id="47" dur="500"/>
                                        <p:tgtEl>
                                          <p:spTgt spid="49"/>
                                        </p:tgtEl>
                                      </p:cBhvr>
                                    </p:animEffect>
                                  </p:childTnLst>
                                </p:cTn>
                              </p:par>
                              <p:par>
                                <p:cTn id="48" presetID="22" presetClass="entr" presetSubtype="4" fill="hold" nodeType="withEffect">
                                  <p:stCondLst>
                                    <p:cond delay="0"/>
                                  </p:stCondLst>
                                  <p:childTnLst>
                                    <p:set>
                                      <p:cBhvr>
                                        <p:cTn id="49" dur="1" fill="hold">
                                          <p:stCondLst>
                                            <p:cond delay="0"/>
                                          </p:stCondLst>
                                        </p:cTn>
                                        <p:tgtEl>
                                          <p:spTgt spid="53"/>
                                        </p:tgtEl>
                                        <p:attrNameLst>
                                          <p:attrName>style.visibility</p:attrName>
                                        </p:attrNameLst>
                                      </p:cBhvr>
                                      <p:to>
                                        <p:strVal val="visible"/>
                                      </p:to>
                                    </p:set>
                                    <p:animEffect transition="in" filter="wipe(down)">
                                      <p:cBhvr>
                                        <p:cTn id="50"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40" grpId="0"/>
      <p:bldP spid="41"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descr="图片包含 游戏机&#10;&#10;描述已自动生成">
            <a:extLst>
              <a:ext uri="{FF2B5EF4-FFF2-40B4-BE49-F238E27FC236}">
                <a16:creationId xmlns="" xmlns:a16="http://schemas.microsoft.com/office/drawing/2014/main" id="{C0A630BE-F95B-48F0-B966-40E8E4EF1B32}"/>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1085"/>
          <a:stretch/>
        </p:blipFill>
        <p:spPr>
          <a:xfrm>
            <a:off x="0" y="0"/>
            <a:ext cx="12192000" cy="6858000"/>
          </a:xfrm>
          <a:prstGeom prst="rect">
            <a:avLst/>
          </a:prstGeom>
          <a:ln>
            <a:noFill/>
          </a:ln>
        </p:spPr>
      </p:pic>
      <p:sp>
        <p:nvSpPr>
          <p:cNvPr id="8" name="流程图: 手动输入 7"/>
          <p:cNvSpPr/>
          <p:nvPr/>
        </p:nvSpPr>
        <p:spPr>
          <a:xfrm rot="5400000">
            <a:off x="1138238" y="-1157288"/>
            <a:ext cx="6886574" cy="9163050"/>
          </a:xfrm>
          <a:custGeom>
            <a:avLst/>
            <a:gdLst>
              <a:gd name="connsiteX0" fmla="*/ 0 w 10000"/>
              <a:gd name="connsiteY0" fmla="*/ 2000 h 10000"/>
              <a:gd name="connsiteX1" fmla="*/ 10000 w 10000"/>
              <a:gd name="connsiteY1" fmla="*/ 0 h 10000"/>
              <a:gd name="connsiteX2" fmla="*/ 10000 w 10000"/>
              <a:gd name="connsiteY2" fmla="*/ 10000 h 10000"/>
              <a:gd name="connsiteX3" fmla="*/ 0 w 10000"/>
              <a:gd name="connsiteY3" fmla="*/ 10000 h 10000"/>
              <a:gd name="connsiteX4" fmla="*/ 0 w 10000"/>
              <a:gd name="connsiteY4" fmla="*/ 2000 h 10000"/>
              <a:gd name="connsiteX0" fmla="*/ 28 w 10000"/>
              <a:gd name="connsiteY0" fmla="*/ 3455 h 10000"/>
              <a:gd name="connsiteX1" fmla="*/ 10000 w 10000"/>
              <a:gd name="connsiteY1" fmla="*/ 0 h 10000"/>
              <a:gd name="connsiteX2" fmla="*/ 10000 w 10000"/>
              <a:gd name="connsiteY2" fmla="*/ 10000 h 10000"/>
              <a:gd name="connsiteX3" fmla="*/ 0 w 10000"/>
              <a:gd name="connsiteY3" fmla="*/ 10000 h 10000"/>
              <a:gd name="connsiteX4" fmla="*/ 28 w 10000"/>
              <a:gd name="connsiteY4" fmla="*/ 3455 h 10000"/>
              <a:gd name="connsiteX0" fmla="*/ 28 w 10000"/>
              <a:gd name="connsiteY0" fmla="*/ 3289 h 10000"/>
              <a:gd name="connsiteX1" fmla="*/ 10000 w 10000"/>
              <a:gd name="connsiteY1" fmla="*/ 0 h 10000"/>
              <a:gd name="connsiteX2" fmla="*/ 10000 w 10000"/>
              <a:gd name="connsiteY2" fmla="*/ 10000 h 10000"/>
              <a:gd name="connsiteX3" fmla="*/ 0 w 10000"/>
              <a:gd name="connsiteY3" fmla="*/ 10000 h 10000"/>
              <a:gd name="connsiteX4" fmla="*/ 28 w 10000"/>
              <a:gd name="connsiteY4" fmla="*/ 3289 h 10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00" h="10000">
                <a:moveTo>
                  <a:pt x="28" y="3289"/>
                </a:moveTo>
                <a:lnTo>
                  <a:pt x="10000" y="0"/>
                </a:lnTo>
                <a:lnTo>
                  <a:pt x="10000" y="10000"/>
                </a:lnTo>
                <a:lnTo>
                  <a:pt x="0" y="10000"/>
                </a:lnTo>
                <a:cubicBezTo>
                  <a:pt x="9" y="7818"/>
                  <a:pt x="19" y="5471"/>
                  <a:pt x="28" y="3289"/>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5" name="组合 4">
            <a:extLst>
              <a:ext uri="{FF2B5EF4-FFF2-40B4-BE49-F238E27FC236}">
                <a16:creationId xmlns="" xmlns:a16="http://schemas.microsoft.com/office/drawing/2014/main" id="{F77E8AB9-A2ED-4166-BC1F-91C687D13500}"/>
              </a:ext>
            </a:extLst>
          </p:cNvPr>
          <p:cNvGrpSpPr/>
          <p:nvPr/>
        </p:nvGrpSpPr>
        <p:grpSpPr>
          <a:xfrm>
            <a:off x="1775714" y="1557142"/>
            <a:ext cx="4320286" cy="845840"/>
            <a:chOff x="1775714" y="1557142"/>
            <a:chExt cx="4320286" cy="845840"/>
          </a:xfrm>
        </p:grpSpPr>
        <p:sp>
          <p:nvSpPr>
            <p:cNvPr id="17" name="Textfeld 35">
              <a:extLst>
                <a:ext uri="{FF2B5EF4-FFF2-40B4-BE49-F238E27FC236}">
                  <a16:creationId xmlns="" xmlns:a16="http://schemas.microsoft.com/office/drawing/2014/main" id="{0171DF2C-40C4-4DF2-97DE-F08BADADF142}"/>
                </a:ext>
              </a:extLst>
            </p:cNvPr>
            <p:cNvSpPr txBox="1"/>
            <p:nvPr/>
          </p:nvSpPr>
          <p:spPr>
            <a:xfrm>
              <a:off x="2603390" y="1557142"/>
              <a:ext cx="3492610" cy="523219"/>
            </a:xfrm>
            <a:prstGeom prst="rect">
              <a:avLst/>
            </a:prstGeom>
            <a:noFill/>
          </p:spPr>
          <p:txBody>
            <a:bodyPr wrap="square" rtlCol="0">
              <a:spAutoFit/>
            </a:bodyPr>
            <a:lstStyle/>
            <a:p>
              <a:pPr defTabSz="228600"/>
              <a:r>
                <a:rPr lang="zh-CN" altLang="en-US" sz="2800" b="1" dirty="0">
                  <a:solidFill>
                    <a:schemeClr val="bg2">
                      <a:lumMod val="25000"/>
                    </a:schemeClr>
                  </a:solidFill>
                  <a:cs typeface="+mn-ea"/>
                  <a:sym typeface="+mn-lt"/>
                </a:rPr>
                <a:t>输入标题</a:t>
              </a:r>
            </a:p>
          </p:txBody>
        </p:sp>
        <p:sp>
          <p:nvSpPr>
            <p:cNvPr id="26" name="Textfeld 37">
              <a:extLst>
                <a:ext uri="{FF2B5EF4-FFF2-40B4-BE49-F238E27FC236}">
                  <a16:creationId xmlns="" xmlns:a16="http://schemas.microsoft.com/office/drawing/2014/main" id="{6AF05CD0-AC41-467C-BD03-9D13710B1739}"/>
                </a:ext>
              </a:extLst>
            </p:cNvPr>
            <p:cNvSpPr txBox="1"/>
            <p:nvPr/>
          </p:nvSpPr>
          <p:spPr>
            <a:xfrm>
              <a:off x="2620271" y="2025571"/>
              <a:ext cx="2681606" cy="377411"/>
            </a:xfrm>
            <a:prstGeom prst="rect">
              <a:avLst/>
            </a:prstGeom>
            <a:noFill/>
          </p:spPr>
          <p:txBody>
            <a:bodyPr wrap="square" rtlCol="0">
              <a:spAutoFit/>
            </a:bodyPr>
            <a:lstStyle/>
            <a:p>
              <a:pPr defTabSz="228600">
                <a:lnSpc>
                  <a:spcPct val="150000"/>
                </a:lnSpc>
              </a:pPr>
              <a:r>
                <a:rPr lang="de-DE" sz="1400">
                  <a:solidFill>
                    <a:schemeClr val="bg2">
                      <a:lumMod val="25000"/>
                    </a:schemeClr>
                  </a:solidFill>
                  <a:cs typeface="+mn-ea"/>
                  <a:sym typeface="+mn-lt"/>
                </a:rPr>
                <a:t>Lorem ipsum dolor sit amet.</a:t>
              </a:r>
            </a:p>
          </p:txBody>
        </p:sp>
        <p:sp>
          <p:nvSpPr>
            <p:cNvPr id="15" name="Shape 4066">
              <a:extLst>
                <a:ext uri="{FF2B5EF4-FFF2-40B4-BE49-F238E27FC236}">
                  <a16:creationId xmlns="" xmlns:a16="http://schemas.microsoft.com/office/drawing/2014/main" id="{20E4D096-69AD-4CF7-B671-1C0845AABBA0}"/>
                </a:ext>
              </a:extLst>
            </p:cNvPr>
            <p:cNvSpPr/>
            <p:nvPr/>
          </p:nvSpPr>
          <p:spPr>
            <a:xfrm>
              <a:off x="1900360" y="1806154"/>
              <a:ext cx="309046" cy="250134"/>
            </a:xfrm>
            <a:custGeom>
              <a:avLst/>
              <a:gdLst/>
              <a:ahLst/>
              <a:cxnLst/>
              <a:rect l="0" t="0" r="0" b="0"/>
              <a:pathLst>
                <a:path w="120000" h="120000" extrusionOk="0">
                  <a:moveTo>
                    <a:pt x="115324" y="2895"/>
                  </a:moveTo>
                  <a:lnTo>
                    <a:pt x="115324" y="2895"/>
                  </a:lnTo>
                  <a:cubicBezTo>
                    <a:pt x="112727" y="2895"/>
                    <a:pt x="4675" y="51474"/>
                    <a:pt x="2337" y="51474"/>
                  </a:cubicBezTo>
                  <a:cubicBezTo>
                    <a:pt x="0" y="51474"/>
                    <a:pt x="0" y="54369"/>
                    <a:pt x="2337" y="54369"/>
                  </a:cubicBezTo>
                  <a:cubicBezTo>
                    <a:pt x="4675" y="56943"/>
                    <a:pt x="25454" y="68525"/>
                    <a:pt x="25454" y="68525"/>
                  </a:cubicBezTo>
                  <a:lnTo>
                    <a:pt x="25454" y="68525"/>
                  </a:lnTo>
                  <a:cubicBezTo>
                    <a:pt x="41558" y="73994"/>
                    <a:pt x="41558" y="73994"/>
                    <a:pt x="41558" y="73994"/>
                  </a:cubicBezTo>
                  <a:cubicBezTo>
                    <a:pt x="41558" y="73994"/>
                    <a:pt x="110389" y="11260"/>
                    <a:pt x="112727" y="11260"/>
                  </a:cubicBezTo>
                  <a:cubicBezTo>
                    <a:pt x="112727" y="8364"/>
                    <a:pt x="112727" y="11260"/>
                    <a:pt x="112727" y="11260"/>
                  </a:cubicBezTo>
                  <a:lnTo>
                    <a:pt x="62337" y="79785"/>
                  </a:lnTo>
                  <a:lnTo>
                    <a:pt x="62337" y="79785"/>
                  </a:lnTo>
                  <a:cubicBezTo>
                    <a:pt x="59999" y="82680"/>
                    <a:pt x="59999" y="82680"/>
                    <a:pt x="59999" y="82680"/>
                  </a:cubicBezTo>
                  <a:cubicBezTo>
                    <a:pt x="62337" y="85576"/>
                    <a:pt x="62337" y="85576"/>
                    <a:pt x="62337" y="85576"/>
                  </a:cubicBezTo>
                  <a:lnTo>
                    <a:pt x="62337" y="85576"/>
                  </a:lnTo>
                  <a:cubicBezTo>
                    <a:pt x="62337" y="85576"/>
                    <a:pt x="94285" y="105522"/>
                    <a:pt x="94285" y="108418"/>
                  </a:cubicBezTo>
                  <a:cubicBezTo>
                    <a:pt x="96623" y="108418"/>
                    <a:pt x="98961" y="108418"/>
                    <a:pt x="101298" y="105522"/>
                  </a:cubicBezTo>
                  <a:cubicBezTo>
                    <a:pt x="101298" y="102627"/>
                    <a:pt x="119740" y="8364"/>
                    <a:pt x="119740" y="5790"/>
                  </a:cubicBezTo>
                  <a:cubicBezTo>
                    <a:pt x="119740" y="2895"/>
                    <a:pt x="117662" y="0"/>
                    <a:pt x="115324" y="2895"/>
                  </a:cubicBezTo>
                  <a:close/>
                  <a:moveTo>
                    <a:pt x="41558" y="116782"/>
                  </a:moveTo>
                  <a:lnTo>
                    <a:pt x="41558" y="116782"/>
                  </a:lnTo>
                  <a:cubicBezTo>
                    <a:pt x="41558" y="119678"/>
                    <a:pt x="41558" y="119678"/>
                    <a:pt x="43896" y="119678"/>
                  </a:cubicBezTo>
                  <a:cubicBezTo>
                    <a:pt x="43896" y="116782"/>
                    <a:pt x="62337" y="99731"/>
                    <a:pt x="62337" y="99731"/>
                  </a:cubicBezTo>
                  <a:cubicBezTo>
                    <a:pt x="41558" y="85576"/>
                    <a:pt x="41558" y="85576"/>
                    <a:pt x="41558" y="85576"/>
                  </a:cubicBezTo>
                  <a:lnTo>
                    <a:pt x="41558" y="116782"/>
                  </a:lnTo>
                  <a:close/>
                </a:path>
              </a:pathLst>
            </a:custGeom>
            <a:solidFill>
              <a:srgbClr val="FFC740"/>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3600" dirty="0">
                <a:solidFill>
                  <a:schemeClr val="bg2">
                    <a:lumMod val="25000"/>
                  </a:schemeClr>
                </a:solidFill>
                <a:cs typeface="+mn-ea"/>
                <a:sym typeface="+mn-lt"/>
              </a:endParaRPr>
            </a:p>
          </p:txBody>
        </p:sp>
        <p:sp>
          <p:nvSpPr>
            <p:cNvPr id="16" name="Ellipse 28">
              <a:extLst>
                <a:ext uri="{FF2B5EF4-FFF2-40B4-BE49-F238E27FC236}">
                  <a16:creationId xmlns="" xmlns:a16="http://schemas.microsoft.com/office/drawing/2014/main" id="{81185B36-92B2-45EA-ACEB-3DB5CF7DFAAD}"/>
                </a:ext>
              </a:extLst>
            </p:cNvPr>
            <p:cNvSpPr/>
            <p:nvPr/>
          </p:nvSpPr>
          <p:spPr>
            <a:xfrm>
              <a:off x="1775714" y="1622161"/>
              <a:ext cx="586486" cy="586485"/>
            </a:xfrm>
            <a:prstGeom prst="ellipse">
              <a:avLst/>
            </a:prstGeom>
            <a:noFill/>
            <a:ln>
              <a:solidFill>
                <a:srgbClr val="FDCB2A">
                  <a:alpha val="5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400" dirty="0">
                <a:solidFill>
                  <a:schemeClr val="bg2">
                    <a:lumMod val="25000"/>
                  </a:schemeClr>
                </a:solidFill>
                <a:cs typeface="+mn-ea"/>
                <a:sym typeface="+mn-lt"/>
              </a:endParaRPr>
            </a:p>
          </p:txBody>
        </p:sp>
      </p:grpSp>
      <p:grpSp>
        <p:nvGrpSpPr>
          <p:cNvPr id="6" name="组合 5">
            <a:extLst>
              <a:ext uri="{FF2B5EF4-FFF2-40B4-BE49-F238E27FC236}">
                <a16:creationId xmlns="" xmlns:a16="http://schemas.microsoft.com/office/drawing/2014/main" id="{6E6688F7-FF0D-45E9-87F3-9A0A4DD63170}"/>
              </a:ext>
            </a:extLst>
          </p:cNvPr>
          <p:cNvGrpSpPr/>
          <p:nvPr/>
        </p:nvGrpSpPr>
        <p:grpSpPr>
          <a:xfrm>
            <a:off x="1775714" y="2581771"/>
            <a:ext cx="4317466" cy="782953"/>
            <a:chOff x="1775714" y="2581771"/>
            <a:chExt cx="4317466" cy="782953"/>
          </a:xfrm>
        </p:grpSpPr>
        <p:sp>
          <p:nvSpPr>
            <p:cNvPr id="30" name="Textfeld 39">
              <a:extLst>
                <a:ext uri="{FF2B5EF4-FFF2-40B4-BE49-F238E27FC236}">
                  <a16:creationId xmlns="" xmlns:a16="http://schemas.microsoft.com/office/drawing/2014/main" id="{8299B4CA-DE53-46B6-844C-69D0AEAA4006}"/>
                </a:ext>
              </a:extLst>
            </p:cNvPr>
            <p:cNvSpPr txBox="1"/>
            <p:nvPr/>
          </p:nvSpPr>
          <p:spPr>
            <a:xfrm>
              <a:off x="2600570" y="2581771"/>
              <a:ext cx="3492610" cy="523220"/>
            </a:xfrm>
            <a:prstGeom prst="rect">
              <a:avLst/>
            </a:prstGeom>
            <a:noFill/>
          </p:spPr>
          <p:txBody>
            <a:bodyPr wrap="square" rtlCol="0">
              <a:spAutoFit/>
            </a:bodyPr>
            <a:lstStyle/>
            <a:p>
              <a:pPr defTabSz="228600"/>
              <a:r>
                <a:rPr lang="zh-CN" altLang="en-US" sz="2800" b="1" dirty="0">
                  <a:solidFill>
                    <a:schemeClr val="bg2">
                      <a:lumMod val="25000"/>
                    </a:schemeClr>
                  </a:solidFill>
                  <a:cs typeface="+mn-ea"/>
                  <a:sym typeface="+mn-lt"/>
                </a:rPr>
                <a:t>输入标题</a:t>
              </a:r>
            </a:p>
          </p:txBody>
        </p:sp>
        <p:sp>
          <p:nvSpPr>
            <p:cNvPr id="31" name="Textfeld 42">
              <a:extLst>
                <a:ext uri="{FF2B5EF4-FFF2-40B4-BE49-F238E27FC236}">
                  <a16:creationId xmlns="" xmlns:a16="http://schemas.microsoft.com/office/drawing/2014/main" id="{C76A93A5-59B8-4F4F-A5E5-898444362B64}"/>
                </a:ext>
              </a:extLst>
            </p:cNvPr>
            <p:cNvSpPr txBox="1"/>
            <p:nvPr/>
          </p:nvSpPr>
          <p:spPr>
            <a:xfrm>
              <a:off x="2617452" y="2987313"/>
              <a:ext cx="2681606" cy="377411"/>
            </a:xfrm>
            <a:prstGeom prst="rect">
              <a:avLst/>
            </a:prstGeom>
            <a:noFill/>
          </p:spPr>
          <p:txBody>
            <a:bodyPr wrap="square" rtlCol="0">
              <a:spAutoFit/>
            </a:bodyPr>
            <a:lstStyle/>
            <a:p>
              <a:pPr defTabSz="228600">
                <a:lnSpc>
                  <a:spcPct val="150000"/>
                </a:lnSpc>
              </a:pPr>
              <a:r>
                <a:rPr lang="de-DE" sz="1400">
                  <a:solidFill>
                    <a:schemeClr val="bg2">
                      <a:lumMod val="25000"/>
                    </a:schemeClr>
                  </a:solidFill>
                  <a:cs typeface="+mn-ea"/>
                  <a:sym typeface="+mn-lt"/>
                </a:rPr>
                <a:t>Lorem ipsum dolor sit amet.</a:t>
              </a:r>
            </a:p>
          </p:txBody>
        </p:sp>
        <p:sp>
          <p:nvSpPr>
            <p:cNvPr id="28" name="Shape 4077">
              <a:extLst>
                <a:ext uri="{FF2B5EF4-FFF2-40B4-BE49-F238E27FC236}">
                  <a16:creationId xmlns="" xmlns:a16="http://schemas.microsoft.com/office/drawing/2014/main" id="{D4B94563-4C68-4104-A1B2-4277EBEF9BF6}"/>
                </a:ext>
              </a:extLst>
            </p:cNvPr>
            <p:cNvSpPr/>
            <p:nvPr/>
          </p:nvSpPr>
          <p:spPr>
            <a:xfrm>
              <a:off x="1890587" y="2794228"/>
              <a:ext cx="301970" cy="309125"/>
            </a:xfrm>
            <a:custGeom>
              <a:avLst/>
              <a:gdLst/>
              <a:ahLst/>
              <a:cxnLst/>
              <a:rect l="0" t="0" r="0" b="0"/>
              <a:pathLst>
                <a:path w="120000" h="120000" extrusionOk="0">
                  <a:moveTo>
                    <a:pt x="73008" y="78181"/>
                  </a:moveTo>
                  <a:lnTo>
                    <a:pt x="73008" y="78181"/>
                  </a:lnTo>
                  <a:cubicBezTo>
                    <a:pt x="73008" y="78181"/>
                    <a:pt x="119734" y="43896"/>
                    <a:pt x="115221" y="6753"/>
                  </a:cubicBezTo>
                  <a:lnTo>
                    <a:pt x="115221" y="4675"/>
                  </a:lnTo>
                  <a:cubicBezTo>
                    <a:pt x="112831" y="4675"/>
                    <a:pt x="112831" y="4675"/>
                    <a:pt x="112831" y="4675"/>
                  </a:cubicBezTo>
                  <a:cubicBezTo>
                    <a:pt x="75398" y="0"/>
                    <a:pt x="42212" y="46233"/>
                    <a:pt x="42212" y="46233"/>
                  </a:cubicBezTo>
                  <a:cubicBezTo>
                    <a:pt x="14070" y="41298"/>
                    <a:pt x="16460" y="48311"/>
                    <a:pt x="2389" y="78181"/>
                  </a:cubicBezTo>
                  <a:cubicBezTo>
                    <a:pt x="0" y="85194"/>
                    <a:pt x="4778" y="85194"/>
                    <a:pt x="9292" y="85194"/>
                  </a:cubicBezTo>
                  <a:cubicBezTo>
                    <a:pt x="14070" y="82857"/>
                    <a:pt x="23362" y="80519"/>
                    <a:pt x="23362" y="80519"/>
                  </a:cubicBezTo>
                  <a:cubicBezTo>
                    <a:pt x="40088" y="96623"/>
                    <a:pt x="40088" y="96623"/>
                    <a:pt x="40088" y="96623"/>
                  </a:cubicBezTo>
                  <a:cubicBezTo>
                    <a:pt x="40088" y="96623"/>
                    <a:pt x="37433" y="105714"/>
                    <a:pt x="35309" y="110389"/>
                  </a:cubicBezTo>
                  <a:cubicBezTo>
                    <a:pt x="32920" y="115064"/>
                    <a:pt x="35309" y="119740"/>
                    <a:pt x="40088" y="117402"/>
                  </a:cubicBezTo>
                  <a:cubicBezTo>
                    <a:pt x="70619" y="103376"/>
                    <a:pt x="77522" y="105714"/>
                    <a:pt x="73008" y="78181"/>
                  </a:cubicBezTo>
                  <a:close/>
                  <a:moveTo>
                    <a:pt x="79911" y="38961"/>
                  </a:moveTo>
                  <a:lnTo>
                    <a:pt x="79911" y="38961"/>
                  </a:lnTo>
                  <a:cubicBezTo>
                    <a:pt x="75398" y="34545"/>
                    <a:pt x="75398" y="29870"/>
                    <a:pt x="79911" y="25194"/>
                  </a:cubicBezTo>
                  <a:cubicBezTo>
                    <a:pt x="84690" y="20779"/>
                    <a:pt x="91592" y="20779"/>
                    <a:pt x="93982" y="25194"/>
                  </a:cubicBezTo>
                  <a:cubicBezTo>
                    <a:pt x="98761" y="29870"/>
                    <a:pt x="98761" y="34545"/>
                    <a:pt x="93982" y="38961"/>
                  </a:cubicBezTo>
                  <a:cubicBezTo>
                    <a:pt x="91592" y="43896"/>
                    <a:pt x="84690" y="43896"/>
                    <a:pt x="79911" y="38961"/>
                  </a:cubicBezTo>
                  <a:close/>
                </a:path>
              </a:pathLst>
            </a:custGeom>
            <a:solidFill>
              <a:srgbClr val="85BFC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3600" dirty="0">
                <a:solidFill>
                  <a:schemeClr val="bg2">
                    <a:lumMod val="25000"/>
                  </a:schemeClr>
                </a:solidFill>
                <a:cs typeface="+mn-ea"/>
                <a:sym typeface="+mn-lt"/>
              </a:endParaRPr>
            </a:p>
          </p:txBody>
        </p:sp>
        <p:sp>
          <p:nvSpPr>
            <p:cNvPr id="29" name="Ellipse 33">
              <a:extLst>
                <a:ext uri="{FF2B5EF4-FFF2-40B4-BE49-F238E27FC236}">
                  <a16:creationId xmlns="" xmlns:a16="http://schemas.microsoft.com/office/drawing/2014/main" id="{38C0FE04-FEC5-4F2D-99EE-0B4B48AB3A8D}"/>
                </a:ext>
              </a:extLst>
            </p:cNvPr>
            <p:cNvSpPr/>
            <p:nvPr/>
          </p:nvSpPr>
          <p:spPr>
            <a:xfrm>
              <a:off x="1775714" y="2648324"/>
              <a:ext cx="586486" cy="586486"/>
            </a:xfrm>
            <a:prstGeom prst="ellipse">
              <a:avLst/>
            </a:prstGeom>
            <a:noFill/>
            <a:ln>
              <a:solidFill>
                <a:srgbClr val="85BFC1">
                  <a:alpha val="5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400" dirty="0">
                <a:solidFill>
                  <a:schemeClr val="bg2">
                    <a:lumMod val="25000"/>
                  </a:schemeClr>
                </a:solidFill>
                <a:cs typeface="+mn-ea"/>
                <a:sym typeface="+mn-lt"/>
              </a:endParaRPr>
            </a:p>
          </p:txBody>
        </p:sp>
      </p:grpSp>
      <p:grpSp>
        <p:nvGrpSpPr>
          <p:cNvPr id="7" name="组合 6">
            <a:extLst>
              <a:ext uri="{FF2B5EF4-FFF2-40B4-BE49-F238E27FC236}">
                <a16:creationId xmlns="" xmlns:a16="http://schemas.microsoft.com/office/drawing/2014/main" id="{5B7DCDB4-36AA-4C9E-AC47-AE32F68ED68B}"/>
              </a:ext>
            </a:extLst>
          </p:cNvPr>
          <p:cNvGrpSpPr/>
          <p:nvPr/>
        </p:nvGrpSpPr>
        <p:grpSpPr>
          <a:xfrm>
            <a:off x="1775714" y="3597573"/>
            <a:ext cx="4307565" cy="754071"/>
            <a:chOff x="1775714" y="3597573"/>
            <a:chExt cx="4307565" cy="754071"/>
          </a:xfrm>
        </p:grpSpPr>
        <p:sp>
          <p:nvSpPr>
            <p:cNvPr id="35" name="Textfeld 43">
              <a:extLst>
                <a:ext uri="{FF2B5EF4-FFF2-40B4-BE49-F238E27FC236}">
                  <a16:creationId xmlns="" xmlns:a16="http://schemas.microsoft.com/office/drawing/2014/main" id="{001DDA93-8678-4058-B6EE-B2345A4D5407}"/>
                </a:ext>
              </a:extLst>
            </p:cNvPr>
            <p:cNvSpPr txBox="1"/>
            <p:nvPr/>
          </p:nvSpPr>
          <p:spPr>
            <a:xfrm>
              <a:off x="2590669" y="3597573"/>
              <a:ext cx="3492610" cy="523220"/>
            </a:xfrm>
            <a:prstGeom prst="rect">
              <a:avLst/>
            </a:prstGeom>
            <a:noFill/>
          </p:spPr>
          <p:txBody>
            <a:bodyPr wrap="square" rtlCol="0">
              <a:spAutoFit/>
            </a:bodyPr>
            <a:lstStyle/>
            <a:p>
              <a:pPr defTabSz="228600"/>
              <a:r>
                <a:rPr lang="zh-CN" altLang="en-US" sz="2800" b="1" dirty="0">
                  <a:solidFill>
                    <a:schemeClr val="bg2">
                      <a:lumMod val="25000"/>
                    </a:schemeClr>
                  </a:solidFill>
                  <a:cs typeface="+mn-ea"/>
                  <a:sym typeface="+mn-lt"/>
                </a:rPr>
                <a:t>输入标题</a:t>
              </a:r>
            </a:p>
          </p:txBody>
        </p:sp>
        <p:sp>
          <p:nvSpPr>
            <p:cNvPr id="36" name="Textfeld 45">
              <a:extLst>
                <a:ext uri="{FF2B5EF4-FFF2-40B4-BE49-F238E27FC236}">
                  <a16:creationId xmlns="" xmlns:a16="http://schemas.microsoft.com/office/drawing/2014/main" id="{63A42B05-4C2C-4B79-91AB-AF9B418B380F}"/>
                </a:ext>
              </a:extLst>
            </p:cNvPr>
            <p:cNvSpPr txBox="1"/>
            <p:nvPr/>
          </p:nvSpPr>
          <p:spPr>
            <a:xfrm>
              <a:off x="2607551" y="3974233"/>
              <a:ext cx="2681606" cy="377411"/>
            </a:xfrm>
            <a:prstGeom prst="rect">
              <a:avLst/>
            </a:prstGeom>
            <a:noFill/>
          </p:spPr>
          <p:txBody>
            <a:bodyPr wrap="square" rtlCol="0">
              <a:spAutoFit/>
            </a:bodyPr>
            <a:lstStyle/>
            <a:p>
              <a:pPr defTabSz="228600">
                <a:lnSpc>
                  <a:spcPct val="150000"/>
                </a:lnSpc>
              </a:pPr>
              <a:r>
                <a:rPr lang="de-DE" sz="1400" dirty="0">
                  <a:solidFill>
                    <a:schemeClr val="bg2">
                      <a:lumMod val="25000"/>
                    </a:schemeClr>
                  </a:solidFill>
                  <a:cs typeface="+mn-ea"/>
                  <a:sym typeface="+mn-lt"/>
                </a:rPr>
                <a:t>Lorem ipsum dolor sit amet.</a:t>
              </a:r>
            </a:p>
          </p:txBody>
        </p:sp>
        <p:sp>
          <p:nvSpPr>
            <p:cNvPr id="33" name="Shape 4025">
              <a:extLst>
                <a:ext uri="{FF2B5EF4-FFF2-40B4-BE49-F238E27FC236}">
                  <a16:creationId xmlns="" xmlns:a16="http://schemas.microsoft.com/office/drawing/2014/main" id="{5396269D-F085-47E5-9112-DECDB0D35AA9}"/>
                </a:ext>
              </a:extLst>
            </p:cNvPr>
            <p:cNvSpPr/>
            <p:nvPr/>
          </p:nvSpPr>
          <p:spPr>
            <a:xfrm>
              <a:off x="1959333" y="3733327"/>
              <a:ext cx="304329" cy="353965"/>
            </a:xfrm>
            <a:custGeom>
              <a:avLst/>
              <a:gdLst/>
              <a:ahLst/>
              <a:cxnLst/>
              <a:rect l="0" t="0" r="0" b="0"/>
              <a:pathLst>
                <a:path w="120000" h="120000" extrusionOk="0">
                  <a:moveTo>
                    <a:pt x="114966" y="41876"/>
                  </a:moveTo>
                  <a:lnTo>
                    <a:pt x="114966" y="41876"/>
                  </a:lnTo>
                  <a:cubicBezTo>
                    <a:pt x="39999" y="67767"/>
                    <a:pt x="70463" y="0"/>
                    <a:pt x="11655" y="36022"/>
                  </a:cubicBezTo>
                  <a:cubicBezTo>
                    <a:pt x="0" y="40075"/>
                    <a:pt x="0" y="40075"/>
                    <a:pt x="0" y="40075"/>
                  </a:cubicBezTo>
                  <a:cubicBezTo>
                    <a:pt x="23311" y="119774"/>
                    <a:pt x="23311" y="119774"/>
                    <a:pt x="23311" y="119774"/>
                  </a:cubicBezTo>
                  <a:cubicBezTo>
                    <a:pt x="37350" y="119774"/>
                    <a:pt x="37350" y="119774"/>
                    <a:pt x="37350" y="119774"/>
                  </a:cubicBezTo>
                  <a:cubicBezTo>
                    <a:pt x="25695" y="79924"/>
                    <a:pt x="25695" y="79924"/>
                    <a:pt x="25695" y="79924"/>
                  </a:cubicBezTo>
                  <a:cubicBezTo>
                    <a:pt x="77615" y="43902"/>
                    <a:pt x="56423" y="119774"/>
                    <a:pt x="117350" y="43902"/>
                  </a:cubicBezTo>
                  <a:cubicBezTo>
                    <a:pt x="119735" y="43902"/>
                    <a:pt x="117350" y="41876"/>
                    <a:pt x="114966" y="41876"/>
                  </a:cubicBezTo>
                </a:path>
              </a:pathLst>
            </a:custGeom>
            <a:solidFill>
              <a:srgbClr val="FDCB2A"/>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3600" dirty="0">
                <a:solidFill>
                  <a:schemeClr val="bg2">
                    <a:lumMod val="25000"/>
                  </a:schemeClr>
                </a:solidFill>
                <a:cs typeface="+mn-ea"/>
                <a:sym typeface="+mn-lt"/>
              </a:endParaRPr>
            </a:p>
          </p:txBody>
        </p:sp>
        <p:sp>
          <p:nvSpPr>
            <p:cNvPr id="34" name="Ellipse 32">
              <a:extLst>
                <a:ext uri="{FF2B5EF4-FFF2-40B4-BE49-F238E27FC236}">
                  <a16:creationId xmlns="" xmlns:a16="http://schemas.microsoft.com/office/drawing/2014/main" id="{C0104319-32BB-4ECB-8BB0-E3B33ACB4169}"/>
                </a:ext>
              </a:extLst>
            </p:cNvPr>
            <p:cNvSpPr/>
            <p:nvPr/>
          </p:nvSpPr>
          <p:spPr>
            <a:xfrm>
              <a:off x="1775714" y="3631803"/>
              <a:ext cx="586486" cy="586488"/>
            </a:xfrm>
            <a:prstGeom prst="ellipse">
              <a:avLst/>
            </a:prstGeom>
            <a:noFill/>
            <a:ln>
              <a:solidFill>
                <a:srgbClr val="FDCB2A">
                  <a:alpha val="5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400">
                <a:solidFill>
                  <a:schemeClr val="bg2">
                    <a:lumMod val="25000"/>
                  </a:schemeClr>
                </a:solidFill>
                <a:cs typeface="+mn-ea"/>
                <a:sym typeface="+mn-lt"/>
              </a:endParaRPr>
            </a:p>
          </p:txBody>
        </p:sp>
      </p:grpSp>
      <p:grpSp>
        <p:nvGrpSpPr>
          <p:cNvPr id="9" name="组合 8">
            <a:extLst>
              <a:ext uri="{FF2B5EF4-FFF2-40B4-BE49-F238E27FC236}">
                <a16:creationId xmlns="" xmlns:a16="http://schemas.microsoft.com/office/drawing/2014/main" id="{C600AE1B-AF5D-4345-8554-987E2491A48B}"/>
              </a:ext>
            </a:extLst>
          </p:cNvPr>
          <p:cNvGrpSpPr/>
          <p:nvPr/>
        </p:nvGrpSpPr>
        <p:grpSpPr>
          <a:xfrm>
            <a:off x="1775714" y="4631031"/>
            <a:ext cx="4340692" cy="778787"/>
            <a:chOff x="1775714" y="4631031"/>
            <a:chExt cx="4340692" cy="778787"/>
          </a:xfrm>
        </p:grpSpPr>
        <p:sp>
          <p:nvSpPr>
            <p:cNvPr id="40" name="Textfeld 48">
              <a:extLst>
                <a:ext uri="{FF2B5EF4-FFF2-40B4-BE49-F238E27FC236}">
                  <a16:creationId xmlns="" xmlns:a16="http://schemas.microsoft.com/office/drawing/2014/main" id="{6D2C8FF1-8E99-4A69-B6F5-21A06457725E}"/>
                </a:ext>
              </a:extLst>
            </p:cNvPr>
            <p:cNvSpPr txBox="1"/>
            <p:nvPr/>
          </p:nvSpPr>
          <p:spPr>
            <a:xfrm>
              <a:off x="2623796" y="4631031"/>
              <a:ext cx="3492610" cy="523220"/>
            </a:xfrm>
            <a:prstGeom prst="rect">
              <a:avLst/>
            </a:prstGeom>
            <a:noFill/>
          </p:spPr>
          <p:txBody>
            <a:bodyPr wrap="square" rtlCol="0">
              <a:spAutoFit/>
            </a:bodyPr>
            <a:lstStyle/>
            <a:p>
              <a:pPr defTabSz="228600"/>
              <a:r>
                <a:rPr lang="zh-CN" altLang="en-US" sz="2800" b="1" dirty="0">
                  <a:solidFill>
                    <a:schemeClr val="bg2">
                      <a:lumMod val="25000"/>
                    </a:schemeClr>
                  </a:solidFill>
                  <a:cs typeface="+mn-ea"/>
                  <a:sym typeface="+mn-lt"/>
                </a:rPr>
                <a:t>输入标题</a:t>
              </a:r>
            </a:p>
          </p:txBody>
        </p:sp>
        <p:sp>
          <p:nvSpPr>
            <p:cNvPr id="38" name="Shape 4087">
              <a:extLst>
                <a:ext uri="{FF2B5EF4-FFF2-40B4-BE49-F238E27FC236}">
                  <a16:creationId xmlns="" xmlns:a16="http://schemas.microsoft.com/office/drawing/2014/main" id="{A6C1AB67-1238-4D0C-A401-E459A0430B16}"/>
                </a:ext>
              </a:extLst>
            </p:cNvPr>
            <p:cNvSpPr/>
            <p:nvPr/>
          </p:nvSpPr>
          <p:spPr>
            <a:xfrm>
              <a:off x="1915288" y="4896743"/>
              <a:ext cx="297252" cy="297329"/>
            </a:xfrm>
            <a:custGeom>
              <a:avLst/>
              <a:gdLst/>
              <a:ahLst/>
              <a:cxnLst/>
              <a:rect l="0" t="0" r="0" b="0"/>
              <a:pathLst>
                <a:path w="120000" h="120000" extrusionOk="0">
                  <a:moveTo>
                    <a:pt x="18918" y="107865"/>
                  </a:moveTo>
                  <a:lnTo>
                    <a:pt x="18918" y="107865"/>
                  </a:lnTo>
                  <a:cubicBezTo>
                    <a:pt x="18918" y="114876"/>
                    <a:pt x="26486" y="119730"/>
                    <a:pt x="33513" y="119730"/>
                  </a:cubicBezTo>
                  <a:cubicBezTo>
                    <a:pt x="40810" y="119730"/>
                    <a:pt x="45405" y="114876"/>
                    <a:pt x="45405" y="107865"/>
                  </a:cubicBezTo>
                  <a:cubicBezTo>
                    <a:pt x="45405" y="100584"/>
                    <a:pt x="40810" y="93303"/>
                    <a:pt x="33513" y="93303"/>
                  </a:cubicBezTo>
                  <a:cubicBezTo>
                    <a:pt x="26486" y="93303"/>
                    <a:pt x="18918" y="100584"/>
                    <a:pt x="18918" y="107865"/>
                  </a:cubicBezTo>
                  <a:close/>
                  <a:moveTo>
                    <a:pt x="86216" y="107865"/>
                  </a:moveTo>
                  <a:lnTo>
                    <a:pt x="86216" y="107865"/>
                  </a:lnTo>
                  <a:cubicBezTo>
                    <a:pt x="86216" y="114876"/>
                    <a:pt x="93243" y="119730"/>
                    <a:pt x="100540" y="119730"/>
                  </a:cubicBezTo>
                  <a:cubicBezTo>
                    <a:pt x="107837" y="119730"/>
                    <a:pt x="112702" y="114876"/>
                    <a:pt x="112702" y="107865"/>
                  </a:cubicBezTo>
                  <a:cubicBezTo>
                    <a:pt x="112702" y="100584"/>
                    <a:pt x="107837" y="93303"/>
                    <a:pt x="100540" y="93303"/>
                  </a:cubicBezTo>
                  <a:cubicBezTo>
                    <a:pt x="93243" y="93303"/>
                    <a:pt x="86216" y="100584"/>
                    <a:pt x="86216" y="107865"/>
                  </a:cubicBezTo>
                  <a:close/>
                  <a:moveTo>
                    <a:pt x="42972" y="76584"/>
                  </a:moveTo>
                  <a:lnTo>
                    <a:pt x="42972" y="76584"/>
                  </a:lnTo>
                  <a:cubicBezTo>
                    <a:pt x="117297" y="55011"/>
                    <a:pt x="117297" y="55011"/>
                    <a:pt x="117297" y="55011"/>
                  </a:cubicBezTo>
                  <a:cubicBezTo>
                    <a:pt x="119729" y="55011"/>
                    <a:pt x="119729" y="52584"/>
                    <a:pt x="119729" y="50426"/>
                  </a:cubicBezTo>
                  <a:cubicBezTo>
                    <a:pt x="119729" y="14561"/>
                    <a:pt x="119729" y="14561"/>
                    <a:pt x="119729" y="14561"/>
                  </a:cubicBezTo>
                  <a:cubicBezTo>
                    <a:pt x="26486" y="14561"/>
                    <a:pt x="26486" y="14561"/>
                    <a:pt x="26486" y="14561"/>
                  </a:cubicBezTo>
                  <a:cubicBezTo>
                    <a:pt x="26486" y="2696"/>
                    <a:pt x="26486" y="2696"/>
                    <a:pt x="26486" y="2696"/>
                  </a:cubicBezTo>
                  <a:lnTo>
                    <a:pt x="24054" y="0"/>
                  </a:lnTo>
                  <a:cubicBezTo>
                    <a:pt x="2432" y="0"/>
                    <a:pt x="2432" y="0"/>
                    <a:pt x="2432" y="0"/>
                  </a:cubicBezTo>
                  <a:cubicBezTo>
                    <a:pt x="0" y="0"/>
                    <a:pt x="0" y="2696"/>
                    <a:pt x="0" y="2696"/>
                  </a:cubicBezTo>
                  <a:cubicBezTo>
                    <a:pt x="0" y="14561"/>
                    <a:pt x="0" y="14561"/>
                    <a:pt x="0" y="14561"/>
                  </a:cubicBezTo>
                  <a:cubicBezTo>
                    <a:pt x="12162" y="14561"/>
                    <a:pt x="12162" y="14561"/>
                    <a:pt x="12162" y="14561"/>
                  </a:cubicBezTo>
                  <a:cubicBezTo>
                    <a:pt x="26486" y="74157"/>
                    <a:pt x="26486" y="74157"/>
                    <a:pt x="26486" y="74157"/>
                  </a:cubicBezTo>
                  <a:cubicBezTo>
                    <a:pt x="26486" y="81438"/>
                    <a:pt x="26486" y="81438"/>
                    <a:pt x="26486" y="81438"/>
                  </a:cubicBezTo>
                  <a:cubicBezTo>
                    <a:pt x="26486" y="91146"/>
                    <a:pt x="26486" y="91146"/>
                    <a:pt x="26486" y="91146"/>
                  </a:cubicBezTo>
                  <a:cubicBezTo>
                    <a:pt x="26486" y="93303"/>
                    <a:pt x="28648" y="93303"/>
                    <a:pt x="28648" y="93303"/>
                  </a:cubicBezTo>
                  <a:cubicBezTo>
                    <a:pt x="33513" y="93303"/>
                    <a:pt x="33513" y="93303"/>
                    <a:pt x="33513" y="93303"/>
                  </a:cubicBezTo>
                  <a:cubicBezTo>
                    <a:pt x="100540" y="93303"/>
                    <a:pt x="100540" y="93303"/>
                    <a:pt x="100540" y="93303"/>
                  </a:cubicBezTo>
                  <a:cubicBezTo>
                    <a:pt x="117297" y="93303"/>
                    <a:pt x="117297" y="93303"/>
                    <a:pt x="117297" y="93303"/>
                  </a:cubicBezTo>
                  <a:cubicBezTo>
                    <a:pt x="119729" y="93303"/>
                    <a:pt x="119729" y="93303"/>
                    <a:pt x="119729" y="91146"/>
                  </a:cubicBezTo>
                  <a:cubicBezTo>
                    <a:pt x="119729" y="81438"/>
                    <a:pt x="119729" y="81438"/>
                    <a:pt x="119729" y="81438"/>
                  </a:cubicBezTo>
                  <a:cubicBezTo>
                    <a:pt x="45405" y="81438"/>
                    <a:pt x="45405" y="81438"/>
                    <a:pt x="45405" y="81438"/>
                  </a:cubicBezTo>
                  <a:cubicBezTo>
                    <a:pt x="35945" y="81438"/>
                    <a:pt x="35945" y="76584"/>
                    <a:pt x="42972" y="76584"/>
                  </a:cubicBezTo>
                  <a:close/>
                </a:path>
              </a:pathLst>
            </a:custGeom>
            <a:solidFill>
              <a:srgbClr val="85BFC1"/>
            </a:solidFill>
            <a:ln>
              <a:noFill/>
            </a:ln>
            <a:effectLst>
              <a:outerShdw blurRad="38100" dist="38100" algn="ctr" rotWithShape="0">
                <a:srgbClr val="000000">
                  <a:alpha val="23000"/>
                </a:srgbClr>
              </a:outerShdw>
            </a:effectLst>
          </p:spPr>
          <p:txBody>
            <a:bodyPr lIns="45700" tIns="22850" rIns="45700" bIns="22850" anchor="ctr" anchorCtr="0">
              <a:noAutofit/>
            </a:bodyPr>
            <a:lstStyle/>
            <a:p>
              <a:pPr defTabSz="228600"/>
              <a:endParaRPr sz="3600" dirty="0">
                <a:solidFill>
                  <a:schemeClr val="bg2">
                    <a:lumMod val="25000"/>
                  </a:schemeClr>
                </a:solidFill>
                <a:cs typeface="+mn-ea"/>
                <a:sym typeface="+mn-lt"/>
              </a:endParaRPr>
            </a:p>
          </p:txBody>
        </p:sp>
        <p:sp>
          <p:nvSpPr>
            <p:cNvPr id="39" name="Ellipse 31">
              <a:extLst>
                <a:ext uri="{FF2B5EF4-FFF2-40B4-BE49-F238E27FC236}">
                  <a16:creationId xmlns="" xmlns:a16="http://schemas.microsoft.com/office/drawing/2014/main" id="{B718DE4C-AA2A-4E07-B7EB-53CAAC6A94E3}"/>
                </a:ext>
              </a:extLst>
            </p:cNvPr>
            <p:cNvSpPr/>
            <p:nvPr/>
          </p:nvSpPr>
          <p:spPr>
            <a:xfrm>
              <a:off x="1775714" y="4736508"/>
              <a:ext cx="586486" cy="586486"/>
            </a:xfrm>
            <a:prstGeom prst="ellipse">
              <a:avLst/>
            </a:prstGeom>
            <a:noFill/>
            <a:ln>
              <a:solidFill>
                <a:srgbClr val="85BFC1">
                  <a:alpha val="50000"/>
                </a:srgb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228600"/>
              <a:endParaRPr lang="de-DE" sz="1400">
                <a:solidFill>
                  <a:schemeClr val="bg2">
                    <a:lumMod val="25000"/>
                  </a:schemeClr>
                </a:solidFill>
                <a:cs typeface="+mn-ea"/>
                <a:sym typeface="+mn-lt"/>
              </a:endParaRPr>
            </a:p>
          </p:txBody>
        </p:sp>
        <p:sp>
          <p:nvSpPr>
            <p:cNvPr id="41" name="Textfeld 49">
              <a:extLst>
                <a:ext uri="{FF2B5EF4-FFF2-40B4-BE49-F238E27FC236}">
                  <a16:creationId xmlns="" xmlns:a16="http://schemas.microsoft.com/office/drawing/2014/main" id="{A8E3E147-A61C-4E6E-90E6-81458BB08A25}"/>
                </a:ext>
              </a:extLst>
            </p:cNvPr>
            <p:cNvSpPr txBox="1"/>
            <p:nvPr/>
          </p:nvSpPr>
          <p:spPr>
            <a:xfrm>
              <a:off x="2640677" y="5032407"/>
              <a:ext cx="2681606" cy="377411"/>
            </a:xfrm>
            <a:prstGeom prst="rect">
              <a:avLst/>
            </a:prstGeom>
            <a:noFill/>
          </p:spPr>
          <p:txBody>
            <a:bodyPr wrap="square" rtlCol="0">
              <a:spAutoFit/>
            </a:bodyPr>
            <a:lstStyle/>
            <a:p>
              <a:pPr defTabSz="228600">
                <a:lnSpc>
                  <a:spcPct val="150000"/>
                </a:lnSpc>
              </a:pPr>
              <a:r>
                <a:rPr lang="de-DE" sz="1400">
                  <a:solidFill>
                    <a:schemeClr val="bg2">
                      <a:lumMod val="25000"/>
                    </a:schemeClr>
                  </a:solidFill>
                  <a:cs typeface="+mn-ea"/>
                  <a:sym typeface="+mn-lt"/>
                </a:rPr>
                <a:t>Lorem ipsum dolor sit amet.</a:t>
              </a:r>
            </a:p>
          </p:txBody>
        </p:sp>
      </p:grpSp>
      <p:sp>
        <p:nvSpPr>
          <p:cNvPr id="42" name="矩形 41">
            <a:extLst>
              <a:ext uri="{FF2B5EF4-FFF2-40B4-BE49-F238E27FC236}">
                <a16:creationId xmlns="" xmlns:a16="http://schemas.microsoft.com/office/drawing/2014/main" id="{8DFCF1E7-ADF7-4E69-A16D-7A18688C7D98}"/>
              </a:ext>
            </a:extLst>
          </p:cNvPr>
          <p:cNvSpPr/>
          <p:nvPr/>
        </p:nvSpPr>
        <p:spPr>
          <a:xfrm>
            <a:off x="7612875" y="816400"/>
            <a:ext cx="4061240" cy="923330"/>
          </a:xfrm>
          <a:prstGeom prst="rect">
            <a:avLst/>
          </a:prstGeom>
        </p:spPr>
        <p:txBody>
          <a:bodyPr wrap="none">
            <a:spAutoFit/>
          </a:bodyPr>
          <a:lstStyle/>
          <a:p>
            <a:pPr defTabSz="228600"/>
            <a:r>
              <a:rPr lang="en-US" altLang="zh-CN" sz="5400" b="1" dirty="0">
                <a:solidFill>
                  <a:srgbClr val="FDCB2A"/>
                </a:solidFill>
                <a:effectLst>
                  <a:outerShdw blurRad="50800" dist="38100" dir="2700000" algn="tl" rotWithShape="0">
                    <a:prstClr val="black">
                      <a:alpha val="40000"/>
                    </a:prstClr>
                  </a:outerShdw>
                </a:effectLst>
                <a:cs typeface="+mn-ea"/>
                <a:sym typeface="+mn-lt"/>
              </a:rPr>
              <a:t>CONTENTS</a:t>
            </a:r>
            <a:endParaRPr lang="de-DE" altLang="zh-CN" sz="5400" b="1" dirty="0">
              <a:solidFill>
                <a:srgbClr val="FDCB2A"/>
              </a:solidFill>
              <a:effectLst>
                <a:outerShdw blurRad="50800" dist="38100" dir="2700000" algn="tl" rotWithShape="0">
                  <a:prstClr val="black">
                    <a:alpha val="40000"/>
                  </a:prstClr>
                </a:outerShdw>
              </a:effectLst>
              <a:cs typeface="+mn-ea"/>
              <a:sym typeface="+mn-lt"/>
            </a:endParaRPr>
          </a:p>
        </p:txBody>
      </p:sp>
    </p:spTree>
    <p:extLst>
      <p:ext uri="{BB962C8B-B14F-4D97-AF65-F5344CB8AC3E}">
        <p14:creationId xmlns:p14="http://schemas.microsoft.com/office/powerpoint/2010/main" xmlns="" val="2586907067"/>
      </p:ext>
    </p:extLst>
  </p:cSld>
  <p:clrMapOvr>
    <a:masterClrMapping/>
  </p:clrMapOvr>
  <mc:AlternateContent xmlns:mc="http://schemas.openxmlformats.org/markup-compatibility/2006">
    <mc:Choice xmlns:p14="http://schemas.microsoft.com/office/powerpoint/2010/main" xmlns="" Requires="p14">
      <p:transition spd="slow" p14:dur="1500" advTm="3800">
        <p:pull/>
      </p:transition>
    </mc:Choice>
    <mc:Fallback>
      <p:transition spd="slow" advTm="380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up)">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righ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2" fill="hold"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righ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10;&#10;描述已自动生成">
            <a:extLst>
              <a:ext uri="{FF2B5EF4-FFF2-40B4-BE49-F238E27FC236}">
                <a16:creationId xmlns="" xmlns:a16="http://schemas.microsoft.com/office/drawing/2014/main" id="{E20C9B29-8B64-4098-852B-34525F382005}"/>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1085"/>
          <a:stretch/>
        </p:blipFill>
        <p:spPr>
          <a:xfrm>
            <a:off x="0" y="0"/>
            <a:ext cx="12192000" cy="6946900"/>
          </a:xfrm>
          <a:prstGeom prst="rect">
            <a:avLst/>
          </a:prstGeom>
          <a:ln>
            <a:noFill/>
          </a:ln>
        </p:spPr>
      </p:pic>
      <p:sp>
        <p:nvSpPr>
          <p:cNvPr id="39" name="矩形 38">
            <a:extLst>
              <a:ext uri="{FF2B5EF4-FFF2-40B4-BE49-F238E27FC236}">
                <a16:creationId xmlns="" xmlns:a16="http://schemas.microsoft.com/office/drawing/2014/main" id="{B7B4A37A-4E76-42B2-9039-A654A7B8405E}"/>
              </a:ext>
            </a:extLst>
          </p:cNvPr>
          <p:cNvSpPr/>
          <p:nvPr/>
        </p:nvSpPr>
        <p:spPr>
          <a:xfrm>
            <a:off x="1193800" y="972853"/>
            <a:ext cx="9804400" cy="522979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25" name="组合 24">
            <a:extLst>
              <a:ext uri="{FF2B5EF4-FFF2-40B4-BE49-F238E27FC236}">
                <a16:creationId xmlns="" xmlns:a16="http://schemas.microsoft.com/office/drawing/2014/main" id="{0C11E8BF-F21B-4223-81B4-CB4C4E745FC2}"/>
              </a:ext>
            </a:extLst>
          </p:cNvPr>
          <p:cNvGrpSpPr/>
          <p:nvPr/>
        </p:nvGrpSpPr>
        <p:grpSpPr>
          <a:xfrm>
            <a:off x="3429430" y="2219513"/>
            <a:ext cx="5419797" cy="2807852"/>
            <a:chOff x="2568164" y="1633294"/>
            <a:chExt cx="7010803" cy="3746195"/>
          </a:xfrm>
        </p:grpSpPr>
        <p:grpSp>
          <p:nvGrpSpPr>
            <p:cNvPr id="26" name="组合 25">
              <a:extLst>
                <a:ext uri="{FF2B5EF4-FFF2-40B4-BE49-F238E27FC236}">
                  <a16:creationId xmlns="" xmlns:a16="http://schemas.microsoft.com/office/drawing/2014/main" id="{29B29769-B997-43DC-B237-5CCB73535225}"/>
                </a:ext>
              </a:extLst>
            </p:cNvPr>
            <p:cNvGrpSpPr/>
            <p:nvPr/>
          </p:nvGrpSpPr>
          <p:grpSpPr>
            <a:xfrm>
              <a:off x="2576813" y="1633294"/>
              <a:ext cx="955574" cy="845574"/>
              <a:chOff x="1179357" y="1622322"/>
              <a:chExt cx="1533364" cy="1356852"/>
            </a:xfrm>
          </p:grpSpPr>
          <p:cxnSp>
            <p:nvCxnSpPr>
              <p:cNvPr id="36" name="直接连接符 35">
                <a:extLst>
                  <a:ext uri="{FF2B5EF4-FFF2-40B4-BE49-F238E27FC236}">
                    <a16:creationId xmlns="" xmlns:a16="http://schemas.microsoft.com/office/drawing/2014/main" id="{6FB909FD-36A6-47D4-A5CA-107C3FF085DD}"/>
                  </a:ext>
                </a:extLst>
              </p:cNvPr>
              <p:cNvCxnSpPr/>
              <p:nvPr/>
            </p:nvCxnSpPr>
            <p:spPr>
              <a:xfrm>
                <a:off x="1238865" y="1622322"/>
                <a:ext cx="0" cy="1356852"/>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4DBB7A11-EFBD-4CC9-A636-3E0D36B99E3F}"/>
                  </a:ext>
                </a:extLst>
              </p:cNvPr>
              <p:cNvCxnSpPr/>
              <p:nvPr/>
            </p:nvCxnSpPr>
            <p:spPr>
              <a:xfrm>
                <a:off x="1179357" y="1622322"/>
                <a:ext cx="153336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 xmlns:a16="http://schemas.microsoft.com/office/drawing/2014/main" id="{85082878-00C6-4547-979E-72A6A401D8B6}"/>
                </a:ext>
              </a:extLst>
            </p:cNvPr>
            <p:cNvGrpSpPr/>
            <p:nvPr/>
          </p:nvGrpSpPr>
          <p:grpSpPr>
            <a:xfrm flipH="1">
              <a:off x="8623395" y="1633294"/>
              <a:ext cx="955572" cy="845574"/>
              <a:chOff x="2067528" y="1463305"/>
              <a:chExt cx="955574" cy="845574"/>
            </a:xfrm>
          </p:grpSpPr>
          <p:cxnSp>
            <p:nvCxnSpPr>
              <p:cNvPr id="34" name="直接连接符 33">
                <a:extLst>
                  <a:ext uri="{FF2B5EF4-FFF2-40B4-BE49-F238E27FC236}">
                    <a16:creationId xmlns="" xmlns:a16="http://schemas.microsoft.com/office/drawing/2014/main" id="{C6D7E1B4-A0B3-46BD-8252-E718EB62031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07D4C401-FBC8-4BC2-A27C-D7160B343240}"/>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9D0D85BE-3451-455F-B838-671B8742F8ED}"/>
                </a:ext>
              </a:extLst>
            </p:cNvPr>
            <p:cNvGrpSpPr/>
            <p:nvPr/>
          </p:nvGrpSpPr>
          <p:grpSpPr>
            <a:xfrm flipH="1" flipV="1">
              <a:off x="8623395" y="4456159"/>
              <a:ext cx="955572" cy="923330"/>
              <a:chOff x="2067528" y="1463305"/>
              <a:chExt cx="955574" cy="845574"/>
            </a:xfrm>
          </p:grpSpPr>
          <p:cxnSp>
            <p:nvCxnSpPr>
              <p:cNvPr id="32" name="直接连接符 31">
                <a:extLst>
                  <a:ext uri="{FF2B5EF4-FFF2-40B4-BE49-F238E27FC236}">
                    <a16:creationId xmlns="" xmlns:a16="http://schemas.microsoft.com/office/drawing/2014/main" id="{CDFA1D39-A8ED-4AA5-8628-38B022A49D7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882EAB19-37C3-4629-8512-CF59C838066A}"/>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EBA1CD71-168B-4684-9D33-D95644D278E1}"/>
                </a:ext>
              </a:extLst>
            </p:cNvPr>
            <p:cNvGrpSpPr/>
            <p:nvPr/>
          </p:nvGrpSpPr>
          <p:grpSpPr>
            <a:xfrm flipV="1">
              <a:off x="2568164" y="4456159"/>
              <a:ext cx="922206" cy="923330"/>
              <a:chOff x="2067528" y="1463305"/>
              <a:chExt cx="955574" cy="845574"/>
            </a:xfrm>
          </p:grpSpPr>
          <p:cxnSp>
            <p:nvCxnSpPr>
              <p:cNvPr id="30" name="直接连接符 29">
                <a:extLst>
                  <a:ext uri="{FF2B5EF4-FFF2-40B4-BE49-F238E27FC236}">
                    <a16:creationId xmlns="" xmlns:a16="http://schemas.microsoft.com/office/drawing/2014/main" id="{66C7449D-CE91-4B52-A2DE-1223C3C4FD84}"/>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2D7C09C7-41FF-4FE2-B502-5E4ED36FC64B}"/>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sp>
        <p:nvSpPr>
          <p:cNvPr id="20" name="矩形 19">
            <a:extLst>
              <a:ext uri="{FF2B5EF4-FFF2-40B4-BE49-F238E27FC236}">
                <a16:creationId xmlns="" xmlns:a16="http://schemas.microsoft.com/office/drawing/2014/main" id="{2B6F983F-8B6A-4CBB-B166-FD514D06CE9C}"/>
              </a:ext>
            </a:extLst>
          </p:cNvPr>
          <p:cNvSpPr/>
          <p:nvPr/>
        </p:nvSpPr>
        <p:spPr>
          <a:xfrm>
            <a:off x="3363606" y="3153945"/>
            <a:ext cx="5454717" cy="1107996"/>
          </a:xfrm>
          <a:prstGeom prst="rect">
            <a:avLst/>
          </a:prstGeom>
        </p:spPr>
        <p:txBody>
          <a:bodyPr wrap="square">
            <a:spAutoFit/>
          </a:bodyPr>
          <a:lstStyle/>
          <a:p>
            <a:pPr marL="0" marR="0" lvl="0" indent="0" algn="dist" defTabSz="914400" rtl="0" eaLnBrk="1" fontAlgn="ctr"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rPr>
              <a:t>点击输入标题</a:t>
            </a:r>
            <a:endParaRPr kumimoji="0" lang="en-US" altLang="zh-CN" sz="66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endParaRPr>
          </a:p>
        </p:txBody>
      </p:sp>
      <p:sp>
        <p:nvSpPr>
          <p:cNvPr id="22" name="矩形 21">
            <a:extLst>
              <a:ext uri="{FF2B5EF4-FFF2-40B4-BE49-F238E27FC236}">
                <a16:creationId xmlns="" xmlns:a16="http://schemas.microsoft.com/office/drawing/2014/main" id="{199E35DA-9CA9-4008-AD65-A45C05E04C70}"/>
              </a:ext>
            </a:extLst>
          </p:cNvPr>
          <p:cNvSpPr/>
          <p:nvPr/>
        </p:nvSpPr>
        <p:spPr>
          <a:xfrm flipH="1">
            <a:off x="3696681" y="4220456"/>
            <a:ext cx="4908699" cy="50185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14" b="0" i="0" u="none" strike="noStrike" kern="1200" cap="none" spc="0" normalizeH="0" baseline="0" noProof="1">
                <a:ln>
                  <a:noFill/>
                </a:ln>
                <a:solidFill>
                  <a:srgbClr val="FDCB2A"/>
                </a:solidFill>
                <a:effectLst/>
                <a:uLnTx/>
                <a:uFillTx/>
                <a:cs typeface="+mn-ea"/>
                <a:sym typeface="+mn-lt"/>
              </a:rPr>
              <a:t>Lorem ipsum dolor sit er elit lamet, consectetaur cillium adipisicing pecu, sed do ut labore et dolore</a:t>
            </a:r>
            <a:endParaRPr kumimoji="0" lang="zh-CN" altLang="en-US" sz="1314" b="0" i="0" u="none" strike="noStrike" kern="1200" cap="none" spc="0" normalizeH="0" baseline="0" noProof="0" dirty="0">
              <a:ln>
                <a:noFill/>
              </a:ln>
              <a:solidFill>
                <a:srgbClr val="FDCB2A"/>
              </a:solidFill>
              <a:effectLst/>
              <a:uLnTx/>
              <a:uFillTx/>
              <a:cs typeface="+mn-ea"/>
              <a:sym typeface="+mn-lt"/>
            </a:endParaRPr>
          </a:p>
        </p:txBody>
      </p:sp>
      <p:sp>
        <p:nvSpPr>
          <p:cNvPr id="38" name="矩形 37">
            <a:extLst>
              <a:ext uri="{FF2B5EF4-FFF2-40B4-BE49-F238E27FC236}">
                <a16:creationId xmlns="" xmlns:a16="http://schemas.microsoft.com/office/drawing/2014/main" id="{EB074507-A918-4C2F-B04B-D898B53F6708}"/>
              </a:ext>
            </a:extLst>
          </p:cNvPr>
          <p:cNvSpPr/>
          <p:nvPr/>
        </p:nvSpPr>
        <p:spPr>
          <a:xfrm>
            <a:off x="4452998" y="2433534"/>
            <a:ext cx="3322099" cy="769441"/>
          </a:xfrm>
          <a:prstGeom prst="rect">
            <a:avLst/>
          </a:prstGeom>
        </p:spPr>
        <p:txBody>
          <a:bodyPr wrap="square">
            <a:spAutoFit/>
          </a:bodyPr>
          <a:lstStyle/>
          <a:p>
            <a:pPr algn="dist" fontAlgn="ctr"/>
            <a:r>
              <a:rPr lang="en-US" altLang="zh-CN" sz="4400" dirty="0">
                <a:solidFill>
                  <a:srgbClr val="FDCB2A"/>
                </a:solidFill>
                <a:effectLst>
                  <a:outerShdw blurRad="50800" dist="38100" dir="2700000" algn="tl" rotWithShape="0">
                    <a:prstClr val="black">
                      <a:alpha val="40000"/>
                    </a:prstClr>
                  </a:outerShdw>
                </a:effectLst>
                <a:cs typeface="+mn-ea"/>
                <a:sym typeface="+mn-lt"/>
              </a:rPr>
              <a:t>PRAT FOUR</a:t>
            </a:r>
          </a:p>
        </p:txBody>
      </p:sp>
    </p:spTree>
    <p:extLst>
      <p:ext uri="{BB962C8B-B14F-4D97-AF65-F5344CB8AC3E}">
        <p14:creationId xmlns:p14="http://schemas.microsoft.com/office/powerpoint/2010/main" xmlns="" val="987758549"/>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p:tgtEl>
                                          <p:spTgt spid="38"/>
                                        </p:tgtEl>
                                        <p:attrNameLst>
                                          <p:attrName>ppt_y</p:attrName>
                                        </p:attrNameLst>
                                      </p:cBhvr>
                                      <p:tavLst>
                                        <p:tav tm="0">
                                          <p:val>
                                            <p:strVal val="#ppt_y+#ppt_h*1.125000"/>
                                          </p:val>
                                        </p:tav>
                                        <p:tav tm="100000">
                                          <p:val>
                                            <p:strVal val="#ppt_y"/>
                                          </p:val>
                                        </p:tav>
                                      </p:tavLst>
                                    </p:anim>
                                    <p:animEffect transition="in" filter="wipe(up)">
                                      <p:cBhvr>
                                        <p:cTn id="13" dur="500"/>
                                        <p:tgtEl>
                                          <p:spTgt spid="38"/>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par>
                          <p:cTn id="20" fill="hold">
                            <p:stCondLst>
                              <p:cond delay="500"/>
                            </p:stCondLst>
                            <p:childTnLst>
                              <p:par>
                                <p:cTn id="21" presetID="12" presetClass="entr" presetSubtype="4"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p:tgtEl>
                                          <p:spTgt spid="22"/>
                                        </p:tgtEl>
                                        <p:attrNameLst>
                                          <p:attrName>ppt_y</p:attrName>
                                        </p:attrNameLst>
                                      </p:cBhvr>
                                      <p:tavLst>
                                        <p:tav tm="0">
                                          <p:val>
                                            <p:strVal val="#ppt_y+#ppt_h*1.125000"/>
                                          </p:val>
                                        </p:tav>
                                        <p:tav tm="100000">
                                          <p:val>
                                            <p:strVal val="#ppt_y"/>
                                          </p:val>
                                        </p:tav>
                                      </p:tavLst>
                                    </p:anim>
                                    <p:animEffect transition="in" filter="wipe(u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3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p:cNvGraphicFramePr/>
          <p:nvPr/>
        </p:nvGraphicFramePr>
        <p:xfrm>
          <a:off x="1949288" y="1994704"/>
          <a:ext cx="8293427" cy="2598857"/>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5"/>
          <p:cNvGrpSpPr/>
          <p:nvPr/>
        </p:nvGrpSpPr>
        <p:grpSpPr>
          <a:xfrm>
            <a:off x="2189876" y="4969387"/>
            <a:ext cx="2389051" cy="868226"/>
            <a:chOff x="1124300" y="1672015"/>
            <a:chExt cx="2751140" cy="999761"/>
          </a:xfrm>
        </p:grpSpPr>
        <p:sp>
          <p:nvSpPr>
            <p:cNvPr id="7" name="TextBox 6"/>
            <p:cNvSpPr txBox="1"/>
            <p:nvPr/>
          </p:nvSpPr>
          <p:spPr>
            <a:xfrm>
              <a:off x="1124300" y="1672015"/>
              <a:ext cx="814436" cy="781093"/>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AU" sz="3467" b="0" i="0" u="none" strike="noStrike" kern="1200" cap="none" spc="0" normalizeH="0" baseline="0" noProof="0" dirty="0">
                  <a:ln>
                    <a:noFill/>
                  </a:ln>
                  <a:solidFill>
                    <a:srgbClr val="FDCB2A"/>
                  </a:solidFill>
                  <a:effectLst/>
                  <a:uLnTx/>
                  <a:uFillTx/>
                  <a:cs typeface="+mn-ea"/>
                  <a:sym typeface="+mn-lt"/>
                </a:rPr>
                <a:t>01</a:t>
              </a:r>
              <a:endParaRPr kumimoji="0" lang="en-US" sz="3467" b="0" i="0" u="none" strike="noStrike" kern="1200" cap="none" spc="0" normalizeH="0" baseline="0" noProof="0" dirty="0">
                <a:ln>
                  <a:noFill/>
                </a:ln>
                <a:solidFill>
                  <a:srgbClr val="FDCB2A"/>
                </a:solidFill>
                <a:effectLst/>
                <a:uLnTx/>
                <a:uFillTx/>
                <a:cs typeface="+mn-ea"/>
                <a:sym typeface="+mn-lt"/>
              </a:endParaRPr>
            </a:p>
          </p:txBody>
        </p:sp>
        <p:sp>
          <p:nvSpPr>
            <p:cNvPr id="8" name="Text Placeholder 32"/>
            <p:cNvSpPr txBox="1">
              <a:spLocks/>
            </p:cNvSpPr>
            <p:nvPr/>
          </p:nvSpPr>
          <p:spPr>
            <a:xfrm>
              <a:off x="1898844" y="1991320"/>
              <a:ext cx="1976596" cy="68045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a:pPr>
              <a:r>
                <a:rPr kumimoji="0" lang="en-US" altLang="zh-CN" sz="800" b="0" i="0" u="none" strike="noStrike" kern="1200" cap="none" spc="0" normalizeH="0" baseline="0" noProof="0" dirty="0">
                  <a:ln>
                    <a:noFill/>
                  </a:ln>
                  <a:solidFill>
                    <a:prstClr val="white">
                      <a:lumMod val="65000"/>
                    </a:prstClr>
                  </a:solidFill>
                  <a:effectLst/>
                  <a:uLnTx/>
                  <a:uFillTx/>
                  <a:latin typeface="+mn-lt"/>
                  <a:cs typeface="+mn-ea"/>
                  <a:sym typeface="+mn-lt"/>
                </a:rPr>
                <a:t>Please replace text, click add relevant headline, modify the text content, also can copy your content to this directly.</a:t>
              </a:r>
              <a:endParaRPr kumimoji="0" lang="en-US" sz="800"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9" name="Text Placeholder 33"/>
            <p:cNvSpPr txBox="1">
              <a:spLocks/>
            </p:cNvSpPr>
            <p:nvPr/>
          </p:nvSpPr>
          <p:spPr>
            <a:xfrm>
              <a:off x="1898846" y="1750688"/>
              <a:ext cx="1846847" cy="25952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a:pPr>
              <a:r>
                <a:rPr kumimoji="0" lang="zh-CN" altLang="en-US" sz="1333" b="0" i="0" u="none" strike="noStrike" kern="1200" cap="none" spc="0" normalizeH="0" baseline="0" noProof="0" dirty="0">
                  <a:ln>
                    <a:noFill/>
                  </a:ln>
                  <a:solidFill>
                    <a:srgbClr val="FDCB2A"/>
                  </a:solidFill>
                  <a:effectLst/>
                  <a:uLnTx/>
                  <a:uFillTx/>
                  <a:latin typeface="+mn-lt"/>
                  <a:cs typeface="+mn-ea"/>
                  <a:sym typeface="+mn-lt"/>
                </a:rPr>
                <a:t>请替换文字内容</a:t>
              </a:r>
              <a:endParaRPr kumimoji="0" lang="en-AU" sz="1333" b="0" i="0" u="none" strike="noStrike" kern="1200" cap="none" spc="0" normalizeH="0" baseline="0" noProof="0" dirty="0">
                <a:ln>
                  <a:noFill/>
                </a:ln>
                <a:solidFill>
                  <a:srgbClr val="FDCB2A"/>
                </a:solidFill>
                <a:effectLst/>
                <a:uLnTx/>
                <a:uFillTx/>
                <a:latin typeface="+mn-lt"/>
                <a:cs typeface="+mn-ea"/>
                <a:sym typeface="+mn-lt"/>
              </a:endParaRPr>
            </a:p>
          </p:txBody>
        </p:sp>
      </p:grpSp>
      <p:grpSp>
        <p:nvGrpSpPr>
          <p:cNvPr id="3" name="Group 9"/>
          <p:cNvGrpSpPr/>
          <p:nvPr/>
        </p:nvGrpSpPr>
        <p:grpSpPr>
          <a:xfrm>
            <a:off x="4864243" y="4969385"/>
            <a:ext cx="2417588" cy="868227"/>
            <a:chOff x="1124301" y="1672013"/>
            <a:chExt cx="2784003" cy="999762"/>
          </a:xfrm>
        </p:grpSpPr>
        <p:sp>
          <p:nvSpPr>
            <p:cNvPr id="11" name="TextBox 10"/>
            <p:cNvSpPr txBox="1"/>
            <p:nvPr/>
          </p:nvSpPr>
          <p:spPr>
            <a:xfrm>
              <a:off x="1124301" y="1672013"/>
              <a:ext cx="814437" cy="781093"/>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AU" sz="3467" b="0" i="0" u="none" strike="noStrike" kern="1200" cap="none" spc="0" normalizeH="0" baseline="0" noProof="0" dirty="0">
                  <a:ln>
                    <a:noFill/>
                  </a:ln>
                  <a:solidFill>
                    <a:srgbClr val="FDCB2A"/>
                  </a:solidFill>
                  <a:effectLst/>
                  <a:uLnTx/>
                  <a:uFillTx/>
                  <a:cs typeface="+mn-ea"/>
                  <a:sym typeface="+mn-lt"/>
                </a:rPr>
                <a:t>02</a:t>
              </a:r>
              <a:endParaRPr kumimoji="0" lang="en-US" sz="3467" b="0" i="0" u="none" strike="noStrike" kern="1200" cap="none" spc="0" normalizeH="0" baseline="0" noProof="0" dirty="0">
                <a:ln>
                  <a:noFill/>
                </a:ln>
                <a:solidFill>
                  <a:srgbClr val="FDCB2A"/>
                </a:solidFill>
                <a:effectLst/>
                <a:uLnTx/>
                <a:uFillTx/>
                <a:cs typeface="+mn-ea"/>
                <a:sym typeface="+mn-lt"/>
              </a:endParaRPr>
            </a:p>
          </p:txBody>
        </p:sp>
        <p:sp>
          <p:nvSpPr>
            <p:cNvPr id="12" name="Text Placeholder 32"/>
            <p:cNvSpPr txBox="1">
              <a:spLocks/>
            </p:cNvSpPr>
            <p:nvPr/>
          </p:nvSpPr>
          <p:spPr>
            <a:xfrm>
              <a:off x="1898842" y="1991319"/>
              <a:ext cx="2009462" cy="68045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a:pPr>
              <a:r>
                <a:rPr kumimoji="0" lang="en-US" altLang="zh-CN" sz="800" b="0" i="0" u="none" strike="noStrike" kern="1200" cap="none" spc="0" normalizeH="0" baseline="0" noProof="0" dirty="0">
                  <a:ln>
                    <a:noFill/>
                  </a:ln>
                  <a:solidFill>
                    <a:prstClr val="white">
                      <a:lumMod val="65000"/>
                    </a:prstClr>
                  </a:solidFill>
                  <a:effectLst/>
                  <a:uLnTx/>
                  <a:uFillTx/>
                  <a:latin typeface="+mn-lt"/>
                  <a:cs typeface="+mn-ea"/>
                  <a:sym typeface="+mn-lt"/>
                </a:rPr>
                <a:t>Please replace text, click add relevant headline, modify the text content, also can copy your content to this directly.</a:t>
              </a:r>
              <a:endParaRPr kumimoji="0" lang="en-US" sz="800"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13" name="Text Placeholder 33"/>
            <p:cNvSpPr txBox="1">
              <a:spLocks/>
            </p:cNvSpPr>
            <p:nvPr/>
          </p:nvSpPr>
          <p:spPr>
            <a:xfrm>
              <a:off x="1898844" y="1750686"/>
              <a:ext cx="1464302" cy="25952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a:pPr>
              <a:r>
                <a:rPr kumimoji="0" lang="zh-CN" altLang="en-US" sz="1333" b="0" i="0" u="none" strike="noStrike" kern="1200" cap="none" spc="0" normalizeH="0" baseline="0" noProof="0" dirty="0">
                  <a:ln>
                    <a:noFill/>
                  </a:ln>
                  <a:solidFill>
                    <a:srgbClr val="FDCB2A"/>
                  </a:solidFill>
                  <a:effectLst/>
                  <a:uLnTx/>
                  <a:uFillTx/>
                  <a:latin typeface="+mn-lt"/>
                  <a:cs typeface="+mn-ea"/>
                  <a:sym typeface="+mn-lt"/>
                </a:rPr>
                <a:t>请替换文字内容</a:t>
              </a:r>
              <a:endParaRPr kumimoji="0" lang="en-AU" sz="1333" b="0" i="0" u="none" strike="noStrike" kern="1200" cap="none" spc="0" normalizeH="0" baseline="0" noProof="0" dirty="0">
                <a:ln>
                  <a:noFill/>
                </a:ln>
                <a:solidFill>
                  <a:srgbClr val="FDCB2A"/>
                </a:solidFill>
                <a:effectLst/>
                <a:uLnTx/>
                <a:uFillTx/>
                <a:latin typeface="+mn-lt"/>
                <a:cs typeface="+mn-ea"/>
                <a:sym typeface="+mn-lt"/>
              </a:endParaRPr>
            </a:p>
          </p:txBody>
        </p:sp>
      </p:grpSp>
      <p:grpSp>
        <p:nvGrpSpPr>
          <p:cNvPr id="4" name="Group 13"/>
          <p:cNvGrpSpPr/>
          <p:nvPr/>
        </p:nvGrpSpPr>
        <p:grpSpPr>
          <a:xfrm>
            <a:off x="7567148" y="4969384"/>
            <a:ext cx="2382810" cy="868227"/>
            <a:chOff x="1124300" y="1672015"/>
            <a:chExt cx="2743951" cy="999762"/>
          </a:xfrm>
        </p:grpSpPr>
        <p:sp>
          <p:nvSpPr>
            <p:cNvPr id="15" name="TextBox 14"/>
            <p:cNvSpPr txBox="1"/>
            <p:nvPr/>
          </p:nvSpPr>
          <p:spPr>
            <a:xfrm>
              <a:off x="1124300" y="1672015"/>
              <a:ext cx="814436" cy="781093"/>
            </a:xfrm>
            <a:prstGeom prst="rect">
              <a:avLst/>
            </a:prstGeom>
            <a:noFill/>
          </p:spPr>
          <p:txBody>
            <a:bodyPr wrap="none" rtlCol="0">
              <a:spAutoFit/>
            </a:bodyPr>
            <a:lstStyle/>
            <a:p>
              <a:pPr marL="0" marR="0" lvl="0" indent="0" algn="ctr" defTabSz="914400" rtl="0" eaLnBrk="1" fontAlgn="auto" latinLnBrk="0" hangingPunct="1">
                <a:lnSpc>
                  <a:spcPct val="120000"/>
                </a:lnSpc>
                <a:spcBef>
                  <a:spcPts val="0"/>
                </a:spcBef>
                <a:spcAft>
                  <a:spcPts val="0"/>
                </a:spcAft>
                <a:buClrTx/>
                <a:buSzTx/>
                <a:buFontTx/>
                <a:buNone/>
                <a:tabLst/>
                <a:defRPr/>
              </a:pPr>
              <a:r>
                <a:rPr kumimoji="0" lang="en-US" sz="3467" b="0" i="0" u="none" strike="noStrike" kern="1200" cap="none" spc="0" normalizeH="0" baseline="0" noProof="0" dirty="0">
                  <a:ln>
                    <a:noFill/>
                  </a:ln>
                  <a:solidFill>
                    <a:srgbClr val="FDCB2A"/>
                  </a:solidFill>
                  <a:effectLst/>
                  <a:uLnTx/>
                  <a:uFillTx/>
                  <a:cs typeface="+mn-ea"/>
                  <a:sym typeface="+mn-lt"/>
                </a:rPr>
                <a:t>03</a:t>
              </a:r>
            </a:p>
          </p:txBody>
        </p:sp>
        <p:sp>
          <p:nvSpPr>
            <p:cNvPr id="16" name="Text Placeholder 32"/>
            <p:cNvSpPr txBox="1">
              <a:spLocks/>
            </p:cNvSpPr>
            <p:nvPr/>
          </p:nvSpPr>
          <p:spPr>
            <a:xfrm>
              <a:off x="1898843" y="1991321"/>
              <a:ext cx="1969408" cy="680456"/>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a:pPr>
              <a:r>
                <a:rPr kumimoji="0" lang="en-US" altLang="zh-CN" sz="800" b="0" i="0" u="none" strike="noStrike" kern="1200" cap="none" spc="0" normalizeH="0" baseline="0" noProof="0" dirty="0">
                  <a:ln>
                    <a:noFill/>
                  </a:ln>
                  <a:solidFill>
                    <a:prstClr val="white">
                      <a:lumMod val="65000"/>
                    </a:prstClr>
                  </a:solidFill>
                  <a:effectLst/>
                  <a:uLnTx/>
                  <a:uFillTx/>
                  <a:latin typeface="+mn-lt"/>
                  <a:cs typeface="+mn-ea"/>
                  <a:sym typeface="+mn-lt"/>
                </a:rPr>
                <a:t>Please replace text, click add relevant headline, modify the text content, also can copy your content to this directly.</a:t>
              </a:r>
              <a:endParaRPr kumimoji="0" lang="en-US" sz="800" b="0" i="0" u="none" strike="noStrike" kern="1200" cap="none" spc="0" normalizeH="0" baseline="0" noProof="0" dirty="0">
                <a:ln>
                  <a:noFill/>
                </a:ln>
                <a:solidFill>
                  <a:prstClr val="white">
                    <a:lumMod val="65000"/>
                  </a:prstClr>
                </a:solidFill>
                <a:effectLst/>
                <a:uLnTx/>
                <a:uFillTx/>
                <a:latin typeface="+mn-lt"/>
                <a:cs typeface="+mn-ea"/>
                <a:sym typeface="+mn-lt"/>
              </a:endParaRPr>
            </a:p>
          </p:txBody>
        </p:sp>
        <p:sp>
          <p:nvSpPr>
            <p:cNvPr id="17" name="Text Placeholder 33"/>
            <p:cNvSpPr txBox="1">
              <a:spLocks/>
            </p:cNvSpPr>
            <p:nvPr/>
          </p:nvSpPr>
          <p:spPr>
            <a:xfrm>
              <a:off x="1898845" y="1750688"/>
              <a:ext cx="1464301" cy="25952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marR="0" lvl="0" indent="0" algn="l" defTabSz="685800" rtl="0" eaLnBrk="1" fontAlgn="auto" latinLnBrk="0" hangingPunct="1">
                <a:lnSpc>
                  <a:spcPct val="120000"/>
                </a:lnSpc>
                <a:spcBef>
                  <a:spcPts val="750"/>
                </a:spcBef>
                <a:spcAft>
                  <a:spcPts val="0"/>
                </a:spcAft>
                <a:buClrTx/>
                <a:buSzTx/>
                <a:buFont typeface="Arial" panose="020B0604020202020204" pitchFamily="34" charset="0"/>
                <a:buNone/>
                <a:tabLst/>
                <a:defRPr/>
              </a:pPr>
              <a:r>
                <a:rPr kumimoji="0" lang="zh-CN" altLang="en-US" sz="1333" b="0" i="0" u="none" strike="noStrike" kern="1200" cap="none" spc="0" normalizeH="0" baseline="0" noProof="0" dirty="0">
                  <a:ln>
                    <a:noFill/>
                  </a:ln>
                  <a:solidFill>
                    <a:srgbClr val="FDCB2A"/>
                  </a:solidFill>
                  <a:effectLst/>
                  <a:uLnTx/>
                  <a:uFillTx/>
                  <a:latin typeface="+mn-lt"/>
                  <a:cs typeface="+mn-ea"/>
                  <a:sym typeface="+mn-lt"/>
                </a:rPr>
                <a:t>请替换文字内容</a:t>
              </a:r>
              <a:endParaRPr kumimoji="0" lang="en-AU" sz="1333" b="0" i="0" u="none" strike="noStrike" kern="1200" cap="none" spc="0" normalizeH="0" baseline="0" noProof="0" dirty="0">
                <a:ln>
                  <a:noFill/>
                </a:ln>
                <a:solidFill>
                  <a:srgbClr val="FDCB2A"/>
                </a:solidFill>
                <a:effectLst/>
                <a:uLnTx/>
                <a:uFillTx/>
                <a:latin typeface="+mn-lt"/>
                <a:cs typeface="+mn-ea"/>
                <a:sym typeface="+mn-lt"/>
              </a:endParaRPr>
            </a:p>
          </p:txBody>
        </p:sp>
      </p:grpSp>
    </p:spTree>
    <p:extLst>
      <p:ext uri="{BB962C8B-B14F-4D97-AF65-F5344CB8AC3E}">
        <p14:creationId xmlns:p14="http://schemas.microsoft.com/office/powerpoint/2010/main" xmlns="" val="2882372258"/>
      </p:ext>
    </p:extLst>
  </p:cSld>
  <p:clrMapOvr>
    <a:masterClrMapping/>
  </p:clrMapOvr>
  <p:transition spd="med" advClick="0" advTm="0">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500"/>
                                        <p:tgtEl>
                                          <p:spTgt spid="2"/>
                                        </p:tgtEl>
                                      </p:cBhvr>
                                    </p:animEffect>
                                  </p:childTnLst>
                                </p:cTn>
                              </p:par>
                              <p:par>
                                <p:cTn id="13" presetID="10"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fade">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1585078" y="3748555"/>
            <a:ext cx="3421062" cy="540000"/>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pic>
        <p:nvPicPr>
          <p:cNvPr id="19" name="图片占位符 18"/>
          <p:cNvPicPr>
            <a:picLocks noGrp="1" noChangeAspect="1"/>
          </p:cNvPicPr>
          <p:nvPr>
            <p:ph type="pic" sz="quarter" idx="4294967295"/>
          </p:nvPr>
        </p:nvPicPr>
        <p:blipFill>
          <a:blip r:embed="rId3" cstate="print">
            <a:extLst>
              <a:ext uri="{28A0092B-C50C-407E-A947-70E740481C1C}">
                <a14:useLocalDpi xmlns:a14="http://schemas.microsoft.com/office/drawing/2010/main" xmlns="" val="0"/>
              </a:ext>
            </a:extLst>
          </a:blip>
          <a:srcRect/>
          <a:stretch/>
        </p:blipFill>
        <p:spPr>
          <a:xfrm>
            <a:off x="6673333" y="2421567"/>
            <a:ext cx="3816384" cy="2544256"/>
          </a:xfrm>
        </p:spPr>
      </p:pic>
      <p:sp>
        <p:nvSpPr>
          <p:cNvPr id="15" name="TextBox 11"/>
          <p:cNvSpPr txBox="1"/>
          <p:nvPr/>
        </p:nvSpPr>
        <p:spPr>
          <a:xfrm>
            <a:off x="1672971" y="4508468"/>
            <a:ext cx="3333170" cy="886397"/>
          </a:xfrm>
          <a:prstGeom prst="rect">
            <a:avLst/>
          </a:prstGeom>
          <a:noFill/>
        </p:spPr>
        <p:txBody>
          <a:bodyPr wrap="square" lIns="0" tIns="0" rIns="0" bIns="0"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endParaRPr kumimoji="0" lang="en-US" altLang="zh-CN" sz="12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75000"/>
                </a:prstClr>
              </a:solidFill>
              <a:effectLst/>
              <a:uLnTx/>
              <a:uFillTx/>
              <a:cs typeface="+mn-ea"/>
              <a:sym typeface="+mn-lt"/>
            </a:endParaRPr>
          </a:p>
        </p:txBody>
      </p:sp>
      <p:sp>
        <p:nvSpPr>
          <p:cNvPr id="17" name="TextBox 11"/>
          <p:cNvSpPr txBox="1"/>
          <p:nvPr/>
        </p:nvSpPr>
        <p:spPr>
          <a:xfrm>
            <a:off x="1585078" y="3880055"/>
            <a:ext cx="3421062" cy="276999"/>
          </a:xfrm>
          <a:prstGeom prst="rect">
            <a:avLst/>
          </a:prstGeom>
          <a:noFill/>
        </p:spPr>
        <p:txBody>
          <a:bodyPr wrap="square" lIns="0" tIns="0" rIns="0" bIns="0"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cs typeface="+mn-ea"/>
                <a:sym typeface="+mn-lt"/>
              </a:rPr>
              <a:t>输入标题</a:t>
            </a:r>
            <a:endParaRPr kumimoji="0" lang="en-US" sz="1800" b="0" i="0" u="none" strike="noStrike" kern="1200" cap="none" spc="0" normalizeH="0" baseline="0" noProof="0" dirty="0">
              <a:ln>
                <a:noFill/>
              </a:ln>
              <a:solidFill>
                <a:prstClr val="white"/>
              </a:solidFill>
              <a:effectLst/>
              <a:uLnTx/>
              <a:uFillTx/>
              <a:cs typeface="+mn-ea"/>
              <a:sym typeface="+mn-lt"/>
            </a:endParaRPr>
          </a:p>
        </p:txBody>
      </p:sp>
      <p:sp>
        <p:nvSpPr>
          <p:cNvPr id="18" name="TextBox 11"/>
          <p:cNvSpPr txBox="1"/>
          <p:nvPr/>
        </p:nvSpPr>
        <p:spPr>
          <a:xfrm>
            <a:off x="1672971" y="2143647"/>
            <a:ext cx="3333170" cy="886397"/>
          </a:xfrm>
          <a:prstGeom prst="rect">
            <a:avLst/>
          </a:prstGeom>
          <a:noFill/>
        </p:spPr>
        <p:txBody>
          <a:bodyPr wrap="square" lIns="0" tIns="0" rIns="0" bIns="0"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endParaRPr kumimoji="0" lang="en-US" altLang="zh-CN" sz="12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75000"/>
                </a:prstClr>
              </a:solidFill>
              <a:effectLst/>
              <a:uLnTx/>
              <a:uFillTx/>
              <a:cs typeface="+mn-ea"/>
              <a:sym typeface="+mn-lt"/>
            </a:endParaRPr>
          </a:p>
        </p:txBody>
      </p:sp>
    </p:spTree>
    <p:extLst>
      <p:ext uri="{BB962C8B-B14F-4D97-AF65-F5344CB8AC3E}">
        <p14:creationId xmlns:p14="http://schemas.microsoft.com/office/powerpoint/2010/main" xmlns="" val="2014083768"/>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任意多边形 29"/>
          <p:cNvSpPr/>
          <p:nvPr/>
        </p:nvSpPr>
        <p:spPr>
          <a:xfrm>
            <a:off x="991439" y="1790640"/>
            <a:ext cx="1444428" cy="1675444"/>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11" name="任意多边形 30"/>
          <p:cNvSpPr/>
          <p:nvPr/>
        </p:nvSpPr>
        <p:spPr>
          <a:xfrm>
            <a:off x="3961746" y="1790640"/>
            <a:ext cx="1444428" cy="1675444"/>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dirty="0">
              <a:ln>
                <a:noFill/>
              </a:ln>
              <a:solidFill>
                <a:prstClr val="white"/>
              </a:solidFill>
              <a:effectLst/>
              <a:uLnTx/>
              <a:uFillTx/>
              <a:cs typeface="+mn-ea"/>
              <a:sym typeface="+mn-lt"/>
            </a:endParaRPr>
          </a:p>
        </p:txBody>
      </p:sp>
      <p:sp>
        <p:nvSpPr>
          <p:cNvPr id="12" name="任意多边形 31"/>
          <p:cNvSpPr/>
          <p:nvPr/>
        </p:nvSpPr>
        <p:spPr>
          <a:xfrm>
            <a:off x="6838183" y="1790640"/>
            <a:ext cx="1444428" cy="1675444"/>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13" name="任意多边形 32"/>
          <p:cNvSpPr/>
          <p:nvPr/>
        </p:nvSpPr>
        <p:spPr>
          <a:xfrm>
            <a:off x="9808489" y="1790640"/>
            <a:ext cx="1444428" cy="1675444"/>
          </a:xfrm>
          <a:custGeom>
            <a:avLst/>
            <a:gdLst>
              <a:gd name="connsiteX0" fmla="*/ 528437 w 1558835"/>
              <a:gd name="connsiteY0" fmla="*/ 647221 h 1808248"/>
              <a:gd name="connsiteX1" fmla="*/ 249763 w 1558835"/>
              <a:gd name="connsiteY1" fmla="*/ 925895 h 1808248"/>
              <a:gd name="connsiteX2" fmla="*/ 528437 w 1558835"/>
              <a:gd name="connsiteY2" fmla="*/ 1204569 h 1808248"/>
              <a:gd name="connsiteX3" fmla="*/ 807111 w 1558835"/>
              <a:gd name="connsiteY3" fmla="*/ 925895 h 1808248"/>
              <a:gd name="connsiteX4" fmla="*/ 528437 w 1558835"/>
              <a:gd name="connsiteY4" fmla="*/ 647221 h 1808248"/>
              <a:gd name="connsiteX5" fmla="*/ 0 w 1558835"/>
              <a:gd name="connsiteY5" fmla="*/ 0 h 1808248"/>
              <a:gd name="connsiteX6" fmla="*/ 1558835 w 1558835"/>
              <a:gd name="connsiteY6" fmla="*/ 904125 h 1808248"/>
              <a:gd name="connsiteX7" fmla="*/ 0 w 1558835"/>
              <a:gd name="connsiteY7" fmla="*/ 1808248 h 180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58835" h="1808248">
                <a:moveTo>
                  <a:pt x="528437" y="647221"/>
                </a:moveTo>
                <a:cubicBezTo>
                  <a:pt x="374530" y="647221"/>
                  <a:pt x="249763" y="771988"/>
                  <a:pt x="249763" y="925895"/>
                </a:cubicBezTo>
                <a:cubicBezTo>
                  <a:pt x="249763" y="1079802"/>
                  <a:pt x="374530" y="1204569"/>
                  <a:pt x="528437" y="1204569"/>
                </a:cubicBezTo>
                <a:cubicBezTo>
                  <a:pt x="682344" y="1204569"/>
                  <a:pt x="807111" y="1079802"/>
                  <a:pt x="807111" y="925895"/>
                </a:cubicBezTo>
                <a:cubicBezTo>
                  <a:pt x="807111" y="771988"/>
                  <a:pt x="682344" y="647221"/>
                  <a:pt x="528437" y="647221"/>
                </a:cubicBezTo>
                <a:close/>
                <a:moveTo>
                  <a:pt x="0" y="0"/>
                </a:moveTo>
                <a:lnTo>
                  <a:pt x="1558835" y="904125"/>
                </a:lnTo>
                <a:lnTo>
                  <a:pt x="0" y="1808248"/>
                </a:lnTo>
                <a:close/>
              </a:path>
            </a:pathLst>
          </a:cu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white"/>
              </a:solidFill>
              <a:effectLst/>
              <a:uLnTx/>
              <a:uFillTx/>
              <a:cs typeface="+mn-ea"/>
              <a:sym typeface="+mn-lt"/>
            </a:endParaRPr>
          </a:p>
        </p:txBody>
      </p:sp>
      <p:sp>
        <p:nvSpPr>
          <p:cNvPr id="14" name="燕尾形 6"/>
          <p:cNvSpPr/>
          <p:nvPr/>
        </p:nvSpPr>
        <p:spPr>
          <a:xfrm>
            <a:off x="2720208" y="2477440"/>
            <a:ext cx="348297" cy="348277"/>
          </a:xfrm>
          <a:prstGeom prst="chevr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cs typeface="+mn-ea"/>
              <a:sym typeface="+mn-lt"/>
            </a:endParaRPr>
          </a:p>
        </p:txBody>
      </p:sp>
      <p:sp>
        <p:nvSpPr>
          <p:cNvPr id="15" name="燕尾形 36"/>
          <p:cNvSpPr/>
          <p:nvPr/>
        </p:nvSpPr>
        <p:spPr>
          <a:xfrm>
            <a:off x="3087916" y="2477440"/>
            <a:ext cx="348297" cy="348277"/>
          </a:xfrm>
          <a:prstGeom prst="chevr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cs typeface="+mn-ea"/>
              <a:sym typeface="+mn-lt"/>
            </a:endParaRPr>
          </a:p>
        </p:txBody>
      </p:sp>
      <p:sp>
        <p:nvSpPr>
          <p:cNvPr id="16" name="燕尾形 37"/>
          <p:cNvSpPr/>
          <p:nvPr/>
        </p:nvSpPr>
        <p:spPr>
          <a:xfrm>
            <a:off x="5710227" y="2477440"/>
            <a:ext cx="348297" cy="348277"/>
          </a:xfrm>
          <a:prstGeom prst="chevr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cs typeface="+mn-ea"/>
              <a:sym typeface="+mn-lt"/>
            </a:endParaRPr>
          </a:p>
        </p:txBody>
      </p:sp>
      <p:sp>
        <p:nvSpPr>
          <p:cNvPr id="17" name="燕尾形 38"/>
          <p:cNvSpPr/>
          <p:nvPr/>
        </p:nvSpPr>
        <p:spPr>
          <a:xfrm>
            <a:off x="6077935" y="2477440"/>
            <a:ext cx="348297" cy="348277"/>
          </a:xfrm>
          <a:prstGeom prst="chevr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cs typeface="+mn-ea"/>
              <a:sym typeface="+mn-lt"/>
            </a:endParaRPr>
          </a:p>
        </p:txBody>
      </p:sp>
      <p:sp>
        <p:nvSpPr>
          <p:cNvPr id="18" name="燕尾形 39"/>
          <p:cNvSpPr/>
          <p:nvPr/>
        </p:nvSpPr>
        <p:spPr>
          <a:xfrm>
            <a:off x="8520412" y="2477440"/>
            <a:ext cx="348297" cy="348277"/>
          </a:xfrm>
          <a:prstGeom prst="chevr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cs typeface="+mn-ea"/>
              <a:sym typeface="+mn-lt"/>
            </a:endParaRPr>
          </a:p>
        </p:txBody>
      </p:sp>
      <p:sp>
        <p:nvSpPr>
          <p:cNvPr id="19" name="燕尾形 40"/>
          <p:cNvSpPr/>
          <p:nvPr/>
        </p:nvSpPr>
        <p:spPr>
          <a:xfrm>
            <a:off x="8888120" y="2477440"/>
            <a:ext cx="348297" cy="348277"/>
          </a:xfrm>
          <a:prstGeom prst="chevr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lIns="121900" tIns="60949" rIns="121900" bIns="60949"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2399" b="0" i="0" u="none" strike="noStrike" kern="1200" cap="none" spc="0" normalizeH="0" baseline="0" noProof="0">
              <a:ln>
                <a:noFill/>
              </a:ln>
              <a:solidFill>
                <a:prstClr val="black"/>
              </a:solidFill>
              <a:effectLst/>
              <a:uLnTx/>
              <a:uFillTx/>
              <a:cs typeface="+mn-ea"/>
              <a:sym typeface="+mn-lt"/>
            </a:endParaRPr>
          </a:p>
        </p:txBody>
      </p:sp>
      <p:sp>
        <p:nvSpPr>
          <p:cNvPr id="20" name="矩形 19"/>
          <p:cNvSpPr/>
          <p:nvPr/>
        </p:nvSpPr>
        <p:spPr>
          <a:xfrm>
            <a:off x="518143" y="3905288"/>
            <a:ext cx="2569772" cy="1436268"/>
          </a:xfrm>
          <a:prstGeom prst="rect">
            <a:avLst/>
          </a:prstGeom>
        </p:spPr>
        <p:txBody>
          <a:bodyPr wrap="square" lIns="121900" tIns="60949" rIns="121900" bIns="60949">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1" name="矩形 20"/>
          <p:cNvSpPr/>
          <p:nvPr/>
        </p:nvSpPr>
        <p:spPr>
          <a:xfrm>
            <a:off x="1192628" y="3605359"/>
            <a:ext cx="1220807" cy="414707"/>
          </a:xfrm>
          <a:prstGeom prst="rect">
            <a:avLst/>
          </a:prstGeom>
        </p:spPr>
        <p:txBody>
          <a:bodyPr wrap="none" lIns="121900" tIns="60949" rIns="121900" bIns="6094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95" b="0" i="0" u="none" strike="noStrike" kern="1200" cap="none" spc="0" normalizeH="0" baseline="0" noProof="0" dirty="0">
                <a:ln>
                  <a:noFill/>
                </a:ln>
                <a:solidFill>
                  <a:srgbClr val="FDCB2A"/>
                </a:solidFill>
                <a:effectLst/>
                <a:uLnTx/>
                <a:uFillTx/>
                <a:cs typeface="+mn-ea"/>
                <a:sym typeface="+mn-lt"/>
              </a:rPr>
              <a:t>输入内容</a:t>
            </a:r>
            <a:endParaRPr kumimoji="0" lang="zh-CN" altLang="en-US" sz="1422" b="0" i="0" u="none" strike="noStrike" kern="1200" cap="none" spc="0" normalizeH="0" baseline="0" noProof="0" dirty="0">
              <a:ln>
                <a:noFill/>
              </a:ln>
              <a:solidFill>
                <a:srgbClr val="FDCB2A"/>
              </a:solidFill>
              <a:effectLst/>
              <a:uLnTx/>
              <a:uFillTx/>
              <a:cs typeface="+mn-ea"/>
              <a:sym typeface="+mn-lt"/>
            </a:endParaRPr>
          </a:p>
        </p:txBody>
      </p:sp>
      <p:sp>
        <p:nvSpPr>
          <p:cNvPr id="22" name="矩形 21"/>
          <p:cNvSpPr/>
          <p:nvPr/>
        </p:nvSpPr>
        <p:spPr>
          <a:xfrm>
            <a:off x="3516684" y="3905288"/>
            <a:ext cx="2569772" cy="1436268"/>
          </a:xfrm>
          <a:prstGeom prst="rect">
            <a:avLst/>
          </a:prstGeom>
        </p:spPr>
        <p:txBody>
          <a:bodyPr wrap="square" lIns="121900" tIns="60949" rIns="121900" bIns="60949">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3" name="矩形 22"/>
          <p:cNvSpPr/>
          <p:nvPr/>
        </p:nvSpPr>
        <p:spPr>
          <a:xfrm>
            <a:off x="4279085" y="3605359"/>
            <a:ext cx="1220807" cy="414707"/>
          </a:xfrm>
          <a:prstGeom prst="rect">
            <a:avLst/>
          </a:prstGeom>
        </p:spPr>
        <p:txBody>
          <a:bodyPr wrap="none" lIns="121900" tIns="60949" rIns="121900" bIns="6094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95" b="0" i="0" u="none" strike="noStrike" kern="1200" cap="none" spc="0" normalizeH="0" baseline="0" noProof="0" dirty="0">
                <a:ln>
                  <a:noFill/>
                </a:ln>
                <a:solidFill>
                  <a:srgbClr val="FDCB2A"/>
                </a:solidFill>
                <a:effectLst/>
                <a:uLnTx/>
                <a:uFillTx/>
                <a:cs typeface="+mn-ea"/>
                <a:sym typeface="+mn-lt"/>
              </a:rPr>
              <a:t>输入内容</a:t>
            </a:r>
            <a:endParaRPr kumimoji="0" lang="zh-CN" altLang="en-US" sz="1422" b="0" i="0" u="none" strike="noStrike" kern="1200" cap="none" spc="0" normalizeH="0" baseline="0" noProof="0" dirty="0">
              <a:ln>
                <a:noFill/>
              </a:ln>
              <a:solidFill>
                <a:srgbClr val="FDCB2A"/>
              </a:solidFill>
              <a:effectLst/>
              <a:uLnTx/>
              <a:uFillTx/>
              <a:cs typeface="+mn-ea"/>
              <a:sym typeface="+mn-lt"/>
            </a:endParaRPr>
          </a:p>
        </p:txBody>
      </p:sp>
      <p:sp>
        <p:nvSpPr>
          <p:cNvPr id="24" name="矩形 23"/>
          <p:cNvSpPr/>
          <p:nvPr/>
        </p:nvSpPr>
        <p:spPr>
          <a:xfrm>
            <a:off x="6515227" y="3905288"/>
            <a:ext cx="2569772" cy="1436268"/>
          </a:xfrm>
          <a:prstGeom prst="rect">
            <a:avLst/>
          </a:prstGeom>
        </p:spPr>
        <p:txBody>
          <a:bodyPr wrap="square" lIns="121900" tIns="60949" rIns="121900" bIns="60949">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5" name="矩形 24"/>
          <p:cNvSpPr/>
          <p:nvPr/>
        </p:nvSpPr>
        <p:spPr>
          <a:xfrm>
            <a:off x="7112527" y="3614385"/>
            <a:ext cx="1220807" cy="414707"/>
          </a:xfrm>
          <a:prstGeom prst="rect">
            <a:avLst/>
          </a:prstGeom>
        </p:spPr>
        <p:txBody>
          <a:bodyPr wrap="none" lIns="121900" tIns="60949" rIns="121900" bIns="6094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95" b="0" i="0" u="none" strike="noStrike" kern="1200" cap="none" spc="0" normalizeH="0" baseline="0" noProof="0" dirty="0">
                <a:ln>
                  <a:noFill/>
                </a:ln>
                <a:solidFill>
                  <a:srgbClr val="FDCB2A"/>
                </a:solidFill>
                <a:effectLst/>
                <a:uLnTx/>
                <a:uFillTx/>
                <a:cs typeface="+mn-ea"/>
                <a:sym typeface="+mn-lt"/>
              </a:rPr>
              <a:t>输入内容</a:t>
            </a:r>
            <a:endParaRPr kumimoji="0" lang="zh-CN" altLang="en-US" sz="1422" b="0" i="0" u="none" strike="noStrike" kern="1200" cap="none" spc="0" normalizeH="0" baseline="0" noProof="0" dirty="0">
              <a:ln>
                <a:noFill/>
              </a:ln>
              <a:solidFill>
                <a:srgbClr val="FDCB2A"/>
              </a:solidFill>
              <a:effectLst/>
              <a:uLnTx/>
              <a:uFillTx/>
              <a:cs typeface="+mn-ea"/>
              <a:sym typeface="+mn-lt"/>
            </a:endParaRPr>
          </a:p>
        </p:txBody>
      </p:sp>
      <p:sp>
        <p:nvSpPr>
          <p:cNvPr id="26" name="矩形 25"/>
          <p:cNvSpPr/>
          <p:nvPr/>
        </p:nvSpPr>
        <p:spPr>
          <a:xfrm>
            <a:off x="9513768" y="3905288"/>
            <a:ext cx="2569772" cy="1436268"/>
          </a:xfrm>
          <a:prstGeom prst="rect">
            <a:avLst/>
          </a:prstGeom>
        </p:spPr>
        <p:txBody>
          <a:bodyPr wrap="square" lIns="121900" tIns="60949" rIns="121900" bIns="60949">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7" name="矩形 26"/>
          <p:cNvSpPr/>
          <p:nvPr/>
        </p:nvSpPr>
        <p:spPr>
          <a:xfrm>
            <a:off x="10188253" y="3605359"/>
            <a:ext cx="1220807" cy="414707"/>
          </a:xfrm>
          <a:prstGeom prst="rect">
            <a:avLst/>
          </a:prstGeom>
        </p:spPr>
        <p:txBody>
          <a:bodyPr wrap="none" lIns="121900" tIns="60949" rIns="121900" bIns="6094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95" b="0" i="0" u="none" strike="noStrike" kern="1200" cap="none" spc="0" normalizeH="0" baseline="0" noProof="0" dirty="0">
                <a:ln>
                  <a:noFill/>
                </a:ln>
                <a:solidFill>
                  <a:srgbClr val="FDCB2A"/>
                </a:solidFill>
                <a:effectLst/>
                <a:uLnTx/>
                <a:uFillTx/>
                <a:cs typeface="+mn-ea"/>
                <a:sym typeface="+mn-lt"/>
              </a:rPr>
              <a:t>输入内容</a:t>
            </a:r>
            <a:endParaRPr kumimoji="0" lang="zh-CN" altLang="en-US" sz="1422" b="0" i="0" u="none" strike="noStrike" kern="1200" cap="none" spc="0" normalizeH="0" baseline="0" noProof="0" dirty="0">
              <a:ln>
                <a:noFill/>
              </a:ln>
              <a:solidFill>
                <a:srgbClr val="FDCB2A"/>
              </a:solidFill>
              <a:effectLst/>
              <a:uLnTx/>
              <a:uFillTx/>
              <a:cs typeface="+mn-ea"/>
              <a:sym typeface="+mn-lt"/>
            </a:endParaRPr>
          </a:p>
        </p:txBody>
      </p:sp>
      <p:grpSp>
        <p:nvGrpSpPr>
          <p:cNvPr id="28" name="组合 17"/>
          <p:cNvGrpSpPr>
            <a:grpSpLocks/>
          </p:cNvGrpSpPr>
          <p:nvPr/>
        </p:nvGrpSpPr>
        <p:grpSpPr bwMode="auto">
          <a:xfrm rot="-2700000">
            <a:off x="4260117" y="2496530"/>
            <a:ext cx="363100" cy="364685"/>
            <a:chOff x="5394325" y="2859088"/>
            <a:chExt cx="358775" cy="360362"/>
          </a:xfrm>
          <a:solidFill>
            <a:srgbClr val="FDCB2A"/>
          </a:solidFill>
        </p:grpSpPr>
        <p:sp>
          <p:nvSpPr>
            <p:cNvPr id="29" name="AutoShape 37"/>
            <p:cNvSpPr/>
            <p:nvPr/>
          </p:nvSpPr>
          <p:spPr bwMode="auto">
            <a:xfrm>
              <a:off x="5394485" y="2892265"/>
              <a:ext cx="327025" cy="325438"/>
            </a:xfrm>
            <a:custGeom>
              <a:avLst/>
              <a:gdLst>
                <a:gd name="T0" fmla="+- 0 10849 98"/>
                <a:gd name="T1" fmla="*/ T0 w 21502"/>
                <a:gd name="T2" fmla="*/ 10800 h 21600"/>
                <a:gd name="T3" fmla="+- 0 10849 98"/>
                <a:gd name="T4" fmla="*/ T3 w 21502"/>
                <a:gd name="T5" fmla="*/ 10800 h 21600"/>
                <a:gd name="T6" fmla="+- 0 10849 98"/>
                <a:gd name="T7" fmla="*/ T6 w 21502"/>
                <a:gd name="T8" fmla="*/ 10800 h 21600"/>
                <a:gd name="T9" fmla="+- 0 10849 98"/>
                <a:gd name="T10" fmla="*/ T9 w 21502"/>
                <a:gd name="T11" fmla="*/ 10800 h 21600"/>
              </a:gdLst>
              <a:ahLst/>
              <a:cxnLst>
                <a:cxn ang="0">
                  <a:pos x="T1" y="T2"/>
                </a:cxn>
                <a:cxn ang="0">
                  <a:pos x="T4" y="T5"/>
                </a:cxn>
                <a:cxn ang="0">
                  <a:pos x="T7" y="T8"/>
                </a:cxn>
                <a:cxn ang="0">
                  <a:pos x="T10" y="T11"/>
                </a:cxn>
              </a:cxnLst>
              <a:rect l="0" t="0" r="r" b="b"/>
              <a:pathLst>
                <a:path w="21502" h="21600">
                  <a:moveTo>
                    <a:pt x="19917" y="7880"/>
                  </a:moveTo>
                  <a:lnTo>
                    <a:pt x="18875" y="8932"/>
                  </a:lnTo>
                  <a:cubicBezTo>
                    <a:pt x="18730" y="9079"/>
                    <a:pt x="18497" y="9079"/>
                    <a:pt x="18353" y="8932"/>
                  </a:cubicBezTo>
                  <a:lnTo>
                    <a:pt x="17048" y="7617"/>
                  </a:lnTo>
                  <a:lnTo>
                    <a:pt x="15991" y="10290"/>
                  </a:lnTo>
                  <a:lnTo>
                    <a:pt x="16080" y="10064"/>
                  </a:lnTo>
                  <a:cubicBezTo>
                    <a:pt x="13859" y="7826"/>
                    <a:pt x="11601" y="7544"/>
                    <a:pt x="9565" y="7291"/>
                  </a:cubicBezTo>
                  <a:cubicBezTo>
                    <a:pt x="8910" y="7210"/>
                    <a:pt x="8276" y="7126"/>
                    <a:pt x="7652" y="6990"/>
                  </a:cubicBezTo>
                  <a:lnTo>
                    <a:pt x="13918" y="4456"/>
                  </a:lnTo>
                  <a:lnTo>
                    <a:pt x="12652" y="3179"/>
                  </a:lnTo>
                  <a:cubicBezTo>
                    <a:pt x="12508" y="3033"/>
                    <a:pt x="12508" y="2798"/>
                    <a:pt x="12652" y="2652"/>
                  </a:cubicBezTo>
                  <a:lnTo>
                    <a:pt x="13695" y="1598"/>
                  </a:lnTo>
                  <a:cubicBezTo>
                    <a:pt x="13840" y="1453"/>
                    <a:pt x="14073" y="1453"/>
                    <a:pt x="14217" y="1598"/>
                  </a:cubicBezTo>
                  <a:lnTo>
                    <a:pt x="19917" y="7353"/>
                  </a:lnTo>
                  <a:cubicBezTo>
                    <a:pt x="20062" y="7499"/>
                    <a:pt x="20062" y="7734"/>
                    <a:pt x="19917" y="7880"/>
                  </a:cubicBezTo>
                  <a:moveTo>
                    <a:pt x="12292" y="19639"/>
                  </a:moveTo>
                  <a:cubicBezTo>
                    <a:pt x="12200" y="19872"/>
                    <a:pt x="11999" y="20044"/>
                    <a:pt x="11756" y="20095"/>
                  </a:cubicBezTo>
                  <a:cubicBezTo>
                    <a:pt x="11700" y="20106"/>
                    <a:pt x="11643" y="20111"/>
                    <a:pt x="11587" y="20110"/>
                  </a:cubicBezTo>
                  <a:cubicBezTo>
                    <a:pt x="11400" y="20105"/>
                    <a:pt x="11219" y="20030"/>
                    <a:pt x="11084" y="19892"/>
                  </a:cubicBezTo>
                  <a:lnTo>
                    <a:pt x="1692" y="10517"/>
                  </a:lnTo>
                  <a:cubicBezTo>
                    <a:pt x="1519" y="10343"/>
                    <a:pt x="1443" y="10094"/>
                    <a:pt x="1488" y="9852"/>
                  </a:cubicBezTo>
                  <a:cubicBezTo>
                    <a:pt x="1533" y="9610"/>
                    <a:pt x="1695" y="9407"/>
                    <a:pt x="1917" y="9308"/>
                  </a:cubicBezTo>
                  <a:lnTo>
                    <a:pt x="6505" y="7453"/>
                  </a:lnTo>
                  <a:cubicBezTo>
                    <a:pt x="9597" y="8490"/>
                    <a:pt x="12689" y="7491"/>
                    <a:pt x="15781" y="10821"/>
                  </a:cubicBezTo>
                  <a:cubicBezTo>
                    <a:pt x="15781" y="10821"/>
                    <a:pt x="12292" y="19639"/>
                    <a:pt x="12292" y="19639"/>
                  </a:cubicBezTo>
                  <a:close/>
                  <a:moveTo>
                    <a:pt x="15260" y="545"/>
                  </a:moveTo>
                  <a:cubicBezTo>
                    <a:pt x="14912" y="193"/>
                    <a:pt x="14449" y="0"/>
                    <a:pt x="13956" y="0"/>
                  </a:cubicBezTo>
                  <a:cubicBezTo>
                    <a:pt x="13463" y="0"/>
                    <a:pt x="13000" y="193"/>
                    <a:pt x="12651" y="546"/>
                  </a:cubicBezTo>
                  <a:lnTo>
                    <a:pt x="11610" y="1598"/>
                  </a:lnTo>
                  <a:cubicBezTo>
                    <a:pt x="11261" y="1949"/>
                    <a:pt x="11068" y="2417"/>
                    <a:pt x="11068" y="2915"/>
                  </a:cubicBezTo>
                  <a:cubicBezTo>
                    <a:pt x="11068" y="3265"/>
                    <a:pt x="11164" y="3601"/>
                    <a:pt x="11342" y="3893"/>
                  </a:cubicBezTo>
                  <a:lnTo>
                    <a:pt x="1324" y="7944"/>
                  </a:lnTo>
                  <a:cubicBezTo>
                    <a:pt x="654" y="8241"/>
                    <a:pt x="173" y="8851"/>
                    <a:pt x="38" y="9575"/>
                  </a:cubicBezTo>
                  <a:cubicBezTo>
                    <a:pt x="-98" y="10302"/>
                    <a:pt x="130" y="11048"/>
                    <a:pt x="654" y="11576"/>
                  </a:cubicBezTo>
                  <a:lnTo>
                    <a:pt x="10041" y="20946"/>
                  </a:lnTo>
                  <a:cubicBezTo>
                    <a:pt x="10445" y="21354"/>
                    <a:pt x="10982" y="21586"/>
                    <a:pt x="11549" y="21599"/>
                  </a:cubicBezTo>
                  <a:cubicBezTo>
                    <a:pt x="11562" y="21599"/>
                    <a:pt x="11593" y="21599"/>
                    <a:pt x="11605" y="21599"/>
                  </a:cubicBezTo>
                  <a:cubicBezTo>
                    <a:pt x="11754" y="21599"/>
                    <a:pt x="11906" y="21584"/>
                    <a:pt x="12056" y="21553"/>
                  </a:cubicBezTo>
                  <a:cubicBezTo>
                    <a:pt x="12789" y="21399"/>
                    <a:pt x="13390" y="20888"/>
                    <a:pt x="13662" y="20191"/>
                  </a:cubicBezTo>
                  <a:lnTo>
                    <a:pt x="17604" y="10229"/>
                  </a:lnTo>
                  <a:cubicBezTo>
                    <a:pt x="17902" y="10426"/>
                    <a:pt x="18250" y="10532"/>
                    <a:pt x="18613" y="10532"/>
                  </a:cubicBezTo>
                  <a:cubicBezTo>
                    <a:pt x="19107" y="10532"/>
                    <a:pt x="19570" y="10338"/>
                    <a:pt x="19918" y="9986"/>
                  </a:cubicBezTo>
                  <a:lnTo>
                    <a:pt x="20957" y="8937"/>
                  </a:lnTo>
                  <a:cubicBezTo>
                    <a:pt x="21308" y="8585"/>
                    <a:pt x="21502" y="8116"/>
                    <a:pt x="21502" y="7617"/>
                  </a:cubicBezTo>
                  <a:cubicBezTo>
                    <a:pt x="21502" y="7117"/>
                    <a:pt x="21308" y="6648"/>
                    <a:pt x="20961" y="6300"/>
                  </a:cubicBezTo>
                  <a:cubicBezTo>
                    <a:pt x="20961" y="6300"/>
                    <a:pt x="15260" y="545"/>
                    <a:pt x="15260" y="545"/>
                  </a:cubicBezTo>
                  <a:close/>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0" name="AutoShape 38"/>
            <p:cNvSpPr/>
            <p:nvPr/>
          </p:nvSpPr>
          <p:spPr bwMode="auto">
            <a:xfrm>
              <a:off x="5552105" y="3033377"/>
              <a:ext cx="55563" cy="5556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4320"/>
                  </a:moveTo>
                  <a:cubicBezTo>
                    <a:pt x="14381" y="4320"/>
                    <a:pt x="17279" y="7222"/>
                    <a:pt x="17279" y="10800"/>
                  </a:cubicBezTo>
                  <a:cubicBezTo>
                    <a:pt x="17279" y="14377"/>
                    <a:pt x="14381" y="17279"/>
                    <a:pt x="10800" y="17279"/>
                  </a:cubicBezTo>
                  <a:cubicBezTo>
                    <a:pt x="7218" y="17279"/>
                    <a:pt x="4319" y="14377"/>
                    <a:pt x="4319" y="10800"/>
                  </a:cubicBezTo>
                  <a:cubicBezTo>
                    <a:pt x="4319" y="7222"/>
                    <a:pt x="7218" y="4320"/>
                    <a:pt x="10800" y="4320"/>
                  </a:cubicBezTo>
                  <a:moveTo>
                    <a:pt x="10800" y="21599"/>
                  </a:moveTo>
                  <a:cubicBezTo>
                    <a:pt x="16752" y="21599"/>
                    <a:pt x="21600" y="16756"/>
                    <a:pt x="21600" y="10800"/>
                  </a:cubicBezTo>
                  <a:cubicBezTo>
                    <a:pt x="21600" y="4843"/>
                    <a:pt x="16752" y="0"/>
                    <a:pt x="10800" y="0"/>
                  </a:cubicBezTo>
                  <a:cubicBezTo>
                    <a:pt x="4847" y="0"/>
                    <a:pt x="0" y="4843"/>
                    <a:pt x="0" y="10800"/>
                  </a:cubicBezTo>
                  <a:cubicBezTo>
                    <a:pt x="0" y="16756"/>
                    <a:pt x="4847" y="21599"/>
                    <a:pt x="10800" y="21599"/>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1" name="AutoShape 39"/>
            <p:cNvSpPr/>
            <p:nvPr/>
          </p:nvSpPr>
          <p:spPr bwMode="auto">
            <a:xfrm>
              <a:off x="5696350" y="2852417"/>
              <a:ext cx="55563" cy="571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17279"/>
                  </a:moveTo>
                  <a:cubicBezTo>
                    <a:pt x="7218" y="17279"/>
                    <a:pt x="4320" y="14377"/>
                    <a:pt x="4320" y="10800"/>
                  </a:cubicBezTo>
                  <a:cubicBezTo>
                    <a:pt x="4320" y="7222"/>
                    <a:pt x="7218" y="4320"/>
                    <a:pt x="10800" y="4320"/>
                  </a:cubicBezTo>
                  <a:cubicBezTo>
                    <a:pt x="14381" y="4320"/>
                    <a:pt x="17280" y="7222"/>
                    <a:pt x="17280" y="10800"/>
                  </a:cubicBezTo>
                  <a:cubicBezTo>
                    <a:pt x="17280" y="14377"/>
                    <a:pt x="14381" y="17279"/>
                    <a:pt x="10800" y="17279"/>
                  </a:cubicBezTo>
                  <a:moveTo>
                    <a:pt x="10800" y="0"/>
                  </a:moveTo>
                  <a:cubicBezTo>
                    <a:pt x="4847" y="0"/>
                    <a:pt x="0" y="4843"/>
                    <a:pt x="0" y="10800"/>
                  </a:cubicBezTo>
                  <a:cubicBezTo>
                    <a:pt x="0" y="16756"/>
                    <a:pt x="4847" y="21599"/>
                    <a:pt x="10800" y="21599"/>
                  </a:cubicBezTo>
                  <a:cubicBezTo>
                    <a:pt x="16752" y="21599"/>
                    <a:pt x="21600" y="16756"/>
                    <a:pt x="21600" y="10800"/>
                  </a:cubicBezTo>
                  <a:cubicBezTo>
                    <a:pt x="21600" y="4843"/>
                    <a:pt x="16752" y="0"/>
                    <a:pt x="108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2" name="AutoShape 40"/>
            <p:cNvSpPr/>
            <p:nvPr/>
          </p:nvSpPr>
          <p:spPr bwMode="auto">
            <a:xfrm>
              <a:off x="5483342" y="3020412"/>
              <a:ext cx="46038" cy="4445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5400"/>
                  </a:moveTo>
                  <a:cubicBezTo>
                    <a:pt x="13779" y="5400"/>
                    <a:pt x="16199" y="7815"/>
                    <a:pt x="16199" y="10800"/>
                  </a:cubicBezTo>
                  <a:cubicBezTo>
                    <a:pt x="16199" y="13784"/>
                    <a:pt x="13779" y="16200"/>
                    <a:pt x="10800" y="16200"/>
                  </a:cubicBezTo>
                  <a:cubicBezTo>
                    <a:pt x="7820" y="16200"/>
                    <a:pt x="5399" y="13784"/>
                    <a:pt x="5399" y="10800"/>
                  </a:cubicBezTo>
                  <a:cubicBezTo>
                    <a:pt x="5399" y="7815"/>
                    <a:pt x="7820" y="5400"/>
                    <a:pt x="10800" y="5400"/>
                  </a:cubicBezTo>
                  <a:moveTo>
                    <a:pt x="0" y="10800"/>
                  </a:moveTo>
                  <a:cubicBezTo>
                    <a:pt x="0" y="16753"/>
                    <a:pt x="4843" y="21599"/>
                    <a:pt x="10800" y="21599"/>
                  </a:cubicBezTo>
                  <a:cubicBezTo>
                    <a:pt x="16756" y="21599"/>
                    <a:pt x="21600" y="16753"/>
                    <a:pt x="21600" y="10800"/>
                  </a:cubicBezTo>
                  <a:cubicBezTo>
                    <a:pt x="21600" y="4846"/>
                    <a:pt x="16756" y="0"/>
                    <a:pt x="10800" y="0"/>
                  </a:cubicBezTo>
                  <a:cubicBezTo>
                    <a:pt x="4843" y="0"/>
                    <a:pt x="0" y="4846"/>
                    <a:pt x="0" y="1080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3" name="AutoShape 41"/>
            <p:cNvSpPr/>
            <p:nvPr/>
          </p:nvSpPr>
          <p:spPr bwMode="auto">
            <a:xfrm>
              <a:off x="5526118" y="310056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21599"/>
                  </a:moveTo>
                  <a:cubicBezTo>
                    <a:pt x="16758" y="21599"/>
                    <a:pt x="21600" y="16769"/>
                    <a:pt x="21600" y="10800"/>
                  </a:cubicBezTo>
                  <a:cubicBezTo>
                    <a:pt x="21600" y="4830"/>
                    <a:pt x="16758" y="0"/>
                    <a:pt x="10800" y="0"/>
                  </a:cubicBezTo>
                  <a:cubicBezTo>
                    <a:pt x="4841" y="0"/>
                    <a:pt x="0" y="4830"/>
                    <a:pt x="0" y="10800"/>
                  </a:cubicBezTo>
                  <a:cubicBezTo>
                    <a:pt x="0" y="16769"/>
                    <a:pt x="4841" y="21599"/>
                    <a:pt x="10800" y="21599"/>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4" name="AutoShape 42"/>
            <p:cNvSpPr/>
            <p:nvPr/>
          </p:nvSpPr>
          <p:spPr bwMode="auto">
            <a:xfrm>
              <a:off x="5707968" y="2932180"/>
              <a:ext cx="22225" cy="222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0800" y="0"/>
                  </a:moveTo>
                  <a:cubicBezTo>
                    <a:pt x="4841" y="0"/>
                    <a:pt x="0" y="4830"/>
                    <a:pt x="0" y="10800"/>
                  </a:cubicBezTo>
                  <a:cubicBezTo>
                    <a:pt x="0" y="16769"/>
                    <a:pt x="4841" y="21599"/>
                    <a:pt x="10800" y="21599"/>
                  </a:cubicBezTo>
                  <a:cubicBezTo>
                    <a:pt x="16758" y="21599"/>
                    <a:pt x="21600" y="16769"/>
                    <a:pt x="21600" y="10800"/>
                  </a:cubicBezTo>
                  <a:cubicBezTo>
                    <a:pt x="21600" y="4830"/>
                    <a:pt x="16758" y="0"/>
                    <a:pt x="108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grpSp>
        <p:nvGrpSpPr>
          <p:cNvPr id="35" name="组合 34"/>
          <p:cNvGrpSpPr/>
          <p:nvPr/>
        </p:nvGrpSpPr>
        <p:grpSpPr>
          <a:xfrm>
            <a:off x="7209694" y="2519870"/>
            <a:ext cx="223106" cy="223094"/>
            <a:chOff x="5394312" y="2141343"/>
            <a:chExt cx="359165" cy="359165"/>
          </a:xfrm>
          <a:solidFill>
            <a:srgbClr val="FDCB2A"/>
          </a:solidFill>
        </p:grpSpPr>
        <p:sp>
          <p:nvSpPr>
            <p:cNvPr id="36"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7"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8"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grpSp>
        <p:nvGrpSpPr>
          <p:cNvPr id="39" name="组合 162"/>
          <p:cNvGrpSpPr>
            <a:grpSpLocks/>
          </p:cNvGrpSpPr>
          <p:nvPr/>
        </p:nvGrpSpPr>
        <p:grpSpPr bwMode="auto">
          <a:xfrm>
            <a:off x="1330679" y="2493221"/>
            <a:ext cx="305814" cy="304450"/>
            <a:chOff x="4675188" y="1422400"/>
            <a:chExt cx="360362" cy="358775"/>
          </a:xfrm>
          <a:solidFill>
            <a:srgbClr val="FDCB2A"/>
          </a:solidFill>
        </p:grpSpPr>
        <p:sp>
          <p:nvSpPr>
            <p:cNvPr id="40" name="AutoShape 84"/>
            <p:cNvSpPr/>
            <p:nvPr/>
          </p:nvSpPr>
          <p:spPr bwMode="auto">
            <a:xfrm>
              <a:off x="4675188" y="1422400"/>
              <a:ext cx="360362" cy="35877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249" y="18900"/>
                  </a:moveTo>
                  <a:cubicBezTo>
                    <a:pt x="20249" y="19643"/>
                    <a:pt x="19644" y="20249"/>
                    <a:pt x="18899" y="20249"/>
                  </a:cubicBezTo>
                  <a:lnTo>
                    <a:pt x="2699" y="20249"/>
                  </a:lnTo>
                  <a:cubicBezTo>
                    <a:pt x="1955" y="20249"/>
                    <a:pt x="1349" y="19643"/>
                    <a:pt x="1349" y="18900"/>
                  </a:cubicBezTo>
                  <a:lnTo>
                    <a:pt x="1349" y="5400"/>
                  </a:lnTo>
                  <a:cubicBezTo>
                    <a:pt x="1349" y="5027"/>
                    <a:pt x="1652" y="4725"/>
                    <a:pt x="2024" y="4725"/>
                  </a:cubicBezTo>
                  <a:lnTo>
                    <a:pt x="2699" y="4725"/>
                  </a:lnTo>
                  <a:lnTo>
                    <a:pt x="2699" y="18225"/>
                  </a:lnTo>
                  <a:cubicBezTo>
                    <a:pt x="2699" y="18598"/>
                    <a:pt x="3001" y="18900"/>
                    <a:pt x="3374" y="18900"/>
                  </a:cubicBezTo>
                  <a:cubicBezTo>
                    <a:pt x="3748" y="18900"/>
                    <a:pt x="4049" y="18598"/>
                    <a:pt x="4049" y="18225"/>
                  </a:cubicBezTo>
                  <a:lnTo>
                    <a:pt x="4049" y="2025"/>
                  </a:lnTo>
                  <a:cubicBezTo>
                    <a:pt x="4049" y="1652"/>
                    <a:pt x="4352" y="1350"/>
                    <a:pt x="4724" y="1350"/>
                  </a:cubicBezTo>
                  <a:lnTo>
                    <a:pt x="19575" y="1350"/>
                  </a:lnTo>
                  <a:cubicBezTo>
                    <a:pt x="19947" y="1350"/>
                    <a:pt x="20249" y="1652"/>
                    <a:pt x="20249" y="2025"/>
                  </a:cubicBezTo>
                  <a:cubicBezTo>
                    <a:pt x="20249" y="2025"/>
                    <a:pt x="20249" y="18900"/>
                    <a:pt x="20249" y="18900"/>
                  </a:cubicBezTo>
                  <a:close/>
                  <a:moveTo>
                    <a:pt x="19575" y="0"/>
                  </a:moveTo>
                  <a:lnTo>
                    <a:pt x="4724" y="0"/>
                  </a:lnTo>
                  <a:cubicBezTo>
                    <a:pt x="3606" y="0"/>
                    <a:pt x="2699" y="905"/>
                    <a:pt x="2699" y="2025"/>
                  </a:cubicBezTo>
                  <a:lnTo>
                    <a:pt x="2699" y="3375"/>
                  </a:lnTo>
                  <a:lnTo>
                    <a:pt x="2024" y="3375"/>
                  </a:lnTo>
                  <a:cubicBezTo>
                    <a:pt x="906" y="3375"/>
                    <a:pt x="0" y="4280"/>
                    <a:pt x="0" y="5400"/>
                  </a:cubicBezTo>
                  <a:lnTo>
                    <a:pt x="0" y="18900"/>
                  </a:lnTo>
                  <a:cubicBezTo>
                    <a:pt x="0" y="20391"/>
                    <a:pt x="1208" y="21599"/>
                    <a:pt x="2699" y="21599"/>
                  </a:cubicBezTo>
                  <a:lnTo>
                    <a:pt x="18899" y="21599"/>
                  </a:lnTo>
                  <a:cubicBezTo>
                    <a:pt x="20391" y="21599"/>
                    <a:pt x="21600" y="20391"/>
                    <a:pt x="21600" y="18900"/>
                  </a:cubicBezTo>
                  <a:lnTo>
                    <a:pt x="21600" y="2025"/>
                  </a:lnTo>
                  <a:cubicBezTo>
                    <a:pt x="21600" y="905"/>
                    <a:pt x="20693" y="0"/>
                    <a:pt x="19575"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1" name="AutoShape 85"/>
            <p:cNvSpPr/>
            <p:nvPr/>
          </p:nvSpPr>
          <p:spPr bwMode="auto">
            <a:xfrm>
              <a:off x="4889500" y="1557338"/>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2" name="AutoShape 86"/>
            <p:cNvSpPr/>
            <p:nvPr/>
          </p:nvSpPr>
          <p:spPr bwMode="auto">
            <a:xfrm>
              <a:off x="4889500" y="1522413"/>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3" name="AutoShape 87"/>
            <p:cNvSpPr/>
            <p:nvPr/>
          </p:nvSpPr>
          <p:spPr bwMode="auto">
            <a:xfrm>
              <a:off x="4889500" y="1489075"/>
              <a:ext cx="100013" cy="127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200" y="21599"/>
                  </a:moveTo>
                  <a:lnTo>
                    <a:pt x="20400" y="21599"/>
                  </a:lnTo>
                  <a:cubicBezTo>
                    <a:pt x="21062" y="21599"/>
                    <a:pt x="21600" y="16748"/>
                    <a:pt x="21600" y="10800"/>
                  </a:cubicBezTo>
                  <a:cubicBezTo>
                    <a:pt x="21600" y="4830"/>
                    <a:pt x="21062" y="0"/>
                    <a:pt x="20400" y="0"/>
                  </a:cubicBezTo>
                  <a:lnTo>
                    <a:pt x="1200" y="0"/>
                  </a:lnTo>
                  <a:cubicBezTo>
                    <a:pt x="537" y="0"/>
                    <a:pt x="0" y="4830"/>
                    <a:pt x="0" y="10800"/>
                  </a:cubicBezTo>
                  <a:cubicBezTo>
                    <a:pt x="0" y="16748"/>
                    <a:pt x="537" y="21599"/>
                    <a:pt x="1200" y="21599"/>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4" name="AutoShape 88"/>
            <p:cNvSpPr/>
            <p:nvPr/>
          </p:nvSpPr>
          <p:spPr bwMode="auto">
            <a:xfrm>
              <a:off x="4765675"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5" name="AutoShape 89"/>
            <p:cNvSpPr/>
            <p:nvPr/>
          </p:nvSpPr>
          <p:spPr bwMode="auto">
            <a:xfrm>
              <a:off x="4765675"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6" name="AutoShape 90"/>
            <p:cNvSpPr/>
            <p:nvPr/>
          </p:nvSpPr>
          <p:spPr bwMode="auto">
            <a:xfrm>
              <a:off x="4765675"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7" name="AutoShape 91"/>
            <p:cNvSpPr/>
            <p:nvPr/>
          </p:nvSpPr>
          <p:spPr bwMode="auto">
            <a:xfrm>
              <a:off x="4889500" y="1725613"/>
              <a:ext cx="100013"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8" name="AutoShape 92"/>
            <p:cNvSpPr/>
            <p:nvPr/>
          </p:nvSpPr>
          <p:spPr bwMode="auto">
            <a:xfrm>
              <a:off x="4889500" y="1692275"/>
              <a:ext cx="100013"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49" name="AutoShape 93"/>
            <p:cNvSpPr/>
            <p:nvPr/>
          </p:nvSpPr>
          <p:spPr bwMode="auto">
            <a:xfrm>
              <a:off x="4889500" y="1658938"/>
              <a:ext cx="100013" cy="952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0400" y="0"/>
                  </a:moveTo>
                  <a:lnTo>
                    <a:pt x="1200" y="0"/>
                  </a:lnTo>
                  <a:cubicBezTo>
                    <a:pt x="537" y="0"/>
                    <a:pt x="0" y="4851"/>
                    <a:pt x="0" y="10800"/>
                  </a:cubicBezTo>
                  <a:cubicBezTo>
                    <a:pt x="0" y="16790"/>
                    <a:pt x="537" y="21599"/>
                    <a:pt x="1200" y="21599"/>
                  </a:cubicBezTo>
                  <a:lnTo>
                    <a:pt x="20400" y="21599"/>
                  </a:lnTo>
                  <a:cubicBezTo>
                    <a:pt x="21062" y="21599"/>
                    <a:pt x="21600" y="16790"/>
                    <a:pt x="21600" y="10800"/>
                  </a:cubicBezTo>
                  <a:cubicBezTo>
                    <a:pt x="21600" y="4851"/>
                    <a:pt x="21062" y="0"/>
                    <a:pt x="2040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50" name="AutoShape 94"/>
            <p:cNvSpPr/>
            <p:nvPr/>
          </p:nvSpPr>
          <p:spPr bwMode="auto">
            <a:xfrm>
              <a:off x="4765675" y="1590675"/>
              <a:ext cx="223838" cy="11113"/>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69"/>
                    <a:pt x="242" y="21599"/>
                    <a:pt x="540" y="21599"/>
                  </a:cubicBezTo>
                  <a:lnTo>
                    <a:pt x="21060" y="21599"/>
                  </a:lnTo>
                  <a:cubicBezTo>
                    <a:pt x="21357" y="21599"/>
                    <a:pt x="21600" y="16769"/>
                    <a:pt x="21600" y="10800"/>
                  </a:cubicBezTo>
                  <a:cubicBezTo>
                    <a:pt x="21600" y="4851"/>
                    <a:pt x="21357" y="0"/>
                    <a:pt x="2106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51" name="AutoShape 95"/>
            <p:cNvSpPr/>
            <p:nvPr/>
          </p:nvSpPr>
          <p:spPr bwMode="auto">
            <a:xfrm>
              <a:off x="4765675" y="1624013"/>
              <a:ext cx="223838" cy="11112"/>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21060" y="0"/>
                  </a:moveTo>
                  <a:lnTo>
                    <a:pt x="540" y="0"/>
                  </a:lnTo>
                  <a:cubicBezTo>
                    <a:pt x="242" y="0"/>
                    <a:pt x="0" y="4851"/>
                    <a:pt x="0" y="10800"/>
                  </a:cubicBezTo>
                  <a:cubicBezTo>
                    <a:pt x="0" y="16790"/>
                    <a:pt x="242" y="21599"/>
                    <a:pt x="540" y="21599"/>
                  </a:cubicBezTo>
                  <a:lnTo>
                    <a:pt x="21060" y="21599"/>
                  </a:lnTo>
                  <a:cubicBezTo>
                    <a:pt x="21357" y="21599"/>
                    <a:pt x="21600" y="16790"/>
                    <a:pt x="21600" y="10800"/>
                  </a:cubicBezTo>
                  <a:cubicBezTo>
                    <a:pt x="21600" y="4851"/>
                    <a:pt x="21357" y="0"/>
                    <a:pt x="21060" y="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52" name="AutoShape 96"/>
            <p:cNvSpPr/>
            <p:nvPr/>
          </p:nvSpPr>
          <p:spPr bwMode="auto">
            <a:xfrm>
              <a:off x="4765675" y="1466850"/>
              <a:ext cx="100013" cy="10160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4799" y="4792"/>
                  </a:moveTo>
                  <a:lnTo>
                    <a:pt x="16800" y="4792"/>
                  </a:lnTo>
                  <a:lnTo>
                    <a:pt x="16800" y="16797"/>
                  </a:lnTo>
                  <a:lnTo>
                    <a:pt x="4799" y="16797"/>
                  </a:lnTo>
                  <a:cubicBezTo>
                    <a:pt x="4799" y="16797"/>
                    <a:pt x="4799" y="4792"/>
                    <a:pt x="4799" y="4792"/>
                  </a:cubicBezTo>
                  <a:close/>
                  <a:moveTo>
                    <a:pt x="2399" y="21600"/>
                  </a:moveTo>
                  <a:lnTo>
                    <a:pt x="19199" y="21600"/>
                  </a:lnTo>
                  <a:cubicBezTo>
                    <a:pt x="20527" y="21600"/>
                    <a:pt x="21600" y="20523"/>
                    <a:pt x="21600" y="19198"/>
                  </a:cubicBezTo>
                  <a:lnTo>
                    <a:pt x="21600" y="2401"/>
                  </a:lnTo>
                  <a:cubicBezTo>
                    <a:pt x="21600" y="1076"/>
                    <a:pt x="20527" y="0"/>
                    <a:pt x="19199" y="0"/>
                  </a:cubicBezTo>
                  <a:lnTo>
                    <a:pt x="2399" y="0"/>
                  </a:lnTo>
                  <a:cubicBezTo>
                    <a:pt x="1072" y="0"/>
                    <a:pt x="0" y="1076"/>
                    <a:pt x="0" y="2401"/>
                  </a:cubicBezTo>
                  <a:lnTo>
                    <a:pt x="0" y="19198"/>
                  </a:lnTo>
                  <a:cubicBezTo>
                    <a:pt x="0" y="20523"/>
                    <a:pt x="1072" y="21600"/>
                    <a:pt x="2399" y="21600"/>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sp>
        <p:nvSpPr>
          <p:cNvPr id="53" name="AutoShape 112"/>
          <p:cNvSpPr/>
          <p:nvPr/>
        </p:nvSpPr>
        <p:spPr bwMode="auto">
          <a:xfrm>
            <a:off x="10178677" y="2470426"/>
            <a:ext cx="294773" cy="293457"/>
          </a:xfrm>
          <a:custGeom>
            <a:avLst/>
            <a:gdLst>
              <a:gd name="T0" fmla="*/ 10510 w 21020"/>
              <a:gd name="T1" fmla="*/ 10800 h 21600"/>
              <a:gd name="T2" fmla="*/ 10510 w 21020"/>
              <a:gd name="T3" fmla="*/ 10800 h 21600"/>
              <a:gd name="T4" fmla="*/ 10510 w 21020"/>
              <a:gd name="T5" fmla="*/ 10800 h 21600"/>
              <a:gd name="T6" fmla="*/ 10510 w 21020"/>
              <a:gd name="T7" fmla="*/ 10800 h 21600"/>
            </a:gdLst>
            <a:ahLst/>
            <a:cxnLst>
              <a:cxn ang="0">
                <a:pos x="T0" y="T1"/>
              </a:cxn>
              <a:cxn ang="0">
                <a:pos x="T2" y="T3"/>
              </a:cxn>
              <a:cxn ang="0">
                <a:pos x="T4" y="T5"/>
              </a:cxn>
              <a:cxn ang="0">
                <a:pos x="T6" y="T7"/>
              </a:cxn>
            </a:cxnLst>
            <a:rect l="0" t="0" r="r" b="b"/>
            <a:pathLst>
              <a:path w="21020" h="21600">
                <a:moveTo>
                  <a:pt x="18846" y="7946"/>
                </a:moveTo>
                <a:lnTo>
                  <a:pt x="17740" y="9091"/>
                </a:lnTo>
                <a:cubicBezTo>
                  <a:pt x="17740" y="8939"/>
                  <a:pt x="17758" y="8792"/>
                  <a:pt x="17744" y="8636"/>
                </a:cubicBezTo>
                <a:cubicBezTo>
                  <a:pt x="17629" y="7331"/>
                  <a:pt x="17036" y="6068"/>
                  <a:pt x="16074" y="5080"/>
                </a:cubicBezTo>
                <a:cubicBezTo>
                  <a:pt x="15004" y="3980"/>
                  <a:pt x="13585" y="3348"/>
                  <a:pt x="12180" y="3345"/>
                </a:cubicBezTo>
                <a:lnTo>
                  <a:pt x="13268" y="2218"/>
                </a:lnTo>
                <a:cubicBezTo>
                  <a:pt x="13812" y="1659"/>
                  <a:pt x="14572" y="1350"/>
                  <a:pt x="15403" y="1350"/>
                </a:cubicBezTo>
                <a:cubicBezTo>
                  <a:pt x="16460" y="1350"/>
                  <a:pt x="17546" y="1840"/>
                  <a:pt x="18381" y="2696"/>
                </a:cubicBezTo>
                <a:cubicBezTo>
                  <a:pt x="19165" y="3500"/>
                  <a:pt x="19631" y="4499"/>
                  <a:pt x="19698" y="5510"/>
                </a:cubicBezTo>
                <a:cubicBezTo>
                  <a:pt x="19760" y="6453"/>
                  <a:pt x="19457" y="7317"/>
                  <a:pt x="18846" y="7946"/>
                </a:cubicBezTo>
                <a:moveTo>
                  <a:pt x="5828" y="19329"/>
                </a:moveTo>
                <a:cubicBezTo>
                  <a:pt x="5813" y="18424"/>
                  <a:pt x="5454" y="17481"/>
                  <a:pt x="4730" y="16739"/>
                </a:cubicBezTo>
                <a:cubicBezTo>
                  <a:pt x="4046" y="16034"/>
                  <a:pt x="3150" y="15628"/>
                  <a:pt x="2257" y="15592"/>
                </a:cubicBezTo>
                <a:lnTo>
                  <a:pt x="2911" y="13157"/>
                </a:lnTo>
                <a:cubicBezTo>
                  <a:pt x="2959" y="12995"/>
                  <a:pt x="3052" y="12835"/>
                  <a:pt x="3168" y="12695"/>
                </a:cubicBezTo>
                <a:cubicBezTo>
                  <a:pt x="4485" y="11726"/>
                  <a:pt x="6512" y="12012"/>
                  <a:pt x="7920" y="13460"/>
                </a:cubicBezTo>
                <a:cubicBezTo>
                  <a:pt x="9409" y="14990"/>
                  <a:pt x="9639" y="17230"/>
                  <a:pt x="8492" y="18568"/>
                </a:cubicBezTo>
                <a:cubicBezTo>
                  <a:pt x="8416" y="18609"/>
                  <a:pt x="8339" y="18648"/>
                  <a:pt x="8256" y="18675"/>
                </a:cubicBezTo>
                <a:cubicBezTo>
                  <a:pt x="8256" y="18675"/>
                  <a:pt x="5828" y="19329"/>
                  <a:pt x="5828" y="19329"/>
                </a:cubicBezTo>
                <a:close/>
                <a:moveTo>
                  <a:pt x="2737" y="20164"/>
                </a:moveTo>
                <a:cubicBezTo>
                  <a:pt x="2665" y="20181"/>
                  <a:pt x="2443" y="20239"/>
                  <a:pt x="2291" y="20249"/>
                </a:cubicBezTo>
                <a:cubicBezTo>
                  <a:pt x="1751" y="20244"/>
                  <a:pt x="1313" y="19792"/>
                  <a:pt x="1313" y="19237"/>
                </a:cubicBezTo>
                <a:cubicBezTo>
                  <a:pt x="1321" y="19124"/>
                  <a:pt x="1365" y="18929"/>
                  <a:pt x="1380" y="18857"/>
                </a:cubicBezTo>
                <a:lnTo>
                  <a:pt x="2071" y="16283"/>
                </a:lnTo>
                <a:cubicBezTo>
                  <a:pt x="2822" y="16261"/>
                  <a:pt x="3630" y="16562"/>
                  <a:pt x="4265" y="17215"/>
                </a:cubicBezTo>
                <a:cubicBezTo>
                  <a:pt x="4911" y="17878"/>
                  <a:pt x="5214" y="18725"/>
                  <a:pt x="5181" y="19504"/>
                </a:cubicBezTo>
                <a:cubicBezTo>
                  <a:pt x="5181" y="19504"/>
                  <a:pt x="2737" y="20164"/>
                  <a:pt x="2737" y="20164"/>
                </a:cubicBezTo>
                <a:close/>
                <a:moveTo>
                  <a:pt x="6888" y="11179"/>
                </a:moveTo>
                <a:cubicBezTo>
                  <a:pt x="6280" y="10927"/>
                  <a:pt x="5642" y="10783"/>
                  <a:pt x="5004" y="10774"/>
                </a:cubicBezTo>
                <a:lnTo>
                  <a:pt x="10063" y="5536"/>
                </a:lnTo>
                <a:cubicBezTo>
                  <a:pt x="10838" y="4759"/>
                  <a:pt x="11966" y="4536"/>
                  <a:pt x="13077" y="4819"/>
                </a:cubicBezTo>
                <a:cubicBezTo>
                  <a:pt x="13077" y="4819"/>
                  <a:pt x="6888" y="11179"/>
                  <a:pt x="6888" y="11179"/>
                </a:cubicBezTo>
                <a:close/>
                <a:moveTo>
                  <a:pt x="9717" y="13672"/>
                </a:moveTo>
                <a:cubicBezTo>
                  <a:pt x="9473" y="13258"/>
                  <a:pt x="9194" y="12859"/>
                  <a:pt x="8848" y="12505"/>
                </a:cubicBezTo>
                <a:cubicBezTo>
                  <a:pt x="8447" y="12093"/>
                  <a:pt x="7986" y="11770"/>
                  <a:pt x="7507" y="11498"/>
                </a:cubicBezTo>
                <a:lnTo>
                  <a:pt x="13767" y="5064"/>
                </a:lnTo>
                <a:cubicBezTo>
                  <a:pt x="14259" y="5288"/>
                  <a:pt x="14729" y="5607"/>
                  <a:pt x="15145" y="6035"/>
                </a:cubicBezTo>
                <a:cubicBezTo>
                  <a:pt x="15500" y="6398"/>
                  <a:pt x="15775" y="6806"/>
                  <a:pt x="15987" y="7229"/>
                </a:cubicBezTo>
                <a:cubicBezTo>
                  <a:pt x="15987" y="7229"/>
                  <a:pt x="9717" y="13672"/>
                  <a:pt x="9717" y="13672"/>
                </a:cubicBezTo>
                <a:close/>
                <a:moveTo>
                  <a:pt x="10519" y="16061"/>
                </a:moveTo>
                <a:cubicBezTo>
                  <a:pt x="10465" y="15452"/>
                  <a:pt x="10298" y="14854"/>
                  <a:pt x="10047" y="14288"/>
                </a:cubicBezTo>
                <a:lnTo>
                  <a:pt x="16257" y="7906"/>
                </a:lnTo>
                <a:cubicBezTo>
                  <a:pt x="16637" y="9140"/>
                  <a:pt x="16442" y="10429"/>
                  <a:pt x="15610" y="11284"/>
                </a:cubicBezTo>
                <a:cubicBezTo>
                  <a:pt x="15604" y="11290"/>
                  <a:pt x="15598" y="11293"/>
                  <a:pt x="15593" y="11298"/>
                </a:cubicBezTo>
                <a:lnTo>
                  <a:pt x="15602" y="11306"/>
                </a:lnTo>
                <a:lnTo>
                  <a:pt x="10525" y="16565"/>
                </a:lnTo>
                <a:cubicBezTo>
                  <a:pt x="10527" y="16397"/>
                  <a:pt x="10534" y="16232"/>
                  <a:pt x="10519" y="16061"/>
                </a:cubicBezTo>
                <a:moveTo>
                  <a:pt x="19308" y="1741"/>
                </a:moveTo>
                <a:cubicBezTo>
                  <a:pt x="18228" y="632"/>
                  <a:pt x="16805" y="0"/>
                  <a:pt x="15403" y="0"/>
                </a:cubicBezTo>
                <a:cubicBezTo>
                  <a:pt x="14220" y="0"/>
                  <a:pt x="13131" y="450"/>
                  <a:pt x="12335" y="1266"/>
                </a:cubicBezTo>
                <a:lnTo>
                  <a:pt x="9138" y="4577"/>
                </a:lnTo>
                <a:cubicBezTo>
                  <a:pt x="9129" y="4585"/>
                  <a:pt x="9118" y="4592"/>
                  <a:pt x="9108" y="4602"/>
                </a:cubicBezTo>
                <a:cubicBezTo>
                  <a:pt x="9103" y="4608"/>
                  <a:pt x="9100" y="4614"/>
                  <a:pt x="9095" y="4620"/>
                </a:cubicBezTo>
                <a:lnTo>
                  <a:pt x="9096" y="4621"/>
                </a:lnTo>
                <a:lnTo>
                  <a:pt x="2310" y="11647"/>
                </a:lnTo>
                <a:cubicBezTo>
                  <a:pt x="1998" y="11966"/>
                  <a:pt x="1771" y="12364"/>
                  <a:pt x="1645" y="12797"/>
                </a:cubicBezTo>
                <a:lnTo>
                  <a:pt x="102" y="18541"/>
                </a:lnTo>
                <a:cubicBezTo>
                  <a:pt x="100" y="18557"/>
                  <a:pt x="0" y="19008"/>
                  <a:pt x="0" y="19237"/>
                </a:cubicBezTo>
                <a:cubicBezTo>
                  <a:pt x="0" y="20541"/>
                  <a:pt x="1030" y="21599"/>
                  <a:pt x="2302" y="21599"/>
                </a:cubicBezTo>
                <a:cubicBezTo>
                  <a:pt x="2554" y="21599"/>
                  <a:pt x="3044" y="21475"/>
                  <a:pt x="3062" y="21473"/>
                </a:cubicBezTo>
                <a:lnTo>
                  <a:pt x="8630" y="19969"/>
                </a:lnTo>
                <a:cubicBezTo>
                  <a:pt x="9054" y="19839"/>
                  <a:pt x="9439" y="19604"/>
                  <a:pt x="9750" y="19283"/>
                </a:cubicBezTo>
                <a:lnTo>
                  <a:pt x="19776" y="8899"/>
                </a:lnTo>
                <a:cubicBezTo>
                  <a:pt x="21600" y="7023"/>
                  <a:pt x="21394" y="3881"/>
                  <a:pt x="19308" y="1741"/>
                </a:cubicBezTo>
              </a:path>
            </a:pathLst>
          </a:custGeom>
          <a:solidFill>
            <a:srgbClr val="FDCB2A"/>
          </a:solidFill>
          <a:ln>
            <a:noFill/>
          </a:ln>
          <a:effectLst/>
        </p:spPr>
        <p:txBody>
          <a:bodyPr lIns="25396" tIns="25396" rIns="25396" bIns="25396"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Tree>
    <p:extLst>
      <p:ext uri="{BB962C8B-B14F-4D97-AF65-F5344CB8AC3E}">
        <p14:creationId xmlns:p14="http://schemas.microsoft.com/office/powerpoint/2010/main" xmlns="" val="99780654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53"/>
                                        </p:tgtEl>
                                        <p:attrNameLst>
                                          <p:attrName>style.visibility</p:attrName>
                                        </p:attrNameLst>
                                      </p:cBhvr>
                                      <p:to>
                                        <p:strVal val="visible"/>
                                      </p:to>
                                    </p:set>
                                    <p:anim calcmode="lin" valueType="num">
                                      <p:cBhvr additive="base">
                                        <p:cTn id="11" dur="500" fill="hold"/>
                                        <p:tgtEl>
                                          <p:spTgt spid="53"/>
                                        </p:tgtEl>
                                        <p:attrNameLst>
                                          <p:attrName>ppt_x</p:attrName>
                                        </p:attrNameLst>
                                      </p:cBhvr>
                                      <p:tavLst>
                                        <p:tav tm="0">
                                          <p:val>
                                            <p:strVal val="0-#ppt_w/2"/>
                                          </p:val>
                                        </p:tav>
                                        <p:tav tm="100000">
                                          <p:val>
                                            <p:strVal val="#ppt_x"/>
                                          </p:val>
                                        </p:tav>
                                      </p:tavLst>
                                    </p:anim>
                                    <p:anim calcmode="lin" valueType="num">
                                      <p:cBhvr additive="base">
                                        <p:cTn id="12" dur="500" fill="hold"/>
                                        <p:tgtEl>
                                          <p:spTgt spid="53"/>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500" fill="hold"/>
                                        <p:tgtEl>
                                          <p:spTgt spid="12"/>
                                        </p:tgtEl>
                                        <p:attrNameLst>
                                          <p:attrName>ppt_x</p:attrName>
                                        </p:attrNameLst>
                                      </p:cBhvr>
                                      <p:tavLst>
                                        <p:tav tm="0">
                                          <p:val>
                                            <p:strVal val="0-#ppt_w/2"/>
                                          </p:val>
                                        </p:tav>
                                        <p:tav tm="100000">
                                          <p:val>
                                            <p:strVal val="#ppt_x"/>
                                          </p:val>
                                        </p:tav>
                                      </p:tavLst>
                                    </p:anim>
                                    <p:anim calcmode="lin" valueType="num">
                                      <p:cBhvr additive="base">
                                        <p:cTn id="18" dur="500" fill="hold"/>
                                        <p:tgtEl>
                                          <p:spTgt spid="12"/>
                                        </p:tgtEl>
                                        <p:attrNameLst>
                                          <p:attrName>ppt_y</p:attrName>
                                        </p:attrNameLst>
                                      </p:cBhvr>
                                      <p:tavLst>
                                        <p:tav tm="0">
                                          <p:val>
                                            <p:strVal val="#ppt_y"/>
                                          </p:val>
                                        </p:tav>
                                        <p:tav tm="100000">
                                          <p:val>
                                            <p:strVal val="#ppt_y"/>
                                          </p:val>
                                        </p:tav>
                                      </p:tavLst>
                                    </p:anim>
                                  </p:childTnLst>
                                </p:cTn>
                              </p:par>
                              <p:par>
                                <p:cTn id="19" presetID="2" presetClass="entr" presetSubtype="8"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anim calcmode="lin" valueType="num">
                                      <p:cBhvr additive="base">
                                        <p:cTn id="21" dur="500" fill="hold"/>
                                        <p:tgtEl>
                                          <p:spTgt spid="18"/>
                                        </p:tgtEl>
                                        <p:attrNameLst>
                                          <p:attrName>ppt_x</p:attrName>
                                        </p:attrNameLst>
                                      </p:cBhvr>
                                      <p:tavLst>
                                        <p:tav tm="0">
                                          <p:val>
                                            <p:strVal val="0-#ppt_w/2"/>
                                          </p:val>
                                        </p:tav>
                                        <p:tav tm="100000">
                                          <p:val>
                                            <p:strVal val="#ppt_x"/>
                                          </p:val>
                                        </p:tav>
                                      </p:tavLst>
                                    </p:anim>
                                    <p:anim calcmode="lin" valueType="num">
                                      <p:cBhvr additive="base">
                                        <p:cTn id="22" dur="500" fill="hold"/>
                                        <p:tgtEl>
                                          <p:spTgt spid="18"/>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additive="base">
                                        <p:cTn id="25" dur="500" fill="hold"/>
                                        <p:tgtEl>
                                          <p:spTgt spid="19"/>
                                        </p:tgtEl>
                                        <p:attrNameLst>
                                          <p:attrName>ppt_x</p:attrName>
                                        </p:attrNameLst>
                                      </p:cBhvr>
                                      <p:tavLst>
                                        <p:tav tm="0">
                                          <p:val>
                                            <p:strVal val="0-#ppt_w/2"/>
                                          </p:val>
                                        </p:tav>
                                        <p:tav tm="100000">
                                          <p:val>
                                            <p:strVal val="#ppt_x"/>
                                          </p:val>
                                        </p:tav>
                                      </p:tavLst>
                                    </p:anim>
                                    <p:anim calcmode="lin" valueType="num">
                                      <p:cBhvr additive="base">
                                        <p:cTn id="26" dur="500" fill="hold"/>
                                        <p:tgtEl>
                                          <p:spTgt spid="19"/>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additive="base">
                                        <p:cTn id="29" dur="500" fill="hold"/>
                                        <p:tgtEl>
                                          <p:spTgt spid="35"/>
                                        </p:tgtEl>
                                        <p:attrNameLst>
                                          <p:attrName>ppt_x</p:attrName>
                                        </p:attrNameLst>
                                      </p:cBhvr>
                                      <p:tavLst>
                                        <p:tav tm="0">
                                          <p:val>
                                            <p:strVal val="0-#ppt_w/2"/>
                                          </p:val>
                                        </p:tav>
                                        <p:tav tm="100000">
                                          <p:val>
                                            <p:strVal val="#ppt_x"/>
                                          </p:val>
                                        </p:tav>
                                      </p:tavLst>
                                    </p:anim>
                                    <p:anim calcmode="lin" valueType="num">
                                      <p:cBhvr additive="base">
                                        <p:cTn id="30" dur="500" fill="hold"/>
                                        <p:tgtEl>
                                          <p:spTgt spid="35"/>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8"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additive="base">
                                        <p:cTn id="35" dur="500" fill="hold"/>
                                        <p:tgtEl>
                                          <p:spTgt spid="11"/>
                                        </p:tgtEl>
                                        <p:attrNameLst>
                                          <p:attrName>ppt_x</p:attrName>
                                        </p:attrNameLst>
                                      </p:cBhvr>
                                      <p:tavLst>
                                        <p:tav tm="0">
                                          <p:val>
                                            <p:strVal val="0-#ppt_w/2"/>
                                          </p:val>
                                        </p:tav>
                                        <p:tav tm="100000">
                                          <p:val>
                                            <p:strVal val="#ppt_x"/>
                                          </p:val>
                                        </p:tav>
                                      </p:tavLst>
                                    </p:anim>
                                    <p:anim calcmode="lin" valueType="num">
                                      <p:cBhvr additive="base">
                                        <p:cTn id="36" dur="500" fill="hold"/>
                                        <p:tgtEl>
                                          <p:spTgt spid="11"/>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additive="base">
                                        <p:cTn id="39" dur="500" fill="hold"/>
                                        <p:tgtEl>
                                          <p:spTgt spid="16"/>
                                        </p:tgtEl>
                                        <p:attrNameLst>
                                          <p:attrName>ppt_x</p:attrName>
                                        </p:attrNameLst>
                                      </p:cBhvr>
                                      <p:tavLst>
                                        <p:tav tm="0">
                                          <p:val>
                                            <p:strVal val="0-#ppt_w/2"/>
                                          </p:val>
                                        </p:tav>
                                        <p:tav tm="100000">
                                          <p:val>
                                            <p:strVal val="#ppt_x"/>
                                          </p:val>
                                        </p:tav>
                                      </p:tavLst>
                                    </p:anim>
                                    <p:anim calcmode="lin" valueType="num">
                                      <p:cBhvr additive="base">
                                        <p:cTn id="40" dur="500" fill="hold"/>
                                        <p:tgtEl>
                                          <p:spTgt spid="16"/>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additive="base">
                                        <p:cTn id="43" dur="500" fill="hold"/>
                                        <p:tgtEl>
                                          <p:spTgt spid="17"/>
                                        </p:tgtEl>
                                        <p:attrNameLst>
                                          <p:attrName>ppt_x</p:attrName>
                                        </p:attrNameLst>
                                      </p:cBhvr>
                                      <p:tavLst>
                                        <p:tav tm="0">
                                          <p:val>
                                            <p:strVal val="0-#ppt_w/2"/>
                                          </p:val>
                                        </p:tav>
                                        <p:tav tm="100000">
                                          <p:val>
                                            <p:strVal val="#ppt_x"/>
                                          </p:val>
                                        </p:tav>
                                      </p:tavLst>
                                    </p:anim>
                                    <p:anim calcmode="lin" valueType="num">
                                      <p:cBhvr additive="base">
                                        <p:cTn id="44" dur="500" fill="hold"/>
                                        <p:tgtEl>
                                          <p:spTgt spid="17"/>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additive="base">
                                        <p:cTn id="47" dur="500" fill="hold"/>
                                        <p:tgtEl>
                                          <p:spTgt spid="28"/>
                                        </p:tgtEl>
                                        <p:attrNameLst>
                                          <p:attrName>ppt_x</p:attrName>
                                        </p:attrNameLst>
                                      </p:cBhvr>
                                      <p:tavLst>
                                        <p:tav tm="0">
                                          <p:val>
                                            <p:strVal val="0-#ppt_w/2"/>
                                          </p:val>
                                        </p:tav>
                                        <p:tav tm="100000">
                                          <p:val>
                                            <p:strVal val="#ppt_x"/>
                                          </p:val>
                                        </p:tav>
                                      </p:tavLst>
                                    </p:anim>
                                    <p:anim calcmode="lin" valueType="num">
                                      <p:cBhvr additive="base">
                                        <p:cTn id="48" dur="50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8" fill="hold" grpId="0" nodeType="clickEffect">
                                  <p:stCondLst>
                                    <p:cond delay="0"/>
                                  </p:stCondLst>
                                  <p:childTnLst>
                                    <p:set>
                                      <p:cBhvr>
                                        <p:cTn id="52" dur="1" fill="hold">
                                          <p:stCondLst>
                                            <p:cond delay="0"/>
                                          </p:stCondLst>
                                        </p:cTn>
                                        <p:tgtEl>
                                          <p:spTgt spid="10"/>
                                        </p:tgtEl>
                                        <p:attrNameLst>
                                          <p:attrName>style.visibility</p:attrName>
                                        </p:attrNameLst>
                                      </p:cBhvr>
                                      <p:to>
                                        <p:strVal val="visible"/>
                                      </p:to>
                                    </p:set>
                                    <p:anim calcmode="lin" valueType="num">
                                      <p:cBhvr additive="base">
                                        <p:cTn id="53" dur="500" fill="hold"/>
                                        <p:tgtEl>
                                          <p:spTgt spid="10"/>
                                        </p:tgtEl>
                                        <p:attrNameLst>
                                          <p:attrName>ppt_x</p:attrName>
                                        </p:attrNameLst>
                                      </p:cBhvr>
                                      <p:tavLst>
                                        <p:tav tm="0">
                                          <p:val>
                                            <p:strVal val="0-#ppt_w/2"/>
                                          </p:val>
                                        </p:tav>
                                        <p:tav tm="100000">
                                          <p:val>
                                            <p:strVal val="#ppt_x"/>
                                          </p:val>
                                        </p:tav>
                                      </p:tavLst>
                                    </p:anim>
                                    <p:anim calcmode="lin" valueType="num">
                                      <p:cBhvr additive="base">
                                        <p:cTn id="54" dur="500" fill="hold"/>
                                        <p:tgtEl>
                                          <p:spTgt spid="10"/>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14"/>
                                        </p:tgtEl>
                                        <p:attrNameLst>
                                          <p:attrName>style.visibility</p:attrName>
                                        </p:attrNameLst>
                                      </p:cBhvr>
                                      <p:to>
                                        <p:strVal val="visible"/>
                                      </p:to>
                                    </p:set>
                                    <p:anim calcmode="lin" valueType="num">
                                      <p:cBhvr additive="base">
                                        <p:cTn id="57" dur="500" fill="hold"/>
                                        <p:tgtEl>
                                          <p:spTgt spid="14"/>
                                        </p:tgtEl>
                                        <p:attrNameLst>
                                          <p:attrName>ppt_x</p:attrName>
                                        </p:attrNameLst>
                                      </p:cBhvr>
                                      <p:tavLst>
                                        <p:tav tm="0">
                                          <p:val>
                                            <p:strVal val="0-#ppt_w/2"/>
                                          </p:val>
                                        </p:tav>
                                        <p:tav tm="100000">
                                          <p:val>
                                            <p:strVal val="#ppt_x"/>
                                          </p:val>
                                        </p:tav>
                                      </p:tavLst>
                                    </p:anim>
                                    <p:anim calcmode="lin" valueType="num">
                                      <p:cBhvr additive="base">
                                        <p:cTn id="58" dur="500" fill="hold"/>
                                        <p:tgtEl>
                                          <p:spTgt spid="1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additive="base">
                                        <p:cTn id="61" dur="500" fill="hold"/>
                                        <p:tgtEl>
                                          <p:spTgt spid="15"/>
                                        </p:tgtEl>
                                        <p:attrNameLst>
                                          <p:attrName>ppt_x</p:attrName>
                                        </p:attrNameLst>
                                      </p:cBhvr>
                                      <p:tavLst>
                                        <p:tav tm="0">
                                          <p:val>
                                            <p:strVal val="0-#ppt_w/2"/>
                                          </p:val>
                                        </p:tav>
                                        <p:tav tm="100000">
                                          <p:val>
                                            <p:strVal val="#ppt_x"/>
                                          </p:val>
                                        </p:tav>
                                      </p:tavLst>
                                    </p:anim>
                                    <p:anim calcmode="lin" valueType="num">
                                      <p:cBhvr additive="base">
                                        <p:cTn id="62" dur="500" fill="hold"/>
                                        <p:tgtEl>
                                          <p:spTgt spid="15"/>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39"/>
                                        </p:tgtEl>
                                        <p:attrNameLst>
                                          <p:attrName>style.visibility</p:attrName>
                                        </p:attrNameLst>
                                      </p:cBhvr>
                                      <p:to>
                                        <p:strVal val="visible"/>
                                      </p:to>
                                    </p:set>
                                    <p:anim calcmode="lin" valueType="num">
                                      <p:cBhvr additive="base">
                                        <p:cTn id="65" dur="500" fill="hold"/>
                                        <p:tgtEl>
                                          <p:spTgt spid="39"/>
                                        </p:tgtEl>
                                        <p:attrNameLst>
                                          <p:attrName>ppt_x</p:attrName>
                                        </p:attrNameLst>
                                      </p:cBhvr>
                                      <p:tavLst>
                                        <p:tav tm="0">
                                          <p:val>
                                            <p:strVal val="0-#ppt_w/2"/>
                                          </p:val>
                                        </p:tav>
                                        <p:tav tm="100000">
                                          <p:val>
                                            <p:strVal val="#ppt_x"/>
                                          </p:val>
                                        </p:tav>
                                      </p:tavLst>
                                    </p:anim>
                                    <p:anim calcmode="lin" valueType="num">
                                      <p:cBhvr additive="base">
                                        <p:cTn id="66"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42" presetClass="entr" presetSubtype="0" fill="hold" grpId="0" nodeType="click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1000"/>
                                        <p:tgtEl>
                                          <p:spTgt spid="20"/>
                                        </p:tgtEl>
                                      </p:cBhvr>
                                    </p:animEffect>
                                    <p:anim calcmode="lin" valueType="num">
                                      <p:cBhvr>
                                        <p:cTn id="72" dur="1000" fill="hold"/>
                                        <p:tgtEl>
                                          <p:spTgt spid="20"/>
                                        </p:tgtEl>
                                        <p:attrNameLst>
                                          <p:attrName>ppt_x</p:attrName>
                                        </p:attrNameLst>
                                      </p:cBhvr>
                                      <p:tavLst>
                                        <p:tav tm="0">
                                          <p:val>
                                            <p:strVal val="#ppt_x"/>
                                          </p:val>
                                        </p:tav>
                                        <p:tav tm="100000">
                                          <p:val>
                                            <p:strVal val="#ppt_x"/>
                                          </p:val>
                                        </p:tav>
                                      </p:tavLst>
                                    </p:anim>
                                    <p:anim calcmode="lin" valueType="num">
                                      <p:cBhvr>
                                        <p:cTn id="73" dur="1000" fill="hold"/>
                                        <p:tgtEl>
                                          <p:spTgt spid="2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1000"/>
                                        <p:tgtEl>
                                          <p:spTgt spid="21"/>
                                        </p:tgtEl>
                                      </p:cBhvr>
                                    </p:animEffect>
                                    <p:anim calcmode="lin" valueType="num">
                                      <p:cBhvr>
                                        <p:cTn id="77" dur="1000" fill="hold"/>
                                        <p:tgtEl>
                                          <p:spTgt spid="21"/>
                                        </p:tgtEl>
                                        <p:attrNameLst>
                                          <p:attrName>ppt_x</p:attrName>
                                        </p:attrNameLst>
                                      </p:cBhvr>
                                      <p:tavLst>
                                        <p:tav tm="0">
                                          <p:val>
                                            <p:strVal val="#ppt_x"/>
                                          </p:val>
                                        </p:tav>
                                        <p:tav tm="100000">
                                          <p:val>
                                            <p:strVal val="#ppt_x"/>
                                          </p:val>
                                        </p:tav>
                                      </p:tavLst>
                                    </p:anim>
                                    <p:anim calcmode="lin" valueType="num">
                                      <p:cBhvr>
                                        <p:cTn id="7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grpId="0" nodeType="click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1000"/>
                                        <p:tgtEl>
                                          <p:spTgt spid="22"/>
                                        </p:tgtEl>
                                      </p:cBhvr>
                                    </p:animEffect>
                                    <p:anim calcmode="lin" valueType="num">
                                      <p:cBhvr>
                                        <p:cTn id="84" dur="1000" fill="hold"/>
                                        <p:tgtEl>
                                          <p:spTgt spid="22"/>
                                        </p:tgtEl>
                                        <p:attrNameLst>
                                          <p:attrName>ppt_x</p:attrName>
                                        </p:attrNameLst>
                                      </p:cBhvr>
                                      <p:tavLst>
                                        <p:tav tm="0">
                                          <p:val>
                                            <p:strVal val="#ppt_x"/>
                                          </p:val>
                                        </p:tav>
                                        <p:tav tm="100000">
                                          <p:val>
                                            <p:strVal val="#ppt_x"/>
                                          </p:val>
                                        </p:tav>
                                      </p:tavLst>
                                    </p:anim>
                                    <p:anim calcmode="lin" valueType="num">
                                      <p:cBhvr>
                                        <p:cTn id="85" dur="1000" fill="hold"/>
                                        <p:tgtEl>
                                          <p:spTgt spid="2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42" presetClass="entr" presetSubtype="0" fill="hold" grpId="0" nodeType="click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fade">
                                      <p:cBhvr>
                                        <p:cTn id="95" dur="1000"/>
                                        <p:tgtEl>
                                          <p:spTgt spid="24"/>
                                        </p:tgtEl>
                                      </p:cBhvr>
                                    </p:animEffect>
                                    <p:anim calcmode="lin" valueType="num">
                                      <p:cBhvr>
                                        <p:cTn id="96" dur="1000" fill="hold"/>
                                        <p:tgtEl>
                                          <p:spTgt spid="24"/>
                                        </p:tgtEl>
                                        <p:attrNameLst>
                                          <p:attrName>ppt_x</p:attrName>
                                        </p:attrNameLst>
                                      </p:cBhvr>
                                      <p:tavLst>
                                        <p:tav tm="0">
                                          <p:val>
                                            <p:strVal val="#ppt_x"/>
                                          </p:val>
                                        </p:tav>
                                        <p:tav tm="100000">
                                          <p:val>
                                            <p:strVal val="#ppt_x"/>
                                          </p:val>
                                        </p:tav>
                                      </p:tavLst>
                                    </p:anim>
                                    <p:anim calcmode="lin" valueType="num">
                                      <p:cBhvr>
                                        <p:cTn id="97" dur="1000" fill="hold"/>
                                        <p:tgtEl>
                                          <p:spTgt spid="24"/>
                                        </p:tgtEl>
                                        <p:attrNameLst>
                                          <p:attrName>ppt_y</p:attrName>
                                        </p:attrNameLst>
                                      </p:cBhvr>
                                      <p:tavLst>
                                        <p:tav tm="0">
                                          <p:val>
                                            <p:strVal val="#ppt_y+.1"/>
                                          </p:val>
                                        </p:tav>
                                        <p:tav tm="100000">
                                          <p:val>
                                            <p:strVal val="#ppt_y"/>
                                          </p:val>
                                        </p:tav>
                                      </p:tavLst>
                                    </p:anim>
                                  </p:childTnLst>
                                </p:cTn>
                              </p:par>
                              <p:par>
                                <p:cTn id="98" presetID="42" presetClass="entr" presetSubtype="0" fill="hold" grpId="0" nodeType="withEffect">
                                  <p:stCondLst>
                                    <p:cond delay="0"/>
                                  </p:stCondLst>
                                  <p:childTnLst>
                                    <p:set>
                                      <p:cBhvr>
                                        <p:cTn id="99" dur="1" fill="hold">
                                          <p:stCondLst>
                                            <p:cond delay="0"/>
                                          </p:stCondLst>
                                        </p:cTn>
                                        <p:tgtEl>
                                          <p:spTgt spid="25"/>
                                        </p:tgtEl>
                                        <p:attrNameLst>
                                          <p:attrName>style.visibility</p:attrName>
                                        </p:attrNameLst>
                                      </p:cBhvr>
                                      <p:to>
                                        <p:strVal val="visible"/>
                                      </p:to>
                                    </p:set>
                                    <p:animEffect transition="in" filter="fade">
                                      <p:cBhvr>
                                        <p:cTn id="100" dur="1000"/>
                                        <p:tgtEl>
                                          <p:spTgt spid="25"/>
                                        </p:tgtEl>
                                      </p:cBhvr>
                                    </p:animEffect>
                                    <p:anim calcmode="lin" valueType="num">
                                      <p:cBhvr>
                                        <p:cTn id="101" dur="1000" fill="hold"/>
                                        <p:tgtEl>
                                          <p:spTgt spid="25"/>
                                        </p:tgtEl>
                                        <p:attrNameLst>
                                          <p:attrName>ppt_x</p:attrName>
                                        </p:attrNameLst>
                                      </p:cBhvr>
                                      <p:tavLst>
                                        <p:tav tm="0">
                                          <p:val>
                                            <p:strVal val="#ppt_x"/>
                                          </p:val>
                                        </p:tav>
                                        <p:tav tm="100000">
                                          <p:val>
                                            <p:strVal val="#ppt_x"/>
                                          </p:val>
                                        </p:tav>
                                      </p:tavLst>
                                    </p:anim>
                                    <p:anim calcmode="lin" valueType="num">
                                      <p:cBhvr>
                                        <p:cTn id="10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03" fill="hold">
                      <p:stCondLst>
                        <p:cond delay="indefinite"/>
                      </p:stCondLst>
                      <p:childTnLst>
                        <p:par>
                          <p:cTn id="104" fill="hold">
                            <p:stCondLst>
                              <p:cond delay="0"/>
                            </p:stCondLst>
                            <p:childTnLst>
                              <p:par>
                                <p:cTn id="105" presetID="42" presetClass="entr" presetSubtype="0" fill="hold" grpId="0" nodeType="clickEffect">
                                  <p:stCondLst>
                                    <p:cond delay="0"/>
                                  </p:stCondLst>
                                  <p:childTnLst>
                                    <p:set>
                                      <p:cBhvr>
                                        <p:cTn id="106" dur="1" fill="hold">
                                          <p:stCondLst>
                                            <p:cond delay="0"/>
                                          </p:stCondLst>
                                        </p:cTn>
                                        <p:tgtEl>
                                          <p:spTgt spid="26"/>
                                        </p:tgtEl>
                                        <p:attrNameLst>
                                          <p:attrName>style.visibility</p:attrName>
                                        </p:attrNameLst>
                                      </p:cBhvr>
                                      <p:to>
                                        <p:strVal val="visible"/>
                                      </p:to>
                                    </p:set>
                                    <p:animEffect transition="in" filter="fade">
                                      <p:cBhvr>
                                        <p:cTn id="107" dur="1000"/>
                                        <p:tgtEl>
                                          <p:spTgt spid="26"/>
                                        </p:tgtEl>
                                      </p:cBhvr>
                                    </p:animEffect>
                                    <p:anim calcmode="lin" valueType="num">
                                      <p:cBhvr>
                                        <p:cTn id="108" dur="1000" fill="hold"/>
                                        <p:tgtEl>
                                          <p:spTgt spid="26"/>
                                        </p:tgtEl>
                                        <p:attrNameLst>
                                          <p:attrName>ppt_x</p:attrName>
                                        </p:attrNameLst>
                                      </p:cBhvr>
                                      <p:tavLst>
                                        <p:tav tm="0">
                                          <p:val>
                                            <p:strVal val="#ppt_x"/>
                                          </p:val>
                                        </p:tav>
                                        <p:tav tm="100000">
                                          <p:val>
                                            <p:strVal val="#ppt_x"/>
                                          </p:val>
                                        </p:tav>
                                      </p:tavLst>
                                    </p:anim>
                                    <p:anim calcmode="lin" valueType="num">
                                      <p:cBhvr>
                                        <p:cTn id="109" dur="1000" fill="hold"/>
                                        <p:tgtEl>
                                          <p:spTgt spid="26"/>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1000"/>
                                        <p:tgtEl>
                                          <p:spTgt spid="27"/>
                                        </p:tgtEl>
                                      </p:cBhvr>
                                    </p:animEffect>
                                    <p:anim calcmode="lin" valueType="num">
                                      <p:cBhvr>
                                        <p:cTn id="113" dur="1000" fill="hold"/>
                                        <p:tgtEl>
                                          <p:spTgt spid="27"/>
                                        </p:tgtEl>
                                        <p:attrNameLst>
                                          <p:attrName>ppt_x</p:attrName>
                                        </p:attrNameLst>
                                      </p:cBhvr>
                                      <p:tavLst>
                                        <p:tav tm="0">
                                          <p:val>
                                            <p:strVal val="#ppt_x"/>
                                          </p:val>
                                        </p:tav>
                                        <p:tav tm="100000">
                                          <p:val>
                                            <p:strVal val="#ppt_x"/>
                                          </p:val>
                                        </p:tav>
                                      </p:tavLst>
                                    </p:anim>
                                    <p:anim calcmode="lin" valueType="num">
                                      <p:cBhvr>
                                        <p:cTn id="114"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p:bldP spid="21" grpId="0"/>
      <p:bldP spid="22" grpId="0"/>
      <p:bldP spid="23" grpId="0"/>
      <p:bldP spid="24" grpId="0"/>
      <p:bldP spid="25" grpId="0"/>
      <p:bldP spid="26" grpId="0"/>
      <p:bldP spid="27" grpId="0"/>
      <p:bldP spid="5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矩形 17"/>
          <p:cNvSpPr/>
          <p:nvPr/>
        </p:nvSpPr>
        <p:spPr>
          <a:xfrm>
            <a:off x="1487020" y="1587249"/>
            <a:ext cx="2846631" cy="1436268"/>
          </a:xfrm>
          <a:prstGeom prst="rect">
            <a:avLst/>
          </a:prstGeom>
        </p:spPr>
        <p:txBody>
          <a:bodyPr wrap="square" lIns="121900" tIns="60949" rIns="121900" bIns="60949">
            <a:spAutoFit/>
          </a:bodyPr>
          <a:lstStyle/>
          <a:p>
            <a:pPr marL="0" marR="0" lvl="0" indent="0" algn="r" defTabSz="914400" rtl="0" eaLnBrk="0" fontAlgn="base" latinLnBrk="0" hangingPunct="0">
              <a:lnSpc>
                <a:spcPct val="150000"/>
              </a:lnSpc>
              <a:spcBef>
                <a:spcPct val="0"/>
              </a:spcBef>
              <a:spcAft>
                <a:spcPct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0" name="矩形 19"/>
          <p:cNvSpPr/>
          <p:nvPr/>
        </p:nvSpPr>
        <p:spPr>
          <a:xfrm>
            <a:off x="1748288" y="4720126"/>
            <a:ext cx="2846631" cy="1436268"/>
          </a:xfrm>
          <a:prstGeom prst="rect">
            <a:avLst/>
          </a:prstGeom>
        </p:spPr>
        <p:txBody>
          <a:bodyPr wrap="square" lIns="121900" tIns="60949" rIns="121900" bIns="60949">
            <a:spAutoFit/>
          </a:bodyPr>
          <a:lstStyle/>
          <a:p>
            <a:pPr marL="0" marR="0" lvl="0" indent="0" algn="r" defTabSz="914400" rtl="0" eaLnBrk="0" fontAlgn="base" latinLnBrk="0" hangingPunct="0">
              <a:lnSpc>
                <a:spcPct val="150000"/>
              </a:lnSpc>
              <a:spcBef>
                <a:spcPct val="0"/>
              </a:spcBef>
              <a:spcAft>
                <a:spcPct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sp>
        <p:nvSpPr>
          <p:cNvPr id="22" name="矩形 21"/>
          <p:cNvSpPr/>
          <p:nvPr/>
        </p:nvSpPr>
        <p:spPr>
          <a:xfrm>
            <a:off x="8879322" y="2832972"/>
            <a:ext cx="2846631" cy="1436268"/>
          </a:xfrm>
          <a:prstGeom prst="rect">
            <a:avLst/>
          </a:prstGeom>
        </p:spPr>
        <p:txBody>
          <a:bodyPr wrap="square" lIns="121900" tIns="60949" rIns="121900" bIns="60949">
            <a:spAutoFit/>
          </a:bodyPr>
          <a:lstStyle/>
          <a:p>
            <a:pPr marL="0" marR="0" lvl="0" indent="0" algn="l" defTabSz="914400" rtl="0" eaLnBrk="0" fontAlgn="base" latinLnBrk="0" hangingPunct="0">
              <a:lnSpc>
                <a:spcPct val="150000"/>
              </a:lnSpc>
              <a:spcBef>
                <a:spcPct val="0"/>
              </a:spcBef>
              <a:spcAft>
                <a:spcPct val="0"/>
              </a:spcAft>
              <a:buClrTx/>
              <a:buSzTx/>
              <a:buFontTx/>
              <a:buNone/>
              <a:tabLst/>
              <a:defRPr/>
            </a:pPr>
            <a:r>
              <a:rPr kumimoji="0" lang="zh-CN" altLang="en-US" sz="1422"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nvGrpSpPr>
          <p:cNvPr id="2" name="组合 1">
            <a:extLst>
              <a:ext uri="{FF2B5EF4-FFF2-40B4-BE49-F238E27FC236}">
                <a16:creationId xmlns="" xmlns:a16="http://schemas.microsoft.com/office/drawing/2014/main" id="{05CD4319-6AF5-43EA-A973-8505A6A07B33}"/>
              </a:ext>
            </a:extLst>
          </p:cNvPr>
          <p:cNvGrpSpPr/>
          <p:nvPr/>
        </p:nvGrpSpPr>
        <p:grpSpPr>
          <a:xfrm>
            <a:off x="3646767" y="1164058"/>
            <a:ext cx="5232554" cy="4790749"/>
            <a:chOff x="3646767" y="1164058"/>
            <a:chExt cx="5232554" cy="4790749"/>
          </a:xfrm>
        </p:grpSpPr>
        <p:sp>
          <p:nvSpPr>
            <p:cNvPr id="10" name="Freeform 5"/>
            <p:cNvSpPr>
              <a:spLocks noChangeAspect="1"/>
            </p:cNvSpPr>
            <p:nvPr/>
          </p:nvSpPr>
          <p:spPr bwMode="auto">
            <a:xfrm>
              <a:off x="3646767" y="3203557"/>
              <a:ext cx="719903" cy="721816"/>
            </a:xfrm>
            <a:prstGeom prst="ellipse">
              <a:avLst/>
            </a:prstGeom>
            <a:solidFill>
              <a:srgbClr val="6BCBDB"/>
            </a:solidFill>
            <a:ln>
              <a:noFill/>
            </a:ln>
            <a:effectLst/>
          </p:spPr>
          <p:txBody>
            <a:bodyPr vert="horz" wrap="square" lIns="121900" tIns="60949" rIns="121900" bIns="60949"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sp>
          <p:nvSpPr>
            <p:cNvPr id="11" name="Freeform 5"/>
            <p:cNvSpPr>
              <a:spLocks noChangeAspect="1"/>
            </p:cNvSpPr>
            <p:nvPr/>
          </p:nvSpPr>
          <p:spPr bwMode="auto">
            <a:xfrm>
              <a:off x="5409305" y="2417621"/>
              <a:ext cx="2010929" cy="2016275"/>
            </a:xfrm>
            <a:prstGeom prst="ellipse">
              <a:avLst/>
            </a:prstGeom>
            <a:solidFill>
              <a:srgbClr val="6BCBDB"/>
            </a:solidFill>
            <a:ln>
              <a:noFill/>
            </a:ln>
            <a:effectLst/>
          </p:spPr>
          <p:txBody>
            <a:bodyPr vert="horz" wrap="square" lIns="121900" tIns="60949" rIns="121900" bIns="60949"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sp>
          <p:nvSpPr>
            <p:cNvPr id="12" name="Freeform 5"/>
            <p:cNvSpPr>
              <a:spLocks/>
            </p:cNvSpPr>
            <p:nvPr/>
          </p:nvSpPr>
          <p:spPr bwMode="auto">
            <a:xfrm>
              <a:off x="7013252" y="4049352"/>
              <a:ext cx="948214" cy="950735"/>
            </a:xfrm>
            <a:prstGeom prst="ellipse">
              <a:avLst/>
            </a:prstGeom>
            <a:solidFill>
              <a:srgbClr val="FDCB2A"/>
            </a:solidFill>
            <a:ln>
              <a:noFill/>
            </a:ln>
            <a:effectLst/>
          </p:spPr>
          <p:txBody>
            <a:bodyPr vert="horz" wrap="square" lIns="121900" tIns="60949" rIns="121900" bIns="60949"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1200" cap="none" spc="0" normalizeH="0" baseline="0" noProof="0" dirty="0">
                <a:ln>
                  <a:noFill/>
                </a:ln>
                <a:solidFill>
                  <a:prstClr val="black"/>
                </a:solidFill>
                <a:effectLst/>
                <a:uLnTx/>
                <a:uFillTx/>
                <a:cs typeface="+mn-ea"/>
                <a:sym typeface="+mn-lt"/>
              </a:endParaRPr>
            </a:p>
          </p:txBody>
        </p:sp>
        <p:sp>
          <p:nvSpPr>
            <p:cNvPr id="13" name="Freeform 5"/>
            <p:cNvSpPr>
              <a:spLocks/>
            </p:cNvSpPr>
            <p:nvPr/>
          </p:nvSpPr>
          <p:spPr bwMode="auto">
            <a:xfrm>
              <a:off x="7464715" y="1164058"/>
              <a:ext cx="647557" cy="649280"/>
            </a:xfrm>
            <a:prstGeom prst="ellipse">
              <a:avLst/>
            </a:prstGeom>
            <a:solidFill>
              <a:srgbClr val="6BCBDB"/>
            </a:solidFill>
            <a:ln>
              <a:noFill/>
            </a:ln>
            <a:effectLst/>
          </p:spPr>
          <p:txBody>
            <a:bodyPr vert="horz" wrap="square" lIns="121900" tIns="60949" rIns="121900" bIns="60949" numCol="1" anchor="t" anchorCtr="0" compatLnSpc="1">
              <a:prstTxWarp prst="textNoShape">
                <a:avLst/>
              </a:prstTxWarp>
            </a:bodyPr>
            <a:lstStyle/>
            <a:p>
              <a:pPr marL="380911" marR="0" lvl="0" indent="-380911" algn="l" defTabSz="121891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zh-CN" altLang="en-US" sz="2370" b="0" i="0" u="none" strike="noStrike" kern="1200" cap="none" spc="0" normalizeH="0" baseline="0" noProof="0" dirty="0">
                <a:ln>
                  <a:noFill/>
                </a:ln>
                <a:solidFill>
                  <a:prstClr val="black"/>
                </a:solidFill>
                <a:effectLst/>
                <a:uLnTx/>
                <a:uFillTx/>
                <a:cs typeface="+mn-ea"/>
                <a:sym typeface="+mn-lt"/>
              </a:endParaRPr>
            </a:p>
          </p:txBody>
        </p:sp>
        <p:sp>
          <p:nvSpPr>
            <p:cNvPr id="14" name="Freeform 5"/>
            <p:cNvSpPr>
              <a:spLocks noChangeAspect="1"/>
            </p:cNvSpPr>
            <p:nvPr/>
          </p:nvSpPr>
          <p:spPr bwMode="auto">
            <a:xfrm>
              <a:off x="4852411" y="3925372"/>
              <a:ext cx="429773" cy="430916"/>
            </a:xfrm>
            <a:prstGeom prst="ellipse">
              <a:avLst/>
            </a:prstGeom>
            <a:solidFill>
              <a:srgbClr val="6BCBDB"/>
            </a:solidFill>
            <a:ln>
              <a:noFill/>
            </a:ln>
            <a:effectLst/>
          </p:spPr>
          <p:txBody>
            <a:bodyPr vert="horz" wrap="square" lIns="121900" tIns="60949" rIns="121900" bIns="60949"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1200" cap="none" spc="0" normalizeH="0" baseline="0" noProof="0" dirty="0">
                <a:ln>
                  <a:noFill/>
                </a:ln>
                <a:solidFill>
                  <a:prstClr val="black"/>
                </a:solidFill>
                <a:effectLst/>
                <a:uLnTx/>
                <a:uFillTx/>
                <a:cs typeface="+mn-ea"/>
                <a:sym typeface="+mn-lt"/>
              </a:endParaRPr>
            </a:p>
          </p:txBody>
        </p:sp>
        <p:sp>
          <p:nvSpPr>
            <p:cNvPr id="15" name="Freeform 5"/>
            <p:cNvSpPr>
              <a:spLocks noChangeAspect="1"/>
            </p:cNvSpPr>
            <p:nvPr/>
          </p:nvSpPr>
          <p:spPr bwMode="auto">
            <a:xfrm>
              <a:off x="6163933" y="1515072"/>
              <a:ext cx="835088" cy="837307"/>
            </a:xfrm>
            <a:prstGeom prst="ellipse">
              <a:avLst/>
            </a:prstGeom>
            <a:solidFill>
              <a:srgbClr val="FDCB2A"/>
            </a:solidFill>
            <a:ln>
              <a:noFill/>
            </a:ln>
            <a:effectLst/>
          </p:spPr>
          <p:txBody>
            <a:bodyPr vert="horz" wrap="square" lIns="121900" tIns="60949" rIns="121900" bIns="60949"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1200" cap="none" spc="0" normalizeH="0" baseline="0" noProof="0" dirty="0">
                <a:ln>
                  <a:noFill/>
                </a:ln>
                <a:solidFill>
                  <a:prstClr val="black"/>
                </a:solidFill>
                <a:effectLst/>
                <a:uLnTx/>
                <a:uFillTx/>
                <a:cs typeface="+mn-ea"/>
                <a:sym typeface="+mn-lt"/>
              </a:endParaRPr>
            </a:p>
          </p:txBody>
        </p:sp>
        <p:sp>
          <p:nvSpPr>
            <p:cNvPr id="16" name="Freeform 5"/>
            <p:cNvSpPr>
              <a:spLocks/>
            </p:cNvSpPr>
            <p:nvPr/>
          </p:nvSpPr>
          <p:spPr bwMode="auto">
            <a:xfrm>
              <a:off x="6039811" y="5159908"/>
              <a:ext cx="796693" cy="794899"/>
            </a:xfrm>
            <a:prstGeom prst="ellipse">
              <a:avLst/>
            </a:prstGeom>
            <a:solidFill>
              <a:srgbClr val="6BCBDB"/>
            </a:solidFill>
            <a:ln>
              <a:noFill/>
            </a:ln>
            <a:effectLst/>
          </p:spPr>
          <p:txBody>
            <a:bodyPr vert="horz" wrap="square" lIns="121900" tIns="60949" rIns="121900" bIns="60949"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1200" cap="none" spc="0" normalizeH="0" baseline="0" noProof="0" dirty="0">
                <a:ln>
                  <a:noFill/>
                </a:ln>
                <a:solidFill>
                  <a:prstClr val="black"/>
                </a:solidFill>
                <a:effectLst/>
                <a:uLnTx/>
                <a:uFillTx/>
                <a:cs typeface="+mn-ea"/>
                <a:sym typeface="+mn-lt"/>
              </a:endParaRPr>
            </a:p>
          </p:txBody>
        </p:sp>
        <p:sp>
          <p:nvSpPr>
            <p:cNvPr id="17" name="Freeform 5"/>
            <p:cNvSpPr>
              <a:spLocks noChangeAspect="1"/>
            </p:cNvSpPr>
            <p:nvPr/>
          </p:nvSpPr>
          <p:spPr bwMode="auto">
            <a:xfrm>
              <a:off x="7547359" y="2418604"/>
              <a:ext cx="1331962" cy="1335504"/>
            </a:xfrm>
            <a:prstGeom prst="ellipse">
              <a:avLst/>
            </a:prstGeom>
            <a:solidFill>
              <a:srgbClr val="6BCBDB"/>
            </a:solidFill>
            <a:ln>
              <a:noFill/>
            </a:ln>
            <a:effectLst/>
          </p:spPr>
          <p:txBody>
            <a:bodyPr vert="horz" wrap="square" lIns="121900" tIns="60949" rIns="121900" bIns="60949"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sp>
          <p:nvSpPr>
            <p:cNvPr id="24" name="AutoShape 4"/>
            <p:cNvSpPr/>
            <p:nvPr/>
          </p:nvSpPr>
          <p:spPr bwMode="auto">
            <a:xfrm>
              <a:off x="7909888" y="2781538"/>
              <a:ext cx="606903" cy="609640"/>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7428" y="17466"/>
                  </a:moveTo>
                  <a:cubicBezTo>
                    <a:pt x="16669" y="16923"/>
                    <a:pt x="15846" y="16465"/>
                    <a:pt x="14963" y="16121"/>
                  </a:cubicBezTo>
                  <a:cubicBezTo>
                    <a:pt x="15595" y="14609"/>
                    <a:pt x="15967" y="12928"/>
                    <a:pt x="16010" y="11148"/>
                  </a:cubicBezTo>
                  <a:lnTo>
                    <a:pt x="20188" y="11148"/>
                  </a:lnTo>
                  <a:cubicBezTo>
                    <a:pt x="20097" y="13612"/>
                    <a:pt x="19065" y="15838"/>
                    <a:pt x="17428" y="17466"/>
                  </a:cubicBezTo>
                  <a:moveTo>
                    <a:pt x="1411" y="11148"/>
                  </a:moveTo>
                  <a:lnTo>
                    <a:pt x="5589" y="11148"/>
                  </a:lnTo>
                  <a:cubicBezTo>
                    <a:pt x="5632" y="12928"/>
                    <a:pt x="6004" y="14609"/>
                    <a:pt x="6636" y="16121"/>
                  </a:cubicBezTo>
                  <a:cubicBezTo>
                    <a:pt x="5753" y="16465"/>
                    <a:pt x="4931" y="16923"/>
                    <a:pt x="4171" y="17466"/>
                  </a:cubicBezTo>
                  <a:cubicBezTo>
                    <a:pt x="2534" y="15838"/>
                    <a:pt x="1502" y="13612"/>
                    <a:pt x="1411" y="11148"/>
                  </a:cubicBezTo>
                  <a:moveTo>
                    <a:pt x="3785" y="4553"/>
                  </a:moveTo>
                  <a:cubicBezTo>
                    <a:pt x="4579" y="5170"/>
                    <a:pt x="5448" y="5691"/>
                    <a:pt x="6388" y="6084"/>
                  </a:cubicBezTo>
                  <a:cubicBezTo>
                    <a:pt x="5901" y="7433"/>
                    <a:pt x="5627" y="8908"/>
                    <a:pt x="5589" y="10451"/>
                  </a:cubicBezTo>
                  <a:lnTo>
                    <a:pt x="1411" y="10451"/>
                  </a:lnTo>
                  <a:cubicBezTo>
                    <a:pt x="1494" y="8190"/>
                    <a:pt x="2376" y="6135"/>
                    <a:pt x="3785" y="4553"/>
                  </a:cubicBezTo>
                  <a:moveTo>
                    <a:pt x="11148" y="10451"/>
                  </a:moveTo>
                  <a:lnTo>
                    <a:pt x="11148" y="6950"/>
                  </a:lnTo>
                  <a:cubicBezTo>
                    <a:pt x="12339" y="6913"/>
                    <a:pt x="13484" y="6696"/>
                    <a:pt x="14558" y="6324"/>
                  </a:cubicBezTo>
                  <a:cubicBezTo>
                    <a:pt x="15018" y="7598"/>
                    <a:pt x="15276" y="8992"/>
                    <a:pt x="15314" y="10451"/>
                  </a:cubicBezTo>
                  <a:cubicBezTo>
                    <a:pt x="15314" y="10451"/>
                    <a:pt x="11148" y="10451"/>
                    <a:pt x="11148" y="10451"/>
                  </a:cubicBezTo>
                  <a:close/>
                  <a:moveTo>
                    <a:pt x="14311" y="15882"/>
                  </a:moveTo>
                  <a:cubicBezTo>
                    <a:pt x="13309" y="15559"/>
                    <a:pt x="12247" y="15380"/>
                    <a:pt x="11148" y="15346"/>
                  </a:cubicBezTo>
                  <a:lnTo>
                    <a:pt x="11148" y="11148"/>
                  </a:lnTo>
                  <a:lnTo>
                    <a:pt x="15314" y="11148"/>
                  </a:lnTo>
                  <a:cubicBezTo>
                    <a:pt x="15270" y="12844"/>
                    <a:pt x="14914" y="14445"/>
                    <a:pt x="14311" y="15882"/>
                  </a:cubicBezTo>
                  <a:moveTo>
                    <a:pt x="14683" y="16757"/>
                  </a:moveTo>
                  <a:cubicBezTo>
                    <a:pt x="15476" y="17063"/>
                    <a:pt x="16218" y="17466"/>
                    <a:pt x="16904" y="17941"/>
                  </a:cubicBezTo>
                  <a:cubicBezTo>
                    <a:pt x="15632" y="19031"/>
                    <a:pt x="14067" y="19781"/>
                    <a:pt x="12344" y="20068"/>
                  </a:cubicBezTo>
                  <a:cubicBezTo>
                    <a:pt x="13280" y="19136"/>
                    <a:pt x="14076" y="18017"/>
                    <a:pt x="14683" y="16757"/>
                  </a:cubicBezTo>
                  <a:moveTo>
                    <a:pt x="11148" y="20188"/>
                  </a:moveTo>
                  <a:lnTo>
                    <a:pt x="11148" y="16043"/>
                  </a:lnTo>
                  <a:cubicBezTo>
                    <a:pt x="12146" y="16075"/>
                    <a:pt x="13113" y="16231"/>
                    <a:pt x="14025" y="16516"/>
                  </a:cubicBezTo>
                  <a:cubicBezTo>
                    <a:pt x="13314" y="17970"/>
                    <a:pt x="12343" y="19223"/>
                    <a:pt x="11185" y="20186"/>
                  </a:cubicBezTo>
                  <a:cubicBezTo>
                    <a:pt x="11185" y="20186"/>
                    <a:pt x="11148" y="20188"/>
                    <a:pt x="11148" y="20188"/>
                  </a:cubicBezTo>
                  <a:close/>
                  <a:moveTo>
                    <a:pt x="9255" y="20068"/>
                  </a:moveTo>
                  <a:cubicBezTo>
                    <a:pt x="7532" y="19781"/>
                    <a:pt x="5967" y="19031"/>
                    <a:pt x="4695" y="17941"/>
                  </a:cubicBezTo>
                  <a:cubicBezTo>
                    <a:pt x="5381" y="17466"/>
                    <a:pt x="6123" y="17063"/>
                    <a:pt x="6916" y="16757"/>
                  </a:cubicBezTo>
                  <a:cubicBezTo>
                    <a:pt x="7523" y="18017"/>
                    <a:pt x="8319" y="19136"/>
                    <a:pt x="9255" y="20068"/>
                  </a:cubicBezTo>
                  <a:moveTo>
                    <a:pt x="10451" y="11148"/>
                  </a:moveTo>
                  <a:lnTo>
                    <a:pt x="10451" y="15346"/>
                  </a:lnTo>
                  <a:cubicBezTo>
                    <a:pt x="9352" y="15380"/>
                    <a:pt x="8290" y="15559"/>
                    <a:pt x="7288" y="15882"/>
                  </a:cubicBezTo>
                  <a:cubicBezTo>
                    <a:pt x="6685" y="14445"/>
                    <a:pt x="6329" y="12844"/>
                    <a:pt x="6285" y="11148"/>
                  </a:cubicBezTo>
                  <a:cubicBezTo>
                    <a:pt x="6285" y="11148"/>
                    <a:pt x="10451" y="11148"/>
                    <a:pt x="10451" y="11148"/>
                  </a:cubicBezTo>
                  <a:close/>
                  <a:moveTo>
                    <a:pt x="7041" y="6324"/>
                  </a:moveTo>
                  <a:cubicBezTo>
                    <a:pt x="8115" y="6696"/>
                    <a:pt x="9260" y="6913"/>
                    <a:pt x="10451" y="6950"/>
                  </a:cubicBezTo>
                  <a:lnTo>
                    <a:pt x="10451" y="10451"/>
                  </a:lnTo>
                  <a:lnTo>
                    <a:pt x="6285" y="10451"/>
                  </a:lnTo>
                  <a:cubicBezTo>
                    <a:pt x="6324" y="8992"/>
                    <a:pt x="6581" y="7598"/>
                    <a:pt x="7041" y="6324"/>
                  </a:cubicBezTo>
                  <a:moveTo>
                    <a:pt x="6651" y="5442"/>
                  </a:moveTo>
                  <a:cubicBezTo>
                    <a:pt x="5790" y="5084"/>
                    <a:pt x="4993" y="4609"/>
                    <a:pt x="4263" y="4050"/>
                  </a:cubicBezTo>
                  <a:cubicBezTo>
                    <a:pt x="5606" y="2749"/>
                    <a:pt x="7332" y="1851"/>
                    <a:pt x="9255" y="1531"/>
                  </a:cubicBezTo>
                  <a:cubicBezTo>
                    <a:pt x="8175" y="2610"/>
                    <a:pt x="7286" y="3939"/>
                    <a:pt x="6651" y="5442"/>
                  </a:cubicBezTo>
                  <a:moveTo>
                    <a:pt x="10451" y="1411"/>
                  </a:moveTo>
                  <a:lnTo>
                    <a:pt x="10451" y="6253"/>
                  </a:lnTo>
                  <a:cubicBezTo>
                    <a:pt x="9352" y="6217"/>
                    <a:pt x="8296" y="6021"/>
                    <a:pt x="7303" y="5681"/>
                  </a:cubicBezTo>
                  <a:cubicBezTo>
                    <a:pt x="8029" y="3972"/>
                    <a:pt x="9101" y="2507"/>
                    <a:pt x="10415" y="1413"/>
                  </a:cubicBezTo>
                  <a:cubicBezTo>
                    <a:pt x="10427" y="1412"/>
                    <a:pt x="10439" y="1411"/>
                    <a:pt x="10451" y="1411"/>
                  </a:cubicBezTo>
                  <a:moveTo>
                    <a:pt x="12344" y="1531"/>
                  </a:moveTo>
                  <a:cubicBezTo>
                    <a:pt x="14267" y="1851"/>
                    <a:pt x="15993" y="2749"/>
                    <a:pt x="17336" y="4050"/>
                  </a:cubicBezTo>
                  <a:cubicBezTo>
                    <a:pt x="16606" y="4609"/>
                    <a:pt x="15809" y="5084"/>
                    <a:pt x="14948" y="5442"/>
                  </a:cubicBezTo>
                  <a:cubicBezTo>
                    <a:pt x="14313" y="3939"/>
                    <a:pt x="13424" y="2610"/>
                    <a:pt x="12344" y="1531"/>
                  </a:cubicBezTo>
                  <a:moveTo>
                    <a:pt x="11184" y="1413"/>
                  </a:moveTo>
                  <a:cubicBezTo>
                    <a:pt x="12498" y="2507"/>
                    <a:pt x="13570" y="3972"/>
                    <a:pt x="14296" y="5681"/>
                  </a:cubicBezTo>
                  <a:cubicBezTo>
                    <a:pt x="13303" y="6021"/>
                    <a:pt x="12247" y="6217"/>
                    <a:pt x="11148" y="6253"/>
                  </a:cubicBezTo>
                  <a:lnTo>
                    <a:pt x="11148" y="1411"/>
                  </a:lnTo>
                  <a:cubicBezTo>
                    <a:pt x="11160" y="1411"/>
                    <a:pt x="11172" y="1412"/>
                    <a:pt x="11184" y="1413"/>
                  </a:cubicBezTo>
                  <a:moveTo>
                    <a:pt x="10414" y="20186"/>
                  </a:moveTo>
                  <a:cubicBezTo>
                    <a:pt x="9256" y="19223"/>
                    <a:pt x="8285" y="17970"/>
                    <a:pt x="7574" y="16516"/>
                  </a:cubicBezTo>
                  <a:cubicBezTo>
                    <a:pt x="8486" y="16231"/>
                    <a:pt x="9453" y="16075"/>
                    <a:pt x="10451" y="16043"/>
                  </a:cubicBezTo>
                  <a:lnTo>
                    <a:pt x="10451" y="20188"/>
                  </a:lnTo>
                  <a:cubicBezTo>
                    <a:pt x="10451" y="20188"/>
                    <a:pt x="10414" y="20186"/>
                    <a:pt x="10414" y="20186"/>
                  </a:cubicBezTo>
                  <a:close/>
                  <a:moveTo>
                    <a:pt x="20188" y="10451"/>
                  </a:moveTo>
                  <a:lnTo>
                    <a:pt x="16010" y="10451"/>
                  </a:lnTo>
                  <a:cubicBezTo>
                    <a:pt x="15972" y="8908"/>
                    <a:pt x="15698" y="7433"/>
                    <a:pt x="15211" y="6084"/>
                  </a:cubicBezTo>
                  <a:cubicBezTo>
                    <a:pt x="16151" y="5691"/>
                    <a:pt x="17020" y="5170"/>
                    <a:pt x="17814" y="4553"/>
                  </a:cubicBezTo>
                  <a:cubicBezTo>
                    <a:pt x="19223" y="6135"/>
                    <a:pt x="20105" y="8190"/>
                    <a:pt x="20188" y="10451"/>
                  </a:cubicBezTo>
                  <a:moveTo>
                    <a:pt x="10800" y="0"/>
                  </a:moveTo>
                  <a:cubicBezTo>
                    <a:pt x="4835" y="0"/>
                    <a:pt x="0" y="4835"/>
                    <a:pt x="0" y="10800"/>
                  </a:cubicBezTo>
                  <a:cubicBezTo>
                    <a:pt x="0" y="16764"/>
                    <a:pt x="4835" y="21600"/>
                    <a:pt x="10800" y="21600"/>
                  </a:cubicBezTo>
                  <a:cubicBezTo>
                    <a:pt x="16764" y="21600"/>
                    <a:pt x="21600" y="16764"/>
                    <a:pt x="21600" y="10800"/>
                  </a:cubicBezTo>
                  <a:cubicBezTo>
                    <a:pt x="21600" y="4835"/>
                    <a:pt x="16764" y="0"/>
                    <a:pt x="10800" y="0"/>
                  </a:cubicBezTo>
                </a:path>
              </a:pathLst>
            </a:custGeom>
            <a:solidFill>
              <a:schemeClr val="bg1"/>
            </a:solidFill>
            <a:ln>
              <a:noFill/>
            </a:ln>
            <a:effectLst/>
          </p:spPr>
          <p:txBody>
            <a:bodyPr lIns="25396" tIns="25396" rIns="25396" bIns="25396"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nvGrpSpPr>
            <p:cNvPr id="25" name="组合 24"/>
            <p:cNvGrpSpPr/>
            <p:nvPr/>
          </p:nvGrpSpPr>
          <p:grpSpPr>
            <a:xfrm>
              <a:off x="4397614" y="1282369"/>
              <a:ext cx="1391812" cy="1389504"/>
              <a:chOff x="3173346" y="1233585"/>
              <a:chExt cx="1044000" cy="1042326"/>
            </a:xfrm>
          </p:grpSpPr>
          <p:sp>
            <p:nvSpPr>
              <p:cNvPr id="26" name="Freeform 5"/>
              <p:cNvSpPr>
                <a:spLocks/>
              </p:cNvSpPr>
              <p:nvPr/>
            </p:nvSpPr>
            <p:spPr bwMode="auto">
              <a:xfrm>
                <a:off x="3173346" y="1233585"/>
                <a:ext cx="1044000" cy="1042326"/>
              </a:xfrm>
              <a:prstGeom prst="ellipse">
                <a:avLst/>
              </a:prstGeom>
              <a:solidFill>
                <a:srgbClr val="FDCB2A"/>
              </a:solidFill>
              <a:ln>
                <a:noFill/>
              </a:ln>
              <a:effectLst/>
            </p:spPr>
            <p:txBody>
              <a:bodyPr vert="horz" wrap="square" lIns="86687" tIns="43344" rIns="86687" bIns="43344" numCol="1" anchor="t" anchorCtr="0" compatLnSpc="1">
                <a:prstTxWarp prst="textNoShape">
                  <a:avLst/>
                </a:prstTxWarp>
              </a:bodyPr>
              <a:lstStyle/>
              <a:p>
                <a:pPr marL="380911" marR="0" lvl="0" indent="-380911" algn="l" defTabSz="1218913"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grpSp>
            <p:nvGrpSpPr>
              <p:cNvPr id="27" name="组合 26"/>
              <p:cNvGrpSpPr/>
              <p:nvPr/>
            </p:nvGrpSpPr>
            <p:grpSpPr>
              <a:xfrm>
                <a:off x="3460196" y="1519598"/>
                <a:ext cx="470300" cy="470300"/>
                <a:chOff x="5394312" y="2141343"/>
                <a:chExt cx="359165" cy="359165"/>
              </a:xfrm>
              <a:solidFill>
                <a:schemeClr val="bg1"/>
              </a:solidFill>
            </p:grpSpPr>
            <p:sp>
              <p:nvSpPr>
                <p:cNvPr id="28" name="AutoShape 56"/>
                <p:cNvSpPr/>
                <p:nvPr/>
              </p:nvSpPr>
              <p:spPr bwMode="auto">
                <a:xfrm>
                  <a:off x="5394312"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29" name="AutoShape 57"/>
                <p:cNvSpPr/>
                <p:nvPr/>
              </p:nvSpPr>
              <p:spPr bwMode="auto">
                <a:xfrm>
                  <a:off x="5641124" y="2141343"/>
                  <a:ext cx="112353"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7316"/>
                      </a:moveTo>
                      <a:cubicBezTo>
                        <a:pt x="16954" y="7352"/>
                        <a:pt x="16923" y="7387"/>
                        <a:pt x="16883" y="7423"/>
                      </a:cubicBezTo>
                      <a:cubicBezTo>
                        <a:pt x="16677" y="7601"/>
                        <a:pt x="16414" y="7770"/>
                        <a:pt x="16066" y="7920"/>
                      </a:cubicBezTo>
                      <a:cubicBezTo>
                        <a:pt x="16057" y="7924"/>
                        <a:pt x="16044" y="7927"/>
                        <a:pt x="16038" y="7931"/>
                      </a:cubicBezTo>
                      <a:cubicBezTo>
                        <a:pt x="15662" y="8092"/>
                        <a:pt x="15214" y="8234"/>
                        <a:pt x="14705" y="8354"/>
                      </a:cubicBezTo>
                      <a:cubicBezTo>
                        <a:pt x="14697" y="8357"/>
                        <a:pt x="14692" y="8358"/>
                        <a:pt x="14686" y="8359"/>
                      </a:cubicBezTo>
                      <a:cubicBezTo>
                        <a:pt x="14163" y="8482"/>
                        <a:pt x="13584" y="8581"/>
                        <a:pt x="12960" y="8649"/>
                      </a:cubicBezTo>
                      <a:cubicBezTo>
                        <a:pt x="12279" y="8726"/>
                        <a:pt x="11560" y="8774"/>
                        <a:pt x="10800" y="8774"/>
                      </a:cubicBezTo>
                      <a:cubicBezTo>
                        <a:pt x="10037" y="8774"/>
                        <a:pt x="9318" y="8726"/>
                        <a:pt x="8640" y="8649"/>
                      </a:cubicBezTo>
                      <a:cubicBezTo>
                        <a:pt x="8016" y="8581"/>
                        <a:pt x="7435" y="8482"/>
                        <a:pt x="6914" y="8359"/>
                      </a:cubicBezTo>
                      <a:cubicBezTo>
                        <a:pt x="6908" y="8358"/>
                        <a:pt x="6901" y="8357"/>
                        <a:pt x="6893" y="8354"/>
                      </a:cubicBezTo>
                      <a:cubicBezTo>
                        <a:pt x="6385" y="8234"/>
                        <a:pt x="5937" y="8092"/>
                        <a:pt x="5562" y="7931"/>
                      </a:cubicBezTo>
                      <a:cubicBezTo>
                        <a:pt x="5553" y="7927"/>
                        <a:pt x="5541" y="7924"/>
                        <a:pt x="5531" y="7920"/>
                      </a:cubicBezTo>
                      <a:cubicBezTo>
                        <a:pt x="5184" y="7770"/>
                        <a:pt x="4921" y="7601"/>
                        <a:pt x="4715" y="7423"/>
                      </a:cubicBezTo>
                      <a:cubicBezTo>
                        <a:pt x="4676" y="7387"/>
                        <a:pt x="4644" y="7352"/>
                        <a:pt x="4612" y="7316"/>
                      </a:cubicBezTo>
                      <a:cubicBezTo>
                        <a:pt x="4437" y="7136"/>
                        <a:pt x="4320" y="6947"/>
                        <a:pt x="4320" y="6750"/>
                      </a:cubicBezTo>
                      <a:cubicBezTo>
                        <a:pt x="4320" y="6550"/>
                        <a:pt x="4437" y="6362"/>
                        <a:pt x="4612" y="6181"/>
                      </a:cubicBezTo>
                      <a:cubicBezTo>
                        <a:pt x="4644" y="6146"/>
                        <a:pt x="4676" y="6110"/>
                        <a:pt x="4715" y="6076"/>
                      </a:cubicBezTo>
                      <a:cubicBezTo>
                        <a:pt x="4921" y="5898"/>
                        <a:pt x="5184" y="5729"/>
                        <a:pt x="5531" y="5577"/>
                      </a:cubicBezTo>
                      <a:cubicBezTo>
                        <a:pt x="5541" y="5574"/>
                        <a:pt x="5553" y="5571"/>
                        <a:pt x="5562" y="5567"/>
                      </a:cubicBezTo>
                      <a:cubicBezTo>
                        <a:pt x="5937" y="5407"/>
                        <a:pt x="6385" y="5264"/>
                        <a:pt x="6893" y="5144"/>
                      </a:cubicBezTo>
                      <a:cubicBezTo>
                        <a:pt x="6901" y="5142"/>
                        <a:pt x="6908" y="5140"/>
                        <a:pt x="6914" y="5138"/>
                      </a:cubicBezTo>
                      <a:cubicBezTo>
                        <a:pt x="7435" y="5017"/>
                        <a:pt x="8016" y="4918"/>
                        <a:pt x="8640" y="4848"/>
                      </a:cubicBezTo>
                      <a:cubicBezTo>
                        <a:pt x="9318" y="4773"/>
                        <a:pt x="10037" y="4725"/>
                        <a:pt x="10800" y="4725"/>
                      </a:cubicBezTo>
                      <a:cubicBezTo>
                        <a:pt x="11560" y="4725"/>
                        <a:pt x="12279" y="4773"/>
                        <a:pt x="12960" y="4848"/>
                      </a:cubicBezTo>
                      <a:cubicBezTo>
                        <a:pt x="13584" y="4918"/>
                        <a:pt x="14163" y="5017"/>
                        <a:pt x="14686" y="5138"/>
                      </a:cubicBezTo>
                      <a:cubicBezTo>
                        <a:pt x="14692" y="5140"/>
                        <a:pt x="14697" y="5142"/>
                        <a:pt x="14705" y="5144"/>
                      </a:cubicBezTo>
                      <a:cubicBezTo>
                        <a:pt x="15214" y="5264"/>
                        <a:pt x="15662" y="5407"/>
                        <a:pt x="16038" y="5567"/>
                      </a:cubicBezTo>
                      <a:cubicBezTo>
                        <a:pt x="16044" y="5571"/>
                        <a:pt x="16057" y="5574"/>
                        <a:pt x="16066" y="5577"/>
                      </a:cubicBezTo>
                      <a:cubicBezTo>
                        <a:pt x="16414" y="5729"/>
                        <a:pt x="16677" y="5898"/>
                        <a:pt x="16883" y="6076"/>
                      </a:cubicBezTo>
                      <a:cubicBezTo>
                        <a:pt x="16923" y="6110"/>
                        <a:pt x="16954" y="6146"/>
                        <a:pt x="16988" y="6181"/>
                      </a:cubicBezTo>
                      <a:cubicBezTo>
                        <a:pt x="17161" y="6362"/>
                        <a:pt x="17280" y="6550"/>
                        <a:pt x="17280" y="6750"/>
                      </a:cubicBezTo>
                      <a:cubicBezTo>
                        <a:pt x="17280" y="6947"/>
                        <a:pt x="17161" y="7136"/>
                        <a:pt x="16988" y="7316"/>
                      </a:cubicBezTo>
                      <a:moveTo>
                        <a:pt x="12960" y="19575"/>
                      </a:moveTo>
                      <a:cubicBezTo>
                        <a:pt x="12960" y="19948"/>
                        <a:pt x="11992" y="20249"/>
                        <a:pt x="10800" y="20249"/>
                      </a:cubicBezTo>
                      <a:cubicBezTo>
                        <a:pt x="9606" y="20249"/>
                        <a:pt x="8640" y="19948"/>
                        <a:pt x="8640" y="19575"/>
                      </a:cubicBezTo>
                      <a:lnTo>
                        <a:pt x="8640" y="10056"/>
                      </a:lnTo>
                      <a:cubicBezTo>
                        <a:pt x="9338" y="10101"/>
                        <a:pt x="10059" y="10124"/>
                        <a:pt x="10800" y="10124"/>
                      </a:cubicBezTo>
                      <a:cubicBezTo>
                        <a:pt x="11541" y="10124"/>
                        <a:pt x="12262" y="10101"/>
                        <a:pt x="12960" y="10056"/>
                      </a:cubicBezTo>
                      <a:cubicBezTo>
                        <a:pt x="12960" y="10056"/>
                        <a:pt x="12960" y="19575"/>
                        <a:pt x="12960" y="19575"/>
                      </a:cubicBezTo>
                      <a:close/>
                      <a:moveTo>
                        <a:pt x="8640" y="2025"/>
                      </a:moveTo>
                      <a:cubicBezTo>
                        <a:pt x="8640" y="1651"/>
                        <a:pt x="9606" y="1350"/>
                        <a:pt x="10800" y="1350"/>
                      </a:cubicBezTo>
                      <a:cubicBezTo>
                        <a:pt x="11992" y="1350"/>
                        <a:pt x="12960" y="1651"/>
                        <a:pt x="12960" y="2025"/>
                      </a:cubicBezTo>
                      <a:lnTo>
                        <a:pt x="12960" y="3442"/>
                      </a:lnTo>
                      <a:cubicBezTo>
                        <a:pt x="12262" y="3398"/>
                        <a:pt x="11541" y="3375"/>
                        <a:pt x="10800" y="3375"/>
                      </a:cubicBezTo>
                      <a:cubicBezTo>
                        <a:pt x="10059" y="3375"/>
                        <a:pt x="9338" y="3398"/>
                        <a:pt x="8640" y="3442"/>
                      </a:cubicBezTo>
                      <a:cubicBezTo>
                        <a:pt x="8640" y="3442"/>
                        <a:pt x="8640" y="2025"/>
                        <a:pt x="8640" y="2025"/>
                      </a:cubicBezTo>
                      <a:close/>
                      <a:moveTo>
                        <a:pt x="17280" y="4064"/>
                      </a:moveTo>
                      <a:lnTo>
                        <a:pt x="17280" y="2025"/>
                      </a:lnTo>
                      <a:cubicBezTo>
                        <a:pt x="17280" y="908"/>
                        <a:pt x="14373" y="0"/>
                        <a:pt x="10800" y="0"/>
                      </a:cubicBezTo>
                      <a:cubicBezTo>
                        <a:pt x="7225" y="0"/>
                        <a:pt x="4320" y="908"/>
                        <a:pt x="4320" y="2025"/>
                      </a:cubicBezTo>
                      <a:lnTo>
                        <a:pt x="4320" y="4064"/>
                      </a:lnTo>
                      <a:cubicBezTo>
                        <a:pt x="1710" y="4681"/>
                        <a:pt x="0" y="5649"/>
                        <a:pt x="0" y="6750"/>
                      </a:cubicBezTo>
                      <a:cubicBezTo>
                        <a:pt x="0" y="7850"/>
                        <a:pt x="1710" y="8818"/>
                        <a:pt x="4320" y="9434"/>
                      </a:cubicBezTo>
                      <a:lnTo>
                        <a:pt x="4320" y="19575"/>
                      </a:lnTo>
                      <a:cubicBezTo>
                        <a:pt x="4320" y="20691"/>
                        <a:pt x="7225" y="21599"/>
                        <a:pt x="10800" y="21599"/>
                      </a:cubicBezTo>
                      <a:cubicBezTo>
                        <a:pt x="14373" y="21599"/>
                        <a:pt x="17280" y="20691"/>
                        <a:pt x="17280" y="19575"/>
                      </a:cubicBezTo>
                      <a:lnTo>
                        <a:pt x="17280" y="9434"/>
                      </a:lnTo>
                      <a:cubicBezTo>
                        <a:pt x="19889" y="8818"/>
                        <a:pt x="21600" y="7850"/>
                        <a:pt x="21600" y="6750"/>
                      </a:cubicBezTo>
                      <a:cubicBezTo>
                        <a:pt x="21600" y="5649"/>
                        <a:pt x="19889" y="4681"/>
                        <a:pt x="17280" y="4064"/>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sp>
              <p:nvSpPr>
                <p:cNvPr id="30" name="AutoShape 58"/>
                <p:cNvSpPr/>
                <p:nvPr/>
              </p:nvSpPr>
              <p:spPr bwMode="auto">
                <a:xfrm>
                  <a:off x="5517718" y="2141343"/>
                  <a:ext cx="112355" cy="359165"/>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16988" y="15416"/>
                      </a:moveTo>
                      <a:cubicBezTo>
                        <a:pt x="16954" y="15452"/>
                        <a:pt x="16923" y="15487"/>
                        <a:pt x="16883" y="15523"/>
                      </a:cubicBezTo>
                      <a:cubicBezTo>
                        <a:pt x="16677" y="15701"/>
                        <a:pt x="16414" y="15870"/>
                        <a:pt x="16066" y="16020"/>
                      </a:cubicBezTo>
                      <a:cubicBezTo>
                        <a:pt x="16057" y="16024"/>
                        <a:pt x="16044" y="16027"/>
                        <a:pt x="16038" y="16031"/>
                      </a:cubicBezTo>
                      <a:cubicBezTo>
                        <a:pt x="15662" y="16192"/>
                        <a:pt x="15214" y="16334"/>
                        <a:pt x="14705" y="16454"/>
                      </a:cubicBezTo>
                      <a:cubicBezTo>
                        <a:pt x="14697" y="16457"/>
                        <a:pt x="14692" y="16458"/>
                        <a:pt x="14686" y="16459"/>
                      </a:cubicBezTo>
                      <a:cubicBezTo>
                        <a:pt x="14163" y="16582"/>
                        <a:pt x="13584" y="16681"/>
                        <a:pt x="12960" y="16749"/>
                      </a:cubicBezTo>
                      <a:cubicBezTo>
                        <a:pt x="12279" y="16826"/>
                        <a:pt x="11560" y="16875"/>
                        <a:pt x="10800" y="16875"/>
                      </a:cubicBezTo>
                      <a:cubicBezTo>
                        <a:pt x="10037" y="16875"/>
                        <a:pt x="9318" y="16826"/>
                        <a:pt x="8640" y="16749"/>
                      </a:cubicBezTo>
                      <a:cubicBezTo>
                        <a:pt x="8016" y="16681"/>
                        <a:pt x="7435" y="16582"/>
                        <a:pt x="6914" y="16459"/>
                      </a:cubicBezTo>
                      <a:cubicBezTo>
                        <a:pt x="6908" y="16458"/>
                        <a:pt x="6901" y="16457"/>
                        <a:pt x="6893" y="16454"/>
                      </a:cubicBezTo>
                      <a:cubicBezTo>
                        <a:pt x="6385" y="16334"/>
                        <a:pt x="5937" y="16192"/>
                        <a:pt x="5562" y="16031"/>
                      </a:cubicBezTo>
                      <a:cubicBezTo>
                        <a:pt x="5553" y="16027"/>
                        <a:pt x="5541" y="16024"/>
                        <a:pt x="5531" y="16020"/>
                      </a:cubicBezTo>
                      <a:cubicBezTo>
                        <a:pt x="5184" y="15870"/>
                        <a:pt x="4921" y="15701"/>
                        <a:pt x="4715" y="15523"/>
                      </a:cubicBezTo>
                      <a:cubicBezTo>
                        <a:pt x="4676" y="15487"/>
                        <a:pt x="4644" y="15452"/>
                        <a:pt x="4612" y="15416"/>
                      </a:cubicBezTo>
                      <a:cubicBezTo>
                        <a:pt x="4437" y="15236"/>
                        <a:pt x="4320" y="15047"/>
                        <a:pt x="4320" y="14850"/>
                      </a:cubicBezTo>
                      <a:cubicBezTo>
                        <a:pt x="4320" y="14650"/>
                        <a:pt x="4437" y="14462"/>
                        <a:pt x="4612" y="14281"/>
                      </a:cubicBezTo>
                      <a:cubicBezTo>
                        <a:pt x="4644" y="14246"/>
                        <a:pt x="4676" y="14210"/>
                        <a:pt x="4715" y="14176"/>
                      </a:cubicBezTo>
                      <a:cubicBezTo>
                        <a:pt x="4921" y="13998"/>
                        <a:pt x="5184" y="13829"/>
                        <a:pt x="5531" y="13677"/>
                      </a:cubicBezTo>
                      <a:cubicBezTo>
                        <a:pt x="5541" y="13674"/>
                        <a:pt x="5553" y="13671"/>
                        <a:pt x="5562" y="13667"/>
                      </a:cubicBezTo>
                      <a:cubicBezTo>
                        <a:pt x="5937" y="13507"/>
                        <a:pt x="6385" y="13364"/>
                        <a:pt x="6893" y="13244"/>
                      </a:cubicBezTo>
                      <a:cubicBezTo>
                        <a:pt x="6901" y="13242"/>
                        <a:pt x="6908" y="13240"/>
                        <a:pt x="6914" y="13238"/>
                      </a:cubicBezTo>
                      <a:cubicBezTo>
                        <a:pt x="7435" y="13117"/>
                        <a:pt x="8016" y="13018"/>
                        <a:pt x="8640" y="12948"/>
                      </a:cubicBezTo>
                      <a:cubicBezTo>
                        <a:pt x="9318" y="12873"/>
                        <a:pt x="10037" y="12825"/>
                        <a:pt x="10800" y="12825"/>
                      </a:cubicBezTo>
                      <a:cubicBezTo>
                        <a:pt x="11560" y="12825"/>
                        <a:pt x="12279" y="12873"/>
                        <a:pt x="12960" y="12948"/>
                      </a:cubicBezTo>
                      <a:cubicBezTo>
                        <a:pt x="13584" y="13018"/>
                        <a:pt x="14163" y="13117"/>
                        <a:pt x="14686" y="13238"/>
                      </a:cubicBezTo>
                      <a:cubicBezTo>
                        <a:pt x="14692" y="13240"/>
                        <a:pt x="14697" y="13242"/>
                        <a:pt x="14705" y="13244"/>
                      </a:cubicBezTo>
                      <a:cubicBezTo>
                        <a:pt x="15214" y="13364"/>
                        <a:pt x="15662" y="13507"/>
                        <a:pt x="16038" y="13667"/>
                      </a:cubicBezTo>
                      <a:cubicBezTo>
                        <a:pt x="16044" y="13671"/>
                        <a:pt x="16057" y="13674"/>
                        <a:pt x="16066" y="13677"/>
                      </a:cubicBezTo>
                      <a:cubicBezTo>
                        <a:pt x="16414" y="13829"/>
                        <a:pt x="16677" y="13998"/>
                        <a:pt x="16883" y="14176"/>
                      </a:cubicBezTo>
                      <a:cubicBezTo>
                        <a:pt x="16923" y="14210"/>
                        <a:pt x="16954" y="14246"/>
                        <a:pt x="16988" y="14281"/>
                      </a:cubicBezTo>
                      <a:cubicBezTo>
                        <a:pt x="17161" y="14462"/>
                        <a:pt x="17280" y="14650"/>
                        <a:pt x="17280" y="14850"/>
                      </a:cubicBezTo>
                      <a:cubicBezTo>
                        <a:pt x="17280" y="15047"/>
                        <a:pt x="17161" y="15236"/>
                        <a:pt x="16988" y="15416"/>
                      </a:cubicBezTo>
                      <a:moveTo>
                        <a:pt x="12960" y="19575"/>
                      </a:moveTo>
                      <a:cubicBezTo>
                        <a:pt x="12960" y="19948"/>
                        <a:pt x="11992" y="20249"/>
                        <a:pt x="10800" y="20249"/>
                      </a:cubicBezTo>
                      <a:cubicBezTo>
                        <a:pt x="9606" y="20249"/>
                        <a:pt x="8640" y="19948"/>
                        <a:pt x="8640" y="19575"/>
                      </a:cubicBezTo>
                      <a:lnTo>
                        <a:pt x="8640" y="18156"/>
                      </a:lnTo>
                      <a:cubicBezTo>
                        <a:pt x="9338" y="18201"/>
                        <a:pt x="10059" y="18225"/>
                        <a:pt x="10800" y="18225"/>
                      </a:cubicBezTo>
                      <a:cubicBezTo>
                        <a:pt x="11541" y="18225"/>
                        <a:pt x="12262" y="18201"/>
                        <a:pt x="12960" y="18156"/>
                      </a:cubicBezTo>
                      <a:cubicBezTo>
                        <a:pt x="12960" y="18156"/>
                        <a:pt x="12960" y="19575"/>
                        <a:pt x="12960" y="19575"/>
                      </a:cubicBezTo>
                      <a:close/>
                      <a:moveTo>
                        <a:pt x="8640" y="2025"/>
                      </a:moveTo>
                      <a:cubicBezTo>
                        <a:pt x="8640" y="1651"/>
                        <a:pt x="9606" y="1350"/>
                        <a:pt x="10800" y="1350"/>
                      </a:cubicBezTo>
                      <a:cubicBezTo>
                        <a:pt x="11992" y="1350"/>
                        <a:pt x="12960" y="1651"/>
                        <a:pt x="12960" y="2025"/>
                      </a:cubicBezTo>
                      <a:lnTo>
                        <a:pt x="12960" y="11542"/>
                      </a:lnTo>
                      <a:cubicBezTo>
                        <a:pt x="12262" y="11498"/>
                        <a:pt x="11541" y="11475"/>
                        <a:pt x="10800" y="11475"/>
                      </a:cubicBezTo>
                      <a:cubicBezTo>
                        <a:pt x="10059" y="11475"/>
                        <a:pt x="9338" y="11498"/>
                        <a:pt x="8640" y="11542"/>
                      </a:cubicBezTo>
                      <a:cubicBezTo>
                        <a:pt x="8640" y="11542"/>
                        <a:pt x="8640" y="2025"/>
                        <a:pt x="8640" y="2025"/>
                      </a:cubicBezTo>
                      <a:close/>
                      <a:moveTo>
                        <a:pt x="17280" y="12164"/>
                      </a:moveTo>
                      <a:lnTo>
                        <a:pt x="17280" y="2025"/>
                      </a:lnTo>
                      <a:cubicBezTo>
                        <a:pt x="17280" y="908"/>
                        <a:pt x="14373" y="0"/>
                        <a:pt x="10800" y="0"/>
                      </a:cubicBezTo>
                      <a:cubicBezTo>
                        <a:pt x="7225" y="0"/>
                        <a:pt x="4320" y="908"/>
                        <a:pt x="4320" y="2025"/>
                      </a:cubicBezTo>
                      <a:lnTo>
                        <a:pt x="4320" y="12164"/>
                      </a:lnTo>
                      <a:cubicBezTo>
                        <a:pt x="1710" y="12781"/>
                        <a:pt x="0" y="13749"/>
                        <a:pt x="0" y="14850"/>
                      </a:cubicBezTo>
                      <a:cubicBezTo>
                        <a:pt x="0" y="15950"/>
                        <a:pt x="1710" y="16918"/>
                        <a:pt x="4320" y="17534"/>
                      </a:cubicBezTo>
                      <a:lnTo>
                        <a:pt x="4320" y="19575"/>
                      </a:lnTo>
                      <a:cubicBezTo>
                        <a:pt x="4320" y="20691"/>
                        <a:pt x="7225" y="21599"/>
                        <a:pt x="10800" y="21599"/>
                      </a:cubicBezTo>
                      <a:cubicBezTo>
                        <a:pt x="14373" y="21599"/>
                        <a:pt x="17280" y="20691"/>
                        <a:pt x="17280" y="19575"/>
                      </a:cubicBezTo>
                      <a:lnTo>
                        <a:pt x="17280" y="17534"/>
                      </a:lnTo>
                      <a:cubicBezTo>
                        <a:pt x="19889" y="16918"/>
                        <a:pt x="21600" y="15950"/>
                        <a:pt x="21600" y="14850"/>
                      </a:cubicBezTo>
                      <a:cubicBezTo>
                        <a:pt x="21600" y="13749"/>
                        <a:pt x="19889" y="12781"/>
                        <a:pt x="17280" y="12164"/>
                      </a:cubicBezTo>
                    </a:path>
                  </a:pathLst>
                </a:custGeom>
                <a:grp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grpSp>
        <p:grpSp>
          <p:nvGrpSpPr>
            <p:cNvPr id="31" name="组合 30"/>
            <p:cNvGrpSpPr/>
            <p:nvPr/>
          </p:nvGrpSpPr>
          <p:grpSpPr>
            <a:xfrm>
              <a:off x="4567239" y="4459698"/>
              <a:ext cx="1295825" cy="1293217"/>
              <a:chOff x="3300583" y="3617034"/>
              <a:chExt cx="972000" cy="970097"/>
            </a:xfrm>
          </p:grpSpPr>
          <p:sp>
            <p:nvSpPr>
              <p:cNvPr id="32" name="Freeform 5"/>
              <p:cNvSpPr>
                <a:spLocks/>
              </p:cNvSpPr>
              <p:nvPr/>
            </p:nvSpPr>
            <p:spPr bwMode="auto">
              <a:xfrm>
                <a:off x="3300583" y="3617034"/>
                <a:ext cx="972000" cy="970097"/>
              </a:xfrm>
              <a:prstGeom prst="ellipse">
                <a:avLst/>
              </a:prstGeom>
              <a:solidFill>
                <a:srgbClr val="FDCB2A"/>
              </a:solidFill>
              <a:ln>
                <a:noFill/>
              </a:ln>
              <a:effectLst/>
            </p:spPr>
            <p:txBody>
              <a:bodyPr vert="horz" wrap="square" lIns="86687" tIns="43344" rIns="86687" bIns="43344" numCol="1" anchor="t" anchorCtr="0" compatLnSpc="1">
                <a:prstTxWarp prst="textNoShape">
                  <a:avLst/>
                </a:prstTxWarp>
              </a:bodyPr>
              <a:lstStyle/>
              <a:p>
                <a:pPr marL="0" marR="0" lvl="0" indent="0" algn="l" defTabSz="1218913" rtl="0" eaLnBrk="1" fontAlgn="auto" latinLnBrk="0" hangingPunct="1">
                  <a:lnSpc>
                    <a:spcPct val="100000"/>
                  </a:lnSpc>
                  <a:spcBef>
                    <a:spcPts val="0"/>
                  </a:spcBef>
                  <a:spcAft>
                    <a:spcPts val="0"/>
                  </a:spcAft>
                  <a:buClrTx/>
                  <a:buSzTx/>
                  <a:buFontTx/>
                  <a:buNone/>
                  <a:tabLst/>
                  <a:defRPr/>
                </a:pPr>
                <a:endParaRPr kumimoji="0" lang="zh-CN" altLang="en-US" sz="2370" b="0" i="0" u="none" strike="noStrike" kern="0" cap="none" spc="0" normalizeH="0" baseline="0" noProof="0" dirty="0">
                  <a:ln>
                    <a:noFill/>
                  </a:ln>
                  <a:solidFill>
                    <a:prstClr val="black"/>
                  </a:solidFill>
                  <a:effectLst/>
                  <a:uLnTx/>
                  <a:uFillTx/>
                  <a:cs typeface="+mn-ea"/>
                  <a:sym typeface="+mn-lt"/>
                </a:endParaRPr>
              </a:p>
            </p:txBody>
          </p:sp>
          <p:sp>
            <p:nvSpPr>
              <p:cNvPr id="33" name="AutoShape 59"/>
              <p:cNvSpPr/>
              <p:nvPr/>
            </p:nvSpPr>
            <p:spPr bwMode="auto">
              <a:xfrm>
                <a:off x="3550650" y="3867188"/>
                <a:ext cx="471867" cy="469789"/>
              </a:xfrm>
              <a:custGeom>
                <a:avLst/>
                <a:gdLst>
                  <a:gd name="T0" fmla="+- 0 10794 23"/>
                  <a:gd name="T1" fmla="*/ T0 w 21543"/>
                  <a:gd name="T2" fmla="*/ 10800 h 21600"/>
                  <a:gd name="T3" fmla="+- 0 10794 23"/>
                  <a:gd name="T4" fmla="*/ T3 w 21543"/>
                  <a:gd name="T5" fmla="*/ 10800 h 21600"/>
                  <a:gd name="T6" fmla="+- 0 10794 23"/>
                  <a:gd name="T7" fmla="*/ T6 w 21543"/>
                  <a:gd name="T8" fmla="*/ 10800 h 21600"/>
                  <a:gd name="T9" fmla="+- 0 10794 23"/>
                  <a:gd name="T10" fmla="*/ T9 w 21543"/>
                  <a:gd name="T11" fmla="*/ 10800 h 21600"/>
                </a:gdLst>
                <a:ahLst/>
                <a:cxnLst>
                  <a:cxn ang="0">
                    <a:pos x="T1" y="T2"/>
                  </a:cxn>
                  <a:cxn ang="0">
                    <a:pos x="T4" y="T5"/>
                  </a:cxn>
                  <a:cxn ang="0">
                    <a:pos x="T7" y="T8"/>
                  </a:cxn>
                  <a:cxn ang="0">
                    <a:pos x="T10" y="T11"/>
                  </a:cxn>
                </a:cxnLst>
                <a:rect l="0" t="0" r="r" b="b"/>
                <a:pathLst>
                  <a:path w="21543" h="21600">
                    <a:moveTo>
                      <a:pt x="16976" y="19986"/>
                    </a:moveTo>
                    <a:lnTo>
                      <a:pt x="11226" y="17680"/>
                    </a:lnTo>
                    <a:cubicBezTo>
                      <a:pt x="11088" y="17626"/>
                      <a:pt x="10946" y="17608"/>
                      <a:pt x="10806" y="17600"/>
                    </a:cubicBezTo>
                    <a:lnTo>
                      <a:pt x="19660" y="3837"/>
                    </a:lnTo>
                    <a:cubicBezTo>
                      <a:pt x="19660" y="3837"/>
                      <a:pt x="16976" y="19986"/>
                      <a:pt x="16976" y="19986"/>
                    </a:cubicBezTo>
                    <a:close/>
                    <a:moveTo>
                      <a:pt x="6859" y="16244"/>
                    </a:moveTo>
                    <a:cubicBezTo>
                      <a:pt x="6858" y="16242"/>
                      <a:pt x="6855" y="16240"/>
                      <a:pt x="6854" y="16238"/>
                    </a:cubicBezTo>
                    <a:lnTo>
                      <a:pt x="19606" y="2552"/>
                    </a:lnTo>
                    <a:lnTo>
                      <a:pt x="8735" y="19536"/>
                    </a:lnTo>
                    <a:cubicBezTo>
                      <a:pt x="8735" y="19536"/>
                      <a:pt x="6859" y="16244"/>
                      <a:pt x="6859" y="16244"/>
                    </a:cubicBezTo>
                    <a:close/>
                    <a:moveTo>
                      <a:pt x="2111" y="14024"/>
                    </a:moveTo>
                    <a:lnTo>
                      <a:pt x="17712" y="3595"/>
                    </a:lnTo>
                    <a:lnTo>
                      <a:pt x="6369" y="15770"/>
                    </a:lnTo>
                    <a:cubicBezTo>
                      <a:pt x="6309" y="15734"/>
                      <a:pt x="6256" y="15687"/>
                      <a:pt x="6190" y="15660"/>
                    </a:cubicBezTo>
                    <a:cubicBezTo>
                      <a:pt x="6190" y="15660"/>
                      <a:pt x="2111" y="14024"/>
                      <a:pt x="2111" y="14024"/>
                    </a:cubicBezTo>
                    <a:close/>
                    <a:moveTo>
                      <a:pt x="21234" y="108"/>
                    </a:moveTo>
                    <a:cubicBezTo>
                      <a:pt x="21123" y="35"/>
                      <a:pt x="20996" y="0"/>
                      <a:pt x="20868" y="0"/>
                    </a:cubicBezTo>
                    <a:cubicBezTo>
                      <a:pt x="20738" y="0"/>
                      <a:pt x="20608" y="36"/>
                      <a:pt x="20495" y="113"/>
                    </a:cubicBezTo>
                    <a:lnTo>
                      <a:pt x="299" y="13613"/>
                    </a:lnTo>
                    <a:cubicBezTo>
                      <a:pt x="91" y="13751"/>
                      <a:pt x="-23" y="13995"/>
                      <a:pt x="3" y="14244"/>
                    </a:cubicBezTo>
                    <a:cubicBezTo>
                      <a:pt x="28" y="14494"/>
                      <a:pt x="190" y="14708"/>
                      <a:pt x="422" y="14801"/>
                    </a:cubicBezTo>
                    <a:lnTo>
                      <a:pt x="5689" y="16914"/>
                    </a:lnTo>
                    <a:lnTo>
                      <a:pt x="8166" y="21259"/>
                    </a:lnTo>
                    <a:cubicBezTo>
                      <a:pt x="8284" y="21468"/>
                      <a:pt x="8505" y="21597"/>
                      <a:pt x="8743" y="21599"/>
                    </a:cubicBezTo>
                    <a:lnTo>
                      <a:pt x="8751" y="21599"/>
                    </a:lnTo>
                    <a:cubicBezTo>
                      <a:pt x="8987" y="21599"/>
                      <a:pt x="9206" y="21474"/>
                      <a:pt x="9328" y="21271"/>
                    </a:cubicBezTo>
                    <a:lnTo>
                      <a:pt x="10726" y="18934"/>
                    </a:lnTo>
                    <a:lnTo>
                      <a:pt x="17253" y="21551"/>
                    </a:lnTo>
                    <a:cubicBezTo>
                      <a:pt x="17332" y="21584"/>
                      <a:pt x="17418" y="21599"/>
                      <a:pt x="17502" y="21599"/>
                    </a:cubicBezTo>
                    <a:cubicBezTo>
                      <a:pt x="17617" y="21599"/>
                      <a:pt x="17731" y="21571"/>
                      <a:pt x="17832" y="21512"/>
                    </a:cubicBezTo>
                    <a:cubicBezTo>
                      <a:pt x="18010" y="21412"/>
                      <a:pt x="18133" y="21238"/>
                      <a:pt x="18167" y="21035"/>
                    </a:cubicBezTo>
                    <a:lnTo>
                      <a:pt x="21533" y="785"/>
                    </a:lnTo>
                    <a:cubicBezTo>
                      <a:pt x="21576" y="520"/>
                      <a:pt x="21459" y="254"/>
                      <a:pt x="21234" y="108"/>
                    </a:cubicBezTo>
                  </a:path>
                </a:pathLst>
              </a:custGeom>
              <a:solidFill>
                <a:schemeClr val="bg1"/>
              </a:solidFill>
              <a:ln>
                <a:noFill/>
              </a:ln>
              <a:effectLst/>
            </p:spPr>
            <p:txBody>
              <a:bodyPr lIns="18060" tIns="18060" rIns="18060" bIns="18060" anchor="ctr"/>
              <a:lstStyle/>
              <a:p>
                <a:pPr marL="0" marR="0" lvl="0" indent="0" algn="ctr" defTabSz="304728" rtl="0" eaLnBrk="1" fontAlgn="auto" latinLnBrk="0" hangingPunct="1">
                  <a:lnSpc>
                    <a:spcPct val="100000"/>
                  </a:lnSpc>
                  <a:spcBef>
                    <a:spcPts val="0"/>
                  </a:spcBef>
                  <a:spcAft>
                    <a:spcPts val="0"/>
                  </a:spcAft>
                  <a:buClrTx/>
                  <a:buSzTx/>
                  <a:buFontTx/>
                  <a:buNone/>
                  <a:tabLst/>
                  <a:defRPr/>
                </a:pPr>
                <a:endParaRPr kumimoji="0" lang="en-US" sz="1991" b="0" i="0" u="none" strike="noStrike" kern="0" cap="none" spc="0" normalizeH="0" baseline="0" noProof="0" dirty="0">
                  <a:ln>
                    <a:noFill/>
                  </a:ln>
                  <a:solidFill>
                    <a:srgbClr val="FFFFFF"/>
                  </a:solidFill>
                  <a:effectLst>
                    <a:outerShdw blurRad="38100" dist="38100" dir="2700000" algn="tl">
                      <a:srgbClr val="000000"/>
                    </a:outerShdw>
                  </a:effectLst>
                  <a:uLnTx/>
                  <a:uFillTx/>
                  <a:cs typeface="+mn-ea"/>
                  <a:sym typeface="+mn-lt"/>
                </a:endParaRPr>
              </a:p>
            </p:txBody>
          </p:sp>
        </p:grpSp>
        <p:sp>
          <p:nvSpPr>
            <p:cNvPr id="34" name="矩形 33"/>
            <p:cNvSpPr/>
            <p:nvPr/>
          </p:nvSpPr>
          <p:spPr>
            <a:xfrm>
              <a:off x="5682542" y="3176395"/>
              <a:ext cx="1464463" cy="487804"/>
            </a:xfrm>
            <a:prstGeom prst="rect">
              <a:avLst/>
            </a:prstGeom>
          </p:spPr>
          <p:txBody>
            <a:bodyPr wrap="none" lIns="121900" tIns="60949" rIns="121900" bIns="60949">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370" b="1" i="0" u="none" strike="noStrike" kern="0" cap="none" spc="0" normalizeH="0" baseline="0" noProof="0" dirty="0">
                  <a:ln>
                    <a:noFill/>
                  </a:ln>
                  <a:solidFill>
                    <a:prstClr val="white"/>
                  </a:solidFill>
                  <a:effectLst/>
                  <a:uLnTx/>
                  <a:uFillTx/>
                  <a:cs typeface="+mn-ea"/>
                  <a:sym typeface="+mn-lt"/>
                </a:rPr>
                <a:t>输入内容</a:t>
              </a:r>
              <a:endParaRPr kumimoji="0" lang="zh-CN" altLang="en-US" sz="5877" b="1" i="0" u="none" strike="noStrike" kern="0" cap="none" spc="0" normalizeH="0" baseline="0" noProof="0" dirty="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xmlns="" val="1688831124"/>
      </p:ext>
    </p:extLst>
  </p:cSld>
  <p:clrMapOvr>
    <a:masterClrMapping/>
  </p:clrMapOvr>
  <mc:AlternateContent xmlns:mc="http://schemas.openxmlformats.org/markup-compatibility/2006">
    <mc:Choice xmlns:p14="http://schemas.microsoft.com/office/powerpoint/2010/main" xmlns="" Requires="p14">
      <p:transition spd="slow" p14:dur="1400" advClick="0" advTm="0">
        <p14:doors dir="vert"/>
      </p:transition>
    </mc:Choice>
    <mc:Fallback>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fade">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5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0" grpId="0"/>
      <p:bldP spid="2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descr="图片包含 游戏机&#10;&#10;描述已自动生成">
            <a:extLst>
              <a:ext uri="{FF2B5EF4-FFF2-40B4-BE49-F238E27FC236}">
                <a16:creationId xmlns="" xmlns:a16="http://schemas.microsoft.com/office/drawing/2014/main" id="{D13D918F-F0BF-4940-93CF-0FE1C86E1E48}"/>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1085"/>
          <a:stretch/>
        </p:blipFill>
        <p:spPr>
          <a:xfrm>
            <a:off x="0" y="0"/>
            <a:ext cx="12192000" cy="6946900"/>
          </a:xfrm>
          <a:prstGeom prst="rect">
            <a:avLst/>
          </a:prstGeom>
          <a:ln>
            <a:noFill/>
          </a:ln>
        </p:spPr>
      </p:pic>
      <p:grpSp>
        <p:nvGrpSpPr>
          <p:cNvPr id="7" name="组合 6">
            <a:extLst>
              <a:ext uri="{FF2B5EF4-FFF2-40B4-BE49-F238E27FC236}">
                <a16:creationId xmlns="" xmlns:a16="http://schemas.microsoft.com/office/drawing/2014/main" id="{BFFD1D90-7929-45B1-B417-C9A6CE73DFD9}"/>
              </a:ext>
            </a:extLst>
          </p:cNvPr>
          <p:cNvGrpSpPr/>
          <p:nvPr/>
        </p:nvGrpSpPr>
        <p:grpSpPr>
          <a:xfrm>
            <a:off x="749300" y="711200"/>
            <a:ext cx="10642600" cy="5676900"/>
            <a:chOff x="749300" y="711200"/>
            <a:chExt cx="10642600" cy="5676900"/>
          </a:xfrm>
        </p:grpSpPr>
        <p:sp>
          <p:nvSpPr>
            <p:cNvPr id="6" name="矩形 5">
              <a:extLst>
                <a:ext uri="{FF2B5EF4-FFF2-40B4-BE49-F238E27FC236}">
                  <a16:creationId xmlns="" xmlns:a16="http://schemas.microsoft.com/office/drawing/2014/main" id="{161044AA-04D3-475B-AE05-A35C3056B074}"/>
                </a:ext>
              </a:extLst>
            </p:cNvPr>
            <p:cNvSpPr/>
            <p:nvPr/>
          </p:nvSpPr>
          <p:spPr>
            <a:xfrm>
              <a:off x="749300" y="711200"/>
              <a:ext cx="10642600" cy="5676900"/>
            </a:xfrm>
            <a:prstGeom prst="rect">
              <a:avLst/>
            </a:prstGeom>
            <a:noFill/>
            <a:ln w="38100">
              <a:solidFill>
                <a:schemeClr val="bg1">
                  <a:alpha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12" name="矩形 11">
              <a:extLst>
                <a:ext uri="{FF2B5EF4-FFF2-40B4-BE49-F238E27FC236}">
                  <a16:creationId xmlns="" xmlns:a16="http://schemas.microsoft.com/office/drawing/2014/main" id="{39A178A1-2968-4D4C-81A4-DFC64211EADE}"/>
                </a:ext>
              </a:extLst>
            </p:cNvPr>
            <p:cNvSpPr/>
            <p:nvPr/>
          </p:nvSpPr>
          <p:spPr>
            <a:xfrm>
              <a:off x="1193800" y="972853"/>
              <a:ext cx="9804400" cy="522979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sp>
        <p:nvSpPr>
          <p:cNvPr id="24" name="Textfeld 78">
            <a:extLst>
              <a:ext uri="{FF2B5EF4-FFF2-40B4-BE49-F238E27FC236}">
                <a16:creationId xmlns="" xmlns:a16="http://schemas.microsoft.com/office/drawing/2014/main" id="{0BFC25EF-2300-43ED-BA2C-F77D8D632895}"/>
              </a:ext>
            </a:extLst>
          </p:cNvPr>
          <p:cNvSpPr txBox="1"/>
          <p:nvPr/>
        </p:nvSpPr>
        <p:spPr>
          <a:xfrm>
            <a:off x="3442162" y="4457952"/>
            <a:ext cx="2573164" cy="646331"/>
          </a:xfrm>
          <a:prstGeom prst="rect">
            <a:avLst/>
          </a:prstGeom>
          <a:noFill/>
        </p:spPr>
        <p:txBody>
          <a:bodyPr wrap="square" rtlCol="0">
            <a:spAutoFit/>
          </a:bodyPr>
          <a:lstStyle/>
          <a:p>
            <a:pPr marL="0" marR="0" lvl="0" indent="0" algn="ctr" defTabSz="228600" rtl="0" eaLnBrk="1" fontAlgn="auto" latinLnBrk="0" hangingPunct="1">
              <a:lnSpc>
                <a:spcPct val="150000"/>
              </a:lnSpc>
              <a:spcBef>
                <a:spcPts val="0"/>
              </a:spcBef>
              <a:spcAft>
                <a:spcPts val="0"/>
              </a:spcAft>
              <a:buClrTx/>
              <a:buSzTx/>
              <a:buFontTx/>
              <a:buNone/>
              <a:tabLst/>
              <a:defRPr/>
            </a:pPr>
            <a:r>
              <a:rPr kumimoji="0" lang="zh-CN" altLang="en-US" sz="24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rPr>
              <a:t>汇报人</a:t>
            </a:r>
            <a:r>
              <a:rPr kumimoji="0" lang="zh-CN" altLang="en-US" sz="2400" b="0" i="0" u="none" strike="noStrike" kern="1200" cap="none" spc="0" normalizeH="0" baseline="0" noProof="0" dirty="0" smtClean="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rPr>
              <a:t>：第一</a:t>
            </a:r>
            <a:r>
              <a:rPr kumimoji="0" lang="en-US" altLang="zh-CN" sz="2400" b="0" i="0" u="none" strike="noStrike" kern="1200" cap="none" spc="0" normalizeH="0" baseline="0" noProof="0" dirty="0" smtClean="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rPr>
              <a:t>PPT</a:t>
            </a:r>
            <a:endParaRPr kumimoji="0" lang="de-DE" sz="24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endParaRPr>
          </a:p>
        </p:txBody>
      </p:sp>
      <p:sp>
        <p:nvSpPr>
          <p:cNvPr id="21" name="文本框 20">
            <a:extLst>
              <a:ext uri="{FF2B5EF4-FFF2-40B4-BE49-F238E27FC236}">
                <a16:creationId xmlns="" xmlns:a16="http://schemas.microsoft.com/office/drawing/2014/main" id="{39C7F7F3-B8E3-47BD-9976-8F287330A769}"/>
              </a:ext>
            </a:extLst>
          </p:cNvPr>
          <p:cNvSpPr txBox="1"/>
          <p:nvPr/>
        </p:nvSpPr>
        <p:spPr>
          <a:xfrm>
            <a:off x="2377509" y="2672123"/>
            <a:ext cx="7963075" cy="156966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9600" dirty="0">
                <a:gradFill flip="none" rotWithShape="1">
                  <a:gsLst>
                    <a:gs pos="0">
                      <a:srgbClr val="FFF16A"/>
                    </a:gs>
                    <a:gs pos="83000">
                      <a:srgbClr val="FDCB2A"/>
                    </a:gs>
                    <a:gs pos="100000">
                      <a:srgbClr val="FDCB2A"/>
                    </a:gs>
                  </a:gsLst>
                  <a:lin ang="2700000" scaled="1"/>
                  <a:tileRect/>
                </a:gradFill>
                <a:effectLst>
                  <a:outerShdw blurRad="50800" dist="38100" dir="8100000" algn="tr" rotWithShape="0">
                    <a:prstClr val="black">
                      <a:alpha val="40000"/>
                    </a:prstClr>
                  </a:outerShdw>
                </a:effectLst>
                <a:cs typeface="+mn-ea"/>
                <a:sym typeface="+mn-lt"/>
              </a:rPr>
              <a:t>感谢您的观看</a:t>
            </a:r>
            <a:endParaRPr kumimoji="0" lang="zh-CN" altLang="en-US" sz="9600" b="0" i="0" u="none" strike="noStrike" kern="1200" cap="none" spc="0" normalizeH="0" baseline="0" noProof="0" dirty="0">
              <a:ln>
                <a:noFill/>
              </a:ln>
              <a:gradFill flip="none" rotWithShape="1">
                <a:gsLst>
                  <a:gs pos="0">
                    <a:srgbClr val="FFF16A"/>
                  </a:gs>
                  <a:gs pos="83000">
                    <a:srgbClr val="FDCB2A"/>
                  </a:gs>
                  <a:gs pos="100000">
                    <a:srgbClr val="FDCB2A"/>
                  </a:gs>
                </a:gsLst>
                <a:lin ang="2700000" scaled="1"/>
                <a:tileRect/>
              </a:gradFill>
              <a:effectLst>
                <a:outerShdw blurRad="50800" dist="38100" dir="8100000" algn="tr" rotWithShape="0">
                  <a:prstClr val="black">
                    <a:alpha val="40000"/>
                  </a:prstClr>
                </a:outerShdw>
              </a:effectLst>
              <a:uLnTx/>
              <a:uFillTx/>
              <a:cs typeface="+mn-ea"/>
              <a:sym typeface="+mn-lt"/>
            </a:endParaRPr>
          </a:p>
        </p:txBody>
      </p:sp>
      <p:sp>
        <p:nvSpPr>
          <p:cNvPr id="38" name="Textfeld 78">
            <a:extLst>
              <a:ext uri="{FF2B5EF4-FFF2-40B4-BE49-F238E27FC236}">
                <a16:creationId xmlns="" xmlns:a16="http://schemas.microsoft.com/office/drawing/2014/main" id="{9F902C2F-60EB-4DE8-93A7-D1F6E2BD0D5F}"/>
              </a:ext>
            </a:extLst>
          </p:cNvPr>
          <p:cNvSpPr txBox="1"/>
          <p:nvPr/>
        </p:nvSpPr>
        <p:spPr>
          <a:xfrm>
            <a:off x="6163396" y="4447192"/>
            <a:ext cx="2830291" cy="646331"/>
          </a:xfrm>
          <a:prstGeom prst="rect">
            <a:avLst/>
          </a:prstGeom>
          <a:noFill/>
        </p:spPr>
        <p:txBody>
          <a:bodyPr wrap="square" rtlCol="0">
            <a:spAutoFit/>
          </a:bodyPr>
          <a:lstStyle/>
          <a:p>
            <a:pPr marL="0" marR="0" lvl="0" indent="0" algn="ctr" defTabSz="228600" rtl="0" eaLnBrk="1" fontAlgn="auto" latinLnBrk="0" hangingPunct="1">
              <a:lnSpc>
                <a:spcPct val="150000"/>
              </a:lnSpc>
              <a:spcBef>
                <a:spcPts val="0"/>
              </a:spcBef>
              <a:spcAft>
                <a:spcPts val="0"/>
              </a:spcAft>
              <a:buClrTx/>
              <a:buSzTx/>
              <a:buFontTx/>
              <a:buNone/>
              <a:tabLst/>
              <a:defRPr/>
            </a:pPr>
            <a:r>
              <a:rPr kumimoji="0" lang="zh-CN" altLang="en-US" sz="24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5400000" algn="t" rotWithShape="0">
                    <a:prstClr val="black">
                      <a:alpha val="40000"/>
                    </a:prstClr>
                  </a:outerShdw>
                </a:effectLst>
                <a:uLnTx/>
                <a:uFillTx/>
                <a:cs typeface="+mn-ea"/>
                <a:sym typeface="+mn-lt"/>
              </a:rPr>
              <a:t>日期：</a:t>
            </a:r>
            <a:r>
              <a:rPr kumimoji="0" lang="en-US" altLang="zh-CN" sz="2400" b="0" i="0" u="none" strike="noStrike" kern="1200" cap="none" spc="0" normalizeH="0" baseline="0" noProof="0" dirty="0" smtClean="0">
                <a:ln>
                  <a:noFill/>
                </a:ln>
                <a:gradFill>
                  <a:gsLst>
                    <a:gs pos="0">
                      <a:srgbClr val="FFF16A"/>
                    </a:gs>
                    <a:gs pos="83000">
                      <a:srgbClr val="FDCB2A"/>
                    </a:gs>
                    <a:gs pos="100000">
                      <a:srgbClr val="FDCB2A"/>
                    </a:gs>
                  </a:gsLst>
                  <a:lin ang="2700000" scaled="1"/>
                </a:gradFill>
                <a:effectLst>
                  <a:outerShdw blurRad="50800" dist="38100" dir="5400000" algn="t" rotWithShape="0">
                    <a:prstClr val="black">
                      <a:alpha val="40000"/>
                    </a:prstClr>
                  </a:outerShdw>
                </a:effectLst>
                <a:uLnTx/>
                <a:uFillTx/>
                <a:cs typeface="+mn-ea"/>
                <a:sym typeface="+mn-lt"/>
              </a:rPr>
              <a:t>20XX.XX</a:t>
            </a:r>
            <a:endParaRPr kumimoji="0" lang="de-DE" sz="24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5400000" algn="t" rotWithShape="0">
                  <a:prstClr val="black">
                    <a:alpha val="40000"/>
                  </a:prstClr>
                </a:outerShdw>
              </a:effectLst>
              <a:uLnTx/>
              <a:uFillTx/>
              <a:cs typeface="+mn-ea"/>
              <a:sym typeface="+mn-lt"/>
            </a:endParaRPr>
          </a:p>
        </p:txBody>
      </p:sp>
      <p:pic>
        <p:nvPicPr>
          <p:cNvPr id="9" name="图片 8" descr="黑暗里有星球&#10;&#10;中度可信度描述已自动生成">
            <a:extLst>
              <a:ext uri="{FF2B5EF4-FFF2-40B4-BE49-F238E27FC236}">
                <a16:creationId xmlns="" xmlns:a16="http://schemas.microsoft.com/office/drawing/2014/main" id="{96439E6A-14EA-4656-A6D8-2DC1AC476CD0}"/>
              </a:ext>
            </a:extLst>
          </p:cNvPr>
          <p:cNvPicPr>
            <a:picLocks noChangeAspect="1"/>
          </p:cNvPicPr>
          <p:nvPr/>
        </p:nvPicPr>
        <p:blipFill rotWithShape="1">
          <a:blip r:embed="rId4" cstate="print">
            <a:extLst>
              <a:ext uri="{28A0092B-C50C-407E-A947-70E740481C1C}">
                <a14:useLocalDpi xmlns:a14="http://schemas.microsoft.com/office/drawing/2010/main" xmlns="" val="0"/>
              </a:ext>
            </a:extLst>
          </a:blip>
          <a:srcRect t="64074"/>
          <a:stretch/>
        </p:blipFill>
        <p:spPr>
          <a:xfrm>
            <a:off x="2654300" y="5257800"/>
            <a:ext cx="10287000" cy="2463800"/>
          </a:xfrm>
          <a:prstGeom prst="rect">
            <a:avLst/>
          </a:prstGeom>
        </p:spPr>
      </p:pic>
      <p:sp>
        <p:nvSpPr>
          <p:cNvPr id="22" name="文本框 21">
            <a:extLst>
              <a:ext uri="{FF2B5EF4-FFF2-40B4-BE49-F238E27FC236}">
                <a16:creationId xmlns="" xmlns:a16="http://schemas.microsoft.com/office/drawing/2014/main" id="{C3499A02-92B6-4591-9242-2203AB3B1F3B}"/>
              </a:ext>
            </a:extLst>
          </p:cNvPr>
          <p:cNvSpPr txBox="1"/>
          <p:nvPr/>
        </p:nvSpPr>
        <p:spPr>
          <a:xfrm>
            <a:off x="3349485" y="1688345"/>
            <a:ext cx="5493030" cy="92333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5400" b="1" i="0" u="none" strike="noStrike" kern="1200" cap="none" spc="0" normalizeH="0" baseline="0" noProof="0" dirty="0" err="1">
                <a:ln>
                  <a:noFill/>
                </a:ln>
                <a:gradFill>
                  <a:gsLst>
                    <a:gs pos="0">
                      <a:srgbClr val="FFF16A"/>
                    </a:gs>
                    <a:gs pos="74000">
                      <a:srgbClr val="FFC740"/>
                    </a:gs>
                    <a:gs pos="83000">
                      <a:srgbClr val="FDCB2A"/>
                    </a:gs>
                    <a:gs pos="100000">
                      <a:srgbClr val="FDCB2A"/>
                    </a:gs>
                  </a:gsLst>
                  <a:lin ang="5400000" scaled="1"/>
                </a:gradFill>
                <a:effectLst/>
                <a:uLnTx/>
                <a:uFillTx/>
                <a:cs typeface="+mn-ea"/>
                <a:sym typeface="+mn-lt"/>
              </a:rPr>
              <a:t>Hello,Summer</a:t>
            </a:r>
            <a:endParaRPr kumimoji="0" lang="en-US" altLang="zh-CN" sz="5400" b="1" i="0" u="none" strike="noStrike" kern="1200" cap="none" spc="0" normalizeH="0" baseline="0" noProof="0" dirty="0">
              <a:ln>
                <a:noFill/>
              </a:ln>
              <a:gradFill>
                <a:gsLst>
                  <a:gs pos="0">
                    <a:srgbClr val="FFF16A"/>
                  </a:gs>
                  <a:gs pos="74000">
                    <a:srgbClr val="FFC740"/>
                  </a:gs>
                  <a:gs pos="83000">
                    <a:srgbClr val="FDCB2A"/>
                  </a:gs>
                  <a:gs pos="100000">
                    <a:srgbClr val="FDCB2A"/>
                  </a:gs>
                </a:gsLst>
                <a:lin ang="5400000" scaled="1"/>
              </a:gradFill>
              <a:effectLst/>
              <a:uLnTx/>
              <a:uFillTx/>
              <a:cs typeface="+mn-ea"/>
              <a:sym typeface="+mn-lt"/>
            </a:endParaRPr>
          </a:p>
        </p:txBody>
      </p:sp>
    </p:spTree>
    <p:extLst>
      <p:ext uri="{BB962C8B-B14F-4D97-AF65-F5344CB8AC3E}">
        <p14:creationId xmlns:p14="http://schemas.microsoft.com/office/powerpoint/2010/main" xmlns="" val="129132976"/>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900" decel="100000" fill="hold"/>
                                        <p:tgtEl>
                                          <p:spTgt spid="2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fade">
                                      <p:cBhvr>
                                        <p:cTn id="15" dur="1000"/>
                                        <p:tgtEl>
                                          <p:spTgt spid="21"/>
                                        </p:tgtEl>
                                      </p:cBhvr>
                                    </p:animEffect>
                                    <p:anim calcmode="lin" valueType="num">
                                      <p:cBhvr>
                                        <p:cTn id="16" dur="1000" fill="hold"/>
                                        <p:tgtEl>
                                          <p:spTgt spid="21"/>
                                        </p:tgtEl>
                                        <p:attrNameLst>
                                          <p:attrName>ppt_x</p:attrName>
                                        </p:attrNameLst>
                                      </p:cBhvr>
                                      <p:tavLst>
                                        <p:tav tm="0">
                                          <p:val>
                                            <p:strVal val="#ppt_x"/>
                                          </p:val>
                                        </p:tav>
                                        <p:tav tm="100000">
                                          <p:val>
                                            <p:strVal val="#ppt_x"/>
                                          </p:val>
                                        </p:tav>
                                      </p:tavLst>
                                    </p:anim>
                                    <p:anim calcmode="lin" valueType="num">
                                      <p:cBhvr>
                                        <p:cTn id="17" dur="900" decel="100000" fill="hold"/>
                                        <p:tgtEl>
                                          <p:spTgt spid="21"/>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down)">
                                      <p:cBhvr>
                                        <p:cTn id="23" dur="500"/>
                                        <p:tgtEl>
                                          <p:spTgt spid="24"/>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down)">
                                      <p:cBhvr>
                                        <p:cTn id="28"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1" grpId="0"/>
      <p:bldP spid="38" grpId="0"/>
      <p:bldP spid="2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www.xbdown.com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小白</a:t>
            </a:r>
            <a:r>
              <a:rPr lang="en-US" altLang="zh-CN"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1068" y="3915006"/>
            <a:ext cx="8357271"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www.xbdown.com/pptmoban/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板：</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4"/>
              </a:rPr>
              <a:t>www.xbdown.com/jierippt/</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5"/>
              </a:rPr>
              <a:t>www.xbdown.com/pptbeijing/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6"/>
              </a:rPr>
              <a:t>www.xbdown.com/ppttubiao/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7"/>
              </a:rPr>
              <a:t>www.xbdown.com/pptsucai/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www.xbdown.com/pptjiaocheng/</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www.xbdown.com/fonts/</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xmlns="" val="1490800772"/>
      </p:ext>
    </p:extLst>
  </p:cSld>
  <p:clrMapOvr>
    <a:masterClrMapping/>
  </p:clrMapOvr>
  <p:transition advClick="0" advTm="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10;&#10;描述已自动生成">
            <a:extLst>
              <a:ext uri="{FF2B5EF4-FFF2-40B4-BE49-F238E27FC236}">
                <a16:creationId xmlns="" xmlns:a16="http://schemas.microsoft.com/office/drawing/2014/main" id="{E20C9B29-8B64-4098-852B-34525F382005}"/>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1085"/>
          <a:stretch/>
        </p:blipFill>
        <p:spPr>
          <a:xfrm>
            <a:off x="0" y="0"/>
            <a:ext cx="12192000" cy="6946900"/>
          </a:xfrm>
          <a:prstGeom prst="rect">
            <a:avLst/>
          </a:prstGeom>
          <a:ln>
            <a:noFill/>
          </a:ln>
        </p:spPr>
      </p:pic>
      <p:sp>
        <p:nvSpPr>
          <p:cNvPr id="39" name="矩形 38">
            <a:extLst>
              <a:ext uri="{FF2B5EF4-FFF2-40B4-BE49-F238E27FC236}">
                <a16:creationId xmlns="" xmlns:a16="http://schemas.microsoft.com/office/drawing/2014/main" id="{B7B4A37A-4E76-42B2-9039-A654A7B8405E}"/>
              </a:ext>
            </a:extLst>
          </p:cNvPr>
          <p:cNvSpPr/>
          <p:nvPr/>
        </p:nvSpPr>
        <p:spPr>
          <a:xfrm>
            <a:off x="1193800" y="972853"/>
            <a:ext cx="9804400" cy="522979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grpSp>
        <p:nvGrpSpPr>
          <p:cNvPr id="25" name="组合 24">
            <a:extLst>
              <a:ext uri="{FF2B5EF4-FFF2-40B4-BE49-F238E27FC236}">
                <a16:creationId xmlns="" xmlns:a16="http://schemas.microsoft.com/office/drawing/2014/main" id="{0C11E8BF-F21B-4223-81B4-CB4C4E745FC2}"/>
              </a:ext>
            </a:extLst>
          </p:cNvPr>
          <p:cNvGrpSpPr/>
          <p:nvPr/>
        </p:nvGrpSpPr>
        <p:grpSpPr>
          <a:xfrm>
            <a:off x="3429430" y="2219513"/>
            <a:ext cx="5419797" cy="2807852"/>
            <a:chOff x="2568164" y="1633294"/>
            <a:chExt cx="7010803" cy="3746195"/>
          </a:xfrm>
        </p:grpSpPr>
        <p:grpSp>
          <p:nvGrpSpPr>
            <p:cNvPr id="26" name="组合 25">
              <a:extLst>
                <a:ext uri="{FF2B5EF4-FFF2-40B4-BE49-F238E27FC236}">
                  <a16:creationId xmlns="" xmlns:a16="http://schemas.microsoft.com/office/drawing/2014/main" id="{29B29769-B997-43DC-B237-5CCB73535225}"/>
                </a:ext>
              </a:extLst>
            </p:cNvPr>
            <p:cNvGrpSpPr/>
            <p:nvPr/>
          </p:nvGrpSpPr>
          <p:grpSpPr>
            <a:xfrm>
              <a:off x="2576813" y="1633294"/>
              <a:ext cx="955574" cy="845574"/>
              <a:chOff x="1179357" y="1622322"/>
              <a:chExt cx="1533364" cy="1356852"/>
            </a:xfrm>
          </p:grpSpPr>
          <p:cxnSp>
            <p:nvCxnSpPr>
              <p:cNvPr id="36" name="直接连接符 35">
                <a:extLst>
                  <a:ext uri="{FF2B5EF4-FFF2-40B4-BE49-F238E27FC236}">
                    <a16:creationId xmlns="" xmlns:a16="http://schemas.microsoft.com/office/drawing/2014/main" id="{6FB909FD-36A6-47D4-A5CA-107C3FF085DD}"/>
                  </a:ext>
                </a:extLst>
              </p:cNvPr>
              <p:cNvCxnSpPr/>
              <p:nvPr/>
            </p:nvCxnSpPr>
            <p:spPr>
              <a:xfrm>
                <a:off x="1238865" y="1622322"/>
                <a:ext cx="0" cy="1356852"/>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4DBB7A11-EFBD-4CC9-A636-3E0D36B99E3F}"/>
                  </a:ext>
                </a:extLst>
              </p:cNvPr>
              <p:cNvCxnSpPr/>
              <p:nvPr/>
            </p:nvCxnSpPr>
            <p:spPr>
              <a:xfrm>
                <a:off x="1179357" y="1622322"/>
                <a:ext cx="153336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 xmlns:a16="http://schemas.microsoft.com/office/drawing/2014/main" id="{85082878-00C6-4547-979E-72A6A401D8B6}"/>
                </a:ext>
              </a:extLst>
            </p:cNvPr>
            <p:cNvGrpSpPr/>
            <p:nvPr/>
          </p:nvGrpSpPr>
          <p:grpSpPr>
            <a:xfrm flipH="1">
              <a:off x="8623395" y="1633294"/>
              <a:ext cx="955572" cy="845574"/>
              <a:chOff x="2067528" y="1463305"/>
              <a:chExt cx="955574" cy="845574"/>
            </a:xfrm>
          </p:grpSpPr>
          <p:cxnSp>
            <p:nvCxnSpPr>
              <p:cNvPr id="34" name="直接连接符 33">
                <a:extLst>
                  <a:ext uri="{FF2B5EF4-FFF2-40B4-BE49-F238E27FC236}">
                    <a16:creationId xmlns="" xmlns:a16="http://schemas.microsoft.com/office/drawing/2014/main" id="{C6D7E1B4-A0B3-46BD-8252-E718EB62031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07D4C401-FBC8-4BC2-A27C-D7160B343240}"/>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9D0D85BE-3451-455F-B838-671B8742F8ED}"/>
                </a:ext>
              </a:extLst>
            </p:cNvPr>
            <p:cNvGrpSpPr/>
            <p:nvPr/>
          </p:nvGrpSpPr>
          <p:grpSpPr>
            <a:xfrm flipH="1" flipV="1">
              <a:off x="8623395" y="4456159"/>
              <a:ext cx="955572" cy="923330"/>
              <a:chOff x="2067528" y="1463305"/>
              <a:chExt cx="955574" cy="845574"/>
            </a:xfrm>
          </p:grpSpPr>
          <p:cxnSp>
            <p:nvCxnSpPr>
              <p:cNvPr id="32" name="直接连接符 31">
                <a:extLst>
                  <a:ext uri="{FF2B5EF4-FFF2-40B4-BE49-F238E27FC236}">
                    <a16:creationId xmlns="" xmlns:a16="http://schemas.microsoft.com/office/drawing/2014/main" id="{CDFA1D39-A8ED-4AA5-8628-38B022A49D7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882EAB19-37C3-4629-8512-CF59C838066A}"/>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EBA1CD71-168B-4684-9D33-D95644D278E1}"/>
                </a:ext>
              </a:extLst>
            </p:cNvPr>
            <p:cNvGrpSpPr/>
            <p:nvPr/>
          </p:nvGrpSpPr>
          <p:grpSpPr>
            <a:xfrm flipV="1">
              <a:off x="2568164" y="4456159"/>
              <a:ext cx="922206" cy="923330"/>
              <a:chOff x="2067528" y="1463305"/>
              <a:chExt cx="955574" cy="845574"/>
            </a:xfrm>
          </p:grpSpPr>
          <p:cxnSp>
            <p:nvCxnSpPr>
              <p:cNvPr id="30" name="直接连接符 29">
                <a:extLst>
                  <a:ext uri="{FF2B5EF4-FFF2-40B4-BE49-F238E27FC236}">
                    <a16:creationId xmlns="" xmlns:a16="http://schemas.microsoft.com/office/drawing/2014/main" id="{66C7449D-CE91-4B52-A2DE-1223C3C4FD84}"/>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2D7C09C7-41FF-4FE2-B502-5E4ED36FC64B}"/>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sp>
        <p:nvSpPr>
          <p:cNvPr id="20" name="矩形 19">
            <a:extLst>
              <a:ext uri="{FF2B5EF4-FFF2-40B4-BE49-F238E27FC236}">
                <a16:creationId xmlns="" xmlns:a16="http://schemas.microsoft.com/office/drawing/2014/main" id="{2B6F983F-8B6A-4CBB-B166-FD514D06CE9C}"/>
              </a:ext>
            </a:extLst>
          </p:cNvPr>
          <p:cNvSpPr/>
          <p:nvPr/>
        </p:nvSpPr>
        <p:spPr>
          <a:xfrm>
            <a:off x="3363606" y="3153945"/>
            <a:ext cx="5454717" cy="1107996"/>
          </a:xfrm>
          <a:prstGeom prst="rect">
            <a:avLst/>
          </a:prstGeom>
        </p:spPr>
        <p:txBody>
          <a:bodyPr wrap="square">
            <a:spAutoFit/>
          </a:bodyPr>
          <a:lstStyle/>
          <a:p>
            <a:pPr algn="dist" fontAlgn="ctr"/>
            <a:r>
              <a:rPr lang="zh-CN" altLang="en-US" sz="6600" dirty="0">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cs typeface="+mn-ea"/>
                <a:sym typeface="+mn-lt"/>
              </a:rPr>
              <a:t>点击输入标题</a:t>
            </a:r>
            <a:endParaRPr lang="en-US" altLang="zh-CN" sz="6600" dirty="0">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cs typeface="+mn-ea"/>
              <a:sym typeface="+mn-lt"/>
            </a:endParaRPr>
          </a:p>
        </p:txBody>
      </p:sp>
      <p:sp>
        <p:nvSpPr>
          <p:cNvPr id="22" name="矩形 21">
            <a:extLst>
              <a:ext uri="{FF2B5EF4-FFF2-40B4-BE49-F238E27FC236}">
                <a16:creationId xmlns="" xmlns:a16="http://schemas.microsoft.com/office/drawing/2014/main" id="{199E35DA-9CA9-4008-AD65-A45C05E04C70}"/>
              </a:ext>
            </a:extLst>
          </p:cNvPr>
          <p:cNvSpPr/>
          <p:nvPr/>
        </p:nvSpPr>
        <p:spPr>
          <a:xfrm flipH="1">
            <a:off x="3696681" y="4220456"/>
            <a:ext cx="4908699" cy="501856"/>
          </a:xfrm>
          <a:prstGeom prst="rect">
            <a:avLst/>
          </a:prstGeom>
        </p:spPr>
        <p:txBody>
          <a:bodyPr wrap="square">
            <a:spAutoFit/>
          </a:bodyPr>
          <a:lstStyle/>
          <a:p>
            <a:pPr algn="ctr"/>
            <a:r>
              <a:rPr lang="en-US" altLang="zh-CN" sz="1314" noProof="1">
                <a:solidFill>
                  <a:srgbClr val="FDCB2A"/>
                </a:solidFill>
                <a:cs typeface="+mn-ea"/>
                <a:sym typeface="+mn-lt"/>
              </a:rPr>
              <a:t>Lorem ipsum dolor sit er elit lamet, consectetaur cillium adipisicing pecu, sed do ut labore et dolore</a:t>
            </a:r>
            <a:endParaRPr lang="zh-CN" altLang="en-US" sz="1314" dirty="0">
              <a:solidFill>
                <a:srgbClr val="FDCB2A"/>
              </a:solidFill>
              <a:cs typeface="+mn-ea"/>
              <a:sym typeface="+mn-lt"/>
            </a:endParaRPr>
          </a:p>
        </p:txBody>
      </p:sp>
      <p:sp>
        <p:nvSpPr>
          <p:cNvPr id="38" name="矩形 37">
            <a:extLst>
              <a:ext uri="{FF2B5EF4-FFF2-40B4-BE49-F238E27FC236}">
                <a16:creationId xmlns="" xmlns:a16="http://schemas.microsoft.com/office/drawing/2014/main" id="{EB074507-A918-4C2F-B04B-D898B53F6708}"/>
              </a:ext>
            </a:extLst>
          </p:cNvPr>
          <p:cNvSpPr/>
          <p:nvPr/>
        </p:nvSpPr>
        <p:spPr>
          <a:xfrm>
            <a:off x="4452998" y="2433534"/>
            <a:ext cx="3322099" cy="830997"/>
          </a:xfrm>
          <a:prstGeom prst="rect">
            <a:avLst/>
          </a:prstGeom>
        </p:spPr>
        <p:txBody>
          <a:bodyPr wrap="square">
            <a:spAutoFit/>
          </a:bodyPr>
          <a:lstStyle/>
          <a:p>
            <a:pPr algn="dist" fontAlgn="ctr"/>
            <a:r>
              <a:rPr lang="en-US" altLang="zh-CN" sz="4800" dirty="0">
                <a:solidFill>
                  <a:srgbClr val="FDCB2A"/>
                </a:solidFill>
                <a:effectLst>
                  <a:outerShdw blurRad="50800" dist="38100" dir="2700000" algn="tl" rotWithShape="0">
                    <a:prstClr val="black">
                      <a:alpha val="40000"/>
                    </a:prstClr>
                  </a:outerShdw>
                </a:effectLst>
                <a:cs typeface="+mn-ea"/>
                <a:sym typeface="+mn-lt"/>
              </a:rPr>
              <a:t>PRAT ONE</a:t>
            </a:r>
          </a:p>
        </p:txBody>
      </p:sp>
    </p:spTree>
    <p:extLst>
      <p:ext uri="{BB962C8B-B14F-4D97-AF65-F5344CB8AC3E}">
        <p14:creationId xmlns:p14="http://schemas.microsoft.com/office/powerpoint/2010/main" xmlns="" val="4110222248"/>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p:tgtEl>
                                          <p:spTgt spid="38"/>
                                        </p:tgtEl>
                                        <p:attrNameLst>
                                          <p:attrName>ppt_y</p:attrName>
                                        </p:attrNameLst>
                                      </p:cBhvr>
                                      <p:tavLst>
                                        <p:tav tm="0">
                                          <p:val>
                                            <p:strVal val="#ppt_y+#ppt_h*1.125000"/>
                                          </p:val>
                                        </p:tav>
                                        <p:tav tm="100000">
                                          <p:val>
                                            <p:strVal val="#ppt_y"/>
                                          </p:val>
                                        </p:tav>
                                      </p:tavLst>
                                    </p:anim>
                                    <p:animEffect transition="in" filter="wipe(up)">
                                      <p:cBhvr>
                                        <p:cTn id="13" dur="500"/>
                                        <p:tgtEl>
                                          <p:spTgt spid="38"/>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par>
                          <p:cTn id="20" fill="hold">
                            <p:stCondLst>
                              <p:cond delay="500"/>
                            </p:stCondLst>
                            <p:childTnLst>
                              <p:par>
                                <p:cTn id="21" presetID="12" presetClass="entr" presetSubtype="4"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p:tgtEl>
                                          <p:spTgt spid="22"/>
                                        </p:tgtEl>
                                        <p:attrNameLst>
                                          <p:attrName>ppt_y</p:attrName>
                                        </p:attrNameLst>
                                      </p:cBhvr>
                                      <p:tavLst>
                                        <p:tav tm="0">
                                          <p:val>
                                            <p:strVal val="#ppt_y+#ppt_h*1.125000"/>
                                          </p:val>
                                        </p:tav>
                                        <p:tav tm="100000">
                                          <p:val>
                                            <p:strVal val="#ppt_y"/>
                                          </p:val>
                                        </p:tav>
                                      </p:tavLst>
                                    </p:anim>
                                    <p:animEffect transition="in" filter="wipe(u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3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组合 45"/>
          <p:cNvGrpSpPr/>
          <p:nvPr/>
        </p:nvGrpSpPr>
        <p:grpSpPr>
          <a:xfrm>
            <a:off x="3707235" y="2841077"/>
            <a:ext cx="4717277" cy="1196486"/>
            <a:chOff x="3707235" y="2841077"/>
            <a:chExt cx="4717277" cy="1196486"/>
          </a:xfrm>
        </p:grpSpPr>
        <p:cxnSp>
          <p:nvCxnSpPr>
            <p:cNvPr id="12" name="直接连接符 11"/>
            <p:cNvCxnSpPr/>
            <p:nvPr/>
          </p:nvCxnSpPr>
          <p:spPr>
            <a:xfrm>
              <a:off x="3707235" y="3740717"/>
              <a:ext cx="847725" cy="276209"/>
            </a:xfrm>
            <a:prstGeom prst="line">
              <a:avLst/>
            </a:prstGeom>
            <a:ln>
              <a:solidFill>
                <a:srgbClr val="0D0D0D"/>
              </a:solidFill>
              <a:prstDash val="dash"/>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H="1">
              <a:off x="5723511" y="3720080"/>
              <a:ext cx="744978" cy="317483"/>
            </a:xfrm>
            <a:prstGeom prst="line">
              <a:avLst/>
            </a:prstGeom>
            <a:ln>
              <a:solidFill>
                <a:srgbClr val="0D0D0D"/>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H="1">
              <a:off x="7679534" y="2841077"/>
              <a:ext cx="744978" cy="317483"/>
            </a:xfrm>
            <a:prstGeom prst="line">
              <a:avLst/>
            </a:prstGeom>
            <a:ln>
              <a:solidFill>
                <a:srgbClr val="0D0D0D"/>
              </a:solidFill>
              <a:prstDash val="dash"/>
            </a:ln>
          </p:spPr>
          <p:style>
            <a:lnRef idx="1">
              <a:schemeClr val="accent1"/>
            </a:lnRef>
            <a:fillRef idx="0">
              <a:schemeClr val="accent1"/>
            </a:fillRef>
            <a:effectRef idx="0">
              <a:schemeClr val="accent1"/>
            </a:effectRef>
            <a:fontRef idx="minor">
              <a:schemeClr val="tx1"/>
            </a:fontRef>
          </p:style>
        </p:cxnSp>
      </p:grpSp>
      <p:sp>
        <p:nvSpPr>
          <p:cNvPr id="18" name="燕尾形 17"/>
          <p:cNvSpPr/>
          <p:nvPr/>
        </p:nvSpPr>
        <p:spPr>
          <a:xfrm rot="1234549">
            <a:off x="4234201" y="3372327"/>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19" name="燕尾形 18"/>
          <p:cNvSpPr/>
          <p:nvPr/>
        </p:nvSpPr>
        <p:spPr>
          <a:xfrm rot="20150452">
            <a:off x="5853015" y="3486504"/>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sp>
        <p:nvSpPr>
          <p:cNvPr id="20" name="燕尾形 19"/>
          <p:cNvSpPr/>
          <p:nvPr/>
        </p:nvSpPr>
        <p:spPr>
          <a:xfrm rot="20150452">
            <a:off x="7853264" y="2645595"/>
            <a:ext cx="182880" cy="175260"/>
          </a:xfrm>
          <a:prstGeom prst="chevron">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cs typeface="+mn-ea"/>
              <a:sym typeface="+mn-lt"/>
            </a:endParaRPr>
          </a:p>
        </p:txBody>
      </p:sp>
      <p:grpSp>
        <p:nvGrpSpPr>
          <p:cNvPr id="45" name="组合 44"/>
          <p:cNvGrpSpPr/>
          <p:nvPr/>
        </p:nvGrpSpPr>
        <p:grpSpPr>
          <a:xfrm>
            <a:off x="2486024" y="2882351"/>
            <a:ext cx="1340045" cy="1155212"/>
            <a:chOff x="2486024" y="2882351"/>
            <a:chExt cx="1340045" cy="1155212"/>
          </a:xfrm>
        </p:grpSpPr>
        <p:sp>
          <p:nvSpPr>
            <p:cNvPr id="6" name="六边形 5"/>
            <p:cNvSpPr/>
            <p:nvPr/>
          </p:nvSpPr>
          <p:spPr>
            <a:xfrm>
              <a:off x="2486024" y="2882351"/>
              <a:ext cx="1340045" cy="1155212"/>
            </a:xfrm>
            <a:prstGeom prst="hexag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40" name="六边形 33"/>
            <p:cNvSpPr/>
            <p:nvPr/>
          </p:nvSpPr>
          <p:spPr>
            <a:xfrm>
              <a:off x="2806426" y="3125462"/>
              <a:ext cx="699242" cy="695960"/>
            </a:xfrm>
            <a:custGeom>
              <a:avLst/>
              <a:gdLst>
                <a:gd name="connsiteX0" fmla="*/ 315609 w 338137"/>
                <a:gd name="connsiteY0" fmla="*/ 185737 h 336550"/>
                <a:gd name="connsiteX1" fmla="*/ 338137 w 338137"/>
                <a:gd name="connsiteY1" fmla="*/ 185737 h 336550"/>
                <a:gd name="connsiteX2" fmla="*/ 185737 w 338137"/>
                <a:gd name="connsiteY2" fmla="*/ 336550 h 336550"/>
                <a:gd name="connsiteX3" fmla="*/ 185737 w 338137"/>
                <a:gd name="connsiteY3" fmla="*/ 314256 h 336550"/>
                <a:gd name="connsiteX4" fmla="*/ 315609 w 338137"/>
                <a:gd name="connsiteY4" fmla="*/ 185737 h 336550"/>
                <a:gd name="connsiteX5" fmla="*/ 249042 w 338137"/>
                <a:gd name="connsiteY5" fmla="*/ 185737 h 336550"/>
                <a:gd name="connsiteX6" fmla="*/ 271462 w 338137"/>
                <a:gd name="connsiteY6" fmla="*/ 185737 h 336550"/>
                <a:gd name="connsiteX7" fmla="*/ 185737 w 338137"/>
                <a:gd name="connsiteY7" fmla="*/ 269875 h 336550"/>
                <a:gd name="connsiteX8" fmla="*/ 185737 w 338137"/>
                <a:gd name="connsiteY8" fmla="*/ 247870 h 336550"/>
                <a:gd name="connsiteX9" fmla="*/ 249042 w 338137"/>
                <a:gd name="connsiteY9" fmla="*/ 185737 h 336550"/>
                <a:gd name="connsiteX10" fmla="*/ 66675 w 338137"/>
                <a:gd name="connsiteY10" fmla="*/ 185737 h 336550"/>
                <a:gd name="connsiteX11" fmla="*/ 89095 w 338137"/>
                <a:gd name="connsiteY11" fmla="*/ 185737 h 336550"/>
                <a:gd name="connsiteX12" fmla="*/ 152400 w 338137"/>
                <a:gd name="connsiteY12" fmla="*/ 247870 h 336550"/>
                <a:gd name="connsiteX13" fmla="*/ 152400 w 338137"/>
                <a:gd name="connsiteY13" fmla="*/ 269875 h 336550"/>
                <a:gd name="connsiteX14" fmla="*/ 66675 w 338137"/>
                <a:gd name="connsiteY14" fmla="*/ 185737 h 336550"/>
                <a:gd name="connsiteX15" fmla="*/ 0 w 338137"/>
                <a:gd name="connsiteY15" fmla="*/ 185737 h 336550"/>
                <a:gd name="connsiteX16" fmla="*/ 22528 w 338137"/>
                <a:gd name="connsiteY16" fmla="*/ 185737 h 336550"/>
                <a:gd name="connsiteX17" fmla="*/ 152400 w 338137"/>
                <a:gd name="connsiteY17" fmla="*/ 314256 h 336550"/>
                <a:gd name="connsiteX18" fmla="*/ 152400 w 338137"/>
                <a:gd name="connsiteY18" fmla="*/ 336550 h 336550"/>
                <a:gd name="connsiteX19" fmla="*/ 0 w 338137"/>
                <a:gd name="connsiteY19" fmla="*/ 185737 h 336550"/>
                <a:gd name="connsiteX20" fmla="*/ 169069 w 338137"/>
                <a:gd name="connsiteY20" fmla="*/ 127000 h 336550"/>
                <a:gd name="connsiteX21" fmla="*/ 186045 w 338137"/>
                <a:gd name="connsiteY21" fmla="*/ 130918 h 336550"/>
                <a:gd name="connsiteX22" fmla="*/ 205633 w 338137"/>
                <a:gd name="connsiteY22" fmla="*/ 150506 h 336550"/>
                <a:gd name="connsiteX23" fmla="*/ 209550 w 338137"/>
                <a:gd name="connsiteY23" fmla="*/ 167482 h 336550"/>
                <a:gd name="connsiteX24" fmla="*/ 205633 w 338137"/>
                <a:gd name="connsiteY24" fmla="*/ 184458 h 336550"/>
                <a:gd name="connsiteX25" fmla="*/ 186045 w 338137"/>
                <a:gd name="connsiteY25" fmla="*/ 204046 h 336550"/>
                <a:gd name="connsiteX26" fmla="*/ 169069 w 338137"/>
                <a:gd name="connsiteY26" fmla="*/ 207963 h 336550"/>
                <a:gd name="connsiteX27" fmla="*/ 152093 w 338137"/>
                <a:gd name="connsiteY27" fmla="*/ 204046 h 336550"/>
                <a:gd name="connsiteX28" fmla="*/ 132505 w 338137"/>
                <a:gd name="connsiteY28" fmla="*/ 184458 h 336550"/>
                <a:gd name="connsiteX29" fmla="*/ 128587 w 338137"/>
                <a:gd name="connsiteY29" fmla="*/ 167482 h 336550"/>
                <a:gd name="connsiteX30" fmla="*/ 132505 w 338137"/>
                <a:gd name="connsiteY30" fmla="*/ 150506 h 336550"/>
                <a:gd name="connsiteX31" fmla="*/ 152093 w 338137"/>
                <a:gd name="connsiteY31" fmla="*/ 130918 h 336550"/>
                <a:gd name="connsiteX32" fmla="*/ 169069 w 338137"/>
                <a:gd name="connsiteY32" fmla="*/ 127000 h 336550"/>
                <a:gd name="connsiteX33" fmla="*/ 185737 w 338137"/>
                <a:gd name="connsiteY33" fmla="*/ 65087 h 336550"/>
                <a:gd name="connsiteX34" fmla="*/ 271462 w 338137"/>
                <a:gd name="connsiteY34" fmla="*/ 150812 h 336550"/>
                <a:gd name="connsiteX35" fmla="*/ 249042 w 338137"/>
                <a:gd name="connsiteY35" fmla="*/ 150812 h 336550"/>
                <a:gd name="connsiteX36" fmla="*/ 185737 w 338137"/>
                <a:gd name="connsiteY36" fmla="*/ 87507 h 336550"/>
                <a:gd name="connsiteX37" fmla="*/ 185737 w 338137"/>
                <a:gd name="connsiteY37" fmla="*/ 65087 h 336550"/>
                <a:gd name="connsiteX38" fmla="*/ 152400 w 338137"/>
                <a:gd name="connsiteY38" fmla="*/ 65087 h 336550"/>
                <a:gd name="connsiteX39" fmla="*/ 152400 w 338137"/>
                <a:gd name="connsiteY39" fmla="*/ 87507 h 336550"/>
                <a:gd name="connsiteX40" fmla="*/ 89095 w 338137"/>
                <a:gd name="connsiteY40" fmla="*/ 150812 h 336550"/>
                <a:gd name="connsiteX41" fmla="*/ 66675 w 338137"/>
                <a:gd name="connsiteY41" fmla="*/ 150812 h 336550"/>
                <a:gd name="connsiteX42" fmla="*/ 152400 w 338137"/>
                <a:gd name="connsiteY42" fmla="*/ 65087 h 336550"/>
                <a:gd name="connsiteX43" fmla="*/ 185737 w 338137"/>
                <a:gd name="connsiteY43" fmla="*/ 0 h 336550"/>
                <a:gd name="connsiteX44" fmla="*/ 338137 w 338137"/>
                <a:gd name="connsiteY44" fmla="*/ 150813 h 336550"/>
                <a:gd name="connsiteX45" fmla="*/ 315609 w 338137"/>
                <a:gd name="connsiteY45" fmla="*/ 150813 h 336550"/>
                <a:gd name="connsiteX46" fmla="*/ 185737 w 338137"/>
                <a:gd name="connsiteY46" fmla="*/ 22294 h 336550"/>
                <a:gd name="connsiteX47" fmla="*/ 185737 w 338137"/>
                <a:gd name="connsiteY47" fmla="*/ 0 h 336550"/>
                <a:gd name="connsiteX48" fmla="*/ 152400 w 338137"/>
                <a:gd name="connsiteY48" fmla="*/ 0 h 336550"/>
                <a:gd name="connsiteX49" fmla="*/ 152400 w 338137"/>
                <a:gd name="connsiteY49" fmla="*/ 22294 h 336550"/>
                <a:gd name="connsiteX50" fmla="*/ 22528 w 338137"/>
                <a:gd name="connsiteY50" fmla="*/ 150813 h 336550"/>
                <a:gd name="connsiteX51" fmla="*/ 0 w 338137"/>
                <a:gd name="connsiteY51" fmla="*/ 150813 h 336550"/>
                <a:gd name="connsiteX52" fmla="*/ 152400 w 338137"/>
                <a:gd name="connsiteY52"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338137" h="336550">
                  <a:moveTo>
                    <a:pt x="315609" y="185737"/>
                  </a:moveTo>
                  <a:cubicBezTo>
                    <a:pt x="315609" y="185737"/>
                    <a:pt x="315609" y="185737"/>
                    <a:pt x="338137" y="185737"/>
                  </a:cubicBezTo>
                  <a:cubicBezTo>
                    <a:pt x="330186" y="265734"/>
                    <a:pt x="266576" y="328682"/>
                    <a:pt x="185737" y="336550"/>
                  </a:cubicBezTo>
                  <a:cubicBezTo>
                    <a:pt x="185737" y="336550"/>
                    <a:pt x="185737" y="336550"/>
                    <a:pt x="185737" y="314256"/>
                  </a:cubicBezTo>
                  <a:cubicBezTo>
                    <a:pt x="253323" y="306388"/>
                    <a:pt x="307657" y="252620"/>
                    <a:pt x="315609" y="185737"/>
                  </a:cubicBezTo>
                  <a:close/>
                  <a:moveTo>
                    <a:pt x="249042" y="185737"/>
                  </a:moveTo>
                  <a:cubicBezTo>
                    <a:pt x="249042" y="185737"/>
                    <a:pt x="249042" y="185737"/>
                    <a:pt x="271462" y="185737"/>
                  </a:cubicBezTo>
                  <a:cubicBezTo>
                    <a:pt x="264868" y="228453"/>
                    <a:pt x="229259" y="263403"/>
                    <a:pt x="185737" y="269875"/>
                  </a:cubicBezTo>
                  <a:cubicBezTo>
                    <a:pt x="185737" y="269875"/>
                    <a:pt x="185737" y="269875"/>
                    <a:pt x="185737" y="247870"/>
                  </a:cubicBezTo>
                  <a:cubicBezTo>
                    <a:pt x="217390" y="241398"/>
                    <a:pt x="242448" y="216804"/>
                    <a:pt x="249042" y="185737"/>
                  </a:cubicBezTo>
                  <a:close/>
                  <a:moveTo>
                    <a:pt x="66675" y="185737"/>
                  </a:moveTo>
                  <a:cubicBezTo>
                    <a:pt x="66675" y="185737"/>
                    <a:pt x="66675" y="185737"/>
                    <a:pt x="89095" y="185737"/>
                  </a:cubicBezTo>
                  <a:cubicBezTo>
                    <a:pt x="95689" y="216804"/>
                    <a:pt x="120747" y="241398"/>
                    <a:pt x="152400" y="247870"/>
                  </a:cubicBezTo>
                  <a:cubicBezTo>
                    <a:pt x="152400" y="247870"/>
                    <a:pt x="152400" y="247870"/>
                    <a:pt x="152400" y="269875"/>
                  </a:cubicBezTo>
                  <a:cubicBezTo>
                    <a:pt x="108878" y="263403"/>
                    <a:pt x="73269" y="228453"/>
                    <a:pt x="66675" y="185737"/>
                  </a:cubicBezTo>
                  <a:close/>
                  <a:moveTo>
                    <a:pt x="0" y="185737"/>
                  </a:moveTo>
                  <a:cubicBezTo>
                    <a:pt x="0" y="185737"/>
                    <a:pt x="0" y="185737"/>
                    <a:pt x="22528" y="185737"/>
                  </a:cubicBezTo>
                  <a:cubicBezTo>
                    <a:pt x="30480" y="252620"/>
                    <a:pt x="84814" y="306388"/>
                    <a:pt x="152400" y="314256"/>
                  </a:cubicBezTo>
                  <a:cubicBezTo>
                    <a:pt x="152400" y="314256"/>
                    <a:pt x="152400" y="314256"/>
                    <a:pt x="152400" y="336550"/>
                  </a:cubicBezTo>
                  <a:cubicBezTo>
                    <a:pt x="71561" y="328682"/>
                    <a:pt x="7951" y="265734"/>
                    <a:pt x="0" y="185737"/>
                  </a:cubicBezTo>
                  <a:close/>
                  <a:moveTo>
                    <a:pt x="169069" y="127000"/>
                  </a:moveTo>
                  <a:cubicBezTo>
                    <a:pt x="175598" y="127000"/>
                    <a:pt x="180821" y="128306"/>
                    <a:pt x="186045" y="130918"/>
                  </a:cubicBezTo>
                  <a:cubicBezTo>
                    <a:pt x="195186" y="134835"/>
                    <a:pt x="201715" y="141365"/>
                    <a:pt x="205633" y="150506"/>
                  </a:cubicBezTo>
                  <a:cubicBezTo>
                    <a:pt x="208244" y="155729"/>
                    <a:pt x="209550" y="160952"/>
                    <a:pt x="209550" y="167482"/>
                  </a:cubicBezTo>
                  <a:cubicBezTo>
                    <a:pt x="209550" y="174011"/>
                    <a:pt x="208244" y="179234"/>
                    <a:pt x="205633" y="184458"/>
                  </a:cubicBezTo>
                  <a:cubicBezTo>
                    <a:pt x="201715" y="193599"/>
                    <a:pt x="195186" y="200128"/>
                    <a:pt x="186045" y="204046"/>
                  </a:cubicBezTo>
                  <a:cubicBezTo>
                    <a:pt x="180821" y="206657"/>
                    <a:pt x="175598" y="207963"/>
                    <a:pt x="169069" y="207963"/>
                  </a:cubicBezTo>
                  <a:cubicBezTo>
                    <a:pt x="162539" y="207963"/>
                    <a:pt x="157316" y="206657"/>
                    <a:pt x="152093" y="204046"/>
                  </a:cubicBezTo>
                  <a:cubicBezTo>
                    <a:pt x="142952" y="200128"/>
                    <a:pt x="136422" y="193599"/>
                    <a:pt x="132505" y="184458"/>
                  </a:cubicBezTo>
                  <a:cubicBezTo>
                    <a:pt x="129893" y="179234"/>
                    <a:pt x="128587" y="174011"/>
                    <a:pt x="128587" y="167482"/>
                  </a:cubicBezTo>
                  <a:cubicBezTo>
                    <a:pt x="128587" y="160952"/>
                    <a:pt x="129893" y="155729"/>
                    <a:pt x="132505" y="150506"/>
                  </a:cubicBezTo>
                  <a:cubicBezTo>
                    <a:pt x="136422" y="141365"/>
                    <a:pt x="142952" y="134835"/>
                    <a:pt x="152093" y="130918"/>
                  </a:cubicBezTo>
                  <a:cubicBezTo>
                    <a:pt x="157316" y="128306"/>
                    <a:pt x="162539" y="127000"/>
                    <a:pt x="169069" y="127000"/>
                  </a:cubicBezTo>
                  <a:close/>
                  <a:moveTo>
                    <a:pt x="185737" y="65087"/>
                  </a:moveTo>
                  <a:cubicBezTo>
                    <a:pt x="229259" y="71681"/>
                    <a:pt x="264868" y="107290"/>
                    <a:pt x="271462" y="150812"/>
                  </a:cubicBezTo>
                  <a:cubicBezTo>
                    <a:pt x="271462" y="150812"/>
                    <a:pt x="271462" y="150812"/>
                    <a:pt x="249042" y="150812"/>
                  </a:cubicBezTo>
                  <a:cubicBezTo>
                    <a:pt x="242448" y="119159"/>
                    <a:pt x="217390" y="94101"/>
                    <a:pt x="185737" y="87507"/>
                  </a:cubicBezTo>
                  <a:cubicBezTo>
                    <a:pt x="185737" y="87507"/>
                    <a:pt x="185737" y="87507"/>
                    <a:pt x="185737" y="65087"/>
                  </a:cubicBezTo>
                  <a:close/>
                  <a:moveTo>
                    <a:pt x="152400" y="65087"/>
                  </a:moveTo>
                  <a:cubicBezTo>
                    <a:pt x="152400" y="65087"/>
                    <a:pt x="152400" y="65087"/>
                    <a:pt x="152400" y="87507"/>
                  </a:cubicBezTo>
                  <a:cubicBezTo>
                    <a:pt x="120747" y="94101"/>
                    <a:pt x="95689" y="119159"/>
                    <a:pt x="89095" y="150812"/>
                  </a:cubicBezTo>
                  <a:lnTo>
                    <a:pt x="66675" y="150812"/>
                  </a:lnTo>
                  <a:cubicBezTo>
                    <a:pt x="73269" y="107290"/>
                    <a:pt x="108878" y="71681"/>
                    <a:pt x="152400" y="65087"/>
                  </a:cubicBezTo>
                  <a:close/>
                  <a:moveTo>
                    <a:pt x="185737" y="0"/>
                  </a:moveTo>
                  <a:cubicBezTo>
                    <a:pt x="266576" y="7868"/>
                    <a:pt x="330186" y="70816"/>
                    <a:pt x="338137" y="150813"/>
                  </a:cubicBezTo>
                  <a:cubicBezTo>
                    <a:pt x="338137" y="150813"/>
                    <a:pt x="338137" y="150813"/>
                    <a:pt x="315609" y="150813"/>
                  </a:cubicBezTo>
                  <a:cubicBezTo>
                    <a:pt x="307657" y="83930"/>
                    <a:pt x="253323" y="30162"/>
                    <a:pt x="185737" y="22294"/>
                  </a:cubicBezTo>
                  <a:cubicBezTo>
                    <a:pt x="185737" y="22294"/>
                    <a:pt x="185737" y="22294"/>
                    <a:pt x="185737" y="0"/>
                  </a:cubicBezTo>
                  <a:close/>
                  <a:moveTo>
                    <a:pt x="152400" y="0"/>
                  </a:moveTo>
                  <a:cubicBezTo>
                    <a:pt x="152400" y="0"/>
                    <a:pt x="152400" y="0"/>
                    <a:pt x="152400" y="22294"/>
                  </a:cubicBezTo>
                  <a:cubicBezTo>
                    <a:pt x="84814" y="30162"/>
                    <a:pt x="30480" y="83930"/>
                    <a:pt x="22528" y="150813"/>
                  </a:cubicBezTo>
                  <a:cubicBezTo>
                    <a:pt x="22528" y="150813"/>
                    <a:pt x="22528" y="150813"/>
                    <a:pt x="0" y="150813"/>
                  </a:cubicBezTo>
                  <a:cubicBezTo>
                    <a:pt x="7951" y="70816"/>
                    <a:pt x="71561" y="7868"/>
                    <a:pt x="15240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44" name="组合 43"/>
          <p:cNvGrpSpPr/>
          <p:nvPr/>
        </p:nvGrpSpPr>
        <p:grpSpPr>
          <a:xfrm>
            <a:off x="4442046" y="3761354"/>
            <a:ext cx="1340045" cy="1155212"/>
            <a:chOff x="4442046" y="3761354"/>
            <a:chExt cx="1340045" cy="1155212"/>
          </a:xfrm>
        </p:grpSpPr>
        <p:sp>
          <p:nvSpPr>
            <p:cNvPr id="7" name="六边形 6"/>
            <p:cNvSpPr/>
            <p:nvPr/>
          </p:nvSpPr>
          <p:spPr>
            <a:xfrm>
              <a:off x="4442046" y="3761354"/>
              <a:ext cx="1340045" cy="1155212"/>
            </a:xfrm>
            <a:prstGeom prst="hexagon">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39" name="六边形 34"/>
            <p:cNvSpPr/>
            <p:nvPr/>
          </p:nvSpPr>
          <p:spPr>
            <a:xfrm>
              <a:off x="4762447" y="4009426"/>
              <a:ext cx="699242" cy="659068"/>
            </a:xfrm>
            <a:custGeom>
              <a:avLst/>
              <a:gdLst>
                <a:gd name="connsiteX0" fmla="*/ 256155 w 336853"/>
                <a:gd name="connsiteY0" fmla="*/ 263525 h 317500"/>
                <a:gd name="connsiteX1" fmla="*/ 268061 w 336853"/>
                <a:gd name="connsiteY1" fmla="*/ 299070 h 317500"/>
                <a:gd name="connsiteX2" fmla="*/ 269384 w 336853"/>
                <a:gd name="connsiteY2" fmla="*/ 303019 h 317500"/>
                <a:gd name="connsiteX3" fmla="*/ 274676 w 336853"/>
                <a:gd name="connsiteY3" fmla="*/ 289855 h 317500"/>
                <a:gd name="connsiteX4" fmla="*/ 277322 w 336853"/>
                <a:gd name="connsiteY4" fmla="*/ 272740 h 317500"/>
                <a:gd name="connsiteX5" fmla="*/ 279968 w 336853"/>
                <a:gd name="connsiteY5" fmla="*/ 289855 h 317500"/>
                <a:gd name="connsiteX6" fmla="*/ 285259 w 336853"/>
                <a:gd name="connsiteY6" fmla="*/ 303019 h 317500"/>
                <a:gd name="connsiteX7" fmla="*/ 286582 w 336853"/>
                <a:gd name="connsiteY7" fmla="*/ 299070 h 317500"/>
                <a:gd name="connsiteX8" fmla="*/ 298489 w 336853"/>
                <a:gd name="connsiteY8" fmla="*/ 263525 h 317500"/>
                <a:gd name="connsiteX9" fmla="*/ 320978 w 336853"/>
                <a:gd name="connsiteY9" fmla="*/ 275373 h 317500"/>
                <a:gd name="connsiteX10" fmla="*/ 336853 w 336853"/>
                <a:gd name="connsiteY10" fmla="*/ 317500 h 317500"/>
                <a:gd name="connsiteX11" fmla="*/ 217790 w 336853"/>
                <a:gd name="connsiteY11" fmla="*/ 317500 h 317500"/>
                <a:gd name="connsiteX12" fmla="*/ 233665 w 336853"/>
                <a:gd name="connsiteY12" fmla="*/ 275373 h 317500"/>
                <a:gd name="connsiteX13" fmla="*/ 256155 w 336853"/>
                <a:gd name="connsiteY13" fmla="*/ 263525 h 317500"/>
                <a:gd name="connsiteX14" fmla="*/ 37966 w 336853"/>
                <a:gd name="connsiteY14" fmla="*/ 263525 h 317500"/>
                <a:gd name="connsiteX15" fmla="*/ 48433 w 336853"/>
                <a:gd name="connsiteY15" fmla="*/ 299070 h 317500"/>
                <a:gd name="connsiteX16" fmla="*/ 51050 w 336853"/>
                <a:gd name="connsiteY16" fmla="*/ 303019 h 317500"/>
                <a:gd name="connsiteX17" fmla="*/ 54975 w 336853"/>
                <a:gd name="connsiteY17" fmla="*/ 289855 h 317500"/>
                <a:gd name="connsiteX18" fmla="*/ 58900 w 336853"/>
                <a:gd name="connsiteY18" fmla="*/ 272740 h 317500"/>
                <a:gd name="connsiteX19" fmla="*/ 61517 w 336853"/>
                <a:gd name="connsiteY19" fmla="*/ 289855 h 317500"/>
                <a:gd name="connsiteX20" fmla="*/ 66751 w 336853"/>
                <a:gd name="connsiteY20" fmla="*/ 303019 h 317500"/>
                <a:gd name="connsiteX21" fmla="*/ 68059 w 336853"/>
                <a:gd name="connsiteY21" fmla="*/ 299070 h 317500"/>
                <a:gd name="connsiteX22" fmla="*/ 78526 w 336853"/>
                <a:gd name="connsiteY22" fmla="*/ 263525 h 317500"/>
                <a:gd name="connsiteX23" fmla="*/ 102077 w 336853"/>
                <a:gd name="connsiteY23" fmla="*/ 275373 h 317500"/>
                <a:gd name="connsiteX24" fmla="*/ 116469 w 336853"/>
                <a:gd name="connsiteY24" fmla="*/ 317500 h 317500"/>
                <a:gd name="connsiteX25" fmla="*/ 23 w 336853"/>
                <a:gd name="connsiteY25" fmla="*/ 317500 h 317500"/>
                <a:gd name="connsiteX26" fmla="*/ 15724 w 336853"/>
                <a:gd name="connsiteY26" fmla="*/ 275373 h 317500"/>
                <a:gd name="connsiteX27" fmla="*/ 37966 w 336853"/>
                <a:gd name="connsiteY27" fmla="*/ 263525 h 317500"/>
                <a:gd name="connsiteX28" fmla="*/ 212235 w 336853"/>
                <a:gd name="connsiteY28" fmla="*/ 236538 h 317500"/>
                <a:gd name="connsiteX29" fmla="*/ 217792 w 336853"/>
                <a:gd name="connsiteY29" fmla="*/ 242888 h 317500"/>
                <a:gd name="connsiteX30" fmla="*/ 212235 w 336853"/>
                <a:gd name="connsiteY30" fmla="*/ 249238 h 317500"/>
                <a:gd name="connsiteX31" fmla="*/ 206678 w 336853"/>
                <a:gd name="connsiteY31" fmla="*/ 242888 h 317500"/>
                <a:gd name="connsiteX32" fmla="*/ 212235 w 336853"/>
                <a:gd name="connsiteY32" fmla="*/ 236538 h 317500"/>
                <a:gd name="connsiteX33" fmla="*/ 124128 w 336853"/>
                <a:gd name="connsiteY33" fmla="*/ 236538 h 317500"/>
                <a:gd name="connsiteX34" fmla="*/ 130478 w 336853"/>
                <a:gd name="connsiteY34" fmla="*/ 242888 h 317500"/>
                <a:gd name="connsiteX35" fmla="*/ 124128 w 336853"/>
                <a:gd name="connsiteY35" fmla="*/ 249238 h 317500"/>
                <a:gd name="connsiteX36" fmla="*/ 117778 w 336853"/>
                <a:gd name="connsiteY36" fmla="*/ 242888 h 317500"/>
                <a:gd name="connsiteX37" fmla="*/ 124128 w 336853"/>
                <a:gd name="connsiteY37" fmla="*/ 236538 h 317500"/>
                <a:gd name="connsiteX38" fmla="*/ 196360 w 336853"/>
                <a:gd name="connsiteY38" fmla="*/ 227013 h 317500"/>
                <a:gd name="connsiteX39" fmla="*/ 201917 w 336853"/>
                <a:gd name="connsiteY39" fmla="*/ 233363 h 317500"/>
                <a:gd name="connsiteX40" fmla="*/ 196360 w 336853"/>
                <a:gd name="connsiteY40" fmla="*/ 239713 h 317500"/>
                <a:gd name="connsiteX41" fmla="*/ 190803 w 336853"/>
                <a:gd name="connsiteY41" fmla="*/ 233363 h 317500"/>
                <a:gd name="connsiteX42" fmla="*/ 196360 w 336853"/>
                <a:gd name="connsiteY42" fmla="*/ 227013 h 317500"/>
                <a:gd name="connsiteX43" fmla="*/ 138415 w 336853"/>
                <a:gd name="connsiteY43" fmla="*/ 227013 h 317500"/>
                <a:gd name="connsiteX44" fmla="*/ 144765 w 336853"/>
                <a:gd name="connsiteY44" fmla="*/ 233363 h 317500"/>
                <a:gd name="connsiteX45" fmla="*/ 138415 w 336853"/>
                <a:gd name="connsiteY45" fmla="*/ 239713 h 317500"/>
                <a:gd name="connsiteX46" fmla="*/ 132065 w 336853"/>
                <a:gd name="connsiteY46" fmla="*/ 233363 h 317500"/>
                <a:gd name="connsiteX47" fmla="*/ 138415 w 336853"/>
                <a:gd name="connsiteY47" fmla="*/ 227013 h 317500"/>
                <a:gd name="connsiteX48" fmla="*/ 185405 w 336853"/>
                <a:gd name="connsiteY48" fmla="*/ 218758 h 317500"/>
                <a:gd name="connsiteX49" fmla="*/ 187945 w 336853"/>
                <a:gd name="connsiteY49" fmla="*/ 226378 h 317500"/>
                <a:gd name="connsiteX50" fmla="*/ 179055 w 336853"/>
                <a:gd name="connsiteY50" fmla="*/ 228918 h 317500"/>
                <a:gd name="connsiteX51" fmla="*/ 177785 w 336853"/>
                <a:gd name="connsiteY51" fmla="*/ 221298 h 317500"/>
                <a:gd name="connsiteX52" fmla="*/ 185405 w 336853"/>
                <a:gd name="connsiteY52" fmla="*/ 218758 h 317500"/>
                <a:gd name="connsiteX53" fmla="*/ 149210 w 336853"/>
                <a:gd name="connsiteY53" fmla="*/ 218758 h 317500"/>
                <a:gd name="connsiteX54" fmla="*/ 159212 w 336853"/>
                <a:gd name="connsiteY54" fmla="*/ 221298 h 317500"/>
                <a:gd name="connsiteX55" fmla="*/ 156354 w 336853"/>
                <a:gd name="connsiteY55" fmla="*/ 228918 h 317500"/>
                <a:gd name="connsiteX56" fmla="*/ 147782 w 336853"/>
                <a:gd name="connsiteY56" fmla="*/ 226378 h 317500"/>
                <a:gd name="connsiteX57" fmla="*/ 149210 w 336853"/>
                <a:gd name="connsiteY57" fmla="*/ 218758 h 317500"/>
                <a:gd name="connsiteX58" fmla="*/ 167785 w 336853"/>
                <a:gd name="connsiteY58" fmla="*/ 207963 h 317500"/>
                <a:gd name="connsiteX59" fmla="*/ 173342 w 336853"/>
                <a:gd name="connsiteY59" fmla="*/ 213520 h 317500"/>
                <a:gd name="connsiteX60" fmla="*/ 167785 w 336853"/>
                <a:gd name="connsiteY60" fmla="*/ 219077 h 317500"/>
                <a:gd name="connsiteX61" fmla="*/ 162228 w 336853"/>
                <a:gd name="connsiteY61" fmla="*/ 213520 h 317500"/>
                <a:gd name="connsiteX62" fmla="*/ 167785 w 336853"/>
                <a:gd name="connsiteY62" fmla="*/ 207963 h 317500"/>
                <a:gd name="connsiteX63" fmla="*/ 167785 w 336853"/>
                <a:gd name="connsiteY63" fmla="*/ 190500 h 317500"/>
                <a:gd name="connsiteX64" fmla="*/ 173342 w 336853"/>
                <a:gd name="connsiteY64" fmla="*/ 196850 h 317500"/>
                <a:gd name="connsiteX65" fmla="*/ 167785 w 336853"/>
                <a:gd name="connsiteY65" fmla="*/ 203200 h 317500"/>
                <a:gd name="connsiteX66" fmla="*/ 162228 w 336853"/>
                <a:gd name="connsiteY66" fmla="*/ 196850 h 317500"/>
                <a:gd name="connsiteX67" fmla="*/ 167785 w 336853"/>
                <a:gd name="connsiteY67" fmla="*/ 190500 h 317500"/>
                <a:gd name="connsiteX68" fmla="*/ 269512 w 336853"/>
                <a:gd name="connsiteY68" fmla="*/ 182286 h 317500"/>
                <a:gd name="connsiteX69" fmla="*/ 276020 w 336853"/>
                <a:gd name="connsiteY69" fmla="*/ 182286 h 317500"/>
                <a:gd name="connsiteX70" fmla="*/ 290340 w 336853"/>
                <a:gd name="connsiteY70" fmla="*/ 184906 h 317500"/>
                <a:gd name="connsiteX71" fmla="*/ 296849 w 336853"/>
                <a:gd name="connsiteY71" fmla="*/ 191458 h 317500"/>
                <a:gd name="connsiteX72" fmla="*/ 304659 w 336853"/>
                <a:gd name="connsiteY72" fmla="*/ 216354 h 317500"/>
                <a:gd name="connsiteX73" fmla="*/ 304659 w 336853"/>
                <a:gd name="connsiteY73" fmla="*/ 220285 h 317500"/>
                <a:gd name="connsiteX74" fmla="*/ 307263 w 336853"/>
                <a:gd name="connsiteY74" fmla="*/ 230767 h 317500"/>
                <a:gd name="connsiteX75" fmla="*/ 302056 w 336853"/>
                <a:gd name="connsiteY75" fmla="*/ 239940 h 317500"/>
                <a:gd name="connsiteX76" fmla="*/ 283831 w 336853"/>
                <a:gd name="connsiteY76" fmla="*/ 262215 h 317500"/>
                <a:gd name="connsiteX77" fmla="*/ 270813 w 336853"/>
                <a:gd name="connsiteY77" fmla="*/ 262215 h 317500"/>
                <a:gd name="connsiteX78" fmla="*/ 252589 w 336853"/>
                <a:gd name="connsiteY78" fmla="*/ 239940 h 317500"/>
                <a:gd name="connsiteX79" fmla="*/ 247382 w 336853"/>
                <a:gd name="connsiteY79" fmla="*/ 232078 h 317500"/>
                <a:gd name="connsiteX80" fmla="*/ 249985 w 336853"/>
                <a:gd name="connsiteY80" fmla="*/ 220285 h 317500"/>
                <a:gd name="connsiteX81" fmla="*/ 248684 w 336853"/>
                <a:gd name="connsiteY81" fmla="*/ 216354 h 317500"/>
                <a:gd name="connsiteX82" fmla="*/ 248684 w 336853"/>
                <a:gd name="connsiteY82" fmla="*/ 204561 h 317500"/>
                <a:gd name="connsiteX83" fmla="*/ 256494 w 336853"/>
                <a:gd name="connsiteY83" fmla="*/ 191458 h 317500"/>
                <a:gd name="connsiteX84" fmla="*/ 263003 w 336853"/>
                <a:gd name="connsiteY84" fmla="*/ 186217 h 317500"/>
                <a:gd name="connsiteX85" fmla="*/ 269512 w 336853"/>
                <a:gd name="connsiteY85" fmla="*/ 182286 h 317500"/>
                <a:gd name="connsiteX86" fmla="*/ 50941 w 336853"/>
                <a:gd name="connsiteY86" fmla="*/ 182286 h 317500"/>
                <a:gd name="connsiteX87" fmla="*/ 56254 w 336853"/>
                <a:gd name="connsiteY87" fmla="*/ 182286 h 317500"/>
                <a:gd name="connsiteX88" fmla="*/ 72194 w 336853"/>
                <a:gd name="connsiteY88" fmla="*/ 184906 h 317500"/>
                <a:gd name="connsiteX89" fmla="*/ 78836 w 336853"/>
                <a:gd name="connsiteY89" fmla="*/ 191458 h 317500"/>
                <a:gd name="connsiteX90" fmla="*/ 86806 w 336853"/>
                <a:gd name="connsiteY90" fmla="*/ 216354 h 317500"/>
                <a:gd name="connsiteX91" fmla="*/ 85477 w 336853"/>
                <a:gd name="connsiteY91" fmla="*/ 220285 h 317500"/>
                <a:gd name="connsiteX92" fmla="*/ 88134 w 336853"/>
                <a:gd name="connsiteY92" fmla="*/ 230767 h 317500"/>
                <a:gd name="connsiteX93" fmla="*/ 82821 w 336853"/>
                <a:gd name="connsiteY93" fmla="*/ 239940 h 317500"/>
                <a:gd name="connsiteX94" fmla="*/ 65553 w 336853"/>
                <a:gd name="connsiteY94" fmla="*/ 262215 h 317500"/>
                <a:gd name="connsiteX95" fmla="*/ 52269 w 336853"/>
                <a:gd name="connsiteY95" fmla="*/ 262215 h 317500"/>
                <a:gd name="connsiteX96" fmla="*/ 33673 w 336853"/>
                <a:gd name="connsiteY96" fmla="*/ 239940 h 317500"/>
                <a:gd name="connsiteX97" fmla="*/ 28359 w 336853"/>
                <a:gd name="connsiteY97" fmla="*/ 232078 h 317500"/>
                <a:gd name="connsiteX98" fmla="*/ 31016 w 336853"/>
                <a:gd name="connsiteY98" fmla="*/ 220285 h 317500"/>
                <a:gd name="connsiteX99" fmla="*/ 29688 w 336853"/>
                <a:gd name="connsiteY99" fmla="*/ 216354 h 317500"/>
                <a:gd name="connsiteX100" fmla="*/ 29688 w 336853"/>
                <a:gd name="connsiteY100" fmla="*/ 204561 h 317500"/>
                <a:gd name="connsiteX101" fmla="*/ 37658 w 336853"/>
                <a:gd name="connsiteY101" fmla="*/ 191458 h 317500"/>
                <a:gd name="connsiteX102" fmla="*/ 44299 w 336853"/>
                <a:gd name="connsiteY102" fmla="*/ 186217 h 317500"/>
                <a:gd name="connsiteX103" fmla="*/ 50941 w 336853"/>
                <a:gd name="connsiteY103" fmla="*/ 182286 h 317500"/>
                <a:gd name="connsiteX104" fmla="*/ 167785 w 336853"/>
                <a:gd name="connsiteY104" fmla="*/ 173038 h 317500"/>
                <a:gd name="connsiteX105" fmla="*/ 173342 w 336853"/>
                <a:gd name="connsiteY105" fmla="*/ 179388 h 317500"/>
                <a:gd name="connsiteX106" fmla="*/ 167785 w 336853"/>
                <a:gd name="connsiteY106" fmla="*/ 185738 h 317500"/>
                <a:gd name="connsiteX107" fmla="*/ 162228 w 336853"/>
                <a:gd name="connsiteY107" fmla="*/ 179388 h 317500"/>
                <a:gd name="connsiteX108" fmla="*/ 167785 w 336853"/>
                <a:gd name="connsiteY108" fmla="*/ 173038 h 317500"/>
                <a:gd name="connsiteX109" fmla="*/ 168402 w 336853"/>
                <a:gd name="connsiteY109" fmla="*/ 155575 h 317500"/>
                <a:gd name="connsiteX110" fmla="*/ 172106 w 336853"/>
                <a:gd name="connsiteY110" fmla="*/ 156986 h 317500"/>
                <a:gd name="connsiteX111" fmla="*/ 173341 w 336853"/>
                <a:gd name="connsiteY111" fmla="*/ 161219 h 317500"/>
                <a:gd name="connsiteX112" fmla="*/ 172106 w 336853"/>
                <a:gd name="connsiteY112" fmla="*/ 166864 h 317500"/>
                <a:gd name="connsiteX113" fmla="*/ 168402 w 336853"/>
                <a:gd name="connsiteY113" fmla="*/ 168275 h 317500"/>
                <a:gd name="connsiteX114" fmla="*/ 164697 w 336853"/>
                <a:gd name="connsiteY114" fmla="*/ 166864 h 317500"/>
                <a:gd name="connsiteX115" fmla="*/ 162228 w 336853"/>
                <a:gd name="connsiteY115" fmla="*/ 161219 h 317500"/>
                <a:gd name="connsiteX116" fmla="*/ 164697 w 336853"/>
                <a:gd name="connsiteY116" fmla="*/ 156986 h 317500"/>
                <a:gd name="connsiteX117" fmla="*/ 168402 w 336853"/>
                <a:gd name="connsiteY117" fmla="*/ 155575 h 317500"/>
                <a:gd name="connsiteX118" fmla="*/ 146617 w 336853"/>
                <a:gd name="connsiteY118" fmla="*/ 80963 h 317500"/>
                <a:gd name="connsiteX119" fmla="*/ 158524 w 336853"/>
                <a:gd name="connsiteY119" fmla="*/ 115191 h 317500"/>
                <a:gd name="connsiteX120" fmla="*/ 159847 w 336853"/>
                <a:gd name="connsiteY120" fmla="*/ 120457 h 317500"/>
                <a:gd name="connsiteX121" fmla="*/ 165138 w 336853"/>
                <a:gd name="connsiteY121" fmla="*/ 105976 h 317500"/>
                <a:gd name="connsiteX122" fmla="*/ 167784 w 336853"/>
                <a:gd name="connsiteY122" fmla="*/ 90178 h 317500"/>
                <a:gd name="connsiteX123" fmla="*/ 170430 w 336853"/>
                <a:gd name="connsiteY123" fmla="*/ 105976 h 317500"/>
                <a:gd name="connsiteX124" fmla="*/ 175722 w 336853"/>
                <a:gd name="connsiteY124" fmla="*/ 120457 h 317500"/>
                <a:gd name="connsiteX125" fmla="*/ 177045 w 336853"/>
                <a:gd name="connsiteY125" fmla="*/ 115191 h 317500"/>
                <a:gd name="connsiteX126" fmla="*/ 188951 w 336853"/>
                <a:gd name="connsiteY126" fmla="*/ 80963 h 317500"/>
                <a:gd name="connsiteX127" fmla="*/ 211441 w 336853"/>
                <a:gd name="connsiteY127" fmla="*/ 91494 h 317500"/>
                <a:gd name="connsiteX128" fmla="*/ 227316 w 336853"/>
                <a:gd name="connsiteY128" fmla="*/ 134938 h 317500"/>
                <a:gd name="connsiteX129" fmla="*/ 167784 w 336853"/>
                <a:gd name="connsiteY129" fmla="*/ 134938 h 317500"/>
                <a:gd name="connsiteX130" fmla="*/ 108253 w 336853"/>
                <a:gd name="connsiteY130" fmla="*/ 134938 h 317500"/>
                <a:gd name="connsiteX131" fmla="*/ 124128 w 336853"/>
                <a:gd name="connsiteY131" fmla="*/ 91494 h 317500"/>
                <a:gd name="connsiteX132" fmla="*/ 146617 w 336853"/>
                <a:gd name="connsiteY132" fmla="*/ 80963 h 317500"/>
                <a:gd name="connsiteX133" fmla="*/ 165180 w 336853"/>
                <a:gd name="connsiteY133" fmla="*/ 0 h 317500"/>
                <a:gd name="connsiteX134" fmla="*/ 180801 w 336853"/>
                <a:gd name="connsiteY134" fmla="*/ 3931 h 317500"/>
                <a:gd name="connsiteX135" fmla="*/ 187310 w 336853"/>
                <a:gd name="connsiteY135" fmla="*/ 10482 h 317500"/>
                <a:gd name="connsiteX136" fmla="*/ 195121 w 336853"/>
                <a:gd name="connsiteY136" fmla="*/ 35378 h 317500"/>
                <a:gd name="connsiteX137" fmla="*/ 195121 w 336853"/>
                <a:gd name="connsiteY137" fmla="*/ 39309 h 317500"/>
                <a:gd name="connsiteX138" fmla="*/ 196422 w 336853"/>
                <a:gd name="connsiteY138" fmla="*/ 49792 h 317500"/>
                <a:gd name="connsiteX139" fmla="*/ 192517 w 336853"/>
                <a:gd name="connsiteY139" fmla="*/ 58964 h 317500"/>
                <a:gd name="connsiteX140" fmla="*/ 174293 w 336853"/>
                <a:gd name="connsiteY140" fmla="*/ 81239 h 317500"/>
                <a:gd name="connsiteX141" fmla="*/ 161275 w 336853"/>
                <a:gd name="connsiteY141" fmla="*/ 81239 h 317500"/>
                <a:gd name="connsiteX142" fmla="*/ 143050 w 336853"/>
                <a:gd name="connsiteY142" fmla="*/ 58964 h 317500"/>
                <a:gd name="connsiteX143" fmla="*/ 137843 w 336853"/>
                <a:gd name="connsiteY143" fmla="*/ 49792 h 317500"/>
                <a:gd name="connsiteX144" fmla="*/ 140447 w 336853"/>
                <a:gd name="connsiteY144" fmla="*/ 39309 h 317500"/>
                <a:gd name="connsiteX145" fmla="*/ 139145 w 336853"/>
                <a:gd name="connsiteY145" fmla="*/ 35378 h 317500"/>
                <a:gd name="connsiteX146" fmla="*/ 139145 w 336853"/>
                <a:gd name="connsiteY146" fmla="*/ 23585 h 317500"/>
                <a:gd name="connsiteX147" fmla="*/ 146956 w 336853"/>
                <a:gd name="connsiteY147" fmla="*/ 10482 h 317500"/>
                <a:gd name="connsiteX148" fmla="*/ 153464 w 336853"/>
                <a:gd name="connsiteY148" fmla="*/ 5241 h 317500"/>
                <a:gd name="connsiteX149" fmla="*/ 159973 w 336853"/>
                <a:gd name="connsiteY149" fmla="*/ 1310 h 317500"/>
                <a:gd name="connsiteX150" fmla="*/ 165180 w 336853"/>
                <a:gd name="connsiteY150" fmla="*/ 0 h 31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336853" h="317500">
                  <a:moveTo>
                    <a:pt x="256155" y="263525"/>
                  </a:moveTo>
                  <a:cubicBezTo>
                    <a:pt x="256155" y="263525"/>
                    <a:pt x="256155" y="263525"/>
                    <a:pt x="268061" y="299070"/>
                  </a:cubicBezTo>
                  <a:cubicBezTo>
                    <a:pt x="268061" y="299070"/>
                    <a:pt x="268061" y="299070"/>
                    <a:pt x="269384" y="303019"/>
                  </a:cubicBezTo>
                  <a:cubicBezTo>
                    <a:pt x="269384" y="303019"/>
                    <a:pt x="269384" y="303019"/>
                    <a:pt x="274676" y="289855"/>
                  </a:cubicBezTo>
                  <a:cubicBezTo>
                    <a:pt x="262770" y="274057"/>
                    <a:pt x="274676" y="272740"/>
                    <a:pt x="277322" y="272740"/>
                  </a:cubicBezTo>
                  <a:cubicBezTo>
                    <a:pt x="279968" y="272740"/>
                    <a:pt x="291874" y="274057"/>
                    <a:pt x="279968" y="289855"/>
                  </a:cubicBezTo>
                  <a:cubicBezTo>
                    <a:pt x="279968" y="289855"/>
                    <a:pt x="279968" y="289855"/>
                    <a:pt x="285259" y="303019"/>
                  </a:cubicBezTo>
                  <a:cubicBezTo>
                    <a:pt x="285259" y="303019"/>
                    <a:pt x="285259" y="303019"/>
                    <a:pt x="286582" y="299070"/>
                  </a:cubicBezTo>
                  <a:cubicBezTo>
                    <a:pt x="286582" y="299070"/>
                    <a:pt x="286582" y="299070"/>
                    <a:pt x="298489" y="263525"/>
                  </a:cubicBezTo>
                  <a:cubicBezTo>
                    <a:pt x="298489" y="263525"/>
                    <a:pt x="306426" y="268791"/>
                    <a:pt x="320978" y="275373"/>
                  </a:cubicBezTo>
                  <a:cubicBezTo>
                    <a:pt x="336853" y="280639"/>
                    <a:pt x="336853" y="293804"/>
                    <a:pt x="336853" y="317500"/>
                  </a:cubicBezTo>
                  <a:cubicBezTo>
                    <a:pt x="336853" y="317500"/>
                    <a:pt x="336853" y="317500"/>
                    <a:pt x="217790" y="317500"/>
                  </a:cubicBezTo>
                  <a:cubicBezTo>
                    <a:pt x="219113" y="293804"/>
                    <a:pt x="217790" y="280639"/>
                    <a:pt x="233665" y="275373"/>
                  </a:cubicBezTo>
                  <a:cubicBezTo>
                    <a:pt x="248217" y="268791"/>
                    <a:pt x="256155" y="263525"/>
                    <a:pt x="256155" y="263525"/>
                  </a:cubicBezTo>
                  <a:close/>
                  <a:moveTo>
                    <a:pt x="37966" y="263525"/>
                  </a:moveTo>
                  <a:cubicBezTo>
                    <a:pt x="37966" y="263525"/>
                    <a:pt x="37966" y="263525"/>
                    <a:pt x="48433" y="299070"/>
                  </a:cubicBezTo>
                  <a:cubicBezTo>
                    <a:pt x="48433" y="299070"/>
                    <a:pt x="48433" y="299070"/>
                    <a:pt x="51050" y="303019"/>
                  </a:cubicBezTo>
                  <a:cubicBezTo>
                    <a:pt x="51050" y="303019"/>
                    <a:pt x="51050" y="303019"/>
                    <a:pt x="54975" y="289855"/>
                  </a:cubicBezTo>
                  <a:cubicBezTo>
                    <a:pt x="44508" y="274057"/>
                    <a:pt x="56284" y="272740"/>
                    <a:pt x="58900" y="272740"/>
                  </a:cubicBezTo>
                  <a:cubicBezTo>
                    <a:pt x="60209" y="272740"/>
                    <a:pt x="73293" y="274057"/>
                    <a:pt x="61517" y="289855"/>
                  </a:cubicBezTo>
                  <a:cubicBezTo>
                    <a:pt x="61517" y="289855"/>
                    <a:pt x="61517" y="289855"/>
                    <a:pt x="66751" y="303019"/>
                  </a:cubicBezTo>
                  <a:cubicBezTo>
                    <a:pt x="66751" y="303019"/>
                    <a:pt x="66751" y="303019"/>
                    <a:pt x="68059" y="299070"/>
                  </a:cubicBezTo>
                  <a:cubicBezTo>
                    <a:pt x="68059" y="299070"/>
                    <a:pt x="68059" y="299070"/>
                    <a:pt x="78526" y="263525"/>
                  </a:cubicBezTo>
                  <a:cubicBezTo>
                    <a:pt x="78526" y="263525"/>
                    <a:pt x="87685" y="268791"/>
                    <a:pt x="102077" y="275373"/>
                  </a:cubicBezTo>
                  <a:cubicBezTo>
                    <a:pt x="117778" y="280639"/>
                    <a:pt x="116469" y="293804"/>
                    <a:pt x="116469" y="317500"/>
                  </a:cubicBezTo>
                  <a:cubicBezTo>
                    <a:pt x="116469" y="317500"/>
                    <a:pt x="116469" y="317500"/>
                    <a:pt x="23" y="317500"/>
                  </a:cubicBezTo>
                  <a:cubicBezTo>
                    <a:pt x="23" y="293804"/>
                    <a:pt x="-1285" y="280639"/>
                    <a:pt x="15724" y="275373"/>
                  </a:cubicBezTo>
                  <a:cubicBezTo>
                    <a:pt x="30116" y="268791"/>
                    <a:pt x="37966" y="263525"/>
                    <a:pt x="37966" y="263525"/>
                  </a:cubicBezTo>
                  <a:close/>
                  <a:moveTo>
                    <a:pt x="212235" y="236538"/>
                  </a:moveTo>
                  <a:cubicBezTo>
                    <a:pt x="215304" y="236538"/>
                    <a:pt x="217792" y="239381"/>
                    <a:pt x="217792" y="242888"/>
                  </a:cubicBezTo>
                  <a:cubicBezTo>
                    <a:pt x="217792" y="246395"/>
                    <a:pt x="215304" y="249238"/>
                    <a:pt x="212235" y="249238"/>
                  </a:cubicBezTo>
                  <a:cubicBezTo>
                    <a:pt x="209166" y="249238"/>
                    <a:pt x="206678" y="246395"/>
                    <a:pt x="206678" y="242888"/>
                  </a:cubicBezTo>
                  <a:cubicBezTo>
                    <a:pt x="206678" y="239381"/>
                    <a:pt x="209166" y="236538"/>
                    <a:pt x="212235" y="236538"/>
                  </a:cubicBezTo>
                  <a:close/>
                  <a:moveTo>
                    <a:pt x="124128" y="236538"/>
                  </a:moveTo>
                  <a:cubicBezTo>
                    <a:pt x="127635" y="236538"/>
                    <a:pt x="130478" y="239381"/>
                    <a:pt x="130478" y="242888"/>
                  </a:cubicBezTo>
                  <a:cubicBezTo>
                    <a:pt x="130478" y="246395"/>
                    <a:pt x="127635" y="249238"/>
                    <a:pt x="124128" y="249238"/>
                  </a:cubicBezTo>
                  <a:cubicBezTo>
                    <a:pt x="120621" y="249238"/>
                    <a:pt x="117778" y="246395"/>
                    <a:pt x="117778" y="242888"/>
                  </a:cubicBezTo>
                  <a:cubicBezTo>
                    <a:pt x="117778" y="239381"/>
                    <a:pt x="120621" y="236538"/>
                    <a:pt x="124128" y="236538"/>
                  </a:cubicBezTo>
                  <a:close/>
                  <a:moveTo>
                    <a:pt x="196360" y="227013"/>
                  </a:moveTo>
                  <a:cubicBezTo>
                    <a:pt x="199429" y="227013"/>
                    <a:pt x="201917" y="229856"/>
                    <a:pt x="201917" y="233363"/>
                  </a:cubicBezTo>
                  <a:cubicBezTo>
                    <a:pt x="201917" y="236870"/>
                    <a:pt x="199429" y="239713"/>
                    <a:pt x="196360" y="239713"/>
                  </a:cubicBezTo>
                  <a:cubicBezTo>
                    <a:pt x="193291" y="239713"/>
                    <a:pt x="190803" y="236870"/>
                    <a:pt x="190803" y="233363"/>
                  </a:cubicBezTo>
                  <a:cubicBezTo>
                    <a:pt x="190803" y="229856"/>
                    <a:pt x="193291" y="227013"/>
                    <a:pt x="196360" y="227013"/>
                  </a:cubicBezTo>
                  <a:close/>
                  <a:moveTo>
                    <a:pt x="138415" y="227013"/>
                  </a:moveTo>
                  <a:cubicBezTo>
                    <a:pt x="141922" y="227013"/>
                    <a:pt x="144765" y="229856"/>
                    <a:pt x="144765" y="233363"/>
                  </a:cubicBezTo>
                  <a:cubicBezTo>
                    <a:pt x="144765" y="236870"/>
                    <a:pt x="141922" y="239713"/>
                    <a:pt x="138415" y="239713"/>
                  </a:cubicBezTo>
                  <a:cubicBezTo>
                    <a:pt x="134908" y="239713"/>
                    <a:pt x="132065" y="236870"/>
                    <a:pt x="132065" y="233363"/>
                  </a:cubicBezTo>
                  <a:cubicBezTo>
                    <a:pt x="132065" y="229856"/>
                    <a:pt x="134908" y="227013"/>
                    <a:pt x="138415" y="227013"/>
                  </a:cubicBezTo>
                  <a:close/>
                  <a:moveTo>
                    <a:pt x="185405" y="218758"/>
                  </a:moveTo>
                  <a:cubicBezTo>
                    <a:pt x="187945" y="221298"/>
                    <a:pt x="189215" y="223838"/>
                    <a:pt x="187945" y="226378"/>
                  </a:cubicBezTo>
                  <a:cubicBezTo>
                    <a:pt x="185405" y="230188"/>
                    <a:pt x="182865" y="230188"/>
                    <a:pt x="179055" y="228918"/>
                  </a:cubicBezTo>
                  <a:cubicBezTo>
                    <a:pt x="176515" y="226378"/>
                    <a:pt x="176515" y="223838"/>
                    <a:pt x="177785" y="221298"/>
                  </a:cubicBezTo>
                  <a:cubicBezTo>
                    <a:pt x="179055" y="217488"/>
                    <a:pt x="182865" y="217488"/>
                    <a:pt x="185405" y="218758"/>
                  </a:cubicBezTo>
                  <a:close/>
                  <a:moveTo>
                    <a:pt x="149210" y="218758"/>
                  </a:moveTo>
                  <a:cubicBezTo>
                    <a:pt x="152068" y="217488"/>
                    <a:pt x="156354" y="217488"/>
                    <a:pt x="159212" y="221298"/>
                  </a:cubicBezTo>
                  <a:cubicBezTo>
                    <a:pt x="160641" y="223838"/>
                    <a:pt x="159212" y="226378"/>
                    <a:pt x="156354" y="228918"/>
                  </a:cubicBezTo>
                  <a:cubicBezTo>
                    <a:pt x="153497" y="230188"/>
                    <a:pt x="149210" y="230188"/>
                    <a:pt x="147782" y="226378"/>
                  </a:cubicBezTo>
                  <a:cubicBezTo>
                    <a:pt x="146353" y="223838"/>
                    <a:pt x="146353" y="221298"/>
                    <a:pt x="149210" y="218758"/>
                  </a:cubicBezTo>
                  <a:close/>
                  <a:moveTo>
                    <a:pt x="167785" y="207963"/>
                  </a:moveTo>
                  <a:cubicBezTo>
                    <a:pt x="170854" y="207963"/>
                    <a:pt x="173342" y="210451"/>
                    <a:pt x="173342" y="213520"/>
                  </a:cubicBezTo>
                  <a:cubicBezTo>
                    <a:pt x="173342" y="216589"/>
                    <a:pt x="170854" y="219077"/>
                    <a:pt x="167785" y="219077"/>
                  </a:cubicBezTo>
                  <a:cubicBezTo>
                    <a:pt x="164716" y="219077"/>
                    <a:pt x="162228" y="216589"/>
                    <a:pt x="162228" y="213520"/>
                  </a:cubicBezTo>
                  <a:cubicBezTo>
                    <a:pt x="162228" y="210451"/>
                    <a:pt x="164716" y="207963"/>
                    <a:pt x="167785" y="207963"/>
                  </a:cubicBezTo>
                  <a:close/>
                  <a:moveTo>
                    <a:pt x="167785" y="190500"/>
                  </a:moveTo>
                  <a:cubicBezTo>
                    <a:pt x="170854" y="190500"/>
                    <a:pt x="173342" y="193343"/>
                    <a:pt x="173342" y="196850"/>
                  </a:cubicBezTo>
                  <a:cubicBezTo>
                    <a:pt x="173342" y="200357"/>
                    <a:pt x="170854" y="203200"/>
                    <a:pt x="167785" y="203200"/>
                  </a:cubicBezTo>
                  <a:cubicBezTo>
                    <a:pt x="164716" y="203200"/>
                    <a:pt x="162228" y="200357"/>
                    <a:pt x="162228" y="196850"/>
                  </a:cubicBezTo>
                  <a:cubicBezTo>
                    <a:pt x="162228" y="193343"/>
                    <a:pt x="164716" y="190500"/>
                    <a:pt x="167785" y="190500"/>
                  </a:cubicBezTo>
                  <a:close/>
                  <a:moveTo>
                    <a:pt x="269512" y="182286"/>
                  </a:moveTo>
                  <a:cubicBezTo>
                    <a:pt x="270813" y="182286"/>
                    <a:pt x="273417" y="182286"/>
                    <a:pt x="276020" y="182286"/>
                  </a:cubicBezTo>
                  <a:cubicBezTo>
                    <a:pt x="281228" y="180975"/>
                    <a:pt x="286435" y="182286"/>
                    <a:pt x="290340" y="184906"/>
                  </a:cubicBezTo>
                  <a:cubicBezTo>
                    <a:pt x="295547" y="187527"/>
                    <a:pt x="296849" y="191458"/>
                    <a:pt x="296849" y="191458"/>
                  </a:cubicBezTo>
                  <a:cubicBezTo>
                    <a:pt x="296849" y="191458"/>
                    <a:pt x="309866" y="192768"/>
                    <a:pt x="304659" y="216354"/>
                  </a:cubicBezTo>
                  <a:cubicBezTo>
                    <a:pt x="304659" y="217664"/>
                    <a:pt x="304659" y="218974"/>
                    <a:pt x="304659" y="220285"/>
                  </a:cubicBezTo>
                  <a:cubicBezTo>
                    <a:pt x="307263" y="220285"/>
                    <a:pt x="309866" y="221595"/>
                    <a:pt x="307263" y="230767"/>
                  </a:cubicBezTo>
                  <a:cubicBezTo>
                    <a:pt x="304659" y="238629"/>
                    <a:pt x="303357" y="239940"/>
                    <a:pt x="302056" y="239940"/>
                  </a:cubicBezTo>
                  <a:cubicBezTo>
                    <a:pt x="300754" y="249112"/>
                    <a:pt x="294245" y="258284"/>
                    <a:pt x="283831" y="262215"/>
                  </a:cubicBezTo>
                  <a:cubicBezTo>
                    <a:pt x="279926" y="263525"/>
                    <a:pt x="274719" y="263525"/>
                    <a:pt x="270813" y="262215"/>
                  </a:cubicBezTo>
                  <a:cubicBezTo>
                    <a:pt x="260399" y="258284"/>
                    <a:pt x="253891" y="249112"/>
                    <a:pt x="252589" y="239940"/>
                  </a:cubicBezTo>
                  <a:cubicBezTo>
                    <a:pt x="251287" y="239940"/>
                    <a:pt x="249985" y="238629"/>
                    <a:pt x="247382" y="232078"/>
                  </a:cubicBezTo>
                  <a:cubicBezTo>
                    <a:pt x="244778" y="221595"/>
                    <a:pt x="247382" y="220285"/>
                    <a:pt x="249985" y="220285"/>
                  </a:cubicBezTo>
                  <a:cubicBezTo>
                    <a:pt x="249985" y="218974"/>
                    <a:pt x="249985" y="217664"/>
                    <a:pt x="248684" y="216354"/>
                  </a:cubicBezTo>
                  <a:cubicBezTo>
                    <a:pt x="248684" y="212423"/>
                    <a:pt x="248684" y="208492"/>
                    <a:pt x="248684" y="204561"/>
                  </a:cubicBezTo>
                  <a:cubicBezTo>
                    <a:pt x="249985" y="199320"/>
                    <a:pt x="252589" y="195389"/>
                    <a:pt x="256494" y="191458"/>
                  </a:cubicBezTo>
                  <a:cubicBezTo>
                    <a:pt x="257796" y="190147"/>
                    <a:pt x="260399" y="187527"/>
                    <a:pt x="263003" y="186217"/>
                  </a:cubicBezTo>
                  <a:cubicBezTo>
                    <a:pt x="264305" y="184906"/>
                    <a:pt x="266908" y="183596"/>
                    <a:pt x="269512" y="182286"/>
                  </a:cubicBezTo>
                  <a:close/>
                  <a:moveTo>
                    <a:pt x="50941" y="182286"/>
                  </a:moveTo>
                  <a:cubicBezTo>
                    <a:pt x="52269" y="182286"/>
                    <a:pt x="54926" y="182286"/>
                    <a:pt x="56254" y="182286"/>
                  </a:cubicBezTo>
                  <a:cubicBezTo>
                    <a:pt x="62896" y="180975"/>
                    <a:pt x="68209" y="182286"/>
                    <a:pt x="72194" y="184906"/>
                  </a:cubicBezTo>
                  <a:cubicBezTo>
                    <a:pt x="77507" y="187527"/>
                    <a:pt x="78836" y="191458"/>
                    <a:pt x="78836" y="191458"/>
                  </a:cubicBezTo>
                  <a:cubicBezTo>
                    <a:pt x="78836" y="191458"/>
                    <a:pt x="90791" y="192768"/>
                    <a:pt x="86806" y="216354"/>
                  </a:cubicBezTo>
                  <a:cubicBezTo>
                    <a:pt x="86806" y="217664"/>
                    <a:pt x="86806" y="218974"/>
                    <a:pt x="85477" y="220285"/>
                  </a:cubicBezTo>
                  <a:cubicBezTo>
                    <a:pt x="88134" y="220285"/>
                    <a:pt x="90791" y="221595"/>
                    <a:pt x="88134" y="230767"/>
                  </a:cubicBezTo>
                  <a:cubicBezTo>
                    <a:pt x="86806" y="238629"/>
                    <a:pt x="84149" y="239940"/>
                    <a:pt x="82821" y="239940"/>
                  </a:cubicBezTo>
                  <a:cubicBezTo>
                    <a:pt x="81492" y="249112"/>
                    <a:pt x="74851" y="258284"/>
                    <a:pt x="65553" y="262215"/>
                  </a:cubicBezTo>
                  <a:cubicBezTo>
                    <a:pt x="60239" y="263525"/>
                    <a:pt x="56254" y="263525"/>
                    <a:pt x="52269" y="262215"/>
                  </a:cubicBezTo>
                  <a:cubicBezTo>
                    <a:pt x="41643" y="258284"/>
                    <a:pt x="35001" y="249112"/>
                    <a:pt x="33673" y="239940"/>
                  </a:cubicBezTo>
                  <a:cubicBezTo>
                    <a:pt x="32344" y="239940"/>
                    <a:pt x="29688" y="238629"/>
                    <a:pt x="28359" y="232078"/>
                  </a:cubicBezTo>
                  <a:cubicBezTo>
                    <a:pt x="25703" y="221595"/>
                    <a:pt x="28359" y="220285"/>
                    <a:pt x="31016" y="220285"/>
                  </a:cubicBezTo>
                  <a:cubicBezTo>
                    <a:pt x="31016" y="218974"/>
                    <a:pt x="29688" y="217664"/>
                    <a:pt x="29688" y="216354"/>
                  </a:cubicBezTo>
                  <a:cubicBezTo>
                    <a:pt x="28359" y="212423"/>
                    <a:pt x="28359" y="208492"/>
                    <a:pt x="29688" y="204561"/>
                  </a:cubicBezTo>
                  <a:cubicBezTo>
                    <a:pt x="31016" y="199320"/>
                    <a:pt x="33673" y="195389"/>
                    <a:pt x="37658" y="191458"/>
                  </a:cubicBezTo>
                  <a:cubicBezTo>
                    <a:pt x="38986" y="190147"/>
                    <a:pt x="41643" y="187527"/>
                    <a:pt x="44299" y="186217"/>
                  </a:cubicBezTo>
                  <a:cubicBezTo>
                    <a:pt x="45628" y="184906"/>
                    <a:pt x="48284" y="183596"/>
                    <a:pt x="50941" y="182286"/>
                  </a:cubicBezTo>
                  <a:close/>
                  <a:moveTo>
                    <a:pt x="167785" y="173038"/>
                  </a:moveTo>
                  <a:cubicBezTo>
                    <a:pt x="170854" y="173038"/>
                    <a:pt x="173342" y="175881"/>
                    <a:pt x="173342" y="179388"/>
                  </a:cubicBezTo>
                  <a:cubicBezTo>
                    <a:pt x="173342" y="182895"/>
                    <a:pt x="170854" y="185738"/>
                    <a:pt x="167785" y="185738"/>
                  </a:cubicBezTo>
                  <a:cubicBezTo>
                    <a:pt x="164716" y="185738"/>
                    <a:pt x="162228" y="182895"/>
                    <a:pt x="162228" y="179388"/>
                  </a:cubicBezTo>
                  <a:cubicBezTo>
                    <a:pt x="162228" y="175881"/>
                    <a:pt x="164716" y="173038"/>
                    <a:pt x="167785" y="173038"/>
                  </a:cubicBezTo>
                  <a:close/>
                  <a:moveTo>
                    <a:pt x="168402" y="155575"/>
                  </a:moveTo>
                  <a:cubicBezTo>
                    <a:pt x="169636" y="155575"/>
                    <a:pt x="170871" y="155575"/>
                    <a:pt x="172106" y="156986"/>
                  </a:cubicBezTo>
                  <a:cubicBezTo>
                    <a:pt x="173341" y="158397"/>
                    <a:pt x="173341" y="159808"/>
                    <a:pt x="173341" y="161219"/>
                  </a:cubicBezTo>
                  <a:cubicBezTo>
                    <a:pt x="173341" y="164041"/>
                    <a:pt x="173341" y="165453"/>
                    <a:pt x="172106" y="166864"/>
                  </a:cubicBezTo>
                  <a:cubicBezTo>
                    <a:pt x="170871" y="166864"/>
                    <a:pt x="169636" y="168275"/>
                    <a:pt x="168402" y="168275"/>
                  </a:cubicBezTo>
                  <a:cubicBezTo>
                    <a:pt x="167167" y="168275"/>
                    <a:pt x="165932" y="166864"/>
                    <a:pt x="164697" y="166864"/>
                  </a:cubicBezTo>
                  <a:cubicBezTo>
                    <a:pt x="163463" y="165453"/>
                    <a:pt x="162228" y="164041"/>
                    <a:pt x="162228" y="161219"/>
                  </a:cubicBezTo>
                  <a:cubicBezTo>
                    <a:pt x="162228" y="159808"/>
                    <a:pt x="163463" y="158397"/>
                    <a:pt x="164697" y="156986"/>
                  </a:cubicBezTo>
                  <a:cubicBezTo>
                    <a:pt x="165932" y="155575"/>
                    <a:pt x="167167" y="155575"/>
                    <a:pt x="168402" y="155575"/>
                  </a:cubicBezTo>
                  <a:close/>
                  <a:moveTo>
                    <a:pt x="146617" y="80963"/>
                  </a:moveTo>
                  <a:cubicBezTo>
                    <a:pt x="146617" y="80963"/>
                    <a:pt x="146617" y="80963"/>
                    <a:pt x="158524" y="115191"/>
                  </a:cubicBezTo>
                  <a:cubicBezTo>
                    <a:pt x="158524" y="115191"/>
                    <a:pt x="158524" y="115191"/>
                    <a:pt x="159847" y="120457"/>
                  </a:cubicBezTo>
                  <a:cubicBezTo>
                    <a:pt x="159847" y="120457"/>
                    <a:pt x="159847" y="120457"/>
                    <a:pt x="165138" y="105976"/>
                  </a:cubicBezTo>
                  <a:cubicBezTo>
                    <a:pt x="153232" y="90178"/>
                    <a:pt x="165138" y="90178"/>
                    <a:pt x="167784" y="90178"/>
                  </a:cubicBezTo>
                  <a:cubicBezTo>
                    <a:pt x="170430" y="90178"/>
                    <a:pt x="182336" y="90178"/>
                    <a:pt x="170430" y="105976"/>
                  </a:cubicBezTo>
                  <a:cubicBezTo>
                    <a:pt x="170430" y="105976"/>
                    <a:pt x="170430" y="105976"/>
                    <a:pt x="175722" y="120457"/>
                  </a:cubicBezTo>
                  <a:cubicBezTo>
                    <a:pt x="175722" y="120457"/>
                    <a:pt x="175722" y="120457"/>
                    <a:pt x="177045" y="115191"/>
                  </a:cubicBezTo>
                  <a:cubicBezTo>
                    <a:pt x="177045" y="115191"/>
                    <a:pt x="177045" y="115191"/>
                    <a:pt x="188951" y="80963"/>
                  </a:cubicBezTo>
                  <a:cubicBezTo>
                    <a:pt x="188951" y="80963"/>
                    <a:pt x="196889" y="86229"/>
                    <a:pt x="211441" y="91494"/>
                  </a:cubicBezTo>
                  <a:cubicBezTo>
                    <a:pt x="227316" y="98077"/>
                    <a:pt x="225993" y="111241"/>
                    <a:pt x="227316" y="134938"/>
                  </a:cubicBezTo>
                  <a:cubicBezTo>
                    <a:pt x="227316" y="134938"/>
                    <a:pt x="227316" y="134938"/>
                    <a:pt x="167784" y="134938"/>
                  </a:cubicBezTo>
                  <a:lnTo>
                    <a:pt x="108253" y="134938"/>
                  </a:lnTo>
                  <a:cubicBezTo>
                    <a:pt x="108253" y="111241"/>
                    <a:pt x="108253" y="98077"/>
                    <a:pt x="124128" y="91494"/>
                  </a:cubicBezTo>
                  <a:cubicBezTo>
                    <a:pt x="138680" y="86229"/>
                    <a:pt x="146617" y="80963"/>
                    <a:pt x="146617" y="80963"/>
                  </a:cubicBezTo>
                  <a:close/>
                  <a:moveTo>
                    <a:pt x="165180" y="0"/>
                  </a:moveTo>
                  <a:cubicBezTo>
                    <a:pt x="171689" y="0"/>
                    <a:pt x="176896" y="1310"/>
                    <a:pt x="180801" y="3931"/>
                  </a:cubicBezTo>
                  <a:cubicBezTo>
                    <a:pt x="186008" y="6551"/>
                    <a:pt x="187310" y="10482"/>
                    <a:pt x="187310" y="10482"/>
                  </a:cubicBezTo>
                  <a:cubicBezTo>
                    <a:pt x="187310" y="10482"/>
                    <a:pt x="199026" y="10482"/>
                    <a:pt x="195121" y="35378"/>
                  </a:cubicBezTo>
                  <a:cubicBezTo>
                    <a:pt x="195121" y="36689"/>
                    <a:pt x="195121" y="37999"/>
                    <a:pt x="195121" y="39309"/>
                  </a:cubicBezTo>
                  <a:cubicBezTo>
                    <a:pt x="196422" y="39309"/>
                    <a:pt x="200328" y="40620"/>
                    <a:pt x="196422" y="49792"/>
                  </a:cubicBezTo>
                  <a:cubicBezTo>
                    <a:pt x="195121" y="56343"/>
                    <a:pt x="193819" y="58964"/>
                    <a:pt x="192517" y="58964"/>
                  </a:cubicBezTo>
                  <a:cubicBezTo>
                    <a:pt x="191215" y="66826"/>
                    <a:pt x="184707" y="77308"/>
                    <a:pt x="174293" y="81239"/>
                  </a:cubicBezTo>
                  <a:cubicBezTo>
                    <a:pt x="170387" y="82550"/>
                    <a:pt x="165180" y="82550"/>
                    <a:pt x="161275" y="81239"/>
                  </a:cubicBezTo>
                  <a:cubicBezTo>
                    <a:pt x="150861" y="77308"/>
                    <a:pt x="144352" y="66826"/>
                    <a:pt x="143050" y="58964"/>
                  </a:cubicBezTo>
                  <a:cubicBezTo>
                    <a:pt x="141749" y="58964"/>
                    <a:pt x="139145" y="56343"/>
                    <a:pt x="137843" y="49792"/>
                  </a:cubicBezTo>
                  <a:cubicBezTo>
                    <a:pt x="135240" y="40620"/>
                    <a:pt x="137843" y="39309"/>
                    <a:pt x="140447" y="39309"/>
                  </a:cubicBezTo>
                  <a:cubicBezTo>
                    <a:pt x="140447" y="37999"/>
                    <a:pt x="139145" y="36689"/>
                    <a:pt x="139145" y="35378"/>
                  </a:cubicBezTo>
                  <a:cubicBezTo>
                    <a:pt x="139145" y="31447"/>
                    <a:pt x="137843" y="27516"/>
                    <a:pt x="139145" y="23585"/>
                  </a:cubicBezTo>
                  <a:cubicBezTo>
                    <a:pt x="140447" y="18344"/>
                    <a:pt x="143050" y="13103"/>
                    <a:pt x="146956" y="10482"/>
                  </a:cubicBezTo>
                  <a:cubicBezTo>
                    <a:pt x="148257" y="7862"/>
                    <a:pt x="150861" y="6551"/>
                    <a:pt x="153464" y="5241"/>
                  </a:cubicBezTo>
                  <a:cubicBezTo>
                    <a:pt x="154766" y="3931"/>
                    <a:pt x="157370" y="2620"/>
                    <a:pt x="159973" y="1310"/>
                  </a:cubicBezTo>
                  <a:cubicBezTo>
                    <a:pt x="161275" y="1310"/>
                    <a:pt x="163878" y="0"/>
                    <a:pt x="16518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43" name="组合 42"/>
          <p:cNvGrpSpPr/>
          <p:nvPr/>
        </p:nvGrpSpPr>
        <p:grpSpPr>
          <a:xfrm>
            <a:off x="6403989" y="2882351"/>
            <a:ext cx="1340045" cy="1155212"/>
            <a:chOff x="6403989" y="2882351"/>
            <a:chExt cx="1340045" cy="1155212"/>
          </a:xfrm>
        </p:grpSpPr>
        <p:sp>
          <p:nvSpPr>
            <p:cNvPr id="8" name="六边形 7"/>
            <p:cNvSpPr/>
            <p:nvPr/>
          </p:nvSpPr>
          <p:spPr>
            <a:xfrm>
              <a:off x="6403989" y="2882351"/>
              <a:ext cx="1340045" cy="1155212"/>
            </a:xfrm>
            <a:prstGeom prst="hexagon">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38" name="六边形 35"/>
            <p:cNvSpPr/>
            <p:nvPr/>
          </p:nvSpPr>
          <p:spPr>
            <a:xfrm>
              <a:off x="6765620" y="3123821"/>
              <a:ext cx="616785" cy="699242"/>
            </a:xfrm>
            <a:custGeom>
              <a:avLst/>
              <a:gdLst>
                <a:gd name="connsiteX0" fmla="*/ 85348 w 296863"/>
                <a:gd name="connsiteY0" fmla="*/ 236537 h 336550"/>
                <a:gd name="connsiteX1" fmla="*/ 211516 w 296863"/>
                <a:gd name="connsiteY1" fmla="*/ 236537 h 336550"/>
                <a:gd name="connsiteX2" fmla="*/ 228601 w 296863"/>
                <a:gd name="connsiteY2" fmla="*/ 253206 h 336550"/>
                <a:gd name="connsiteX3" fmla="*/ 211516 w 296863"/>
                <a:gd name="connsiteY3" fmla="*/ 269875 h 336550"/>
                <a:gd name="connsiteX4" fmla="*/ 85348 w 296863"/>
                <a:gd name="connsiteY4" fmla="*/ 269875 h 336550"/>
                <a:gd name="connsiteX5" fmla="*/ 68263 w 296863"/>
                <a:gd name="connsiteY5" fmla="*/ 253206 h 336550"/>
                <a:gd name="connsiteX6" fmla="*/ 85348 w 296863"/>
                <a:gd name="connsiteY6" fmla="*/ 236537 h 336550"/>
                <a:gd name="connsiteX7" fmla="*/ 85348 w 296863"/>
                <a:gd name="connsiteY7" fmla="*/ 173037 h 336550"/>
                <a:gd name="connsiteX8" fmla="*/ 211516 w 296863"/>
                <a:gd name="connsiteY8" fmla="*/ 173037 h 336550"/>
                <a:gd name="connsiteX9" fmla="*/ 228601 w 296863"/>
                <a:gd name="connsiteY9" fmla="*/ 190373 h 336550"/>
                <a:gd name="connsiteX10" fmla="*/ 211516 w 296863"/>
                <a:gd name="connsiteY10" fmla="*/ 206375 h 336550"/>
                <a:gd name="connsiteX11" fmla="*/ 85348 w 296863"/>
                <a:gd name="connsiteY11" fmla="*/ 206375 h 336550"/>
                <a:gd name="connsiteX12" fmla="*/ 68263 w 296863"/>
                <a:gd name="connsiteY12" fmla="*/ 190373 h 336550"/>
                <a:gd name="connsiteX13" fmla="*/ 85348 w 296863"/>
                <a:gd name="connsiteY13" fmla="*/ 173037 h 336550"/>
                <a:gd name="connsiteX14" fmla="*/ 164614 w 296863"/>
                <a:gd name="connsiteY14" fmla="*/ 115887 h 336550"/>
                <a:gd name="connsiteX15" fmla="*/ 211625 w 296863"/>
                <a:gd name="connsiteY15" fmla="*/ 115887 h 336550"/>
                <a:gd name="connsiteX16" fmla="*/ 228601 w 296863"/>
                <a:gd name="connsiteY16" fmla="*/ 133349 h 336550"/>
                <a:gd name="connsiteX17" fmla="*/ 211625 w 296863"/>
                <a:gd name="connsiteY17" fmla="*/ 150812 h 336550"/>
                <a:gd name="connsiteX18" fmla="*/ 164614 w 296863"/>
                <a:gd name="connsiteY18" fmla="*/ 150812 h 336550"/>
                <a:gd name="connsiteX19" fmla="*/ 147638 w 296863"/>
                <a:gd name="connsiteY19" fmla="*/ 133349 h 336550"/>
                <a:gd name="connsiteX20" fmla="*/ 164614 w 296863"/>
                <a:gd name="connsiteY20" fmla="*/ 115887 h 336550"/>
                <a:gd name="connsiteX21" fmla="*/ 164614 w 296863"/>
                <a:gd name="connsiteY21" fmla="*/ 61912 h 336550"/>
                <a:gd name="connsiteX22" fmla="*/ 211625 w 296863"/>
                <a:gd name="connsiteY22" fmla="*/ 61912 h 336550"/>
                <a:gd name="connsiteX23" fmla="*/ 228601 w 296863"/>
                <a:gd name="connsiteY23" fmla="*/ 77152 h 336550"/>
                <a:gd name="connsiteX24" fmla="*/ 211625 w 296863"/>
                <a:gd name="connsiteY24" fmla="*/ 93662 h 336550"/>
                <a:gd name="connsiteX25" fmla="*/ 164614 w 296863"/>
                <a:gd name="connsiteY25" fmla="*/ 93662 h 336550"/>
                <a:gd name="connsiteX26" fmla="*/ 147638 w 296863"/>
                <a:gd name="connsiteY26" fmla="*/ 77152 h 336550"/>
                <a:gd name="connsiteX27" fmla="*/ 164614 w 296863"/>
                <a:gd name="connsiteY27" fmla="*/ 61912 h 336550"/>
                <a:gd name="connsiteX28" fmla="*/ 127397 w 296863"/>
                <a:gd name="connsiteY28" fmla="*/ 22225 h 336550"/>
                <a:gd name="connsiteX29" fmla="*/ 127397 w 296863"/>
                <a:gd name="connsiteY29" fmla="*/ 110381 h 336550"/>
                <a:gd name="connsiteX30" fmla="*/ 111621 w 296863"/>
                <a:gd name="connsiteY30" fmla="*/ 124854 h 336550"/>
                <a:gd name="connsiteX31" fmla="*/ 22225 w 296863"/>
                <a:gd name="connsiteY31" fmla="*/ 124854 h 336550"/>
                <a:gd name="connsiteX32" fmla="*/ 22225 w 296863"/>
                <a:gd name="connsiteY32" fmla="*/ 305115 h 336550"/>
                <a:gd name="connsiteX33" fmla="*/ 31427 w 296863"/>
                <a:gd name="connsiteY33" fmla="*/ 314325 h 336550"/>
                <a:gd name="connsiteX34" fmla="*/ 265436 w 296863"/>
                <a:gd name="connsiteY34" fmla="*/ 314325 h 336550"/>
                <a:gd name="connsiteX35" fmla="*/ 274638 w 296863"/>
                <a:gd name="connsiteY35" fmla="*/ 305115 h 336550"/>
                <a:gd name="connsiteX36" fmla="*/ 274638 w 296863"/>
                <a:gd name="connsiteY36" fmla="*/ 31435 h 336550"/>
                <a:gd name="connsiteX37" fmla="*/ 265436 w 296863"/>
                <a:gd name="connsiteY37" fmla="*/ 22225 h 336550"/>
                <a:gd name="connsiteX38" fmla="*/ 127397 w 296863"/>
                <a:gd name="connsiteY38" fmla="*/ 22225 h 336550"/>
                <a:gd name="connsiteX39" fmla="*/ 118220 w 296863"/>
                <a:gd name="connsiteY39" fmla="*/ 0 h 336550"/>
                <a:gd name="connsiteX40" fmla="*/ 265338 w 296863"/>
                <a:gd name="connsiteY40" fmla="*/ 0 h 336550"/>
                <a:gd name="connsiteX41" fmla="*/ 296863 w 296863"/>
                <a:gd name="connsiteY41" fmla="*/ 31551 h 336550"/>
                <a:gd name="connsiteX42" fmla="*/ 296863 w 296863"/>
                <a:gd name="connsiteY42" fmla="*/ 304999 h 336550"/>
                <a:gd name="connsiteX43" fmla="*/ 265338 w 296863"/>
                <a:gd name="connsiteY43" fmla="*/ 336550 h 336550"/>
                <a:gd name="connsiteX44" fmla="*/ 31525 w 296863"/>
                <a:gd name="connsiteY44" fmla="*/ 336550 h 336550"/>
                <a:gd name="connsiteX45" fmla="*/ 0 w 296863"/>
                <a:gd name="connsiteY45" fmla="*/ 304999 h 336550"/>
                <a:gd name="connsiteX46" fmla="*/ 0 w 296863"/>
                <a:gd name="connsiteY46" fmla="*/ 119633 h 336550"/>
                <a:gd name="connsiteX47" fmla="*/ 9195 w 296863"/>
                <a:gd name="connsiteY47" fmla="*/ 97284 h 336550"/>
                <a:gd name="connsiteX48" fmla="*/ 95889 w 296863"/>
                <a:gd name="connsiteY48" fmla="*/ 9202 h 336550"/>
                <a:gd name="connsiteX49" fmla="*/ 118220 w 296863"/>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296863" h="336550">
                  <a:moveTo>
                    <a:pt x="85348" y="236537"/>
                  </a:moveTo>
                  <a:cubicBezTo>
                    <a:pt x="85348" y="236537"/>
                    <a:pt x="85348" y="236537"/>
                    <a:pt x="211516" y="236537"/>
                  </a:cubicBezTo>
                  <a:cubicBezTo>
                    <a:pt x="220716" y="236537"/>
                    <a:pt x="228601" y="244231"/>
                    <a:pt x="228601" y="253206"/>
                  </a:cubicBezTo>
                  <a:cubicBezTo>
                    <a:pt x="228601" y="262182"/>
                    <a:pt x="220716" y="269875"/>
                    <a:pt x="211516" y="269875"/>
                  </a:cubicBezTo>
                  <a:cubicBezTo>
                    <a:pt x="211516" y="269875"/>
                    <a:pt x="211516" y="269875"/>
                    <a:pt x="85348" y="269875"/>
                  </a:cubicBezTo>
                  <a:cubicBezTo>
                    <a:pt x="76149" y="269875"/>
                    <a:pt x="68263" y="262182"/>
                    <a:pt x="68263" y="253206"/>
                  </a:cubicBezTo>
                  <a:cubicBezTo>
                    <a:pt x="68263" y="244231"/>
                    <a:pt x="76149" y="236537"/>
                    <a:pt x="85348" y="236537"/>
                  </a:cubicBezTo>
                  <a:close/>
                  <a:moveTo>
                    <a:pt x="85348" y="173037"/>
                  </a:moveTo>
                  <a:cubicBezTo>
                    <a:pt x="85348" y="173037"/>
                    <a:pt x="85348" y="173037"/>
                    <a:pt x="211516" y="173037"/>
                  </a:cubicBezTo>
                  <a:cubicBezTo>
                    <a:pt x="220716" y="173037"/>
                    <a:pt x="228601" y="181038"/>
                    <a:pt x="228601" y="190373"/>
                  </a:cubicBezTo>
                  <a:cubicBezTo>
                    <a:pt x="228601" y="199707"/>
                    <a:pt x="220716" y="206375"/>
                    <a:pt x="211516" y="206375"/>
                  </a:cubicBezTo>
                  <a:cubicBezTo>
                    <a:pt x="211516" y="206375"/>
                    <a:pt x="211516" y="206375"/>
                    <a:pt x="85348" y="206375"/>
                  </a:cubicBezTo>
                  <a:cubicBezTo>
                    <a:pt x="76149" y="206375"/>
                    <a:pt x="68263" y="199707"/>
                    <a:pt x="68263" y="190373"/>
                  </a:cubicBezTo>
                  <a:cubicBezTo>
                    <a:pt x="68263" y="181038"/>
                    <a:pt x="76149" y="173037"/>
                    <a:pt x="85348" y="173037"/>
                  </a:cubicBezTo>
                  <a:close/>
                  <a:moveTo>
                    <a:pt x="164614" y="115887"/>
                  </a:moveTo>
                  <a:cubicBezTo>
                    <a:pt x="164614" y="115887"/>
                    <a:pt x="164614" y="115887"/>
                    <a:pt x="211625" y="115887"/>
                  </a:cubicBezTo>
                  <a:cubicBezTo>
                    <a:pt x="220766" y="115887"/>
                    <a:pt x="228601" y="123946"/>
                    <a:pt x="228601" y="133349"/>
                  </a:cubicBezTo>
                  <a:cubicBezTo>
                    <a:pt x="228601" y="142752"/>
                    <a:pt x="220766" y="150812"/>
                    <a:pt x="211625" y="150812"/>
                  </a:cubicBezTo>
                  <a:cubicBezTo>
                    <a:pt x="211625" y="150812"/>
                    <a:pt x="211625" y="150812"/>
                    <a:pt x="164614" y="150812"/>
                  </a:cubicBezTo>
                  <a:cubicBezTo>
                    <a:pt x="155473" y="150812"/>
                    <a:pt x="147638" y="142752"/>
                    <a:pt x="147638" y="133349"/>
                  </a:cubicBezTo>
                  <a:cubicBezTo>
                    <a:pt x="147638" y="123946"/>
                    <a:pt x="155473" y="115887"/>
                    <a:pt x="164614" y="115887"/>
                  </a:cubicBezTo>
                  <a:close/>
                  <a:moveTo>
                    <a:pt x="164614" y="61912"/>
                  </a:moveTo>
                  <a:cubicBezTo>
                    <a:pt x="164614" y="61912"/>
                    <a:pt x="164614" y="61912"/>
                    <a:pt x="211625" y="61912"/>
                  </a:cubicBezTo>
                  <a:cubicBezTo>
                    <a:pt x="220766" y="61912"/>
                    <a:pt x="228601" y="68262"/>
                    <a:pt x="228601" y="77152"/>
                  </a:cubicBezTo>
                  <a:cubicBezTo>
                    <a:pt x="228601" y="86042"/>
                    <a:pt x="220766" y="93662"/>
                    <a:pt x="211625" y="93662"/>
                  </a:cubicBezTo>
                  <a:cubicBezTo>
                    <a:pt x="211625" y="93662"/>
                    <a:pt x="211625" y="93662"/>
                    <a:pt x="164614" y="93662"/>
                  </a:cubicBezTo>
                  <a:cubicBezTo>
                    <a:pt x="155473" y="93662"/>
                    <a:pt x="147638" y="86042"/>
                    <a:pt x="147638" y="77152"/>
                  </a:cubicBezTo>
                  <a:cubicBezTo>
                    <a:pt x="147638" y="68262"/>
                    <a:pt x="155473" y="61912"/>
                    <a:pt x="164614" y="61912"/>
                  </a:cubicBezTo>
                  <a:close/>
                  <a:moveTo>
                    <a:pt x="127397" y="22225"/>
                  </a:moveTo>
                  <a:cubicBezTo>
                    <a:pt x="127397" y="22225"/>
                    <a:pt x="127397" y="22225"/>
                    <a:pt x="127397" y="110381"/>
                  </a:cubicBezTo>
                  <a:cubicBezTo>
                    <a:pt x="127397" y="118276"/>
                    <a:pt x="119509" y="124854"/>
                    <a:pt x="111621" y="124854"/>
                  </a:cubicBezTo>
                  <a:cubicBezTo>
                    <a:pt x="111621" y="124854"/>
                    <a:pt x="111621" y="124854"/>
                    <a:pt x="22225" y="124854"/>
                  </a:cubicBezTo>
                  <a:cubicBezTo>
                    <a:pt x="22225" y="124854"/>
                    <a:pt x="22225" y="124854"/>
                    <a:pt x="22225" y="305115"/>
                  </a:cubicBezTo>
                  <a:cubicBezTo>
                    <a:pt x="22225" y="310378"/>
                    <a:pt x="26169" y="314325"/>
                    <a:pt x="31427" y="314325"/>
                  </a:cubicBezTo>
                  <a:cubicBezTo>
                    <a:pt x="31427" y="314325"/>
                    <a:pt x="31427" y="314325"/>
                    <a:pt x="265436" y="314325"/>
                  </a:cubicBezTo>
                  <a:cubicBezTo>
                    <a:pt x="270694" y="314325"/>
                    <a:pt x="274638" y="310378"/>
                    <a:pt x="274638" y="305115"/>
                  </a:cubicBezTo>
                  <a:lnTo>
                    <a:pt x="274638" y="31435"/>
                  </a:lnTo>
                  <a:cubicBezTo>
                    <a:pt x="274638" y="26172"/>
                    <a:pt x="270694" y="22225"/>
                    <a:pt x="265436" y="22225"/>
                  </a:cubicBezTo>
                  <a:cubicBezTo>
                    <a:pt x="265436" y="22225"/>
                    <a:pt x="265436" y="22225"/>
                    <a:pt x="127397" y="22225"/>
                  </a:cubicBezTo>
                  <a:close/>
                  <a:moveTo>
                    <a:pt x="118220" y="0"/>
                  </a:moveTo>
                  <a:cubicBezTo>
                    <a:pt x="118220" y="0"/>
                    <a:pt x="118220" y="0"/>
                    <a:pt x="265338" y="0"/>
                  </a:cubicBezTo>
                  <a:cubicBezTo>
                    <a:pt x="282414" y="0"/>
                    <a:pt x="296863" y="14461"/>
                    <a:pt x="296863" y="31551"/>
                  </a:cubicBezTo>
                  <a:cubicBezTo>
                    <a:pt x="296863" y="31551"/>
                    <a:pt x="296863" y="31551"/>
                    <a:pt x="296863" y="304999"/>
                  </a:cubicBezTo>
                  <a:cubicBezTo>
                    <a:pt x="296863" y="322089"/>
                    <a:pt x="282414" y="336550"/>
                    <a:pt x="265338" y="336550"/>
                  </a:cubicBezTo>
                  <a:cubicBezTo>
                    <a:pt x="265338" y="336550"/>
                    <a:pt x="265338" y="336550"/>
                    <a:pt x="31525" y="336550"/>
                  </a:cubicBezTo>
                  <a:cubicBezTo>
                    <a:pt x="14449" y="336550"/>
                    <a:pt x="0" y="322089"/>
                    <a:pt x="0" y="304999"/>
                  </a:cubicBezTo>
                  <a:cubicBezTo>
                    <a:pt x="0" y="304999"/>
                    <a:pt x="0" y="304999"/>
                    <a:pt x="0" y="119633"/>
                  </a:cubicBezTo>
                  <a:cubicBezTo>
                    <a:pt x="0" y="110430"/>
                    <a:pt x="3941" y="102542"/>
                    <a:pt x="9195" y="97284"/>
                  </a:cubicBezTo>
                  <a:cubicBezTo>
                    <a:pt x="9195" y="97284"/>
                    <a:pt x="9195" y="97284"/>
                    <a:pt x="95889" y="9202"/>
                  </a:cubicBezTo>
                  <a:cubicBezTo>
                    <a:pt x="102457" y="3944"/>
                    <a:pt x="110339" y="0"/>
                    <a:pt x="118220"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42" name="组合 41"/>
          <p:cNvGrpSpPr/>
          <p:nvPr/>
        </p:nvGrpSpPr>
        <p:grpSpPr>
          <a:xfrm>
            <a:off x="8365931" y="2003348"/>
            <a:ext cx="1340045" cy="1155212"/>
            <a:chOff x="8365931" y="2003348"/>
            <a:chExt cx="1340045" cy="1155212"/>
          </a:xfrm>
        </p:grpSpPr>
        <p:sp>
          <p:nvSpPr>
            <p:cNvPr id="9" name="六边形 8"/>
            <p:cNvSpPr/>
            <p:nvPr/>
          </p:nvSpPr>
          <p:spPr>
            <a:xfrm>
              <a:off x="8365931" y="2003348"/>
              <a:ext cx="1340045" cy="1155212"/>
            </a:xfrm>
            <a:prstGeom prst="hexagon">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41" name="六边形 36"/>
            <p:cNvSpPr/>
            <p:nvPr/>
          </p:nvSpPr>
          <p:spPr>
            <a:xfrm>
              <a:off x="8717668" y="2244818"/>
              <a:ext cx="636574" cy="699242"/>
            </a:xfrm>
            <a:custGeom>
              <a:avLst/>
              <a:gdLst>
                <a:gd name="connsiteX0" fmla="*/ 265967 w 306388"/>
                <a:gd name="connsiteY0" fmla="*/ 243697 h 336550"/>
                <a:gd name="connsiteX1" fmla="*/ 232996 w 306388"/>
                <a:gd name="connsiteY1" fmla="*/ 278234 h 336550"/>
                <a:gd name="connsiteX2" fmla="*/ 219808 w 306388"/>
                <a:gd name="connsiteY2" fmla="*/ 264950 h 336550"/>
                <a:gd name="connsiteX3" fmla="*/ 203982 w 306388"/>
                <a:gd name="connsiteY3" fmla="*/ 264950 h 336550"/>
                <a:gd name="connsiteX4" fmla="*/ 203982 w 306388"/>
                <a:gd name="connsiteY4" fmla="*/ 280890 h 336550"/>
                <a:gd name="connsiteX5" fmla="*/ 225083 w 306388"/>
                <a:gd name="connsiteY5" fmla="*/ 300815 h 336550"/>
                <a:gd name="connsiteX6" fmla="*/ 232996 w 306388"/>
                <a:gd name="connsiteY6" fmla="*/ 304800 h 336550"/>
                <a:gd name="connsiteX7" fmla="*/ 239591 w 306388"/>
                <a:gd name="connsiteY7" fmla="*/ 300815 h 336550"/>
                <a:gd name="connsiteX8" fmla="*/ 281794 w 306388"/>
                <a:gd name="connsiteY8" fmla="*/ 259637 h 336550"/>
                <a:gd name="connsiteX9" fmla="*/ 281794 w 306388"/>
                <a:gd name="connsiteY9" fmla="*/ 243697 h 336550"/>
                <a:gd name="connsiteX10" fmla="*/ 265967 w 306388"/>
                <a:gd name="connsiteY10" fmla="*/ 243697 h 336550"/>
                <a:gd name="connsiteX11" fmla="*/ 242094 w 306388"/>
                <a:gd name="connsiteY11" fmla="*/ 209550 h 336550"/>
                <a:gd name="connsiteX12" fmla="*/ 306388 w 306388"/>
                <a:gd name="connsiteY12" fmla="*/ 273050 h 336550"/>
                <a:gd name="connsiteX13" fmla="*/ 242094 w 306388"/>
                <a:gd name="connsiteY13" fmla="*/ 336550 h 336550"/>
                <a:gd name="connsiteX14" fmla="*/ 177800 w 306388"/>
                <a:gd name="connsiteY14" fmla="*/ 273050 h 336550"/>
                <a:gd name="connsiteX15" fmla="*/ 242094 w 306388"/>
                <a:gd name="connsiteY15" fmla="*/ 209550 h 336550"/>
                <a:gd name="connsiteX16" fmla="*/ 65986 w 306388"/>
                <a:gd name="connsiteY16" fmla="*/ 133087 h 336550"/>
                <a:gd name="connsiteX17" fmla="*/ 69946 w 306388"/>
                <a:gd name="connsiteY17" fmla="*/ 135738 h 336550"/>
                <a:gd name="connsiteX18" fmla="*/ 104259 w 306388"/>
                <a:gd name="connsiteY18" fmla="*/ 228503 h 336550"/>
                <a:gd name="connsiteX19" fmla="*/ 116136 w 306388"/>
                <a:gd name="connsiteY19" fmla="*/ 228503 h 336550"/>
                <a:gd name="connsiteX20" fmla="*/ 149130 w 306388"/>
                <a:gd name="connsiteY20" fmla="*/ 135738 h 336550"/>
                <a:gd name="connsiteX21" fmla="*/ 155728 w 306388"/>
                <a:gd name="connsiteY21" fmla="*/ 133087 h 336550"/>
                <a:gd name="connsiteX22" fmla="*/ 184762 w 306388"/>
                <a:gd name="connsiteY22" fmla="*/ 138388 h 336550"/>
                <a:gd name="connsiteX23" fmla="*/ 219075 w 306388"/>
                <a:gd name="connsiteY23" fmla="*/ 184771 h 336550"/>
                <a:gd name="connsiteX24" fmla="*/ 219075 w 306388"/>
                <a:gd name="connsiteY24" fmla="*/ 195373 h 336550"/>
                <a:gd name="connsiteX25" fmla="*/ 161007 w 306388"/>
                <a:gd name="connsiteY25" fmla="*/ 273561 h 336550"/>
                <a:gd name="connsiteX26" fmla="*/ 162327 w 306388"/>
                <a:gd name="connsiteY26" fmla="*/ 284162 h 336550"/>
                <a:gd name="connsiteX27" fmla="*/ 21116 w 306388"/>
                <a:gd name="connsiteY27" fmla="*/ 284162 h 336550"/>
                <a:gd name="connsiteX28" fmla="*/ 0 w 306388"/>
                <a:gd name="connsiteY28" fmla="*/ 262959 h 336550"/>
                <a:gd name="connsiteX29" fmla="*/ 0 w 306388"/>
                <a:gd name="connsiteY29" fmla="*/ 186096 h 336550"/>
                <a:gd name="connsiteX30" fmla="*/ 34313 w 306388"/>
                <a:gd name="connsiteY30" fmla="*/ 138388 h 336550"/>
                <a:gd name="connsiteX31" fmla="*/ 65986 w 306388"/>
                <a:gd name="connsiteY31" fmla="*/ 133087 h 336550"/>
                <a:gd name="connsiteX32" fmla="*/ 103043 w 306388"/>
                <a:gd name="connsiteY32" fmla="*/ 125412 h 336550"/>
                <a:gd name="connsiteX33" fmla="*/ 117331 w 306388"/>
                <a:gd name="connsiteY33" fmla="*/ 125412 h 336550"/>
                <a:gd name="connsiteX34" fmla="*/ 122526 w 306388"/>
                <a:gd name="connsiteY34" fmla="*/ 128077 h 336550"/>
                <a:gd name="connsiteX35" fmla="*/ 122526 w 306388"/>
                <a:gd name="connsiteY35" fmla="*/ 136071 h 336550"/>
                <a:gd name="connsiteX36" fmla="*/ 116032 w 306388"/>
                <a:gd name="connsiteY36" fmla="*/ 148063 h 336550"/>
                <a:gd name="connsiteX37" fmla="*/ 118630 w 306388"/>
                <a:gd name="connsiteY37" fmla="*/ 178707 h 336550"/>
                <a:gd name="connsiteX38" fmla="*/ 112135 w 306388"/>
                <a:gd name="connsiteY38" fmla="*/ 197360 h 336550"/>
                <a:gd name="connsiteX39" fmla="*/ 108239 w 306388"/>
                <a:gd name="connsiteY39" fmla="*/ 197360 h 336550"/>
                <a:gd name="connsiteX40" fmla="*/ 100446 w 306388"/>
                <a:gd name="connsiteY40" fmla="*/ 178707 h 336550"/>
                <a:gd name="connsiteX41" fmla="*/ 104342 w 306388"/>
                <a:gd name="connsiteY41" fmla="*/ 148063 h 336550"/>
                <a:gd name="connsiteX42" fmla="*/ 96549 w 306388"/>
                <a:gd name="connsiteY42" fmla="*/ 136071 h 336550"/>
                <a:gd name="connsiteX43" fmla="*/ 97848 w 306388"/>
                <a:gd name="connsiteY43" fmla="*/ 128077 h 336550"/>
                <a:gd name="connsiteX44" fmla="*/ 103043 w 306388"/>
                <a:gd name="connsiteY44" fmla="*/ 125412 h 336550"/>
                <a:gd name="connsiteX45" fmla="*/ 110332 w 306388"/>
                <a:gd name="connsiteY45" fmla="*/ 0 h 336550"/>
                <a:gd name="connsiteX46" fmla="*/ 166689 w 306388"/>
                <a:gd name="connsiteY46" fmla="*/ 55563 h 336550"/>
                <a:gd name="connsiteX47" fmla="*/ 110332 w 306388"/>
                <a:gd name="connsiteY47" fmla="*/ 111126 h 336550"/>
                <a:gd name="connsiteX48" fmla="*/ 53975 w 306388"/>
                <a:gd name="connsiteY48" fmla="*/ 55563 h 336550"/>
                <a:gd name="connsiteX49" fmla="*/ 110332 w 306388"/>
                <a:gd name="connsiteY49"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06388" h="336550">
                  <a:moveTo>
                    <a:pt x="265967" y="243697"/>
                  </a:moveTo>
                  <a:cubicBezTo>
                    <a:pt x="265967" y="243697"/>
                    <a:pt x="265967" y="243697"/>
                    <a:pt x="232996" y="278234"/>
                  </a:cubicBezTo>
                  <a:cubicBezTo>
                    <a:pt x="232996" y="278234"/>
                    <a:pt x="232996" y="278234"/>
                    <a:pt x="219808" y="264950"/>
                  </a:cubicBezTo>
                  <a:cubicBezTo>
                    <a:pt x="214532" y="260965"/>
                    <a:pt x="207938" y="260965"/>
                    <a:pt x="203982" y="264950"/>
                  </a:cubicBezTo>
                  <a:cubicBezTo>
                    <a:pt x="200025" y="268935"/>
                    <a:pt x="200025" y="275577"/>
                    <a:pt x="203982" y="280890"/>
                  </a:cubicBezTo>
                  <a:cubicBezTo>
                    <a:pt x="203982" y="280890"/>
                    <a:pt x="203982" y="280890"/>
                    <a:pt x="225083" y="300815"/>
                  </a:cubicBezTo>
                  <a:cubicBezTo>
                    <a:pt x="227721" y="303472"/>
                    <a:pt x="230359" y="304800"/>
                    <a:pt x="232996" y="304800"/>
                  </a:cubicBezTo>
                  <a:cubicBezTo>
                    <a:pt x="235634" y="304800"/>
                    <a:pt x="238272" y="303472"/>
                    <a:pt x="239591" y="300815"/>
                  </a:cubicBezTo>
                  <a:cubicBezTo>
                    <a:pt x="239591" y="300815"/>
                    <a:pt x="239591" y="300815"/>
                    <a:pt x="281794" y="259637"/>
                  </a:cubicBezTo>
                  <a:cubicBezTo>
                    <a:pt x="285750" y="255652"/>
                    <a:pt x="285750" y="249011"/>
                    <a:pt x="281794" y="243697"/>
                  </a:cubicBezTo>
                  <a:cubicBezTo>
                    <a:pt x="277837" y="239712"/>
                    <a:pt x="271243" y="239712"/>
                    <a:pt x="265967" y="243697"/>
                  </a:cubicBezTo>
                  <a:close/>
                  <a:moveTo>
                    <a:pt x="242094" y="209550"/>
                  </a:moveTo>
                  <a:cubicBezTo>
                    <a:pt x="277603" y="209550"/>
                    <a:pt x="306388" y="237980"/>
                    <a:pt x="306388" y="273050"/>
                  </a:cubicBezTo>
                  <a:cubicBezTo>
                    <a:pt x="306388" y="308120"/>
                    <a:pt x="277603" y="336550"/>
                    <a:pt x="242094" y="336550"/>
                  </a:cubicBezTo>
                  <a:cubicBezTo>
                    <a:pt x="206585" y="336550"/>
                    <a:pt x="177800" y="308120"/>
                    <a:pt x="177800" y="273050"/>
                  </a:cubicBezTo>
                  <a:cubicBezTo>
                    <a:pt x="177800" y="237980"/>
                    <a:pt x="206585" y="209550"/>
                    <a:pt x="242094" y="209550"/>
                  </a:cubicBezTo>
                  <a:close/>
                  <a:moveTo>
                    <a:pt x="65986" y="133087"/>
                  </a:moveTo>
                  <a:cubicBezTo>
                    <a:pt x="67306" y="133087"/>
                    <a:pt x="69946" y="134413"/>
                    <a:pt x="69946" y="135738"/>
                  </a:cubicBezTo>
                  <a:cubicBezTo>
                    <a:pt x="69946" y="135738"/>
                    <a:pt x="69946" y="135738"/>
                    <a:pt x="104259" y="228503"/>
                  </a:cubicBezTo>
                  <a:cubicBezTo>
                    <a:pt x="105578" y="233804"/>
                    <a:pt x="113497" y="233804"/>
                    <a:pt x="116136" y="228503"/>
                  </a:cubicBezTo>
                  <a:cubicBezTo>
                    <a:pt x="116136" y="228503"/>
                    <a:pt x="116136" y="228503"/>
                    <a:pt x="149130" y="135738"/>
                  </a:cubicBezTo>
                  <a:cubicBezTo>
                    <a:pt x="150449" y="133087"/>
                    <a:pt x="153089" y="131762"/>
                    <a:pt x="155728" y="133087"/>
                  </a:cubicBezTo>
                  <a:cubicBezTo>
                    <a:pt x="155728" y="133087"/>
                    <a:pt x="155728" y="133087"/>
                    <a:pt x="184762" y="138388"/>
                  </a:cubicBezTo>
                  <a:cubicBezTo>
                    <a:pt x="205878" y="145014"/>
                    <a:pt x="219075" y="163567"/>
                    <a:pt x="219075" y="184771"/>
                  </a:cubicBezTo>
                  <a:cubicBezTo>
                    <a:pt x="219075" y="184771"/>
                    <a:pt x="219075" y="184771"/>
                    <a:pt x="219075" y="195373"/>
                  </a:cubicBezTo>
                  <a:cubicBezTo>
                    <a:pt x="186082" y="204649"/>
                    <a:pt x="161007" y="236454"/>
                    <a:pt x="161007" y="273561"/>
                  </a:cubicBezTo>
                  <a:cubicBezTo>
                    <a:pt x="161007" y="277536"/>
                    <a:pt x="161007" y="280187"/>
                    <a:pt x="162327" y="284162"/>
                  </a:cubicBezTo>
                  <a:cubicBezTo>
                    <a:pt x="162327" y="284162"/>
                    <a:pt x="162327" y="284162"/>
                    <a:pt x="21116" y="284162"/>
                  </a:cubicBezTo>
                  <a:cubicBezTo>
                    <a:pt x="9238" y="284162"/>
                    <a:pt x="0" y="274886"/>
                    <a:pt x="0" y="262959"/>
                  </a:cubicBezTo>
                  <a:cubicBezTo>
                    <a:pt x="0" y="262959"/>
                    <a:pt x="0" y="262959"/>
                    <a:pt x="0" y="186096"/>
                  </a:cubicBezTo>
                  <a:cubicBezTo>
                    <a:pt x="0" y="163567"/>
                    <a:pt x="14517" y="145014"/>
                    <a:pt x="34313" y="138388"/>
                  </a:cubicBezTo>
                  <a:cubicBezTo>
                    <a:pt x="34313" y="138388"/>
                    <a:pt x="65986" y="133087"/>
                    <a:pt x="65986" y="133087"/>
                  </a:cubicBezTo>
                  <a:close/>
                  <a:moveTo>
                    <a:pt x="103043" y="125412"/>
                  </a:moveTo>
                  <a:cubicBezTo>
                    <a:pt x="103043" y="125412"/>
                    <a:pt x="103043" y="125412"/>
                    <a:pt x="117331" y="125412"/>
                  </a:cubicBezTo>
                  <a:cubicBezTo>
                    <a:pt x="118630" y="125412"/>
                    <a:pt x="121227" y="126745"/>
                    <a:pt x="122526" y="128077"/>
                  </a:cubicBezTo>
                  <a:cubicBezTo>
                    <a:pt x="123825" y="129409"/>
                    <a:pt x="123825" y="133406"/>
                    <a:pt x="122526" y="136071"/>
                  </a:cubicBezTo>
                  <a:cubicBezTo>
                    <a:pt x="122526" y="136071"/>
                    <a:pt x="122526" y="136071"/>
                    <a:pt x="116032" y="148063"/>
                  </a:cubicBezTo>
                  <a:cubicBezTo>
                    <a:pt x="116032" y="148063"/>
                    <a:pt x="116032" y="148063"/>
                    <a:pt x="118630" y="178707"/>
                  </a:cubicBezTo>
                  <a:cubicBezTo>
                    <a:pt x="118630" y="178707"/>
                    <a:pt x="118630" y="178707"/>
                    <a:pt x="112135" y="197360"/>
                  </a:cubicBezTo>
                  <a:cubicBezTo>
                    <a:pt x="110836" y="200025"/>
                    <a:pt x="108239" y="200025"/>
                    <a:pt x="108239" y="197360"/>
                  </a:cubicBezTo>
                  <a:cubicBezTo>
                    <a:pt x="108239" y="197360"/>
                    <a:pt x="108239" y="197360"/>
                    <a:pt x="100446" y="178707"/>
                  </a:cubicBezTo>
                  <a:cubicBezTo>
                    <a:pt x="100446" y="178707"/>
                    <a:pt x="100446" y="178707"/>
                    <a:pt x="104342" y="148063"/>
                  </a:cubicBezTo>
                  <a:cubicBezTo>
                    <a:pt x="104342" y="148063"/>
                    <a:pt x="104342" y="148063"/>
                    <a:pt x="96549" y="136071"/>
                  </a:cubicBezTo>
                  <a:cubicBezTo>
                    <a:pt x="95250" y="133406"/>
                    <a:pt x="95250" y="129409"/>
                    <a:pt x="97848" y="128077"/>
                  </a:cubicBezTo>
                  <a:cubicBezTo>
                    <a:pt x="99147" y="126745"/>
                    <a:pt x="100446" y="125412"/>
                    <a:pt x="103043" y="125412"/>
                  </a:cubicBezTo>
                  <a:close/>
                  <a:moveTo>
                    <a:pt x="110332" y="0"/>
                  </a:moveTo>
                  <a:cubicBezTo>
                    <a:pt x="141457" y="0"/>
                    <a:pt x="166689" y="24876"/>
                    <a:pt x="166689" y="55563"/>
                  </a:cubicBezTo>
                  <a:cubicBezTo>
                    <a:pt x="166689" y="86250"/>
                    <a:pt x="141457" y="111126"/>
                    <a:pt x="110332" y="111126"/>
                  </a:cubicBezTo>
                  <a:cubicBezTo>
                    <a:pt x="79207" y="111126"/>
                    <a:pt x="53975" y="86250"/>
                    <a:pt x="53975" y="55563"/>
                  </a:cubicBezTo>
                  <a:cubicBezTo>
                    <a:pt x="53975" y="24876"/>
                    <a:pt x="79207" y="0"/>
                    <a:pt x="110332"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no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grpSp>
        <p:nvGrpSpPr>
          <p:cNvPr id="34" name="组合 33"/>
          <p:cNvGrpSpPr/>
          <p:nvPr/>
        </p:nvGrpSpPr>
        <p:grpSpPr>
          <a:xfrm>
            <a:off x="1167383" y="4231102"/>
            <a:ext cx="2338286" cy="962106"/>
            <a:chOff x="2486796" y="2343753"/>
            <a:chExt cx="5461458" cy="962106"/>
          </a:xfrm>
        </p:grpSpPr>
        <p:sp>
          <p:nvSpPr>
            <p:cNvPr id="35" name="文本框 34"/>
            <p:cNvSpPr txBox="1"/>
            <p:nvPr/>
          </p:nvSpPr>
          <p:spPr>
            <a:xfrm>
              <a:off x="2486796" y="2343753"/>
              <a:ext cx="5461458"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DCB2A"/>
                  </a:solidFill>
                  <a:effectLst/>
                  <a:uLnTx/>
                  <a:uFillTx/>
                  <a:cs typeface="+mn-ea"/>
                  <a:sym typeface="+mn-lt"/>
                </a:rPr>
                <a:t>标题文字添加</a:t>
              </a:r>
            </a:p>
          </p:txBody>
        </p:sp>
        <p:sp>
          <p:nvSpPr>
            <p:cNvPr id="36" name="文本框 35"/>
            <p:cNvSpPr txBox="1"/>
            <p:nvPr/>
          </p:nvSpPr>
          <p:spPr>
            <a:xfrm>
              <a:off x="2486796" y="2687228"/>
              <a:ext cx="5461458"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grpSp>
        <p:nvGrpSpPr>
          <p:cNvPr id="37" name="组合 36"/>
          <p:cNvGrpSpPr/>
          <p:nvPr/>
        </p:nvGrpSpPr>
        <p:grpSpPr>
          <a:xfrm>
            <a:off x="4007031" y="2131265"/>
            <a:ext cx="2338286" cy="962106"/>
            <a:chOff x="2486796" y="2343753"/>
            <a:chExt cx="5461458" cy="962106"/>
          </a:xfrm>
        </p:grpSpPr>
        <p:sp>
          <p:nvSpPr>
            <p:cNvPr id="47" name="文本框 46"/>
            <p:cNvSpPr txBox="1"/>
            <p:nvPr/>
          </p:nvSpPr>
          <p:spPr>
            <a:xfrm>
              <a:off x="2486796" y="2343753"/>
              <a:ext cx="5461458"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DCB2A"/>
                  </a:solidFill>
                  <a:effectLst/>
                  <a:uLnTx/>
                  <a:uFillTx/>
                  <a:cs typeface="+mn-ea"/>
                  <a:sym typeface="+mn-lt"/>
                </a:rPr>
                <a:t>标题文字添加</a:t>
              </a:r>
            </a:p>
          </p:txBody>
        </p:sp>
        <p:sp>
          <p:nvSpPr>
            <p:cNvPr id="48" name="文本框 47"/>
            <p:cNvSpPr txBox="1"/>
            <p:nvPr/>
          </p:nvSpPr>
          <p:spPr>
            <a:xfrm>
              <a:off x="2486796" y="2687228"/>
              <a:ext cx="5461458"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grpSp>
        <p:nvGrpSpPr>
          <p:cNvPr id="49" name="组合 48"/>
          <p:cNvGrpSpPr/>
          <p:nvPr/>
        </p:nvGrpSpPr>
        <p:grpSpPr>
          <a:xfrm>
            <a:off x="6508221" y="4379486"/>
            <a:ext cx="2338286" cy="962106"/>
            <a:chOff x="2486796" y="2343753"/>
            <a:chExt cx="5461458" cy="962106"/>
          </a:xfrm>
        </p:grpSpPr>
        <p:sp>
          <p:nvSpPr>
            <p:cNvPr id="50" name="文本框 49"/>
            <p:cNvSpPr txBox="1"/>
            <p:nvPr/>
          </p:nvSpPr>
          <p:spPr>
            <a:xfrm>
              <a:off x="2486796" y="2343753"/>
              <a:ext cx="5461458"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DCB2A"/>
                  </a:solidFill>
                  <a:effectLst/>
                  <a:uLnTx/>
                  <a:uFillTx/>
                  <a:cs typeface="+mn-ea"/>
                  <a:sym typeface="+mn-lt"/>
                </a:rPr>
                <a:t>标题文字添加</a:t>
              </a:r>
            </a:p>
          </p:txBody>
        </p:sp>
        <p:sp>
          <p:nvSpPr>
            <p:cNvPr id="51" name="文本框 50"/>
            <p:cNvSpPr txBox="1"/>
            <p:nvPr/>
          </p:nvSpPr>
          <p:spPr>
            <a:xfrm>
              <a:off x="2486796" y="2687228"/>
              <a:ext cx="5461458"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grpSp>
        <p:nvGrpSpPr>
          <p:cNvPr id="52" name="组合 51"/>
          <p:cNvGrpSpPr/>
          <p:nvPr/>
        </p:nvGrpSpPr>
        <p:grpSpPr>
          <a:xfrm>
            <a:off x="9046409" y="3317393"/>
            <a:ext cx="2338286" cy="962106"/>
            <a:chOff x="2486796" y="2343753"/>
            <a:chExt cx="5461458" cy="962106"/>
          </a:xfrm>
        </p:grpSpPr>
        <p:sp>
          <p:nvSpPr>
            <p:cNvPr id="53" name="文本框 52"/>
            <p:cNvSpPr txBox="1"/>
            <p:nvPr/>
          </p:nvSpPr>
          <p:spPr>
            <a:xfrm>
              <a:off x="2486796" y="2343753"/>
              <a:ext cx="5461458" cy="369332"/>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a:ln>
                    <a:noFill/>
                  </a:ln>
                  <a:solidFill>
                    <a:srgbClr val="FDCB2A"/>
                  </a:solidFill>
                  <a:effectLst/>
                  <a:uLnTx/>
                  <a:uFillTx/>
                  <a:cs typeface="+mn-ea"/>
                  <a:sym typeface="+mn-lt"/>
                </a:rPr>
                <a:t>标题文字添加</a:t>
              </a:r>
            </a:p>
          </p:txBody>
        </p:sp>
        <p:sp>
          <p:nvSpPr>
            <p:cNvPr id="54" name="文本框 53"/>
            <p:cNvSpPr txBox="1"/>
            <p:nvPr/>
          </p:nvSpPr>
          <p:spPr>
            <a:xfrm>
              <a:off x="2486796" y="2687228"/>
              <a:ext cx="5461458" cy="618631"/>
            </a:xfrm>
            <a:prstGeom prst="rect">
              <a:avLst/>
            </a:prstGeom>
            <a:noFill/>
          </p:spPr>
          <p:txBody>
            <a:bodyPr wrap="square" rtlCol="0">
              <a:spAutoFit/>
              <a:scene3d>
                <a:camera prst="orthographicFront"/>
                <a:lightRig rig="threePt" dir="t"/>
              </a:scene3d>
              <a:sp3d contourW="12700"/>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p>
          </p:txBody>
        </p:sp>
      </p:grpSp>
      <p:grpSp>
        <p:nvGrpSpPr>
          <p:cNvPr id="33" name="组合 32">
            <a:extLst>
              <a:ext uri="{FF2B5EF4-FFF2-40B4-BE49-F238E27FC236}">
                <a16:creationId xmlns="" xmlns:a16="http://schemas.microsoft.com/office/drawing/2014/main" id="{C7295AE6-A1AC-48A7-8638-B918428D2C17}"/>
              </a:ext>
            </a:extLst>
          </p:cNvPr>
          <p:cNvGrpSpPr/>
          <p:nvPr/>
        </p:nvGrpSpPr>
        <p:grpSpPr>
          <a:xfrm>
            <a:off x="3144237" y="1004780"/>
            <a:ext cx="5975713" cy="461665"/>
            <a:chOff x="2918188" y="399293"/>
            <a:chExt cx="5975713" cy="461665"/>
          </a:xfrm>
          <a:solidFill>
            <a:srgbClr val="FDCB2A"/>
          </a:solidFill>
        </p:grpSpPr>
        <p:sp>
          <p:nvSpPr>
            <p:cNvPr id="55" name="TextBox 18">
              <a:extLst>
                <a:ext uri="{FF2B5EF4-FFF2-40B4-BE49-F238E27FC236}">
                  <a16:creationId xmlns="" xmlns:a16="http://schemas.microsoft.com/office/drawing/2014/main" id="{4C71EE1D-06FE-4C59-8AC4-70C860B020C2}"/>
                </a:ext>
              </a:extLst>
            </p:cNvPr>
            <p:cNvSpPr txBox="1"/>
            <p:nvPr/>
          </p:nvSpPr>
          <p:spPr>
            <a:xfrm flipH="1">
              <a:off x="4684813" y="399293"/>
              <a:ext cx="2572393" cy="461665"/>
            </a:xfrm>
            <a:prstGeom prst="rect">
              <a:avLst/>
            </a:prstGeom>
            <a:noFill/>
          </p:spPr>
          <p:txBody>
            <a:bodyPr wrap="square" rtlCol="0">
              <a:spAutoFit/>
            </a:bodyPr>
            <a:lstStyle/>
            <a:p>
              <a:pPr marL="0" marR="0" lvl="0" indent="0" algn="dist"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black"/>
                  </a:solidFill>
                  <a:effectLst/>
                  <a:uLnTx/>
                  <a:uFillTx/>
                  <a:cs typeface="+mn-ea"/>
                  <a:sym typeface="+mn-lt"/>
                </a:rPr>
                <a:t>单击输入标题</a:t>
              </a:r>
              <a:endParaRPr kumimoji="0" lang="en-US" sz="2400" b="0" i="0" u="none" strike="noStrike" kern="1200" cap="none" spc="0" normalizeH="0" baseline="0" noProof="0" dirty="0">
                <a:ln>
                  <a:noFill/>
                </a:ln>
                <a:solidFill>
                  <a:prstClr val="black"/>
                </a:solidFill>
                <a:effectLst/>
                <a:uLnTx/>
                <a:uFillTx/>
                <a:cs typeface="+mn-ea"/>
                <a:sym typeface="+mn-lt"/>
              </a:endParaRPr>
            </a:p>
          </p:txBody>
        </p:sp>
        <p:sp>
          <p:nvSpPr>
            <p:cNvPr id="56" name="椭圆 55">
              <a:extLst>
                <a:ext uri="{FF2B5EF4-FFF2-40B4-BE49-F238E27FC236}">
                  <a16:creationId xmlns="" xmlns:a16="http://schemas.microsoft.com/office/drawing/2014/main" id="{1FF19FB4-F3FB-4862-A34F-CC4A46815B21}"/>
                </a:ext>
              </a:extLst>
            </p:cNvPr>
            <p:cNvSpPr/>
            <p:nvPr/>
          </p:nvSpPr>
          <p:spPr>
            <a:xfrm>
              <a:off x="751876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7" name="椭圆 56">
              <a:extLst>
                <a:ext uri="{FF2B5EF4-FFF2-40B4-BE49-F238E27FC236}">
                  <a16:creationId xmlns="" xmlns:a16="http://schemas.microsoft.com/office/drawing/2014/main" id="{CBD5E536-989C-4E9E-B6CE-B9DAA61791BD}"/>
                </a:ext>
              </a:extLst>
            </p:cNvPr>
            <p:cNvSpPr/>
            <p:nvPr/>
          </p:nvSpPr>
          <p:spPr>
            <a:xfrm>
              <a:off x="781403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8" name="椭圆 57">
              <a:extLst>
                <a:ext uri="{FF2B5EF4-FFF2-40B4-BE49-F238E27FC236}">
                  <a16:creationId xmlns="" xmlns:a16="http://schemas.microsoft.com/office/drawing/2014/main" id="{1A99FD81-FAC7-4D8A-B0F3-3F73D295B793}"/>
                </a:ext>
              </a:extLst>
            </p:cNvPr>
            <p:cNvSpPr/>
            <p:nvPr/>
          </p:nvSpPr>
          <p:spPr>
            <a:xfrm>
              <a:off x="810931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59" name="椭圆 58">
              <a:extLst>
                <a:ext uri="{FF2B5EF4-FFF2-40B4-BE49-F238E27FC236}">
                  <a16:creationId xmlns="" xmlns:a16="http://schemas.microsoft.com/office/drawing/2014/main" id="{C9E2AD0E-50E4-4EAF-A601-426F614B93CF}"/>
                </a:ext>
              </a:extLst>
            </p:cNvPr>
            <p:cNvSpPr/>
            <p:nvPr/>
          </p:nvSpPr>
          <p:spPr>
            <a:xfrm>
              <a:off x="840458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0" name="椭圆 59">
              <a:extLst>
                <a:ext uri="{FF2B5EF4-FFF2-40B4-BE49-F238E27FC236}">
                  <a16:creationId xmlns="" xmlns:a16="http://schemas.microsoft.com/office/drawing/2014/main" id="{053E7857-C6C5-438B-AF79-DEACBCCE006E}"/>
                </a:ext>
              </a:extLst>
            </p:cNvPr>
            <p:cNvSpPr/>
            <p:nvPr/>
          </p:nvSpPr>
          <p:spPr>
            <a:xfrm>
              <a:off x="869986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1" name="椭圆 60">
              <a:extLst>
                <a:ext uri="{FF2B5EF4-FFF2-40B4-BE49-F238E27FC236}">
                  <a16:creationId xmlns="" xmlns:a16="http://schemas.microsoft.com/office/drawing/2014/main" id="{E1532EB7-F3D7-43B7-BC24-A18B94495913}"/>
                </a:ext>
              </a:extLst>
            </p:cNvPr>
            <p:cNvSpPr/>
            <p:nvPr/>
          </p:nvSpPr>
          <p:spPr>
            <a:xfrm>
              <a:off x="291818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2" name="椭圆 61">
              <a:extLst>
                <a:ext uri="{FF2B5EF4-FFF2-40B4-BE49-F238E27FC236}">
                  <a16:creationId xmlns="" xmlns:a16="http://schemas.microsoft.com/office/drawing/2014/main" id="{1F8DB9D5-7B3B-461B-A38A-A989211107DF}"/>
                </a:ext>
              </a:extLst>
            </p:cNvPr>
            <p:cNvSpPr/>
            <p:nvPr/>
          </p:nvSpPr>
          <p:spPr>
            <a:xfrm>
              <a:off x="321346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3" name="椭圆 62">
              <a:extLst>
                <a:ext uri="{FF2B5EF4-FFF2-40B4-BE49-F238E27FC236}">
                  <a16:creationId xmlns="" xmlns:a16="http://schemas.microsoft.com/office/drawing/2014/main" id="{41CABF17-7570-4FDD-90CA-DF71B1230744}"/>
                </a:ext>
              </a:extLst>
            </p:cNvPr>
            <p:cNvSpPr/>
            <p:nvPr/>
          </p:nvSpPr>
          <p:spPr>
            <a:xfrm>
              <a:off x="350873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sp>
          <p:nvSpPr>
            <p:cNvPr id="64" name="椭圆 63">
              <a:extLst>
                <a:ext uri="{FF2B5EF4-FFF2-40B4-BE49-F238E27FC236}">
                  <a16:creationId xmlns="" xmlns:a16="http://schemas.microsoft.com/office/drawing/2014/main" id="{D1E4C1EA-A985-445B-9408-19D993029C11}"/>
                </a:ext>
              </a:extLst>
            </p:cNvPr>
            <p:cNvSpPr/>
            <p:nvPr/>
          </p:nvSpPr>
          <p:spPr>
            <a:xfrm>
              <a:off x="3804013"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sp>
          <p:nvSpPr>
            <p:cNvPr id="65" name="椭圆 64">
              <a:extLst>
                <a:ext uri="{FF2B5EF4-FFF2-40B4-BE49-F238E27FC236}">
                  <a16:creationId xmlns="" xmlns:a16="http://schemas.microsoft.com/office/drawing/2014/main" id="{4969FF7A-8469-4825-BA8B-74C74EDFA2E8}"/>
                </a:ext>
              </a:extLst>
            </p:cNvPr>
            <p:cNvSpPr/>
            <p:nvPr/>
          </p:nvSpPr>
          <p:spPr>
            <a:xfrm>
              <a:off x="4099288" y="520337"/>
              <a:ext cx="194038" cy="194038"/>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cs typeface="+mn-ea"/>
                <a:sym typeface="+mn-lt"/>
              </a:endParaRPr>
            </a:p>
          </p:txBody>
        </p:sp>
      </p:grpSp>
    </p:spTree>
    <p:extLst>
      <p:ext uri="{BB962C8B-B14F-4D97-AF65-F5344CB8AC3E}">
        <p14:creationId xmlns:p14="http://schemas.microsoft.com/office/powerpoint/2010/main" xmlns="" val="3781736162"/>
      </p:ext>
    </p:extLst>
  </p:cSld>
  <p:clrMapOvr>
    <a:masterClrMapping/>
  </p:clrMapOvr>
  <mc:AlternateContent xmlns:mc="http://schemas.openxmlformats.org/markup-compatibility/2006">
    <mc:Choice xmlns:p14="http://schemas.microsoft.com/office/powerpoint/2010/main" xmlns="" Requires="p14">
      <p:transition spd="slow" p14:dur="2000" advClick="0" advTm="0"/>
    </mc:Choice>
    <mc:Fallback>
      <p:transition spd="slow" advClick="0"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p:cTn id="7" dur="500" fill="hold"/>
                                        <p:tgtEl>
                                          <p:spTgt spid="45"/>
                                        </p:tgtEl>
                                        <p:attrNameLst>
                                          <p:attrName>ppt_w</p:attrName>
                                        </p:attrNameLst>
                                      </p:cBhvr>
                                      <p:tavLst>
                                        <p:tav tm="0">
                                          <p:val>
                                            <p:fltVal val="0"/>
                                          </p:val>
                                        </p:tav>
                                        <p:tav tm="100000">
                                          <p:val>
                                            <p:strVal val="#ppt_w"/>
                                          </p:val>
                                        </p:tav>
                                      </p:tavLst>
                                    </p:anim>
                                    <p:anim calcmode="lin" valueType="num">
                                      <p:cBhvr>
                                        <p:cTn id="8" dur="500" fill="hold"/>
                                        <p:tgtEl>
                                          <p:spTgt spid="45"/>
                                        </p:tgtEl>
                                        <p:attrNameLst>
                                          <p:attrName>ppt_h</p:attrName>
                                        </p:attrNameLst>
                                      </p:cBhvr>
                                      <p:tavLst>
                                        <p:tav tm="0">
                                          <p:val>
                                            <p:fltVal val="0"/>
                                          </p:val>
                                        </p:tav>
                                        <p:tav tm="100000">
                                          <p:val>
                                            <p:strVal val="#ppt_h"/>
                                          </p:val>
                                        </p:tav>
                                      </p:tavLst>
                                    </p:anim>
                                    <p:animEffect transition="in" filter="fade">
                                      <p:cBhvr>
                                        <p:cTn id="9" dur="500"/>
                                        <p:tgtEl>
                                          <p:spTgt spid="45"/>
                                        </p:tgtEl>
                                      </p:cBhvr>
                                    </p:animEffect>
                                  </p:childTnLst>
                                </p:cTn>
                              </p:par>
                              <p:par>
                                <p:cTn id="10" presetID="53" presetClass="entr" presetSubtype="16" fill="hold" nodeType="withEffect">
                                  <p:stCondLst>
                                    <p:cond delay="0"/>
                                  </p:stCondLst>
                                  <p:childTnLst>
                                    <p:set>
                                      <p:cBhvr>
                                        <p:cTn id="11" dur="1" fill="hold">
                                          <p:stCondLst>
                                            <p:cond delay="0"/>
                                          </p:stCondLst>
                                        </p:cTn>
                                        <p:tgtEl>
                                          <p:spTgt spid="44"/>
                                        </p:tgtEl>
                                        <p:attrNameLst>
                                          <p:attrName>style.visibility</p:attrName>
                                        </p:attrNameLst>
                                      </p:cBhvr>
                                      <p:to>
                                        <p:strVal val="visible"/>
                                      </p:to>
                                    </p:set>
                                    <p:anim calcmode="lin" valueType="num">
                                      <p:cBhvr>
                                        <p:cTn id="12" dur="500" fill="hold"/>
                                        <p:tgtEl>
                                          <p:spTgt spid="44"/>
                                        </p:tgtEl>
                                        <p:attrNameLst>
                                          <p:attrName>ppt_w</p:attrName>
                                        </p:attrNameLst>
                                      </p:cBhvr>
                                      <p:tavLst>
                                        <p:tav tm="0">
                                          <p:val>
                                            <p:fltVal val="0"/>
                                          </p:val>
                                        </p:tav>
                                        <p:tav tm="100000">
                                          <p:val>
                                            <p:strVal val="#ppt_w"/>
                                          </p:val>
                                        </p:tav>
                                      </p:tavLst>
                                    </p:anim>
                                    <p:anim calcmode="lin" valueType="num">
                                      <p:cBhvr>
                                        <p:cTn id="13" dur="500" fill="hold"/>
                                        <p:tgtEl>
                                          <p:spTgt spid="44"/>
                                        </p:tgtEl>
                                        <p:attrNameLst>
                                          <p:attrName>ppt_h</p:attrName>
                                        </p:attrNameLst>
                                      </p:cBhvr>
                                      <p:tavLst>
                                        <p:tav tm="0">
                                          <p:val>
                                            <p:fltVal val="0"/>
                                          </p:val>
                                        </p:tav>
                                        <p:tav tm="100000">
                                          <p:val>
                                            <p:strVal val="#ppt_h"/>
                                          </p:val>
                                        </p:tav>
                                      </p:tavLst>
                                    </p:anim>
                                    <p:animEffect transition="in" filter="fade">
                                      <p:cBhvr>
                                        <p:cTn id="14" dur="500"/>
                                        <p:tgtEl>
                                          <p:spTgt spid="44"/>
                                        </p:tgtEl>
                                      </p:cBhvr>
                                    </p:animEffect>
                                  </p:childTnLst>
                                </p:cTn>
                              </p:par>
                              <p:par>
                                <p:cTn id="15" presetID="53" presetClass="entr" presetSubtype="16" fill="hold" nodeType="withEffect">
                                  <p:stCondLst>
                                    <p:cond delay="0"/>
                                  </p:stCondLst>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fltVal val="0"/>
                                          </p:val>
                                        </p:tav>
                                        <p:tav tm="100000">
                                          <p:val>
                                            <p:strVal val="#ppt_w"/>
                                          </p:val>
                                        </p:tav>
                                      </p:tavLst>
                                    </p:anim>
                                    <p:anim calcmode="lin" valueType="num">
                                      <p:cBhvr>
                                        <p:cTn id="18" dur="500" fill="hold"/>
                                        <p:tgtEl>
                                          <p:spTgt spid="43"/>
                                        </p:tgtEl>
                                        <p:attrNameLst>
                                          <p:attrName>ppt_h</p:attrName>
                                        </p:attrNameLst>
                                      </p:cBhvr>
                                      <p:tavLst>
                                        <p:tav tm="0">
                                          <p:val>
                                            <p:fltVal val="0"/>
                                          </p:val>
                                        </p:tav>
                                        <p:tav tm="100000">
                                          <p:val>
                                            <p:strVal val="#ppt_h"/>
                                          </p:val>
                                        </p:tav>
                                      </p:tavLst>
                                    </p:anim>
                                    <p:animEffect transition="in" filter="fade">
                                      <p:cBhvr>
                                        <p:cTn id="19" dur="500"/>
                                        <p:tgtEl>
                                          <p:spTgt spid="43"/>
                                        </p:tgtEl>
                                      </p:cBhvr>
                                    </p:animEffect>
                                  </p:childTnLst>
                                </p:cTn>
                              </p:par>
                              <p:par>
                                <p:cTn id="20" presetID="53" presetClass="entr" presetSubtype="16" fill="hold" nodeType="withEffect">
                                  <p:stCondLst>
                                    <p:cond delay="0"/>
                                  </p:stCondLst>
                                  <p:childTnLst>
                                    <p:set>
                                      <p:cBhvr>
                                        <p:cTn id="21" dur="1" fill="hold">
                                          <p:stCondLst>
                                            <p:cond delay="0"/>
                                          </p:stCondLst>
                                        </p:cTn>
                                        <p:tgtEl>
                                          <p:spTgt spid="42"/>
                                        </p:tgtEl>
                                        <p:attrNameLst>
                                          <p:attrName>style.visibility</p:attrName>
                                        </p:attrNameLst>
                                      </p:cBhvr>
                                      <p:to>
                                        <p:strVal val="visible"/>
                                      </p:to>
                                    </p:set>
                                    <p:anim calcmode="lin" valueType="num">
                                      <p:cBhvr>
                                        <p:cTn id="22" dur="500" fill="hold"/>
                                        <p:tgtEl>
                                          <p:spTgt spid="42"/>
                                        </p:tgtEl>
                                        <p:attrNameLst>
                                          <p:attrName>ppt_w</p:attrName>
                                        </p:attrNameLst>
                                      </p:cBhvr>
                                      <p:tavLst>
                                        <p:tav tm="0">
                                          <p:val>
                                            <p:fltVal val="0"/>
                                          </p:val>
                                        </p:tav>
                                        <p:tav tm="100000">
                                          <p:val>
                                            <p:strVal val="#ppt_w"/>
                                          </p:val>
                                        </p:tav>
                                      </p:tavLst>
                                    </p:anim>
                                    <p:anim calcmode="lin" valueType="num">
                                      <p:cBhvr>
                                        <p:cTn id="23" dur="500" fill="hold"/>
                                        <p:tgtEl>
                                          <p:spTgt spid="42"/>
                                        </p:tgtEl>
                                        <p:attrNameLst>
                                          <p:attrName>ppt_h</p:attrName>
                                        </p:attrNameLst>
                                      </p:cBhvr>
                                      <p:tavLst>
                                        <p:tav tm="0">
                                          <p:val>
                                            <p:fltVal val="0"/>
                                          </p:val>
                                        </p:tav>
                                        <p:tav tm="100000">
                                          <p:val>
                                            <p:strVal val="#ppt_h"/>
                                          </p:val>
                                        </p:tav>
                                      </p:tavLst>
                                    </p:anim>
                                    <p:animEffect transition="in" filter="fade">
                                      <p:cBhvr>
                                        <p:cTn id="24" dur="500"/>
                                        <p:tgtEl>
                                          <p:spTgt spid="42"/>
                                        </p:tgtEl>
                                      </p:cBhvr>
                                    </p:animEffect>
                                  </p:childTnLst>
                                </p:cTn>
                              </p:par>
                            </p:childTnLst>
                          </p:cTn>
                        </p:par>
                        <p:par>
                          <p:cTn id="25" fill="hold">
                            <p:stCondLst>
                              <p:cond delay="500"/>
                            </p:stCondLst>
                            <p:childTnLst>
                              <p:par>
                                <p:cTn id="26" presetID="22" presetClass="entr" presetSubtype="8" fill="hold" nodeType="after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left)">
                                      <p:cBhvr>
                                        <p:cTn id="28" dur="500"/>
                                        <p:tgtEl>
                                          <p:spTgt spid="46"/>
                                        </p:tgtEl>
                                      </p:cBhvr>
                                    </p:animEffect>
                                  </p:childTnLst>
                                </p:cTn>
                              </p:par>
                            </p:childTnLst>
                          </p:cTn>
                        </p:par>
                        <p:par>
                          <p:cTn id="29" fill="hold">
                            <p:stCondLst>
                              <p:cond delay="1000"/>
                            </p:stCondLst>
                            <p:childTnLst>
                              <p:par>
                                <p:cTn id="30" presetID="10" presetClass="entr" presetSubtype="0" fill="hold" grpId="0" nodeType="after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500"/>
                                        <p:tgtEl>
                                          <p:spTgt spid="20"/>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500"/>
                                        <p:tgtEl>
                                          <p:spTgt spid="19"/>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childTnLst>
                          </p:cTn>
                        </p:par>
                        <p:par>
                          <p:cTn id="39" fill="hold">
                            <p:stCondLst>
                              <p:cond delay="1500"/>
                            </p:stCondLst>
                            <p:childTnLst>
                              <p:par>
                                <p:cTn id="40" presetID="22" presetClass="entr" presetSubtype="8" fill="hold" nodeType="after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wipe(left)">
                                      <p:cBhvr>
                                        <p:cTn id="42" dur="500"/>
                                        <p:tgtEl>
                                          <p:spTgt spid="34"/>
                                        </p:tgtEl>
                                      </p:cBhvr>
                                    </p:animEffect>
                                  </p:childTnLst>
                                </p:cTn>
                              </p:par>
                            </p:childTnLst>
                          </p:cTn>
                        </p:par>
                        <p:par>
                          <p:cTn id="43" fill="hold">
                            <p:stCondLst>
                              <p:cond delay="2000"/>
                            </p:stCondLst>
                            <p:childTnLst>
                              <p:par>
                                <p:cTn id="44" presetID="22" presetClass="entr" presetSubtype="8" fill="hold" nodeType="afterEffect">
                                  <p:stCondLst>
                                    <p:cond delay="0"/>
                                  </p:stCondLst>
                                  <p:childTnLst>
                                    <p:set>
                                      <p:cBhvr>
                                        <p:cTn id="45" dur="1" fill="hold">
                                          <p:stCondLst>
                                            <p:cond delay="0"/>
                                          </p:stCondLst>
                                        </p:cTn>
                                        <p:tgtEl>
                                          <p:spTgt spid="37"/>
                                        </p:tgtEl>
                                        <p:attrNameLst>
                                          <p:attrName>style.visibility</p:attrName>
                                        </p:attrNameLst>
                                      </p:cBhvr>
                                      <p:to>
                                        <p:strVal val="visible"/>
                                      </p:to>
                                    </p:set>
                                    <p:animEffect transition="in" filter="wipe(left)">
                                      <p:cBhvr>
                                        <p:cTn id="46" dur="500"/>
                                        <p:tgtEl>
                                          <p:spTgt spid="37"/>
                                        </p:tgtEl>
                                      </p:cBhvr>
                                    </p:animEffect>
                                  </p:childTnLst>
                                </p:cTn>
                              </p:par>
                            </p:childTnLst>
                          </p:cTn>
                        </p:par>
                        <p:par>
                          <p:cTn id="47" fill="hold">
                            <p:stCondLst>
                              <p:cond delay="2500"/>
                            </p:stCondLst>
                            <p:childTnLst>
                              <p:par>
                                <p:cTn id="48" presetID="22" presetClass="entr" presetSubtype="8" fill="hold" nodeType="afterEffect">
                                  <p:stCondLst>
                                    <p:cond delay="0"/>
                                  </p:stCondLst>
                                  <p:childTnLst>
                                    <p:set>
                                      <p:cBhvr>
                                        <p:cTn id="49" dur="1" fill="hold">
                                          <p:stCondLst>
                                            <p:cond delay="0"/>
                                          </p:stCondLst>
                                        </p:cTn>
                                        <p:tgtEl>
                                          <p:spTgt spid="49"/>
                                        </p:tgtEl>
                                        <p:attrNameLst>
                                          <p:attrName>style.visibility</p:attrName>
                                        </p:attrNameLst>
                                      </p:cBhvr>
                                      <p:to>
                                        <p:strVal val="visible"/>
                                      </p:to>
                                    </p:set>
                                    <p:animEffect transition="in" filter="wipe(left)">
                                      <p:cBhvr>
                                        <p:cTn id="50" dur="500"/>
                                        <p:tgtEl>
                                          <p:spTgt spid="49"/>
                                        </p:tgtEl>
                                      </p:cBhvr>
                                    </p:animEffect>
                                  </p:childTnLst>
                                </p:cTn>
                              </p:par>
                            </p:childTnLst>
                          </p:cTn>
                        </p:par>
                        <p:par>
                          <p:cTn id="51" fill="hold">
                            <p:stCondLst>
                              <p:cond delay="3000"/>
                            </p:stCondLst>
                            <p:childTnLst>
                              <p:par>
                                <p:cTn id="52" presetID="22" presetClass="entr" presetSubtype="8" fill="hold" nodeType="afterEffect">
                                  <p:stCondLst>
                                    <p:cond delay="0"/>
                                  </p:stCondLst>
                                  <p:childTnLst>
                                    <p:set>
                                      <p:cBhvr>
                                        <p:cTn id="53" dur="1" fill="hold">
                                          <p:stCondLst>
                                            <p:cond delay="0"/>
                                          </p:stCondLst>
                                        </p:cTn>
                                        <p:tgtEl>
                                          <p:spTgt spid="52"/>
                                        </p:tgtEl>
                                        <p:attrNameLst>
                                          <p:attrName>style.visibility</p:attrName>
                                        </p:attrNameLst>
                                      </p:cBhvr>
                                      <p:to>
                                        <p:strVal val="visible"/>
                                      </p:to>
                                    </p:set>
                                    <p:animEffect transition="in" filter="wipe(left)">
                                      <p:cBhvr>
                                        <p:cTn id="54"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4577112" y="1621651"/>
            <a:ext cx="3422782" cy="2811112"/>
          </a:xfrm>
          <a:prstGeom prst="rect">
            <a:avLst/>
          </a:prstGeom>
          <a:blipFill>
            <a:blip r:embed="rId3" cstate="print">
              <a:extLst>
                <a:ext uri="{28A0092B-C50C-407E-A947-70E740481C1C}">
                  <a14:useLocalDpi xmlns:a14="http://schemas.microsoft.com/office/drawing/2010/main" xmlns=""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GB" sz="1707" b="0" i="0" u="none" strike="noStrike" kern="1200" cap="none" spc="0" normalizeH="0" baseline="0" noProof="0" dirty="0">
              <a:ln>
                <a:noFill/>
              </a:ln>
              <a:solidFill>
                <a:prstClr val="white"/>
              </a:solidFill>
              <a:effectLst/>
              <a:uLnTx/>
              <a:uFillTx/>
              <a:cs typeface="+mn-ea"/>
              <a:sym typeface="+mn-lt"/>
            </a:endParaRPr>
          </a:p>
        </p:txBody>
      </p:sp>
      <p:sp>
        <p:nvSpPr>
          <p:cNvPr id="20" name="Rectangle 19"/>
          <p:cNvSpPr/>
          <p:nvPr/>
        </p:nvSpPr>
        <p:spPr>
          <a:xfrm>
            <a:off x="877179" y="1621651"/>
            <a:ext cx="3422782" cy="2811112"/>
          </a:xfrm>
          <a:prstGeom prst="rect">
            <a:avLst/>
          </a:prstGeom>
          <a:blipFill>
            <a:blip r:embed="rId4" cstate="print">
              <a:extLst>
                <a:ext uri="{28A0092B-C50C-407E-A947-70E740481C1C}">
                  <a14:useLocalDpi xmlns:a14="http://schemas.microsoft.com/office/drawing/2010/main" xmlns=""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GB" sz="1707" b="0" i="0" u="none" strike="noStrike" kern="1200" cap="none" spc="0" normalizeH="0" baseline="0" noProof="0" dirty="0">
              <a:ln>
                <a:noFill/>
              </a:ln>
              <a:solidFill>
                <a:prstClr val="white"/>
              </a:solidFill>
              <a:effectLst/>
              <a:uLnTx/>
              <a:uFillTx/>
              <a:cs typeface="+mn-ea"/>
              <a:sym typeface="+mn-lt"/>
            </a:endParaRPr>
          </a:p>
        </p:txBody>
      </p:sp>
      <p:sp>
        <p:nvSpPr>
          <p:cNvPr id="21" name="Rectangle 20"/>
          <p:cNvSpPr/>
          <p:nvPr/>
        </p:nvSpPr>
        <p:spPr>
          <a:xfrm>
            <a:off x="8277044" y="1621651"/>
            <a:ext cx="3422782" cy="2811112"/>
          </a:xfrm>
          <a:prstGeom prst="rect">
            <a:avLst/>
          </a:prstGeom>
          <a:blipFill>
            <a:blip r:embed="rId5" cstate="print">
              <a:extLst>
                <a:ext uri="{28A0092B-C50C-407E-A947-70E740481C1C}">
                  <a14:useLocalDpi xmlns:a14="http://schemas.microsoft.com/office/drawing/2010/main" xmlns="" val="0"/>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GB" sz="1707" b="0" i="0" u="none" strike="noStrike" kern="1200" cap="none" spc="0" normalizeH="0" baseline="0" noProof="0" dirty="0">
              <a:ln>
                <a:noFill/>
              </a:ln>
              <a:solidFill>
                <a:prstClr val="white"/>
              </a:solidFill>
              <a:effectLst/>
              <a:uLnTx/>
              <a:uFillTx/>
              <a:cs typeface="+mn-ea"/>
              <a:sym typeface="+mn-lt"/>
            </a:endParaRPr>
          </a:p>
        </p:txBody>
      </p:sp>
      <p:sp>
        <p:nvSpPr>
          <p:cNvPr id="28" name="Text Placeholder 3">
            <a:extLst>
              <a:ext uri="{FF2B5EF4-FFF2-40B4-BE49-F238E27FC236}">
                <a16:creationId xmlns="" xmlns:a16="http://schemas.microsoft.com/office/drawing/2014/main" id="{56C90657-B145-442B-8A31-3ED9DF3D68D4}"/>
              </a:ext>
            </a:extLst>
          </p:cNvPr>
          <p:cNvSpPr txBox="1">
            <a:spLocks/>
          </p:cNvSpPr>
          <p:nvPr/>
        </p:nvSpPr>
        <p:spPr>
          <a:xfrm>
            <a:off x="1616178" y="4804729"/>
            <a:ext cx="1803415"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1219107" rtl="0" eaLnBrk="1" fontAlgn="auto" latinLnBrk="0" hangingPunct="1">
              <a:lnSpc>
                <a:spcPct val="120000"/>
              </a:lnSpc>
              <a:spcBef>
                <a:spcPct val="2000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cs typeface="+mn-ea"/>
                <a:sym typeface="+mn-lt"/>
              </a:rPr>
              <a:t>输入标题</a:t>
            </a:r>
            <a:r>
              <a:rPr kumimoji="0" lang="en-US" sz="1100" b="0" i="0" u="none" strike="noStrike" kern="1200" cap="none" spc="0" normalizeH="0" baseline="0" noProof="0" dirty="0">
                <a:ln>
                  <a:noFill/>
                </a:ln>
                <a:solidFill>
                  <a:prstClr val="white">
                    <a:lumMod val="65000"/>
                  </a:prstClr>
                </a:solidFill>
                <a:effectLst/>
                <a:uLnTx/>
                <a:uFillTx/>
                <a:cs typeface="+mn-ea"/>
                <a:sym typeface="+mn-lt"/>
              </a:rPr>
              <a:t/>
            </a:r>
            <a:br>
              <a:rPr kumimoji="0" lang="en-US" sz="1100" b="0" i="0" u="none" strike="noStrike" kern="1200" cap="none" spc="0" normalizeH="0" baseline="0" noProof="0" dirty="0">
                <a:ln>
                  <a:noFill/>
                </a:ln>
                <a:solidFill>
                  <a:prstClr val="white">
                    <a:lumMod val="65000"/>
                  </a:prstClr>
                </a:solidFill>
                <a:effectLst/>
                <a:uLnTx/>
                <a:uFillTx/>
                <a:cs typeface="+mn-ea"/>
                <a:sym typeface="+mn-lt"/>
              </a:rPr>
            </a:br>
            <a:r>
              <a:rPr kumimoji="0" lang="zh-CN" altLang="en-US" sz="1200" b="0" i="0" u="none" strike="noStrike" kern="1200" cap="none" spc="0" normalizeH="0" baseline="0" noProof="0" dirty="0">
                <a:ln>
                  <a:noFill/>
                </a:ln>
                <a:solidFill>
                  <a:srgbClr val="7F7F7F">
                    <a:lumMod val="10000"/>
                  </a:srgbClr>
                </a:solidFill>
                <a:effectLst/>
                <a:uLnTx/>
                <a:uFillTx/>
                <a:cs typeface="+mn-ea"/>
                <a:sym typeface="+mn-lt"/>
              </a:rPr>
              <a:t>输入替换内容请输入内容输入替换内容请输入内容</a:t>
            </a:r>
            <a:endParaRPr kumimoji="0" lang="en-US" sz="1200" b="0" i="0" u="none" strike="noStrike" kern="1200" cap="none" spc="0" normalizeH="0" baseline="0" noProof="0" dirty="0">
              <a:ln>
                <a:noFill/>
              </a:ln>
              <a:solidFill>
                <a:prstClr val="white">
                  <a:lumMod val="65000"/>
                </a:prstClr>
              </a:solidFill>
              <a:effectLst/>
              <a:uLnTx/>
              <a:uFillTx/>
              <a:cs typeface="+mn-ea"/>
              <a:sym typeface="+mn-lt"/>
            </a:endParaRPr>
          </a:p>
        </p:txBody>
      </p:sp>
      <p:sp>
        <p:nvSpPr>
          <p:cNvPr id="29" name="Text Placeholder 3">
            <a:extLst>
              <a:ext uri="{FF2B5EF4-FFF2-40B4-BE49-F238E27FC236}">
                <a16:creationId xmlns="" xmlns:a16="http://schemas.microsoft.com/office/drawing/2014/main" id="{86678532-5C46-42C6-B690-C47FCDE85218}"/>
              </a:ext>
            </a:extLst>
          </p:cNvPr>
          <p:cNvSpPr txBox="1">
            <a:spLocks/>
          </p:cNvSpPr>
          <p:nvPr/>
        </p:nvSpPr>
        <p:spPr>
          <a:xfrm>
            <a:off x="5194292" y="4804826"/>
            <a:ext cx="1803415"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1219107" rtl="0" eaLnBrk="1" fontAlgn="auto" latinLnBrk="0" hangingPunct="1">
              <a:lnSpc>
                <a:spcPct val="120000"/>
              </a:lnSpc>
              <a:spcBef>
                <a:spcPct val="2000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cs typeface="+mn-ea"/>
                <a:sym typeface="+mn-lt"/>
              </a:rPr>
              <a:t>输入标题</a:t>
            </a:r>
            <a:r>
              <a:rPr kumimoji="0" lang="en-US" sz="1100" b="0" i="0" u="none" strike="noStrike" kern="1200" cap="none" spc="0" normalizeH="0" baseline="0" noProof="0" dirty="0">
                <a:ln>
                  <a:noFill/>
                </a:ln>
                <a:solidFill>
                  <a:prstClr val="white">
                    <a:lumMod val="65000"/>
                  </a:prstClr>
                </a:solidFill>
                <a:effectLst/>
                <a:uLnTx/>
                <a:uFillTx/>
                <a:cs typeface="+mn-ea"/>
                <a:sym typeface="+mn-lt"/>
              </a:rPr>
              <a:t/>
            </a:r>
            <a:br>
              <a:rPr kumimoji="0" lang="en-US" sz="1100" b="0" i="0" u="none" strike="noStrike" kern="1200" cap="none" spc="0" normalizeH="0" baseline="0" noProof="0" dirty="0">
                <a:ln>
                  <a:noFill/>
                </a:ln>
                <a:solidFill>
                  <a:prstClr val="white">
                    <a:lumMod val="65000"/>
                  </a:prstClr>
                </a:solidFill>
                <a:effectLst/>
                <a:uLnTx/>
                <a:uFillTx/>
                <a:cs typeface="+mn-ea"/>
                <a:sym typeface="+mn-lt"/>
              </a:rPr>
            </a:br>
            <a:r>
              <a:rPr kumimoji="0" lang="zh-CN" altLang="en-US" sz="1200" b="0" i="0" u="none" strike="noStrike" kern="1200" cap="none" spc="0" normalizeH="0" baseline="0" noProof="0" dirty="0">
                <a:ln>
                  <a:noFill/>
                </a:ln>
                <a:solidFill>
                  <a:srgbClr val="7F7F7F">
                    <a:lumMod val="10000"/>
                  </a:srgbClr>
                </a:solidFill>
                <a:effectLst/>
                <a:uLnTx/>
                <a:uFillTx/>
                <a:cs typeface="+mn-ea"/>
                <a:sym typeface="+mn-lt"/>
              </a:rPr>
              <a:t>输入替换内容请输入内容输入替换内容请输入内容</a:t>
            </a:r>
            <a:endParaRPr kumimoji="0" lang="en-US" sz="1200" b="0" i="0" u="none" strike="noStrike" kern="1200" cap="none" spc="0" normalizeH="0" baseline="0" noProof="0" dirty="0">
              <a:ln>
                <a:noFill/>
              </a:ln>
              <a:solidFill>
                <a:prstClr val="white">
                  <a:lumMod val="65000"/>
                </a:prstClr>
              </a:solidFill>
              <a:effectLst/>
              <a:uLnTx/>
              <a:uFillTx/>
              <a:cs typeface="+mn-ea"/>
              <a:sym typeface="+mn-lt"/>
            </a:endParaRPr>
          </a:p>
        </p:txBody>
      </p:sp>
      <p:sp>
        <p:nvSpPr>
          <p:cNvPr id="30" name="Text Placeholder 3">
            <a:extLst>
              <a:ext uri="{FF2B5EF4-FFF2-40B4-BE49-F238E27FC236}">
                <a16:creationId xmlns="" xmlns:a16="http://schemas.microsoft.com/office/drawing/2014/main" id="{8C791E9B-C919-4C90-B766-3295839D83F0}"/>
              </a:ext>
            </a:extLst>
          </p:cNvPr>
          <p:cNvSpPr txBox="1">
            <a:spLocks/>
          </p:cNvSpPr>
          <p:nvPr/>
        </p:nvSpPr>
        <p:spPr>
          <a:xfrm>
            <a:off x="8999101" y="4804728"/>
            <a:ext cx="1803415" cy="70173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1219107" rtl="0" eaLnBrk="1" fontAlgn="auto" latinLnBrk="0" hangingPunct="1">
              <a:lnSpc>
                <a:spcPct val="120000"/>
              </a:lnSpc>
              <a:spcBef>
                <a:spcPct val="20000"/>
              </a:spcBef>
              <a:spcAft>
                <a:spcPts val="0"/>
              </a:spcAft>
              <a:buClrTx/>
              <a:buSzTx/>
              <a:buFontTx/>
              <a:buNone/>
              <a:tabLst/>
              <a:defRPr/>
            </a:pPr>
            <a:r>
              <a:rPr kumimoji="0" lang="zh-CN" altLang="en-US" sz="1400" b="1" i="0" u="none" strike="noStrike" kern="1200" cap="none" spc="0" normalizeH="0" baseline="0" noProof="0" dirty="0">
                <a:ln>
                  <a:noFill/>
                </a:ln>
                <a:solidFill>
                  <a:prstClr val="black">
                    <a:lumMod val="85000"/>
                    <a:lumOff val="15000"/>
                  </a:prstClr>
                </a:solidFill>
                <a:effectLst/>
                <a:uLnTx/>
                <a:uFillTx/>
                <a:cs typeface="+mn-ea"/>
                <a:sym typeface="+mn-lt"/>
              </a:rPr>
              <a:t>输入标题</a:t>
            </a:r>
            <a:r>
              <a:rPr kumimoji="0" lang="en-US" sz="1100" b="0" i="0" u="none" strike="noStrike" kern="1200" cap="none" spc="0" normalizeH="0" baseline="0" noProof="0" dirty="0">
                <a:ln>
                  <a:noFill/>
                </a:ln>
                <a:solidFill>
                  <a:prstClr val="white">
                    <a:lumMod val="65000"/>
                  </a:prstClr>
                </a:solidFill>
                <a:effectLst/>
                <a:uLnTx/>
                <a:uFillTx/>
                <a:cs typeface="+mn-ea"/>
                <a:sym typeface="+mn-lt"/>
              </a:rPr>
              <a:t/>
            </a:r>
            <a:br>
              <a:rPr kumimoji="0" lang="en-US" sz="1100" b="0" i="0" u="none" strike="noStrike" kern="1200" cap="none" spc="0" normalizeH="0" baseline="0" noProof="0" dirty="0">
                <a:ln>
                  <a:noFill/>
                </a:ln>
                <a:solidFill>
                  <a:prstClr val="white">
                    <a:lumMod val="65000"/>
                  </a:prstClr>
                </a:solidFill>
                <a:effectLst/>
                <a:uLnTx/>
                <a:uFillTx/>
                <a:cs typeface="+mn-ea"/>
                <a:sym typeface="+mn-lt"/>
              </a:rPr>
            </a:br>
            <a:r>
              <a:rPr kumimoji="0" lang="zh-CN" altLang="en-US" sz="1200" b="0" i="0" u="none" strike="noStrike" kern="1200" cap="none" spc="0" normalizeH="0" baseline="0" noProof="0" dirty="0">
                <a:ln>
                  <a:noFill/>
                </a:ln>
                <a:solidFill>
                  <a:srgbClr val="7F7F7F">
                    <a:lumMod val="10000"/>
                  </a:srgbClr>
                </a:solidFill>
                <a:effectLst/>
                <a:uLnTx/>
                <a:uFillTx/>
                <a:cs typeface="+mn-ea"/>
                <a:sym typeface="+mn-lt"/>
              </a:rPr>
              <a:t>输入替换内容请输入内容输入替换内容请输入内容</a:t>
            </a:r>
            <a:endParaRPr kumimoji="0" lang="en-US" sz="1200" b="0" i="0" u="none" strike="noStrike" kern="1200" cap="none" spc="0" normalizeH="0" baseline="0" noProof="0" dirty="0">
              <a:ln>
                <a:noFill/>
              </a:ln>
              <a:solidFill>
                <a:prstClr val="white">
                  <a:lumMod val="65000"/>
                </a:prstClr>
              </a:solidFill>
              <a:effectLst/>
              <a:uLnTx/>
              <a:uFillTx/>
              <a:cs typeface="+mn-ea"/>
              <a:sym typeface="+mn-lt"/>
            </a:endParaRPr>
          </a:p>
        </p:txBody>
      </p:sp>
    </p:spTree>
    <p:extLst>
      <p:ext uri="{BB962C8B-B14F-4D97-AF65-F5344CB8AC3E}">
        <p14:creationId xmlns:p14="http://schemas.microsoft.com/office/powerpoint/2010/main" xmlns="" val="2452607488"/>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randombar(horizontal)">
                                      <p:cBhvr>
                                        <p:cTn id="7" dur="500"/>
                                        <p:tgtEl>
                                          <p:spTgt spid="20"/>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randombar(horizontal)">
                                      <p:cBhvr>
                                        <p:cTn id="10" dur="500"/>
                                        <p:tgtEl>
                                          <p:spTgt spid="7"/>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randombar(horizontal)">
                                      <p:cBhvr>
                                        <p:cTn id="13" dur="500"/>
                                        <p:tgtEl>
                                          <p:spTgt spid="21"/>
                                        </p:tgtEl>
                                      </p:cBhvr>
                                    </p:animEffect>
                                  </p:childTnLst>
                                </p:cTn>
                              </p:par>
                            </p:childTnLst>
                          </p:cTn>
                        </p:par>
                        <p:par>
                          <p:cTn id="14" fill="hold">
                            <p:stCondLst>
                              <p:cond delay="500"/>
                            </p:stCondLst>
                            <p:childTnLst>
                              <p:par>
                                <p:cTn id="15" presetID="22" presetClass="entr" presetSubtype="8" fill="hold" grpId="0" nodeType="afterEffect">
                                  <p:stCondLst>
                                    <p:cond delay="0"/>
                                  </p:stCondLst>
                                  <p:childTnLst>
                                    <p:set>
                                      <p:cBhvr>
                                        <p:cTn id="16" dur="1" fill="hold">
                                          <p:stCondLst>
                                            <p:cond delay="0"/>
                                          </p:stCondLst>
                                        </p:cTn>
                                        <p:tgtEl>
                                          <p:spTgt spid="28"/>
                                        </p:tgtEl>
                                        <p:attrNameLst>
                                          <p:attrName>style.visibility</p:attrName>
                                        </p:attrNameLst>
                                      </p:cBhvr>
                                      <p:to>
                                        <p:strVal val="visible"/>
                                      </p:to>
                                    </p:set>
                                    <p:animEffect transition="in" filter="wipe(left)">
                                      <p:cBhvr>
                                        <p:cTn id="17" dur="500"/>
                                        <p:tgtEl>
                                          <p:spTgt spid="28"/>
                                        </p:tgtEl>
                                      </p:cBhvr>
                                    </p:animEffect>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Effect transition="in" filter="wipe(left)">
                                      <p:cBhvr>
                                        <p:cTn id="21" dur="500"/>
                                        <p:tgtEl>
                                          <p:spTgt spid="29"/>
                                        </p:tgtEl>
                                      </p:cBhvr>
                                    </p:animEffect>
                                  </p:childTnLst>
                                </p:cTn>
                              </p:par>
                            </p:childTnLst>
                          </p:cTn>
                        </p:par>
                        <p:par>
                          <p:cTn id="22" fill="hold">
                            <p:stCondLst>
                              <p:cond delay="1500"/>
                            </p:stCondLst>
                            <p:childTnLst>
                              <p:par>
                                <p:cTn id="23" presetID="22" presetClass="entr" presetSubtype="8" fill="hold" grpId="0" nodeType="afterEffect">
                                  <p:stCondLst>
                                    <p:cond delay="0"/>
                                  </p:stCondLst>
                                  <p:childTnLst>
                                    <p:set>
                                      <p:cBhvr>
                                        <p:cTn id="24" dur="1" fill="hold">
                                          <p:stCondLst>
                                            <p:cond delay="0"/>
                                          </p:stCondLst>
                                        </p:cTn>
                                        <p:tgtEl>
                                          <p:spTgt spid="30"/>
                                        </p:tgtEl>
                                        <p:attrNameLst>
                                          <p:attrName>style.visibility</p:attrName>
                                        </p:attrNameLst>
                                      </p:cBhvr>
                                      <p:to>
                                        <p:strVal val="visible"/>
                                      </p:to>
                                    </p:set>
                                    <p:animEffect transition="in" filter="wipe(left)">
                                      <p:cBhvr>
                                        <p:cTn id="2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0" grpId="0" animBg="1"/>
      <p:bldP spid="21" grpId="0" animBg="1"/>
      <p:bldP spid="28" grpId="0"/>
      <p:bldP spid="29" grpId="0"/>
      <p:bldP spid="3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6265362" y="3760587"/>
            <a:ext cx="3421062" cy="540000"/>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pic>
        <p:nvPicPr>
          <p:cNvPr id="19" name="图片占位符 18"/>
          <p:cNvPicPr>
            <a:picLocks noGrp="1" noChangeAspect="1"/>
          </p:cNvPicPr>
          <p:nvPr>
            <p:ph type="pic" sz="quarter" idx="4294967295"/>
          </p:nvPr>
        </p:nvPicPr>
        <p:blipFill>
          <a:blip r:embed="rId3" cstate="print">
            <a:extLst>
              <a:ext uri="{28A0092B-C50C-407E-A947-70E740481C1C}">
                <a14:useLocalDpi xmlns:a14="http://schemas.microsoft.com/office/drawing/2010/main" xmlns="" val="0"/>
              </a:ext>
            </a:extLst>
          </a:blip>
          <a:srcRect/>
          <a:stretch/>
        </p:blipFill>
        <p:spPr>
          <a:xfrm>
            <a:off x="1535849" y="2457662"/>
            <a:ext cx="3816384" cy="2544256"/>
          </a:xfrm>
        </p:spPr>
      </p:pic>
      <p:sp>
        <p:nvSpPr>
          <p:cNvPr id="15" name="TextBox 11"/>
          <p:cNvSpPr txBox="1"/>
          <p:nvPr/>
        </p:nvSpPr>
        <p:spPr>
          <a:xfrm>
            <a:off x="6353255" y="4520500"/>
            <a:ext cx="3333170" cy="886397"/>
          </a:xfrm>
          <a:prstGeom prst="rect">
            <a:avLst/>
          </a:prstGeom>
          <a:noFill/>
        </p:spPr>
        <p:txBody>
          <a:bodyPr wrap="square" lIns="0" tIns="0" rIns="0" bIns="0"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endParaRPr kumimoji="0" lang="en-US" altLang="zh-CN" sz="12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75000"/>
                </a:prstClr>
              </a:solidFill>
              <a:effectLst/>
              <a:uLnTx/>
              <a:uFillTx/>
              <a:cs typeface="+mn-ea"/>
              <a:sym typeface="+mn-lt"/>
            </a:endParaRPr>
          </a:p>
        </p:txBody>
      </p:sp>
      <p:sp>
        <p:nvSpPr>
          <p:cNvPr id="17" name="TextBox 11"/>
          <p:cNvSpPr txBox="1"/>
          <p:nvPr/>
        </p:nvSpPr>
        <p:spPr>
          <a:xfrm>
            <a:off x="6265362" y="3892087"/>
            <a:ext cx="3421062" cy="276999"/>
          </a:xfrm>
          <a:prstGeom prst="rect">
            <a:avLst/>
          </a:prstGeom>
          <a:noFill/>
        </p:spPr>
        <p:txBody>
          <a:bodyPr wrap="square" lIns="0" tIns="0" rIns="0" bIns="0" rtlCol="0">
            <a:spAutoFit/>
            <a:scene3d>
              <a:camera prst="orthographicFront"/>
              <a:lightRig rig="threePt" dir="t"/>
            </a:scene3d>
            <a:sp3d contourW="12700"/>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prstClr val="white"/>
                </a:solidFill>
                <a:effectLst/>
                <a:uLnTx/>
                <a:uFillTx/>
                <a:cs typeface="+mn-ea"/>
                <a:sym typeface="+mn-lt"/>
              </a:rPr>
              <a:t>输入标题</a:t>
            </a:r>
            <a:endParaRPr kumimoji="0" lang="en-US" sz="1800" b="0" i="0" u="none" strike="noStrike" kern="1200" cap="none" spc="0" normalizeH="0" baseline="0" noProof="0" dirty="0">
              <a:ln>
                <a:noFill/>
              </a:ln>
              <a:solidFill>
                <a:prstClr val="white"/>
              </a:solidFill>
              <a:effectLst/>
              <a:uLnTx/>
              <a:uFillTx/>
              <a:cs typeface="+mn-ea"/>
              <a:sym typeface="+mn-lt"/>
            </a:endParaRPr>
          </a:p>
        </p:txBody>
      </p:sp>
      <p:sp>
        <p:nvSpPr>
          <p:cNvPr id="18" name="TextBox 11"/>
          <p:cNvSpPr txBox="1"/>
          <p:nvPr/>
        </p:nvSpPr>
        <p:spPr>
          <a:xfrm>
            <a:off x="6353255" y="2155679"/>
            <a:ext cx="3333170" cy="886397"/>
          </a:xfrm>
          <a:prstGeom prst="rect">
            <a:avLst/>
          </a:prstGeom>
          <a:noFill/>
        </p:spPr>
        <p:txBody>
          <a:bodyPr wrap="square" lIns="0" tIns="0" rIns="0" bIns="0" rtlCol="0">
            <a:spAutoFit/>
            <a:scene3d>
              <a:camera prst="orthographicFront"/>
              <a:lightRig rig="threePt" dir="t"/>
            </a:scene3d>
            <a:sp3d contourW="12700"/>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65000"/>
                    <a:lumOff val="35000"/>
                  </a:prstClr>
                </a:solidFill>
                <a:effectLst/>
                <a:uLnTx/>
                <a:uFillTx/>
                <a:cs typeface="+mn-ea"/>
                <a:sym typeface="+mn-lt"/>
              </a:rPr>
              <a:t>输入替换内容请输入内容输入替换内容请输入内容输入替换内容请输入内容输入替换内容请输入内容</a:t>
            </a:r>
            <a:endParaRPr kumimoji="0" lang="en-US" altLang="zh-CN" sz="1200" b="0" i="0" u="none" strike="noStrike" kern="1200" cap="none" spc="0" normalizeH="0" baseline="0" noProof="0" dirty="0">
              <a:ln>
                <a:noFill/>
              </a:ln>
              <a:solidFill>
                <a:prstClr val="black">
                  <a:lumMod val="65000"/>
                  <a:lumOff val="35000"/>
                </a:prstClr>
              </a:solidFill>
              <a:effectLst/>
              <a:uLnTx/>
              <a:uFillTx/>
              <a:cs typeface="+mn-ea"/>
              <a:sym typeface="+mn-lt"/>
            </a:endParaRPr>
          </a:p>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prstClr val="black">
                  <a:lumMod val="75000"/>
                </a:prstClr>
              </a:solidFill>
              <a:effectLst/>
              <a:uLnTx/>
              <a:uFillTx/>
              <a:cs typeface="+mn-ea"/>
              <a:sym typeface="+mn-lt"/>
            </a:endParaRPr>
          </a:p>
        </p:txBody>
      </p:sp>
    </p:spTree>
    <p:extLst>
      <p:ext uri="{BB962C8B-B14F-4D97-AF65-F5344CB8AC3E}">
        <p14:creationId xmlns:p14="http://schemas.microsoft.com/office/powerpoint/2010/main" xmlns="" val="3810242583"/>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500" fill="hold"/>
                                        <p:tgtEl>
                                          <p:spTgt spid="19"/>
                                        </p:tgtEl>
                                        <p:attrNameLst>
                                          <p:attrName>ppt_w</p:attrName>
                                        </p:attrNameLst>
                                      </p:cBhvr>
                                      <p:tavLst>
                                        <p:tav tm="0">
                                          <p:val>
                                            <p:fltVal val="0"/>
                                          </p:val>
                                        </p:tav>
                                        <p:tav tm="100000">
                                          <p:val>
                                            <p:strVal val="#ppt_w"/>
                                          </p:val>
                                        </p:tav>
                                      </p:tavLst>
                                    </p:anim>
                                    <p:anim calcmode="lin" valueType="num">
                                      <p:cBhvr>
                                        <p:cTn id="8" dur="500" fill="hold"/>
                                        <p:tgtEl>
                                          <p:spTgt spid="19"/>
                                        </p:tgtEl>
                                        <p:attrNameLst>
                                          <p:attrName>ppt_h</p:attrName>
                                        </p:attrNameLst>
                                      </p:cBhvr>
                                      <p:tavLst>
                                        <p:tav tm="0">
                                          <p:val>
                                            <p:fltVal val="0"/>
                                          </p:val>
                                        </p:tav>
                                        <p:tav tm="100000">
                                          <p:val>
                                            <p:strVal val="#ppt_h"/>
                                          </p:val>
                                        </p:tav>
                                      </p:tavLst>
                                    </p:anim>
                                    <p:animEffect transition="in" filter="fade">
                                      <p:cBhvr>
                                        <p:cTn id="9" dur="500"/>
                                        <p:tgtEl>
                                          <p:spTgt spid="19"/>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par>
                                <p:cTn id="16" presetID="47"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1000"/>
                                        <p:tgtEl>
                                          <p:spTgt spid="15"/>
                                        </p:tgtEl>
                                      </p:cBhvr>
                                    </p:animEffect>
                                    <p:anim calcmode="lin" valueType="num">
                                      <p:cBhvr>
                                        <p:cTn id="19" dur="1000" fill="hold"/>
                                        <p:tgtEl>
                                          <p:spTgt spid="15"/>
                                        </p:tgtEl>
                                        <p:attrNameLst>
                                          <p:attrName>ppt_x</p:attrName>
                                        </p:attrNameLst>
                                      </p:cBhvr>
                                      <p:tavLst>
                                        <p:tav tm="0">
                                          <p:val>
                                            <p:strVal val="#ppt_x"/>
                                          </p:val>
                                        </p:tav>
                                        <p:tav tm="100000">
                                          <p:val>
                                            <p:strVal val="#ppt_x"/>
                                          </p:val>
                                        </p:tav>
                                      </p:tavLst>
                                    </p:anim>
                                    <p:anim calcmode="lin" valueType="num">
                                      <p:cBhvr>
                                        <p:cTn id="20" dur="1000" fill="hold"/>
                                        <p:tgtEl>
                                          <p:spTgt spid="15"/>
                                        </p:tgtEl>
                                        <p:attrNameLst>
                                          <p:attrName>ppt_y</p:attrName>
                                        </p:attrNameLst>
                                      </p:cBhvr>
                                      <p:tavLst>
                                        <p:tav tm="0">
                                          <p:val>
                                            <p:strVal val="#ppt_y-.1"/>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7"/>
                                        </p:tgtEl>
                                        <p:attrNameLst>
                                          <p:attrName>style.visibility</p:attrName>
                                        </p:attrNameLst>
                                      </p:cBhvr>
                                      <p:to>
                                        <p:strVal val="visible"/>
                                      </p:to>
                                    </p:set>
                                    <p:anim calcmode="lin" valueType="num">
                                      <p:cBhvr>
                                        <p:cTn id="24" dur="500" fill="hold"/>
                                        <p:tgtEl>
                                          <p:spTgt spid="7"/>
                                        </p:tgtEl>
                                        <p:attrNameLst>
                                          <p:attrName>ppt_w</p:attrName>
                                        </p:attrNameLst>
                                      </p:cBhvr>
                                      <p:tavLst>
                                        <p:tav tm="0">
                                          <p:val>
                                            <p:fltVal val="0"/>
                                          </p:val>
                                        </p:tav>
                                        <p:tav tm="100000">
                                          <p:val>
                                            <p:strVal val="#ppt_w"/>
                                          </p:val>
                                        </p:tav>
                                      </p:tavLst>
                                    </p:anim>
                                    <p:anim calcmode="lin" valueType="num">
                                      <p:cBhvr>
                                        <p:cTn id="25" dur="500" fill="hold"/>
                                        <p:tgtEl>
                                          <p:spTgt spid="7"/>
                                        </p:tgtEl>
                                        <p:attrNameLst>
                                          <p:attrName>ppt_h</p:attrName>
                                        </p:attrNameLst>
                                      </p:cBhvr>
                                      <p:tavLst>
                                        <p:tav tm="0">
                                          <p:val>
                                            <p:fltVal val="0"/>
                                          </p:val>
                                        </p:tav>
                                        <p:tav tm="100000">
                                          <p:val>
                                            <p:strVal val="#ppt_h"/>
                                          </p:val>
                                        </p:tav>
                                      </p:tavLst>
                                    </p:anim>
                                    <p:animEffect transition="in" filter="fade">
                                      <p:cBhvr>
                                        <p:cTn id="26" dur="500"/>
                                        <p:tgtEl>
                                          <p:spTgt spid="7"/>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anim calcmode="lin" valueType="num">
                                      <p:cBhvr>
                                        <p:cTn id="29" dur="500" fill="hold"/>
                                        <p:tgtEl>
                                          <p:spTgt spid="17"/>
                                        </p:tgtEl>
                                        <p:attrNameLst>
                                          <p:attrName>ppt_w</p:attrName>
                                        </p:attrNameLst>
                                      </p:cBhvr>
                                      <p:tavLst>
                                        <p:tav tm="0">
                                          <p:val>
                                            <p:fltVal val="0"/>
                                          </p:val>
                                        </p:tav>
                                        <p:tav tm="100000">
                                          <p:val>
                                            <p:strVal val="#ppt_w"/>
                                          </p:val>
                                        </p:tav>
                                      </p:tavLst>
                                    </p:anim>
                                    <p:anim calcmode="lin" valueType="num">
                                      <p:cBhvr>
                                        <p:cTn id="30" dur="500" fill="hold"/>
                                        <p:tgtEl>
                                          <p:spTgt spid="17"/>
                                        </p:tgtEl>
                                        <p:attrNameLst>
                                          <p:attrName>ppt_h</p:attrName>
                                        </p:attrNameLst>
                                      </p:cBhvr>
                                      <p:tavLst>
                                        <p:tav tm="0">
                                          <p:val>
                                            <p:fltVal val="0"/>
                                          </p:val>
                                        </p:tav>
                                        <p:tav tm="100000">
                                          <p:val>
                                            <p:strVal val="#ppt_h"/>
                                          </p:val>
                                        </p:tav>
                                      </p:tavLst>
                                    </p:anim>
                                    <p:animEffect transition="in" filter="fade">
                                      <p:cBhvr>
                                        <p:cTn id="31"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5" grpId="0"/>
      <p:bldP spid="17"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2"/>
          <p:cNvSpPr txBox="1"/>
          <p:nvPr/>
        </p:nvSpPr>
        <p:spPr>
          <a:xfrm>
            <a:off x="2352040" y="3783109"/>
            <a:ext cx="878086" cy="296670"/>
          </a:xfrm>
          <a:prstGeom prst="rect">
            <a:avLst/>
          </a:prstGeom>
        </p:spPr>
        <p:txBody>
          <a:bodyPr vert="horz" wrap="square" lIns="91424" tIns="45713" rIns="91424" bIns="45713"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28" dirty="0">
                <a:solidFill>
                  <a:schemeClr val="bg1">
                    <a:lumMod val="50000"/>
                  </a:schemeClr>
                </a:solidFill>
                <a:cs typeface="+mn-ea"/>
                <a:sym typeface="+mn-lt"/>
              </a:rPr>
              <a:t>2018</a:t>
            </a:r>
          </a:p>
        </p:txBody>
      </p:sp>
      <p:sp>
        <p:nvSpPr>
          <p:cNvPr id="20" name="Rectangle 19"/>
          <p:cNvSpPr/>
          <p:nvPr/>
        </p:nvSpPr>
        <p:spPr>
          <a:xfrm>
            <a:off x="2487157" y="2389319"/>
            <a:ext cx="934840" cy="530003"/>
          </a:xfrm>
          <a:prstGeom prst="rect">
            <a:avLst/>
          </a:prstGeom>
        </p:spPr>
        <p:txBody>
          <a:bodyPr wrap="none" lIns="91424" tIns="45713" rIns="91424" bIns="45713">
            <a:spAutoFit/>
          </a:bodyPr>
          <a:lstStyle/>
          <a:p>
            <a:pPr algn="ctr"/>
            <a:r>
              <a:rPr lang="en-US" sz="2844" dirty="0">
                <a:solidFill>
                  <a:srgbClr val="6BCBDB"/>
                </a:solidFill>
                <a:cs typeface="+mn-ea"/>
                <a:sym typeface="+mn-lt"/>
              </a:rPr>
              <a:t>60%</a:t>
            </a:r>
          </a:p>
        </p:txBody>
      </p:sp>
      <p:sp>
        <p:nvSpPr>
          <p:cNvPr id="13" name="Content Placeholder 2"/>
          <p:cNvSpPr txBox="1"/>
          <p:nvPr/>
        </p:nvSpPr>
        <p:spPr>
          <a:xfrm>
            <a:off x="3858563" y="3783109"/>
            <a:ext cx="878086" cy="296670"/>
          </a:xfrm>
          <a:prstGeom prst="rect">
            <a:avLst/>
          </a:prstGeom>
        </p:spPr>
        <p:txBody>
          <a:bodyPr vert="horz" wrap="square" lIns="91424" tIns="45713" rIns="91424" bIns="45713"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28" dirty="0">
                <a:solidFill>
                  <a:schemeClr val="bg1">
                    <a:lumMod val="50000"/>
                  </a:schemeClr>
                </a:solidFill>
                <a:cs typeface="+mn-ea"/>
                <a:sym typeface="+mn-lt"/>
              </a:rPr>
              <a:t>2019</a:t>
            </a:r>
          </a:p>
        </p:txBody>
      </p:sp>
      <p:sp>
        <p:nvSpPr>
          <p:cNvPr id="21" name="Rectangle 20"/>
          <p:cNvSpPr/>
          <p:nvPr/>
        </p:nvSpPr>
        <p:spPr>
          <a:xfrm>
            <a:off x="4133360" y="2032518"/>
            <a:ext cx="934840" cy="530003"/>
          </a:xfrm>
          <a:prstGeom prst="rect">
            <a:avLst/>
          </a:prstGeom>
        </p:spPr>
        <p:txBody>
          <a:bodyPr wrap="none" lIns="91424" tIns="45713" rIns="91424" bIns="45713">
            <a:spAutoFit/>
          </a:bodyPr>
          <a:lstStyle/>
          <a:p>
            <a:pPr algn="ctr"/>
            <a:r>
              <a:rPr lang="en-US" sz="2844" dirty="0">
                <a:solidFill>
                  <a:srgbClr val="FDCB2A"/>
                </a:solidFill>
                <a:cs typeface="+mn-ea"/>
                <a:sym typeface="+mn-lt"/>
              </a:rPr>
              <a:t>70%</a:t>
            </a:r>
          </a:p>
        </p:txBody>
      </p:sp>
      <p:sp>
        <p:nvSpPr>
          <p:cNvPr id="2" name="Content Placeholder 2"/>
          <p:cNvSpPr txBox="1"/>
          <p:nvPr/>
        </p:nvSpPr>
        <p:spPr>
          <a:xfrm>
            <a:off x="5741968" y="3783109"/>
            <a:ext cx="878086" cy="296670"/>
          </a:xfrm>
          <a:prstGeom prst="rect">
            <a:avLst/>
          </a:prstGeom>
        </p:spPr>
        <p:txBody>
          <a:bodyPr vert="horz" wrap="square" lIns="91424" tIns="45713" rIns="91424" bIns="45713"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28" dirty="0">
                <a:solidFill>
                  <a:schemeClr val="bg1">
                    <a:lumMod val="50000"/>
                  </a:schemeClr>
                </a:solidFill>
                <a:cs typeface="+mn-ea"/>
                <a:sym typeface="+mn-lt"/>
              </a:rPr>
              <a:t>2020</a:t>
            </a:r>
          </a:p>
        </p:txBody>
      </p:sp>
      <p:sp>
        <p:nvSpPr>
          <p:cNvPr id="22" name="Rectangle 21"/>
          <p:cNvSpPr/>
          <p:nvPr/>
        </p:nvSpPr>
        <p:spPr>
          <a:xfrm>
            <a:off x="6042162" y="1746820"/>
            <a:ext cx="934840" cy="530003"/>
          </a:xfrm>
          <a:prstGeom prst="rect">
            <a:avLst/>
          </a:prstGeom>
        </p:spPr>
        <p:txBody>
          <a:bodyPr wrap="none" lIns="91424" tIns="45713" rIns="91424" bIns="45713">
            <a:spAutoFit/>
          </a:bodyPr>
          <a:lstStyle/>
          <a:p>
            <a:pPr algn="ctr"/>
            <a:r>
              <a:rPr lang="en-US" sz="2844" dirty="0">
                <a:solidFill>
                  <a:srgbClr val="6BCBDB"/>
                </a:solidFill>
                <a:cs typeface="+mn-ea"/>
                <a:sym typeface="+mn-lt"/>
              </a:rPr>
              <a:t>80%</a:t>
            </a:r>
          </a:p>
        </p:txBody>
      </p:sp>
      <p:sp>
        <p:nvSpPr>
          <p:cNvPr id="11" name="Arc 10"/>
          <p:cNvSpPr/>
          <p:nvPr/>
        </p:nvSpPr>
        <p:spPr>
          <a:xfrm>
            <a:off x="2059346" y="2887335"/>
            <a:ext cx="1486335" cy="1486253"/>
          </a:xfrm>
          <a:prstGeom prst="arc">
            <a:avLst>
              <a:gd name="adj1" fmla="val 10810458"/>
              <a:gd name="adj2" fmla="val 0"/>
            </a:avLst>
          </a:prstGeom>
          <a:solidFill>
            <a:srgbClr val="6BCBDB">
              <a:alpha val="80000"/>
            </a:srgbClr>
          </a:solidFill>
          <a:ln>
            <a:noFill/>
          </a:ln>
        </p:spPr>
        <p:style>
          <a:lnRef idx="1">
            <a:schemeClr val="accent1"/>
          </a:lnRef>
          <a:fillRef idx="0">
            <a:schemeClr val="accent1"/>
          </a:fillRef>
          <a:effectRef idx="0">
            <a:schemeClr val="accent1"/>
          </a:effectRef>
          <a:fontRef idx="minor">
            <a:schemeClr val="tx1"/>
          </a:fontRef>
        </p:style>
        <p:txBody>
          <a:bodyPr lIns="91424" tIns="45713" rIns="91424" bIns="45713" rtlCol="0" anchor="ctr"/>
          <a:lstStyle/>
          <a:p>
            <a:pPr algn="ctr"/>
            <a:endParaRPr lang="en-US" sz="1991" dirty="0">
              <a:solidFill>
                <a:schemeClr val="bg1">
                  <a:lumMod val="50000"/>
                </a:schemeClr>
              </a:solidFill>
              <a:cs typeface="+mn-ea"/>
              <a:sym typeface="+mn-lt"/>
            </a:endParaRPr>
          </a:p>
        </p:txBody>
      </p:sp>
      <p:sp>
        <p:nvSpPr>
          <p:cNvPr id="8" name="Arc 7"/>
          <p:cNvSpPr/>
          <p:nvPr/>
        </p:nvSpPr>
        <p:spPr>
          <a:xfrm>
            <a:off x="3190633" y="2553388"/>
            <a:ext cx="2153630" cy="2153511"/>
          </a:xfrm>
          <a:prstGeom prst="arc">
            <a:avLst>
              <a:gd name="adj1" fmla="val 10786903"/>
              <a:gd name="adj2" fmla="val 0"/>
            </a:avLst>
          </a:prstGeom>
          <a:solidFill>
            <a:srgbClr val="FDCB2A">
              <a:alpha val="80000"/>
            </a:srgbClr>
          </a:solidFill>
          <a:ln w="9525">
            <a:noFill/>
          </a:ln>
        </p:spPr>
        <p:style>
          <a:lnRef idx="1">
            <a:schemeClr val="accent1"/>
          </a:lnRef>
          <a:fillRef idx="0">
            <a:schemeClr val="accent1"/>
          </a:fillRef>
          <a:effectRef idx="0">
            <a:schemeClr val="accent1"/>
          </a:effectRef>
          <a:fontRef idx="minor">
            <a:schemeClr val="tx1"/>
          </a:fontRef>
        </p:style>
        <p:txBody>
          <a:bodyPr lIns="91424" tIns="45713" rIns="91424" bIns="45713" rtlCol="0" anchor="ctr"/>
          <a:lstStyle/>
          <a:p>
            <a:pPr algn="ctr"/>
            <a:endParaRPr lang="en-US" sz="1991" dirty="0">
              <a:solidFill>
                <a:schemeClr val="bg1">
                  <a:lumMod val="50000"/>
                </a:schemeClr>
              </a:solidFill>
              <a:cs typeface="+mn-ea"/>
              <a:sym typeface="+mn-lt"/>
            </a:endParaRPr>
          </a:p>
        </p:txBody>
      </p:sp>
      <p:sp>
        <p:nvSpPr>
          <p:cNvPr id="9" name="Arc 8"/>
          <p:cNvSpPr/>
          <p:nvPr/>
        </p:nvSpPr>
        <p:spPr>
          <a:xfrm>
            <a:off x="4685471" y="2211189"/>
            <a:ext cx="2838067" cy="2837912"/>
          </a:xfrm>
          <a:prstGeom prst="arc">
            <a:avLst>
              <a:gd name="adj1" fmla="val 10792861"/>
              <a:gd name="adj2" fmla="val 0"/>
            </a:avLst>
          </a:prstGeom>
          <a:solidFill>
            <a:srgbClr val="6BCBDB">
              <a:alpha val="80000"/>
            </a:srgbClr>
          </a:solidFill>
          <a:ln>
            <a:noFill/>
          </a:ln>
        </p:spPr>
        <p:style>
          <a:lnRef idx="1">
            <a:schemeClr val="accent1"/>
          </a:lnRef>
          <a:fillRef idx="0">
            <a:schemeClr val="accent1"/>
          </a:fillRef>
          <a:effectRef idx="0">
            <a:schemeClr val="accent1"/>
          </a:effectRef>
          <a:fontRef idx="minor">
            <a:schemeClr val="tx1"/>
          </a:fontRef>
        </p:style>
        <p:txBody>
          <a:bodyPr lIns="91424" tIns="45713" rIns="91424" bIns="45713" rtlCol="0" anchor="ctr"/>
          <a:lstStyle/>
          <a:p>
            <a:pPr algn="ctr"/>
            <a:endParaRPr lang="en-US" sz="1991" dirty="0">
              <a:solidFill>
                <a:schemeClr val="bg1">
                  <a:lumMod val="50000"/>
                </a:schemeClr>
              </a:solidFill>
              <a:cs typeface="+mn-ea"/>
              <a:sym typeface="+mn-lt"/>
            </a:endParaRPr>
          </a:p>
        </p:txBody>
      </p:sp>
      <p:sp>
        <p:nvSpPr>
          <p:cNvPr id="10" name="Arc 9"/>
          <p:cNvSpPr/>
          <p:nvPr/>
        </p:nvSpPr>
        <p:spPr>
          <a:xfrm>
            <a:off x="6639883" y="1886993"/>
            <a:ext cx="3485044" cy="3484852"/>
          </a:xfrm>
          <a:prstGeom prst="arc">
            <a:avLst>
              <a:gd name="adj1" fmla="val 10787253"/>
              <a:gd name="adj2" fmla="val 0"/>
            </a:avLst>
          </a:prstGeom>
          <a:solidFill>
            <a:srgbClr val="FDCB2A">
              <a:alpha val="80000"/>
            </a:srgbClr>
          </a:solidFill>
          <a:ln w="9525">
            <a:noFill/>
          </a:ln>
        </p:spPr>
        <p:style>
          <a:lnRef idx="1">
            <a:schemeClr val="accent1"/>
          </a:lnRef>
          <a:fillRef idx="0">
            <a:schemeClr val="accent1"/>
          </a:fillRef>
          <a:effectRef idx="0">
            <a:schemeClr val="accent1"/>
          </a:effectRef>
          <a:fontRef idx="minor">
            <a:schemeClr val="tx1"/>
          </a:fontRef>
        </p:style>
        <p:txBody>
          <a:bodyPr lIns="91424" tIns="45713" rIns="91424" bIns="45713" rtlCol="0" anchor="ctr"/>
          <a:lstStyle/>
          <a:p>
            <a:pPr algn="ctr"/>
            <a:endParaRPr lang="en-US" sz="1991" dirty="0">
              <a:solidFill>
                <a:schemeClr val="bg1">
                  <a:lumMod val="50000"/>
                </a:schemeClr>
              </a:solidFill>
              <a:cs typeface="+mn-ea"/>
              <a:sym typeface="+mn-lt"/>
            </a:endParaRPr>
          </a:p>
        </p:txBody>
      </p:sp>
      <p:sp>
        <p:nvSpPr>
          <p:cNvPr id="15" name="Content Placeholder 2"/>
          <p:cNvSpPr txBox="1"/>
          <p:nvPr/>
        </p:nvSpPr>
        <p:spPr>
          <a:xfrm>
            <a:off x="7997329" y="3783109"/>
            <a:ext cx="878086" cy="296670"/>
          </a:xfrm>
          <a:prstGeom prst="rect">
            <a:avLst/>
          </a:prstGeom>
        </p:spPr>
        <p:txBody>
          <a:bodyPr vert="horz" wrap="square" lIns="91424" tIns="45713" rIns="91424" bIns="45713" rtlCol="0">
            <a:sp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1328" dirty="0">
                <a:solidFill>
                  <a:schemeClr val="bg1">
                    <a:lumMod val="50000"/>
                  </a:schemeClr>
                </a:solidFill>
                <a:cs typeface="+mn-ea"/>
                <a:sym typeface="+mn-lt"/>
              </a:rPr>
              <a:t>2021</a:t>
            </a:r>
          </a:p>
        </p:txBody>
      </p:sp>
      <p:sp>
        <p:nvSpPr>
          <p:cNvPr id="23" name="Rectangle 22"/>
          <p:cNvSpPr/>
          <p:nvPr/>
        </p:nvSpPr>
        <p:spPr>
          <a:xfrm>
            <a:off x="9139420" y="1655627"/>
            <a:ext cx="934840" cy="530003"/>
          </a:xfrm>
          <a:prstGeom prst="rect">
            <a:avLst/>
          </a:prstGeom>
        </p:spPr>
        <p:txBody>
          <a:bodyPr wrap="none" lIns="91424" tIns="45713" rIns="91424" bIns="45713">
            <a:spAutoFit/>
          </a:bodyPr>
          <a:lstStyle/>
          <a:p>
            <a:pPr algn="ctr"/>
            <a:r>
              <a:rPr lang="en-US" sz="2844" dirty="0">
                <a:solidFill>
                  <a:srgbClr val="FDCB2A"/>
                </a:solidFill>
                <a:cs typeface="+mn-ea"/>
                <a:sym typeface="+mn-lt"/>
              </a:rPr>
              <a:t>90%</a:t>
            </a:r>
          </a:p>
        </p:txBody>
      </p:sp>
      <p:sp>
        <p:nvSpPr>
          <p:cNvPr id="6" name="文本框 5"/>
          <p:cNvSpPr txBox="1"/>
          <p:nvPr/>
        </p:nvSpPr>
        <p:spPr>
          <a:xfrm>
            <a:off x="1996488" y="4133665"/>
            <a:ext cx="1477445" cy="1374721"/>
          </a:xfrm>
          <a:prstGeom prst="rect">
            <a:avLst/>
          </a:prstGeom>
          <a:noFill/>
        </p:spPr>
        <p:txBody>
          <a:bodyPr wrap="square" lIns="91424" tIns="45713" rIns="91424" bIns="45713"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999"/>
              </a:lnSpc>
            </a:pPr>
            <a:r>
              <a:rPr lang="zh-CN" altLang="en-US" sz="1042" kern="0" dirty="0">
                <a:solidFill>
                  <a:schemeClr val="bg1">
                    <a:lumMod val="50000"/>
                  </a:schemeClr>
                </a:solidFill>
                <a:cs typeface="+mn-ea"/>
                <a:sym typeface="+mn-lt"/>
              </a:rPr>
              <a:t>在此输入您的描述内容，在此输入您的描述内容在此输入您的描述内容，在此输入您的描述内容</a:t>
            </a:r>
          </a:p>
        </p:txBody>
      </p:sp>
      <p:sp>
        <p:nvSpPr>
          <p:cNvPr id="3" name="文本框 2"/>
          <p:cNvSpPr txBox="1"/>
          <p:nvPr/>
        </p:nvSpPr>
        <p:spPr>
          <a:xfrm>
            <a:off x="3640786" y="4133665"/>
            <a:ext cx="1477445" cy="1374721"/>
          </a:xfrm>
          <a:prstGeom prst="rect">
            <a:avLst/>
          </a:prstGeom>
          <a:noFill/>
        </p:spPr>
        <p:txBody>
          <a:bodyPr wrap="square" lIns="91424" tIns="45713" rIns="91424" bIns="45713"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999"/>
              </a:lnSpc>
            </a:pPr>
            <a:r>
              <a:rPr lang="zh-CN" altLang="en-US" sz="1042" kern="0" dirty="0">
                <a:solidFill>
                  <a:schemeClr val="bg1">
                    <a:lumMod val="50000"/>
                  </a:schemeClr>
                </a:solidFill>
                <a:cs typeface="+mn-ea"/>
                <a:sym typeface="+mn-lt"/>
              </a:rPr>
              <a:t>在此输入您的描述内容，在此输入您的描述内容在此输入您的描述内容，在此输入您的描述内容</a:t>
            </a:r>
          </a:p>
        </p:txBody>
      </p:sp>
      <p:sp>
        <p:nvSpPr>
          <p:cNvPr id="5" name="文本框 4"/>
          <p:cNvSpPr txBox="1"/>
          <p:nvPr/>
        </p:nvSpPr>
        <p:spPr>
          <a:xfrm>
            <a:off x="5547050" y="4133665"/>
            <a:ext cx="1477445" cy="1374721"/>
          </a:xfrm>
          <a:prstGeom prst="rect">
            <a:avLst/>
          </a:prstGeom>
          <a:noFill/>
        </p:spPr>
        <p:txBody>
          <a:bodyPr wrap="square" lIns="91424" tIns="45713" rIns="91424" bIns="45713"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999"/>
              </a:lnSpc>
            </a:pPr>
            <a:r>
              <a:rPr lang="zh-CN" altLang="en-US" sz="1042" kern="0" dirty="0">
                <a:solidFill>
                  <a:schemeClr val="bg1">
                    <a:lumMod val="50000"/>
                  </a:schemeClr>
                </a:solidFill>
                <a:cs typeface="+mn-ea"/>
                <a:sym typeface="+mn-lt"/>
              </a:rPr>
              <a:t>在此输入您的描述内容，在此输入您的描述内容在此输入您的描述内容，在此输入您的描述内容</a:t>
            </a:r>
          </a:p>
        </p:txBody>
      </p:sp>
      <p:sp>
        <p:nvSpPr>
          <p:cNvPr id="27" name="文本框 26"/>
          <p:cNvSpPr txBox="1"/>
          <p:nvPr/>
        </p:nvSpPr>
        <p:spPr>
          <a:xfrm>
            <a:off x="7737649" y="4133665"/>
            <a:ext cx="1477445" cy="1374721"/>
          </a:xfrm>
          <a:prstGeom prst="rect">
            <a:avLst/>
          </a:prstGeom>
          <a:noFill/>
        </p:spPr>
        <p:txBody>
          <a:bodyPr wrap="square" lIns="91424" tIns="45713" rIns="91424" bIns="45713"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lnSpc>
                <a:spcPts val="1999"/>
              </a:lnSpc>
            </a:pPr>
            <a:r>
              <a:rPr lang="zh-CN" altLang="en-US" sz="1042" kern="0" dirty="0">
                <a:solidFill>
                  <a:schemeClr val="bg1">
                    <a:lumMod val="50000"/>
                  </a:schemeClr>
                </a:solidFill>
                <a:cs typeface="+mn-ea"/>
                <a:sym typeface="+mn-lt"/>
              </a:rPr>
              <a:t>在此输入您的描述内容，在此输入您的描述内容在此输入您的描述内容，在此输入您的描述内容</a:t>
            </a:r>
          </a:p>
        </p:txBody>
      </p:sp>
    </p:spTree>
    <p:extLst>
      <p:ext uri="{BB962C8B-B14F-4D97-AF65-F5344CB8AC3E}">
        <p14:creationId xmlns:p14="http://schemas.microsoft.com/office/powerpoint/2010/main" xmlns="" val="800508584"/>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anim calcmode="lin" valueType="num">
                                      <p:cBhvr>
                                        <p:cTn id="10" dur="500" fill="hold"/>
                                        <p:tgtEl>
                                          <p:spTgt spid="11"/>
                                        </p:tgtEl>
                                        <p:attrNameLst>
                                          <p:attrName>ppt_x</p:attrName>
                                        </p:attrNameLst>
                                      </p:cBhvr>
                                      <p:tavLst>
                                        <p:tav tm="0">
                                          <p:val>
                                            <p:fltVal val="0.5"/>
                                          </p:val>
                                        </p:tav>
                                        <p:tav tm="100000">
                                          <p:val>
                                            <p:strVal val="#ppt_x"/>
                                          </p:val>
                                        </p:tav>
                                      </p:tavLst>
                                    </p:anim>
                                    <p:anim calcmode="lin" valueType="num">
                                      <p:cBhvr>
                                        <p:cTn id="11" dur="500" fill="hold"/>
                                        <p:tgtEl>
                                          <p:spTgt spid="11"/>
                                        </p:tgtEl>
                                        <p:attrNameLst>
                                          <p:attrName>ppt_y</p:attrName>
                                        </p:attrNameLst>
                                      </p:cBhvr>
                                      <p:tavLst>
                                        <p:tav tm="0">
                                          <p:val>
                                            <p:fltVal val="0.5"/>
                                          </p:val>
                                        </p:tav>
                                        <p:tav tm="100000">
                                          <p:val>
                                            <p:strVal val="#ppt_y"/>
                                          </p:val>
                                        </p:tav>
                                      </p:tavLst>
                                    </p:anim>
                                  </p:childTnLst>
                                </p:cTn>
                              </p:par>
                            </p:childTnLst>
                          </p:cTn>
                        </p:par>
                        <p:par>
                          <p:cTn id="12" fill="hold">
                            <p:stCondLst>
                              <p:cond delay="500"/>
                            </p:stCondLst>
                            <p:childTnLst>
                              <p:par>
                                <p:cTn id="13" presetID="53" presetClass="entr" presetSubtype="528"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500" fill="hold"/>
                                        <p:tgtEl>
                                          <p:spTgt spid="8"/>
                                        </p:tgtEl>
                                        <p:attrNameLst>
                                          <p:attrName>ppt_w</p:attrName>
                                        </p:attrNameLst>
                                      </p:cBhvr>
                                      <p:tavLst>
                                        <p:tav tm="0">
                                          <p:val>
                                            <p:fltVal val="0"/>
                                          </p:val>
                                        </p:tav>
                                        <p:tav tm="100000">
                                          <p:val>
                                            <p:strVal val="#ppt_w"/>
                                          </p:val>
                                        </p:tav>
                                      </p:tavLst>
                                    </p:anim>
                                    <p:anim calcmode="lin" valueType="num">
                                      <p:cBhvr>
                                        <p:cTn id="16" dur="500" fill="hold"/>
                                        <p:tgtEl>
                                          <p:spTgt spid="8"/>
                                        </p:tgtEl>
                                        <p:attrNameLst>
                                          <p:attrName>ppt_h</p:attrName>
                                        </p:attrNameLst>
                                      </p:cBhvr>
                                      <p:tavLst>
                                        <p:tav tm="0">
                                          <p:val>
                                            <p:fltVal val="0"/>
                                          </p:val>
                                        </p:tav>
                                        <p:tav tm="100000">
                                          <p:val>
                                            <p:strVal val="#ppt_h"/>
                                          </p:val>
                                        </p:tav>
                                      </p:tavLst>
                                    </p:anim>
                                    <p:animEffect transition="in" filter="fade">
                                      <p:cBhvr>
                                        <p:cTn id="17" dur="500"/>
                                        <p:tgtEl>
                                          <p:spTgt spid="8"/>
                                        </p:tgtEl>
                                      </p:cBhvr>
                                    </p:animEffect>
                                    <p:anim calcmode="lin" valueType="num">
                                      <p:cBhvr>
                                        <p:cTn id="18" dur="500" fill="hold"/>
                                        <p:tgtEl>
                                          <p:spTgt spid="8"/>
                                        </p:tgtEl>
                                        <p:attrNameLst>
                                          <p:attrName>ppt_x</p:attrName>
                                        </p:attrNameLst>
                                      </p:cBhvr>
                                      <p:tavLst>
                                        <p:tav tm="0">
                                          <p:val>
                                            <p:fltVal val="0.5"/>
                                          </p:val>
                                        </p:tav>
                                        <p:tav tm="100000">
                                          <p:val>
                                            <p:strVal val="#ppt_x"/>
                                          </p:val>
                                        </p:tav>
                                      </p:tavLst>
                                    </p:anim>
                                    <p:anim calcmode="lin" valueType="num">
                                      <p:cBhvr>
                                        <p:cTn id="19" dur="500" fill="hold"/>
                                        <p:tgtEl>
                                          <p:spTgt spid="8"/>
                                        </p:tgtEl>
                                        <p:attrNameLst>
                                          <p:attrName>ppt_y</p:attrName>
                                        </p:attrNameLst>
                                      </p:cBhvr>
                                      <p:tavLst>
                                        <p:tav tm="0">
                                          <p:val>
                                            <p:fltVal val="0.5"/>
                                          </p:val>
                                        </p:tav>
                                        <p:tav tm="100000">
                                          <p:val>
                                            <p:strVal val="#ppt_y"/>
                                          </p:val>
                                        </p:tav>
                                      </p:tavLst>
                                    </p:anim>
                                  </p:childTnLst>
                                </p:cTn>
                              </p:par>
                            </p:childTnLst>
                          </p:cTn>
                        </p:par>
                        <p:par>
                          <p:cTn id="20" fill="hold">
                            <p:stCondLst>
                              <p:cond delay="1000"/>
                            </p:stCondLst>
                            <p:childTnLst>
                              <p:par>
                                <p:cTn id="21" presetID="53" presetClass="entr" presetSubtype="528"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500" fill="hold"/>
                                        <p:tgtEl>
                                          <p:spTgt spid="9"/>
                                        </p:tgtEl>
                                        <p:attrNameLst>
                                          <p:attrName>ppt_w</p:attrName>
                                        </p:attrNameLst>
                                      </p:cBhvr>
                                      <p:tavLst>
                                        <p:tav tm="0">
                                          <p:val>
                                            <p:fltVal val="0"/>
                                          </p:val>
                                        </p:tav>
                                        <p:tav tm="100000">
                                          <p:val>
                                            <p:strVal val="#ppt_w"/>
                                          </p:val>
                                        </p:tav>
                                      </p:tavLst>
                                    </p:anim>
                                    <p:anim calcmode="lin" valueType="num">
                                      <p:cBhvr>
                                        <p:cTn id="24" dur="500" fill="hold"/>
                                        <p:tgtEl>
                                          <p:spTgt spid="9"/>
                                        </p:tgtEl>
                                        <p:attrNameLst>
                                          <p:attrName>ppt_h</p:attrName>
                                        </p:attrNameLst>
                                      </p:cBhvr>
                                      <p:tavLst>
                                        <p:tav tm="0">
                                          <p:val>
                                            <p:fltVal val="0"/>
                                          </p:val>
                                        </p:tav>
                                        <p:tav tm="100000">
                                          <p:val>
                                            <p:strVal val="#ppt_h"/>
                                          </p:val>
                                        </p:tav>
                                      </p:tavLst>
                                    </p:anim>
                                    <p:animEffect transition="in" filter="fade">
                                      <p:cBhvr>
                                        <p:cTn id="25" dur="500"/>
                                        <p:tgtEl>
                                          <p:spTgt spid="9"/>
                                        </p:tgtEl>
                                      </p:cBhvr>
                                    </p:animEffect>
                                    <p:anim calcmode="lin" valueType="num">
                                      <p:cBhvr>
                                        <p:cTn id="26" dur="500" fill="hold"/>
                                        <p:tgtEl>
                                          <p:spTgt spid="9"/>
                                        </p:tgtEl>
                                        <p:attrNameLst>
                                          <p:attrName>ppt_x</p:attrName>
                                        </p:attrNameLst>
                                      </p:cBhvr>
                                      <p:tavLst>
                                        <p:tav tm="0">
                                          <p:val>
                                            <p:fltVal val="0.5"/>
                                          </p:val>
                                        </p:tav>
                                        <p:tav tm="100000">
                                          <p:val>
                                            <p:strVal val="#ppt_x"/>
                                          </p:val>
                                        </p:tav>
                                      </p:tavLst>
                                    </p:anim>
                                    <p:anim calcmode="lin" valueType="num">
                                      <p:cBhvr>
                                        <p:cTn id="27" dur="500" fill="hold"/>
                                        <p:tgtEl>
                                          <p:spTgt spid="9"/>
                                        </p:tgtEl>
                                        <p:attrNameLst>
                                          <p:attrName>ppt_y</p:attrName>
                                        </p:attrNameLst>
                                      </p:cBhvr>
                                      <p:tavLst>
                                        <p:tav tm="0">
                                          <p:val>
                                            <p:fltVal val="0.5"/>
                                          </p:val>
                                        </p:tav>
                                        <p:tav tm="100000">
                                          <p:val>
                                            <p:strVal val="#ppt_y"/>
                                          </p:val>
                                        </p:tav>
                                      </p:tavLst>
                                    </p:anim>
                                  </p:childTnLst>
                                </p:cTn>
                              </p:par>
                            </p:childTnLst>
                          </p:cTn>
                        </p:par>
                        <p:par>
                          <p:cTn id="28" fill="hold">
                            <p:stCondLst>
                              <p:cond delay="1500"/>
                            </p:stCondLst>
                            <p:childTnLst>
                              <p:par>
                                <p:cTn id="29" presetID="53" presetClass="entr" presetSubtype="528"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500" fill="hold"/>
                                        <p:tgtEl>
                                          <p:spTgt spid="10"/>
                                        </p:tgtEl>
                                        <p:attrNameLst>
                                          <p:attrName>ppt_w</p:attrName>
                                        </p:attrNameLst>
                                      </p:cBhvr>
                                      <p:tavLst>
                                        <p:tav tm="0">
                                          <p:val>
                                            <p:fltVal val="0"/>
                                          </p:val>
                                        </p:tav>
                                        <p:tav tm="100000">
                                          <p:val>
                                            <p:strVal val="#ppt_w"/>
                                          </p:val>
                                        </p:tav>
                                      </p:tavLst>
                                    </p:anim>
                                    <p:anim calcmode="lin" valueType="num">
                                      <p:cBhvr>
                                        <p:cTn id="32" dur="500" fill="hold"/>
                                        <p:tgtEl>
                                          <p:spTgt spid="10"/>
                                        </p:tgtEl>
                                        <p:attrNameLst>
                                          <p:attrName>ppt_h</p:attrName>
                                        </p:attrNameLst>
                                      </p:cBhvr>
                                      <p:tavLst>
                                        <p:tav tm="0">
                                          <p:val>
                                            <p:fltVal val="0"/>
                                          </p:val>
                                        </p:tav>
                                        <p:tav tm="100000">
                                          <p:val>
                                            <p:strVal val="#ppt_h"/>
                                          </p:val>
                                        </p:tav>
                                      </p:tavLst>
                                    </p:anim>
                                    <p:animEffect transition="in" filter="fade">
                                      <p:cBhvr>
                                        <p:cTn id="33" dur="500"/>
                                        <p:tgtEl>
                                          <p:spTgt spid="10"/>
                                        </p:tgtEl>
                                      </p:cBhvr>
                                    </p:animEffect>
                                    <p:anim calcmode="lin" valueType="num">
                                      <p:cBhvr>
                                        <p:cTn id="34" dur="500" fill="hold"/>
                                        <p:tgtEl>
                                          <p:spTgt spid="10"/>
                                        </p:tgtEl>
                                        <p:attrNameLst>
                                          <p:attrName>ppt_x</p:attrName>
                                        </p:attrNameLst>
                                      </p:cBhvr>
                                      <p:tavLst>
                                        <p:tav tm="0">
                                          <p:val>
                                            <p:fltVal val="0.5"/>
                                          </p:val>
                                        </p:tav>
                                        <p:tav tm="100000">
                                          <p:val>
                                            <p:strVal val="#ppt_x"/>
                                          </p:val>
                                        </p:tav>
                                      </p:tavLst>
                                    </p:anim>
                                    <p:anim calcmode="lin" valueType="num">
                                      <p:cBhvr>
                                        <p:cTn id="35" dur="500" fill="hold"/>
                                        <p:tgtEl>
                                          <p:spTgt spid="10"/>
                                        </p:tgtEl>
                                        <p:attrNameLst>
                                          <p:attrName>ppt_y</p:attrName>
                                        </p:attrNameLst>
                                      </p:cBhvr>
                                      <p:tavLst>
                                        <p:tav tm="0">
                                          <p:val>
                                            <p:fltVal val="0.5"/>
                                          </p:val>
                                        </p:tav>
                                        <p:tav tm="100000">
                                          <p:val>
                                            <p:strVal val="#ppt_y"/>
                                          </p:val>
                                        </p:tav>
                                      </p:tavLst>
                                    </p:anim>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20"/>
                                        </p:tgtEl>
                                        <p:attrNameLst>
                                          <p:attrName>style.visibility</p:attrName>
                                        </p:attrNameLst>
                                      </p:cBhvr>
                                      <p:to>
                                        <p:strVal val="visible"/>
                                      </p:to>
                                    </p:set>
                                    <p:anim calcmode="lin" valueType="num">
                                      <p:cBhvr>
                                        <p:cTn id="39" dur="500" fill="hold"/>
                                        <p:tgtEl>
                                          <p:spTgt spid="20"/>
                                        </p:tgtEl>
                                        <p:attrNameLst>
                                          <p:attrName>ppt_w</p:attrName>
                                        </p:attrNameLst>
                                      </p:cBhvr>
                                      <p:tavLst>
                                        <p:tav tm="0">
                                          <p:val>
                                            <p:fltVal val="0"/>
                                          </p:val>
                                        </p:tav>
                                        <p:tav tm="100000">
                                          <p:val>
                                            <p:strVal val="#ppt_w"/>
                                          </p:val>
                                        </p:tav>
                                      </p:tavLst>
                                    </p:anim>
                                    <p:anim calcmode="lin" valueType="num">
                                      <p:cBhvr>
                                        <p:cTn id="40" dur="500" fill="hold"/>
                                        <p:tgtEl>
                                          <p:spTgt spid="20"/>
                                        </p:tgtEl>
                                        <p:attrNameLst>
                                          <p:attrName>ppt_h</p:attrName>
                                        </p:attrNameLst>
                                      </p:cBhvr>
                                      <p:tavLst>
                                        <p:tav tm="0">
                                          <p:val>
                                            <p:fltVal val="0"/>
                                          </p:val>
                                        </p:tav>
                                        <p:tav tm="100000">
                                          <p:val>
                                            <p:strVal val="#ppt_h"/>
                                          </p:val>
                                        </p:tav>
                                      </p:tavLst>
                                    </p:anim>
                                    <p:animEffect transition="in" filter="fade">
                                      <p:cBhvr>
                                        <p:cTn id="41" dur="500"/>
                                        <p:tgtEl>
                                          <p:spTgt spid="20"/>
                                        </p:tgtEl>
                                      </p:cBhvr>
                                    </p:animEffect>
                                  </p:childTnLst>
                                </p:cTn>
                              </p:par>
                              <p:par>
                                <p:cTn id="42" presetID="53" presetClass="entr" presetSubtype="16" fill="hold" grpId="0" nodeType="withEffect">
                                  <p:stCondLst>
                                    <p:cond delay="0"/>
                                  </p:stCondLst>
                                  <p:childTnLst>
                                    <p:set>
                                      <p:cBhvr>
                                        <p:cTn id="43" dur="1" fill="hold">
                                          <p:stCondLst>
                                            <p:cond delay="0"/>
                                          </p:stCondLst>
                                        </p:cTn>
                                        <p:tgtEl>
                                          <p:spTgt spid="21"/>
                                        </p:tgtEl>
                                        <p:attrNameLst>
                                          <p:attrName>style.visibility</p:attrName>
                                        </p:attrNameLst>
                                      </p:cBhvr>
                                      <p:to>
                                        <p:strVal val="visible"/>
                                      </p:to>
                                    </p:set>
                                    <p:anim calcmode="lin" valueType="num">
                                      <p:cBhvr>
                                        <p:cTn id="44" dur="500" fill="hold"/>
                                        <p:tgtEl>
                                          <p:spTgt spid="21"/>
                                        </p:tgtEl>
                                        <p:attrNameLst>
                                          <p:attrName>ppt_w</p:attrName>
                                        </p:attrNameLst>
                                      </p:cBhvr>
                                      <p:tavLst>
                                        <p:tav tm="0">
                                          <p:val>
                                            <p:fltVal val="0"/>
                                          </p:val>
                                        </p:tav>
                                        <p:tav tm="100000">
                                          <p:val>
                                            <p:strVal val="#ppt_w"/>
                                          </p:val>
                                        </p:tav>
                                      </p:tavLst>
                                    </p:anim>
                                    <p:anim calcmode="lin" valueType="num">
                                      <p:cBhvr>
                                        <p:cTn id="45" dur="500" fill="hold"/>
                                        <p:tgtEl>
                                          <p:spTgt spid="21"/>
                                        </p:tgtEl>
                                        <p:attrNameLst>
                                          <p:attrName>ppt_h</p:attrName>
                                        </p:attrNameLst>
                                      </p:cBhvr>
                                      <p:tavLst>
                                        <p:tav tm="0">
                                          <p:val>
                                            <p:fltVal val="0"/>
                                          </p:val>
                                        </p:tav>
                                        <p:tav tm="100000">
                                          <p:val>
                                            <p:strVal val="#ppt_h"/>
                                          </p:val>
                                        </p:tav>
                                      </p:tavLst>
                                    </p:anim>
                                    <p:animEffect transition="in" filter="fade">
                                      <p:cBhvr>
                                        <p:cTn id="46" dur="500"/>
                                        <p:tgtEl>
                                          <p:spTgt spid="21"/>
                                        </p:tgtEl>
                                      </p:cBhvr>
                                    </p:animEffect>
                                  </p:childTnLst>
                                </p:cTn>
                              </p:par>
                              <p:par>
                                <p:cTn id="47" presetID="53" presetClass="entr" presetSubtype="16" fill="hold" grpId="0" nodeType="withEffect">
                                  <p:stCondLst>
                                    <p:cond delay="0"/>
                                  </p:stCondLst>
                                  <p:childTnLst>
                                    <p:set>
                                      <p:cBhvr>
                                        <p:cTn id="48" dur="1" fill="hold">
                                          <p:stCondLst>
                                            <p:cond delay="0"/>
                                          </p:stCondLst>
                                        </p:cTn>
                                        <p:tgtEl>
                                          <p:spTgt spid="22"/>
                                        </p:tgtEl>
                                        <p:attrNameLst>
                                          <p:attrName>style.visibility</p:attrName>
                                        </p:attrNameLst>
                                      </p:cBhvr>
                                      <p:to>
                                        <p:strVal val="visible"/>
                                      </p:to>
                                    </p:set>
                                    <p:anim calcmode="lin" valueType="num">
                                      <p:cBhvr>
                                        <p:cTn id="49" dur="500" fill="hold"/>
                                        <p:tgtEl>
                                          <p:spTgt spid="22"/>
                                        </p:tgtEl>
                                        <p:attrNameLst>
                                          <p:attrName>ppt_w</p:attrName>
                                        </p:attrNameLst>
                                      </p:cBhvr>
                                      <p:tavLst>
                                        <p:tav tm="0">
                                          <p:val>
                                            <p:fltVal val="0"/>
                                          </p:val>
                                        </p:tav>
                                        <p:tav tm="100000">
                                          <p:val>
                                            <p:strVal val="#ppt_w"/>
                                          </p:val>
                                        </p:tav>
                                      </p:tavLst>
                                    </p:anim>
                                    <p:anim calcmode="lin" valueType="num">
                                      <p:cBhvr>
                                        <p:cTn id="50" dur="500" fill="hold"/>
                                        <p:tgtEl>
                                          <p:spTgt spid="22"/>
                                        </p:tgtEl>
                                        <p:attrNameLst>
                                          <p:attrName>ppt_h</p:attrName>
                                        </p:attrNameLst>
                                      </p:cBhvr>
                                      <p:tavLst>
                                        <p:tav tm="0">
                                          <p:val>
                                            <p:fltVal val="0"/>
                                          </p:val>
                                        </p:tav>
                                        <p:tav tm="100000">
                                          <p:val>
                                            <p:strVal val="#ppt_h"/>
                                          </p:val>
                                        </p:tav>
                                      </p:tavLst>
                                    </p:anim>
                                    <p:animEffect transition="in" filter="fade">
                                      <p:cBhvr>
                                        <p:cTn id="51" dur="500"/>
                                        <p:tgtEl>
                                          <p:spTgt spid="22"/>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childTnLst>
                          </p:cTn>
                        </p:par>
                        <p:par>
                          <p:cTn id="57" fill="hold">
                            <p:stCondLst>
                              <p:cond delay="2500"/>
                            </p:stCondLst>
                            <p:childTnLst>
                              <p:par>
                                <p:cTn id="58" presetID="42" presetClass="entr" presetSubtype="0" fill="hold" grpId="0" nodeType="afterEffect">
                                  <p:stCondLst>
                                    <p:cond delay="0"/>
                                  </p:stCondLst>
                                  <p:childTnLst>
                                    <p:set>
                                      <p:cBhvr>
                                        <p:cTn id="59" dur="1" fill="hold">
                                          <p:stCondLst>
                                            <p:cond delay="0"/>
                                          </p:stCondLst>
                                        </p:cTn>
                                        <p:tgtEl>
                                          <p:spTgt spid="12"/>
                                        </p:tgtEl>
                                        <p:attrNameLst>
                                          <p:attrName>style.visibility</p:attrName>
                                        </p:attrNameLst>
                                      </p:cBhvr>
                                      <p:to>
                                        <p:strVal val="visible"/>
                                      </p:to>
                                    </p:set>
                                    <p:animEffect transition="in" filter="fade">
                                      <p:cBhvr>
                                        <p:cTn id="60" dur="1000"/>
                                        <p:tgtEl>
                                          <p:spTgt spid="12"/>
                                        </p:tgtEl>
                                      </p:cBhvr>
                                    </p:animEffect>
                                    <p:anim calcmode="lin" valueType="num">
                                      <p:cBhvr>
                                        <p:cTn id="61" dur="1000" fill="hold"/>
                                        <p:tgtEl>
                                          <p:spTgt spid="12"/>
                                        </p:tgtEl>
                                        <p:attrNameLst>
                                          <p:attrName>ppt_x</p:attrName>
                                        </p:attrNameLst>
                                      </p:cBhvr>
                                      <p:tavLst>
                                        <p:tav tm="0">
                                          <p:val>
                                            <p:strVal val="#ppt_x"/>
                                          </p:val>
                                        </p:tav>
                                        <p:tav tm="100000">
                                          <p:val>
                                            <p:strVal val="#ppt_x"/>
                                          </p:val>
                                        </p:tav>
                                      </p:tavLst>
                                    </p:anim>
                                    <p:anim calcmode="lin" valueType="num">
                                      <p:cBhvr>
                                        <p:cTn id="62" dur="1000" fill="hold"/>
                                        <p:tgtEl>
                                          <p:spTgt spid="12"/>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1000"/>
                                        <p:tgtEl>
                                          <p:spTgt spid="6"/>
                                        </p:tgtEl>
                                      </p:cBhvr>
                                    </p:animEffect>
                                    <p:anim calcmode="lin" valueType="num">
                                      <p:cBhvr>
                                        <p:cTn id="66" dur="1000" fill="hold"/>
                                        <p:tgtEl>
                                          <p:spTgt spid="6"/>
                                        </p:tgtEl>
                                        <p:attrNameLst>
                                          <p:attrName>ppt_x</p:attrName>
                                        </p:attrNameLst>
                                      </p:cBhvr>
                                      <p:tavLst>
                                        <p:tav tm="0">
                                          <p:val>
                                            <p:strVal val="#ppt_x"/>
                                          </p:val>
                                        </p:tav>
                                        <p:tav tm="100000">
                                          <p:val>
                                            <p:strVal val="#ppt_x"/>
                                          </p:val>
                                        </p:tav>
                                      </p:tavLst>
                                    </p:anim>
                                    <p:anim calcmode="lin" valueType="num">
                                      <p:cBhvr>
                                        <p:cTn id="67" dur="1000" fill="hold"/>
                                        <p:tgtEl>
                                          <p:spTgt spid="6"/>
                                        </p:tgtEl>
                                        <p:attrNameLst>
                                          <p:attrName>ppt_y</p:attrName>
                                        </p:attrNameLst>
                                      </p:cBhvr>
                                      <p:tavLst>
                                        <p:tav tm="0">
                                          <p:val>
                                            <p:strVal val="#ppt_y+.1"/>
                                          </p:val>
                                        </p:tav>
                                        <p:tav tm="100000">
                                          <p:val>
                                            <p:strVal val="#ppt_y"/>
                                          </p:val>
                                        </p:tav>
                                      </p:tavLst>
                                    </p:anim>
                                  </p:childTnLst>
                                </p:cTn>
                              </p:par>
                            </p:childTnLst>
                          </p:cTn>
                        </p:par>
                        <p:par>
                          <p:cTn id="68" fill="hold">
                            <p:stCondLst>
                              <p:cond delay="3500"/>
                            </p:stCondLst>
                            <p:childTnLst>
                              <p:par>
                                <p:cTn id="69" presetID="42" presetClass="entr" presetSubtype="0" fill="hold" grpId="0" nodeType="after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fade">
                                      <p:cBhvr>
                                        <p:cTn id="71" dur="1000"/>
                                        <p:tgtEl>
                                          <p:spTgt spid="13"/>
                                        </p:tgtEl>
                                      </p:cBhvr>
                                    </p:animEffect>
                                    <p:anim calcmode="lin" valueType="num">
                                      <p:cBhvr>
                                        <p:cTn id="72" dur="1000" fill="hold"/>
                                        <p:tgtEl>
                                          <p:spTgt spid="13"/>
                                        </p:tgtEl>
                                        <p:attrNameLst>
                                          <p:attrName>ppt_x</p:attrName>
                                        </p:attrNameLst>
                                      </p:cBhvr>
                                      <p:tavLst>
                                        <p:tav tm="0">
                                          <p:val>
                                            <p:strVal val="#ppt_x"/>
                                          </p:val>
                                        </p:tav>
                                        <p:tav tm="100000">
                                          <p:val>
                                            <p:strVal val="#ppt_x"/>
                                          </p:val>
                                        </p:tav>
                                      </p:tavLst>
                                    </p:anim>
                                    <p:anim calcmode="lin" valueType="num">
                                      <p:cBhvr>
                                        <p:cTn id="73" dur="1000" fill="hold"/>
                                        <p:tgtEl>
                                          <p:spTgt spid="13"/>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3"/>
                                        </p:tgtEl>
                                        <p:attrNameLst>
                                          <p:attrName>style.visibility</p:attrName>
                                        </p:attrNameLst>
                                      </p:cBhvr>
                                      <p:to>
                                        <p:strVal val="visible"/>
                                      </p:to>
                                    </p:set>
                                    <p:animEffect transition="in" filter="fade">
                                      <p:cBhvr>
                                        <p:cTn id="76" dur="1000"/>
                                        <p:tgtEl>
                                          <p:spTgt spid="3"/>
                                        </p:tgtEl>
                                      </p:cBhvr>
                                    </p:animEffect>
                                    <p:anim calcmode="lin" valueType="num">
                                      <p:cBhvr>
                                        <p:cTn id="77" dur="1000" fill="hold"/>
                                        <p:tgtEl>
                                          <p:spTgt spid="3"/>
                                        </p:tgtEl>
                                        <p:attrNameLst>
                                          <p:attrName>ppt_x</p:attrName>
                                        </p:attrNameLst>
                                      </p:cBhvr>
                                      <p:tavLst>
                                        <p:tav tm="0">
                                          <p:val>
                                            <p:strVal val="#ppt_x"/>
                                          </p:val>
                                        </p:tav>
                                        <p:tav tm="100000">
                                          <p:val>
                                            <p:strVal val="#ppt_x"/>
                                          </p:val>
                                        </p:tav>
                                      </p:tavLst>
                                    </p:anim>
                                    <p:anim calcmode="lin" valueType="num">
                                      <p:cBhvr>
                                        <p:cTn id="78" dur="1000" fill="hold"/>
                                        <p:tgtEl>
                                          <p:spTgt spid="3"/>
                                        </p:tgtEl>
                                        <p:attrNameLst>
                                          <p:attrName>ppt_y</p:attrName>
                                        </p:attrNameLst>
                                      </p:cBhvr>
                                      <p:tavLst>
                                        <p:tav tm="0">
                                          <p:val>
                                            <p:strVal val="#ppt_y+.1"/>
                                          </p:val>
                                        </p:tav>
                                        <p:tav tm="100000">
                                          <p:val>
                                            <p:strVal val="#ppt_y"/>
                                          </p:val>
                                        </p:tav>
                                      </p:tavLst>
                                    </p:anim>
                                  </p:childTnLst>
                                </p:cTn>
                              </p:par>
                            </p:childTnLst>
                          </p:cTn>
                        </p:par>
                        <p:par>
                          <p:cTn id="79" fill="hold">
                            <p:stCondLst>
                              <p:cond delay="4500"/>
                            </p:stCondLst>
                            <p:childTnLst>
                              <p:par>
                                <p:cTn id="80" presetID="42" presetClass="entr" presetSubtype="0" fill="hold" grpId="0" nodeType="afterEffect">
                                  <p:stCondLst>
                                    <p:cond delay="0"/>
                                  </p:stCondLst>
                                  <p:childTnLst>
                                    <p:set>
                                      <p:cBhvr>
                                        <p:cTn id="81" dur="1" fill="hold">
                                          <p:stCondLst>
                                            <p:cond delay="0"/>
                                          </p:stCondLst>
                                        </p:cTn>
                                        <p:tgtEl>
                                          <p:spTgt spid="2"/>
                                        </p:tgtEl>
                                        <p:attrNameLst>
                                          <p:attrName>style.visibility</p:attrName>
                                        </p:attrNameLst>
                                      </p:cBhvr>
                                      <p:to>
                                        <p:strVal val="visible"/>
                                      </p:to>
                                    </p:set>
                                    <p:animEffect transition="in" filter="fade">
                                      <p:cBhvr>
                                        <p:cTn id="82" dur="1000"/>
                                        <p:tgtEl>
                                          <p:spTgt spid="2"/>
                                        </p:tgtEl>
                                      </p:cBhvr>
                                    </p:animEffect>
                                    <p:anim calcmode="lin" valueType="num">
                                      <p:cBhvr>
                                        <p:cTn id="83" dur="1000" fill="hold"/>
                                        <p:tgtEl>
                                          <p:spTgt spid="2"/>
                                        </p:tgtEl>
                                        <p:attrNameLst>
                                          <p:attrName>ppt_x</p:attrName>
                                        </p:attrNameLst>
                                      </p:cBhvr>
                                      <p:tavLst>
                                        <p:tav tm="0">
                                          <p:val>
                                            <p:strVal val="#ppt_x"/>
                                          </p:val>
                                        </p:tav>
                                        <p:tav tm="100000">
                                          <p:val>
                                            <p:strVal val="#ppt_x"/>
                                          </p:val>
                                        </p:tav>
                                      </p:tavLst>
                                    </p:anim>
                                    <p:anim calcmode="lin" valueType="num">
                                      <p:cBhvr>
                                        <p:cTn id="84" dur="1000" fill="hold"/>
                                        <p:tgtEl>
                                          <p:spTgt spid="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fade">
                                      <p:cBhvr>
                                        <p:cTn id="87" dur="1000"/>
                                        <p:tgtEl>
                                          <p:spTgt spid="5"/>
                                        </p:tgtEl>
                                      </p:cBhvr>
                                    </p:animEffect>
                                    <p:anim calcmode="lin" valueType="num">
                                      <p:cBhvr>
                                        <p:cTn id="88" dur="1000" fill="hold"/>
                                        <p:tgtEl>
                                          <p:spTgt spid="5"/>
                                        </p:tgtEl>
                                        <p:attrNameLst>
                                          <p:attrName>ppt_x</p:attrName>
                                        </p:attrNameLst>
                                      </p:cBhvr>
                                      <p:tavLst>
                                        <p:tav tm="0">
                                          <p:val>
                                            <p:strVal val="#ppt_x"/>
                                          </p:val>
                                        </p:tav>
                                        <p:tav tm="100000">
                                          <p:val>
                                            <p:strVal val="#ppt_x"/>
                                          </p:val>
                                        </p:tav>
                                      </p:tavLst>
                                    </p:anim>
                                    <p:anim calcmode="lin" valueType="num">
                                      <p:cBhvr>
                                        <p:cTn id="89" dur="1000" fill="hold"/>
                                        <p:tgtEl>
                                          <p:spTgt spid="5"/>
                                        </p:tgtEl>
                                        <p:attrNameLst>
                                          <p:attrName>ppt_y</p:attrName>
                                        </p:attrNameLst>
                                      </p:cBhvr>
                                      <p:tavLst>
                                        <p:tav tm="0">
                                          <p:val>
                                            <p:strVal val="#ppt_y+.1"/>
                                          </p:val>
                                        </p:tav>
                                        <p:tav tm="100000">
                                          <p:val>
                                            <p:strVal val="#ppt_y"/>
                                          </p:val>
                                        </p:tav>
                                      </p:tavLst>
                                    </p:anim>
                                  </p:childTnLst>
                                </p:cTn>
                              </p:par>
                            </p:childTnLst>
                          </p:cTn>
                        </p:par>
                        <p:par>
                          <p:cTn id="90" fill="hold">
                            <p:stCondLst>
                              <p:cond delay="5500"/>
                            </p:stCondLst>
                            <p:childTnLst>
                              <p:par>
                                <p:cTn id="91" presetID="42" presetClass="entr" presetSubtype="0" fill="hold" grpId="0" nodeType="afterEffect">
                                  <p:stCondLst>
                                    <p:cond delay="0"/>
                                  </p:stCondLst>
                                  <p:childTnLst>
                                    <p:set>
                                      <p:cBhvr>
                                        <p:cTn id="92" dur="1" fill="hold">
                                          <p:stCondLst>
                                            <p:cond delay="0"/>
                                          </p:stCondLst>
                                        </p:cTn>
                                        <p:tgtEl>
                                          <p:spTgt spid="15"/>
                                        </p:tgtEl>
                                        <p:attrNameLst>
                                          <p:attrName>style.visibility</p:attrName>
                                        </p:attrNameLst>
                                      </p:cBhvr>
                                      <p:to>
                                        <p:strVal val="visible"/>
                                      </p:to>
                                    </p:set>
                                    <p:animEffect transition="in" filter="fade">
                                      <p:cBhvr>
                                        <p:cTn id="93" dur="1000"/>
                                        <p:tgtEl>
                                          <p:spTgt spid="15"/>
                                        </p:tgtEl>
                                      </p:cBhvr>
                                    </p:animEffect>
                                    <p:anim calcmode="lin" valueType="num">
                                      <p:cBhvr>
                                        <p:cTn id="94" dur="1000" fill="hold"/>
                                        <p:tgtEl>
                                          <p:spTgt spid="15"/>
                                        </p:tgtEl>
                                        <p:attrNameLst>
                                          <p:attrName>ppt_x</p:attrName>
                                        </p:attrNameLst>
                                      </p:cBhvr>
                                      <p:tavLst>
                                        <p:tav tm="0">
                                          <p:val>
                                            <p:strVal val="#ppt_x"/>
                                          </p:val>
                                        </p:tav>
                                        <p:tav tm="100000">
                                          <p:val>
                                            <p:strVal val="#ppt_x"/>
                                          </p:val>
                                        </p:tav>
                                      </p:tavLst>
                                    </p:anim>
                                    <p:anim calcmode="lin" valueType="num">
                                      <p:cBhvr>
                                        <p:cTn id="95" dur="1000" fill="hold"/>
                                        <p:tgtEl>
                                          <p:spTgt spid="15"/>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0"/>
                                  </p:stCondLst>
                                  <p:childTnLst>
                                    <p:set>
                                      <p:cBhvr>
                                        <p:cTn id="97" dur="1" fill="hold">
                                          <p:stCondLst>
                                            <p:cond delay="0"/>
                                          </p:stCondLst>
                                        </p:cTn>
                                        <p:tgtEl>
                                          <p:spTgt spid="27"/>
                                        </p:tgtEl>
                                        <p:attrNameLst>
                                          <p:attrName>style.visibility</p:attrName>
                                        </p:attrNameLst>
                                      </p:cBhvr>
                                      <p:to>
                                        <p:strVal val="visible"/>
                                      </p:to>
                                    </p:set>
                                    <p:animEffect transition="in" filter="fade">
                                      <p:cBhvr>
                                        <p:cTn id="98" dur="1000"/>
                                        <p:tgtEl>
                                          <p:spTgt spid="27"/>
                                        </p:tgtEl>
                                      </p:cBhvr>
                                    </p:animEffect>
                                    <p:anim calcmode="lin" valueType="num">
                                      <p:cBhvr>
                                        <p:cTn id="99" dur="1000" fill="hold"/>
                                        <p:tgtEl>
                                          <p:spTgt spid="27"/>
                                        </p:tgtEl>
                                        <p:attrNameLst>
                                          <p:attrName>ppt_x</p:attrName>
                                        </p:attrNameLst>
                                      </p:cBhvr>
                                      <p:tavLst>
                                        <p:tav tm="0">
                                          <p:val>
                                            <p:strVal val="#ppt_x"/>
                                          </p:val>
                                        </p:tav>
                                        <p:tav tm="100000">
                                          <p:val>
                                            <p:strVal val="#ppt_x"/>
                                          </p:val>
                                        </p:tav>
                                      </p:tavLst>
                                    </p:anim>
                                    <p:anim calcmode="lin" valueType="num">
                                      <p:cBhvr>
                                        <p:cTn id="100"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20" grpId="0"/>
      <p:bldP spid="13" grpId="0"/>
      <p:bldP spid="21" grpId="0"/>
      <p:bldP spid="2" grpId="0"/>
      <p:bldP spid="22" grpId="0"/>
      <p:bldP spid="11" grpId="0" animBg="1"/>
      <p:bldP spid="8" grpId="0" animBg="1"/>
      <p:bldP spid="9" grpId="0" animBg="1"/>
      <p:bldP spid="10" grpId="0" animBg="1"/>
      <p:bldP spid="15" grpId="0"/>
      <p:bldP spid="23" grpId="0"/>
      <p:bldP spid="6" grpId="0"/>
      <p:bldP spid="3" grpId="0"/>
      <p:bldP spid="5" grpId="0"/>
      <p:bldP spid="2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出自【趣你的PPT】(微信:qunideppt)：最优质的PPT资源库"/>
          <p:cNvPicPr>
            <a:picLocks noChangeAspect="1"/>
          </p:cNvPicPr>
          <p:nvPr/>
        </p:nvPicPr>
        <p:blipFill>
          <a:blip r:embed="rId3" cstate="print">
            <a:extLst>
              <a:ext uri="{28A0092B-C50C-407E-A947-70E740481C1C}">
                <a14:useLocalDpi xmlns:a14="http://schemas.microsoft.com/office/drawing/2010/main" xmlns="" val="0"/>
              </a:ext>
            </a:extLst>
          </a:blip>
          <a:srcRect/>
          <a:stretch/>
        </p:blipFill>
        <p:spPr>
          <a:xfrm>
            <a:off x="8174597" y="2019299"/>
            <a:ext cx="3103004" cy="2188693"/>
          </a:xfrm>
          <a:prstGeom prst="rect">
            <a:avLst/>
          </a:prstGeom>
        </p:spPr>
      </p:pic>
      <p:pic>
        <p:nvPicPr>
          <p:cNvPr id="11" name="出自【趣你的PPT】(微信:qunideppt)：最优质的PPT资源库"/>
          <p:cNvPicPr>
            <a:picLocks noChangeAspect="1"/>
          </p:cNvPicPr>
          <p:nvPr/>
        </p:nvPicPr>
        <p:blipFill>
          <a:blip r:embed="rId4" cstate="print">
            <a:extLst>
              <a:ext uri="{28A0092B-C50C-407E-A947-70E740481C1C}">
                <a14:useLocalDpi xmlns:a14="http://schemas.microsoft.com/office/drawing/2010/main" xmlns="" val="0"/>
              </a:ext>
            </a:extLst>
          </a:blip>
          <a:srcRect/>
          <a:stretch/>
        </p:blipFill>
        <p:spPr>
          <a:xfrm>
            <a:off x="4610100" y="2019300"/>
            <a:ext cx="3098800" cy="2120899"/>
          </a:xfrm>
          <a:prstGeom prst="rect">
            <a:avLst/>
          </a:prstGeom>
        </p:spPr>
      </p:pic>
      <p:pic>
        <p:nvPicPr>
          <p:cNvPr id="10" name="出自【趣你的PPT】(微信:qunideppt)：最优质的PPT资源库"/>
          <p:cNvPicPr>
            <a:picLocks noChangeAspect="1"/>
          </p:cNvPicPr>
          <p:nvPr/>
        </p:nvPicPr>
        <p:blipFill>
          <a:blip r:embed="rId5" cstate="print">
            <a:extLst>
              <a:ext uri="{28A0092B-C50C-407E-A947-70E740481C1C}">
                <a14:useLocalDpi xmlns:a14="http://schemas.microsoft.com/office/drawing/2010/main" xmlns="" val="0"/>
              </a:ext>
            </a:extLst>
          </a:blip>
          <a:srcRect/>
          <a:stretch/>
        </p:blipFill>
        <p:spPr>
          <a:xfrm>
            <a:off x="1054100" y="2044701"/>
            <a:ext cx="3086100" cy="2120900"/>
          </a:xfrm>
          <a:prstGeom prst="rect">
            <a:avLst/>
          </a:prstGeom>
        </p:spPr>
      </p:pic>
      <p:sp>
        <p:nvSpPr>
          <p:cNvPr id="5" name="出自【趣你的PPT】(微信:qunideppt)：最优质的PPT资源库"/>
          <p:cNvSpPr/>
          <p:nvPr/>
        </p:nvSpPr>
        <p:spPr>
          <a:xfrm>
            <a:off x="1045241" y="3881120"/>
            <a:ext cx="3107373" cy="1615440"/>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prstClr val="white"/>
              </a:solidFill>
              <a:cs typeface="+mn-ea"/>
              <a:sym typeface="+mn-lt"/>
            </a:endParaRPr>
          </a:p>
        </p:txBody>
      </p:sp>
      <p:sp>
        <p:nvSpPr>
          <p:cNvPr id="8" name="出自【趣你的PPT】(微信:qunideppt)：最优质的PPT资源库"/>
          <p:cNvSpPr/>
          <p:nvPr/>
        </p:nvSpPr>
        <p:spPr>
          <a:xfrm>
            <a:off x="4607617" y="3881120"/>
            <a:ext cx="3107373" cy="1615440"/>
          </a:xfrm>
          <a:prstGeom prst="rect">
            <a:avLst/>
          </a:prstGeom>
          <a:solidFill>
            <a:srgbClr val="6BCB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9" name="出自【趣你的PPT】(微信:qunideppt)：最优质的PPT资源库"/>
          <p:cNvSpPr/>
          <p:nvPr/>
        </p:nvSpPr>
        <p:spPr>
          <a:xfrm>
            <a:off x="8169993" y="3881120"/>
            <a:ext cx="3107373" cy="1615440"/>
          </a:xfrm>
          <a:prstGeom prst="rect">
            <a:avLst/>
          </a:prstGeom>
          <a:solidFill>
            <a:srgbClr val="FDCB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FFFF"/>
              </a:solidFill>
              <a:cs typeface="+mn-ea"/>
              <a:sym typeface="+mn-lt"/>
            </a:endParaRPr>
          </a:p>
        </p:txBody>
      </p:sp>
      <p:sp>
        <p:nvSpPr>
          <p:cNvPr id="13" name="矩形 12"/>
          <p:cNvSpPr/>
          <p:nvPr/>
        </p:nvSpPr>
        <p:spPr>
          <a:xfrm>
            <a:off x="1698135" y="4365649"/>
            <a:ext cx="1868843" cy="867930"/>
          </a:xfrm>
          <a:prstGeom prst="rect">
            <a:avLst/>
          </a:prstGeom>
        </p:spPr>
        <p:txBody>
          <a:bodyPr wrap="square">
            <a:spAutoFit/>
          </a:bodyPr>
          <a:lstStyle/>
          <a:p>
            <a:pPr algn="ctr" defTabSz="866284">
              <a:lnSpc>
                <a:spcPct val="120000"/>
              </a:lnSpc>
              <a:defRPr/>
            </a:pPr>
            <a:r>
              <a:rPr lang="zh-CN" altLang="en-US" sz="1400" dirty="0">
                <a:solidFill>
                  <a:schemeClr val="bg1"/>
                </a:solidFill>
                <a:cs typeface="+mn-ea"/>
                <a:sym typeface="+mn-lt"/>
              </a:rPr>
              <a:t>输入替换内容请输入内容输入替换内容请输入内容</a:t>
            </a:r>
          </a:p>
        </p:txBody>
      </p:sp>
      <p:sp>
        <p:nvSpPr>
          <p:cNvPr id="15" name="矩形 14"/>
          <p:cNvSpPr/>
          <p:nvPr/>
        </p:nvSpPr>
        <p:spPr>
          <a:xfrm>
            <a:off x="5281090" y="4365649"/>
            <a:ext cx="1868843" cy="867930"/>
          </a:xfrm>
          <a:prstGeom prst="rect">
            <a:avLst/>
          </a:prstGeom>
        </p:spPr>
        <p:txBody>
          <a:bodyPr wrap="square">
            <a:spAutoFit/>
          </a:bodyPr>
          <a:lstStyle/>
          <a:p>
            <a:pPr algn="ctr" defTabSz="866284">
              <a:lnSpc>
                <a:spcPct val="120000"/>
              </a:lnSpc>
              <a:defRPr/>
            </a:pPr>
            <a:r>
              <a:rPr lang="zh-CN" altLang="en-US" sz="1400" dirty="0">
                <a:solidFill>
                  <a:schemeClr val="bg1"/>
                </a:solidFill>
                <a:cs typeface="+mn-ea"/>
                <a:sym typeface="+mn-lt"/>
              </a:rPr>
              <a:t>输入替换内容请输入内容输入替换内容请输入内容</a:t>
            </a:r>
          </a:p>
        </p:txBody>
      </p:sp>
      <p:sp>
        <p:nvSpPr>
          <p:cNvPr id="17" name="矩形 16"/>
          <p:cNvSpPr/>
          <p:nvPr/>
        </p:nvSpPr>
        <p:spPr>
          <a:xfrm>
            <a:off x="8798731" y="4365649"/>
            <a:ext cx="1868843" cy="867930"/>
          </a:xfrm>
          <a:prstGeom prst="rect">
            <a:avLst/>
          </a:prstGeom>
        </p:spPr>
        <p:txBody>
          <a:bodyPr wrap="square">
            <a:spAutoFit/>
          </a:bodyPr>
          <a:lstStyle/>
          <a:p>
            <a:pPr algn="ctr" defTabSz="866284">
              <a:lnSpc>
                <a:spcPct val="120000"/>
              </a:lnSpc>
              <a:defRPr/>
            </a:pPr>
            <a:r>
              <a:rPr lang="zh-CN" altLang="en-US" sz="1400" dirty="0">
                <a:solidFill>
                  <a:schemeClr val="bg1"/>
                </a:solidFill>
                <a:cs typeface="+mn-ea"/>
                <a:sym typeface="+mn-lt"/>
              </a:rPr>
              <a:t>输入替换内容请输入内容输入替换内容请输入内容</a:t>
            </a:r>
          </a:p>
        </p:txBody>
      </p:sp>
    </p:spTree>
    <p:extLst>
      <p:ext uri="{BB962C8B-B14F-4D97-AF65-F5344CB8AC3E}">
        <p14:creationId xmlns:p14="http://schemas.microsoft.com/office/powerpoint/2010/main" xmlns="" val="2068343266"/>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1000"/>
                                        <p:tgtEl>
                                          <p:spTgt spid="10"/>
                                        </p:tgtEl>
                                      </p:cBhvr>
                                    </p:animEffect>
                                    <p:anim calcmode="lin" valueType="num">
                                      <p:cBhvr>
                                        <p:cTn id="13" dur="1000" fill="hold"/>
                                        <p:tgtEl>
                                          <p:spTgt spid="10"/>
                                        </p:tgtEl>
                                        <p:attrNameLst>
                                          <p:attrName>ppt_x</p:attrName>
                                        </p:attrNameLst>
                                      </p:cBhvr>
                                      <p:tavLst>
                                        <p:tav tm="0">
                                          <p:val>
                                            <p:strVal val="#ppt_x"/>
                                          </p:val>
                                        </p:tav>
                                        <p:tav tm="100000">
                                          <p:val>
                                            <p:strVal val="#ppt_x"/>
                                          </p:val>
                                        </p:tav>
                                      </p:tavLst>
                                    </p:anim>
                                    <p:anim calcmode="lin" valueType="num">
                                      <p:cBhvr>
                                        <p:cTn id="14" dur="1000" fill="hold"/>
                                        <p:tgtEl>
                                          <p:spTgt spid="10"/>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1000"/>
                                        <p:tgtEl>
                                          <p:spTgt spid="13"/>
                                        </p:tgtEl>
                                      </p:cBhvr>
                                    </p:animEffect>
                                    <p:anim calcmode="lin" valueType="num">
                                      <p:cBhvr>
                                        <p:cTn id="18" dur="1000" fill="hold"/>
                                        <p:tgtEl>
                                          <p:spTgt spid="13"/>
                                        </p:tgtEl>
                                        <p:attrNameLst>
                                          <p:attrName>ppt_x</p:attrName>
                                        </p:attrNameLst>
                                      </p:cBhvr>
                                      <p:tavLst>
                                        <p:tav tm="0">
                                          <p:val>
                                            <p:strVal val="#ppt_x"/>
                                          </p:val>
                                        </p:tav>
                                        <p:tav tm="100000">
                                          <p:val>
                                            <p:strVal val="#ppt_x"/>
                                          </p:val>
                                        </p:tav>
                                      </p:tavLst>
                                    </p:anim>
                                    <p:anim calcmode="lin" valueType="num">
                                      <p:cBhvr>
                                        <p:cTn id="19"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1000"/>
                                        <p:tgtEl>
                                          <p:spTgt spid="15"/>
                                        </p:tgtEl>
                                      </p:cBhvr>
                                    </p:animEffect>
                                    <p:anim calcmode="lin" valueType="num">
                                      <p:cBhvr>
                                        <p:cTn id="35" dur="1000" fill="hold"/>
                                        <p:tgtEl>
                                          <p:spTgt spid="15"/>
                                        </p:tgtEl>
                                        <p:attrNameLst>
                                          <p:attrName>ppt_x</p:attrName>
                                        </p:attrNameLst>
                                      </p:cBhvr>
                                      <p:tavLst>
                                        <p:tav tm="0">
                                          <p:val>
                                            <p:strVal val="#ppt_x"/>
                                          </p:val>
                                        </p:tav>
                                        <p:tav tm="100000">
                                          <p:val>
                                            <p:strVal val="#ppt_x"/>
                                          </p:val>
                                        </p:tav>
                                      </p:tavLst>
                                    </p:anim>
                                    <p:anim calcmode="lin" valueType="num">
                                      <p:cBhvr>
                                        <p:cTn id="3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1000"/>
                                        <p:tgtEl>
                                          <p:spTgt spid="9"/>
                                        </p:tgtEl>
                                      </p:cBhvr>
                                    </p:animEffect>
                                    <p:anim calcmode="lin" valueType="num">
                                      <p:cBhvr>
                                        <p:cTn id="42" dur="1000" fill="hold"/>
                                        <p:tgtEl>
                                          <p:spTgt spid="9"/>
                                        </p:tgtEl>
                                        <p:attrNameLst>
                                          <p:attrName>ppt_x</p:attrName>
                                        </p:attrNameLst>
                                      </p:cBhvr>
                                      <p:tavLst>
                                        <p:tav tm="0">
                                          <p:val>
                                            <p:strVal val="#ppt_x"/>
                                          </p:val>
                                        </p:tav>
                                        <p:tav tm="100000">
                                          <p:val>
                                            <p:strVal val="#ppt_x"/>
                                          </p:val>
                                        </p:tav>
                                      </p:tavLst>
                                    </p:anim>
                                    <p:anim calcmode="lin" valueType="num">
                                      <p:cBhvr>
                                        <p:cTn id="43" dur="1000" fill="hold"/>
                                        <p:tgtEl>
                                          <p:spTgt spid="9"/>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fade">
                                      <p:cBhvr>
                                        <p:cTn id="46" dur="1000"/>
                                        <p:tgtEl>
                                          <p:spTgt spid="12"/>
                                        </p:tgtEl>
                                      </p:cBhvr>
                                    </p:animEffect>
                                    <p:anim calcmode="lin" valueType="num">
                                      <p:cBhvr>
                                        <p:cTn id="47" dur="1000" fill="hold"/>
                                        <p:tgtEl>
                                          <p:spTgt spid="12"/>
                                        </p:tgtEl>
                                        <p:attrNameLst>
                                          <p:attrName>ppt_x</p:attrName>
                                        </p:attrNameLst>
                                      </p:cBhvr>
                                      <p:tavLst>
                                        <p:tav tm="0">
                                          <p:val>
                                            <p:strVal val="#ppt_x"/>
                                          </p:val>
                                        </p:tav>
                                        <p:tav tm="100000">
                                          <p:val>
                                            <p:strVal val="#ppt_x"/>
                                          </p:val>
                                        </p:tav>
                                      </p:tavLst>
                                    </p:anim>
                                    <p:anim calcmode="lin" valueType="num">
                                      <p:cBhvr>
                                        <p:cTn id="48" dur="1000" fill="hold"/>
                                        <p:tgtEl>
                                          <p:spTgt spid="12"/>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fade">
                                      <p:cBhvr>
                                        <p:cTn id="51" dur="1000"/>
                                        <p:tgtEl>
                                          <p:spTgt spid="17"/>
                                        </p:tgtEl>
                                      </p:cBhvr>
                                    </p:animEffect>
                                    <p:anim calcmode="lin" valueType="num">
                                      <p:cBhvr>
                                        <p:cTn id="52" dur="1000" fill="hold"/>
                                        <p:tgtEl>
                                          <p:spTgt spid="17"/>
                                        </p:tgtEl>
                                        <p:attrNameLst>
                                          <p:attrName>ppt_x</p:attrName>
                                        </p:attrNameLst>
                                      </p:cBhvr>
                                      <p:tavLst>
                                        <p:tav tm="0">
                                          <p:val>
                                            <p:strVal val="#ppt_x"/>
                                          </p:val>
                                        </p:tav>
                                        <p:tav tm="100000">
                                          <p:val>
                                            <p:strVal val="#ppt_x"/>
                                          </p:val>
                                        </p:tav>
                                      </p:tavLst>
                                    </p:anim>
                                    <p:anim calcmode="lin" valueType="num">
                                      <p:cBhvr>
                                        <p:cTn id="53"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8" grpId="0" animBg="1"/>
      <p:bldP spid="9" grpId="0" animBg="1"/>
      <p:bldP spid="13" grpId="0"/>
      <p:bldP spid="15"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descr="图片包含 游戏机&#10;&#10;描述已自动生成">
            <a:extLst>
              <a:ext uri="{FF2B5EF4-FFF2-40B4-BE49-F238E27FC236}">
                <a16:creationId xmlns="" xmlns:a16="http://schemas.microsoft.com/office/drawing/2014/main" id="{E20C9B29-8B64-4098-852B-34525F382005}"/>
              </a:ext>
            </a:extLst>
          </p:cNvPr>
          <p:cNvPicPr>
            <a:picLocks noChangeAspect="1"/>
          </p:cNvPicPr>
          <p:nvPr/>
        </p:nvPicPr>
        <p:blipFill rotWithShape="1">
          <a:blip r:embed="rId3" cstate="print">
            <a:extLst>
              <a:ext uri="{28A0092B-C50C-407E-A947-70E740481C1C}">
                <a14:useLocalDpi xmlns:a14="http://schemas.microsoft.com/office/drawing/2010/main" xmlns="" val="0"/>
              </a:ext>
            </a:extLst>
          </a:blip>
          <a:srcRect b="1085"/>
          <a:stretch/>
        </p:blipFill>
        <p:spPr>
          <a:xfrm>
            <a:off x="0" y="0"/>
            <a:ext cx="12192000" cy="6946900"/>
          </a:xfrm>
          <a:prstGeom prst="rect">
            <a:avLst/>
          </a:prstGeom>
          <a:ln>
            <a:noFill/>
          </a:ln>
        </p:spPr>
      </p:pic>
      <p:sp>
        <p:nvSpPr>
          <p:cNvPr id="39" name="矩形 38">
            <a:extLst>
              <a:ext uri="{FF2B5EF4-FFF2-40B4-BE49-F238E27FC236}">
                <a16:creationId xmlns="" xmlns:a16="http://schemas.microsoft.com/office/drawing/2014/main" id="{B7B4A37A-4E76-42B2-9039-A654A7B8405E}"/>
              </a:ext>
            </a:extLst>
          </p:cNvPr>
          <p:cNvSpPr/>
          <p:nvPr/>
        </p:nvSpPr>
        <p:spPr>
          <a:xfrm>
            <a:off x="1193800" y="972853"/>
            <a:ext cx="9804400" cy="5229794"/>
          </a:xfrm>
          <a:prstGeom prst="rect">
            <a:avLst/>
          </a:prstGeom>
          <a:solidFill>
            <a:schemeClr val="bg1">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prstClr val="white"/>
              </a:solidFill>
              <a:effectLst/>
              <a:uLnTx/>
              <a:uFillTx/>
              <a:cs typeface="+mn-ea"/>
              <a:sym typeface="+mn-lt"/>
            </a:endParaRPr>
          </a:p>
        </p:txBody>
      </p:sp>
      <p:grpSp>
        <p:nvGrpSpPr>
          <p:cNvPr id="25" name="组合 24">
            <a:extLst>
              <a:ext uri="{FF2B5EF4-FFF2-40B4-BE49-F238E27FC236}">
                <a16:creationId xmlns="" xmlns:a16="http://schemas.microsoft.com/office/drawing/2014/main" id="{0C11E8BF-F21B-4223-81B4-CB4C4E745FC2}"/>
              </a:ext>
            </a:extLst>
          </p:cNvPr>
          <p:cNvGrpSpPr/>
          <p:nvPr/>
        </p:nvGrpSpPr>
        <p:grpSpPr>
          <a:xfrm>
            <a:off x="3429430" y="2219513"/>
            <a:ext cx="5419797" cy="2807852"/>
            <a:chOff x="2568164" y="1633294"/>
            <a:chExt cx="7010803" cy="3746195"/>
          </a:xfrm>
        </p:grpSpPr>
        <p:grpSp>
          <p:nvGrpSpPr>
            <p:cNvPr id="26" name="组合 25">
              <a:extLst>
                <a:ext uri="{FF2B5EF4-FFF2-40B4-BE49-F238E27FC236}">
                  <a16:creationId xmlns="" xmlns:a16="http://schemas.microsoft.com/office/drawing/2014/main" id="{29B29769-B997-43DC-B237-5CCB73535225}"/>
                </a:ext>
              </a:extLst>
            </p:cNvPr>
            <p:cNvGrpSpPr/>
            <p:nvPr/>
          </p:nvGrpSpPr>
          <p:grpSpPr>
            <a:xfrm>
              <a:off x="2576813" y="1633294"/>
              <a:ext cx="955574" cy="845574"/>
              <a:chOff x="1179357" y="1622322"/>
              <a:chExt cx="1533364" cy="1356852"/>
            </a:xfrm>
          </p:grpSpPr>
          <p:cxnSp>
            <p:nvCxnSpPr>
              <p:cNvPr id="36" name="直接连接符 35">
                <a:extLst>
                  <a:ext uri="{FF2B5EF4-FFF2-40B4-BE49-F238E27FC236}">
                    <a16:creationId xmlns="" xmlns:a16="http://schemas.microsoft.com/office/drawing/2014/main" id="{6FB909FD-36A6-47D4-A5CA-107C3FF085DD}"/>
                  </a:ext>
                </a:extLst>
              </p:cNvPr>
              <p:cNvCxnSpPr/>
              <p:nvPr/>
            </p:nvCxnSpPr>
            <p:spPr>
              <a:xfrm>
                <a:off x="1238865" y="1622322"/>
                <a:ext cx="0" cy="1356852"/>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7" name="直接连接符 36">
                <a:extLst>
                  <a:ext uri="{FF2B5EF4-FFF2-40B4-BE49-F238E27FC236}">
                    <a16:creationId xmlns="" xmlns:a16="http://schemas.microsoft.com/office/drawing/2014/main" id="{4DBB7A11-EFBD-4CC9-A636-3E0D36B99E3F}"/>
                  </a:ext>
                </a:extLst>
              </p:cNvPr>
              <p:cNvCxnSpPr/>
              <p:nvPr/>
            </p:nvCxnSpPr>
            <p:spPr>
              <a:xfrm>
                <a:off x="1179357" y="1622322"/>
                <a:ext cx="153336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7" name="组合 26">
              <a:extLst>
                <a:ext uri="{FF2B5EF4-FFF2-40B4-BE49-F238E27FC236}">
                  <a16:creationId xmlns="" xmlns:a16="http://schemas.microsoft.com/office/drawing/2014/main" id="{85082878-00C6-4547-979E-72A6A401D8B6}"/>
                </a:ext>
              </a:extLst>
            </p:cNvPr>
            <p:cNvGrpSpPr/>
            <p:nvPr/>
          </p:nvGrpSpPr>
          <p:grpSpPr>
            <a:xfrm flipH="1">
              <a:off x="8623395" y="1633294"/>
              <a:ext cx="955572" cy="845574"/>
              <a:chOff x="2067528" y="1463305"/>
              <a:chExt cx="955574" cy="845574"/>
            </a:xfrm>
          </p:grpSpPr>
          <p:cxnSp>
            <p:nvCxnSpPr>
              <p:cNvPr id="34" name="直接连接符 33">
                <a:extLst>
                  <a:ext uri="{FF2B5EF4-FFF2-40B4-BE49-F238E27FC236}">
                    <a16:creationId xmlns="" xmlns:a16="http://schemas.microsoft.com/office/drawing/2014/main" id="{C6D7E1B4-A0B3-46BD-8252-E718EB62031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5" name="直接连接符 34">
                <a:extLst>
                  <a:ext uri="{FF2B5EF4-FFF2-40B4-BE49-F238E27FC236}">
                    <a16:creationId xmlns="" xmlns:a16="http://schemas.microsoft.com/office/drawing/2014/main" id="{07D4C401-FBC8-4BC2-A27C-D7160B343240}"/>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8" name="组合 27">
              <a:extLst>
                <a:ext uri="{FF2B5EF4-FFF2-40B4-BE49-F238E27FC236}">
                  <a16:creationId xmlns="" xmlns:a16="http://schemas.microsoft.com/office/drawing/2014/main" id="{9D0D85BE-3451-455F-B838-671B8742F8ED}"/>
                </a:ext>
              </a:extLst>
            </p:cNvPr>
            <p:cNvGrpSpPr/>
            <p:nvPr/>
          </p:nvGrpSpPr>
          <p:grpSpPr>
            <a:xfrm flipH="1" flipV="1">
              <a:off x="8623395" y="4456159"/>
              <a:ext cx="955572" cy="923330"/>
              <a:chOff x="2067528" y="1463305"/>
              <a:chExt cx="955574" cy="845574"/>
            </a:xfrm>
          </p:grpSpPr>
          <p:cxnSp>
            <p:nvCxnSpPr>
              <p:cNvPr id="32" name="直接连接符 31">
                <a:extLst>
                  <a:ext uri="{FF2B5EF4-FFF2-40B4-BE49-F238E27FC236}">
                    <a16:creationId xmlns="" xmlns:a16="http://schemas.microsoft.com/office/drawing/2014/main" id="{CDFA1D39-A8ED-4AA5-8628-38B022A49D7F}"/>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3" name="直接连接符 32">
                <a:extLst>
                  <a:ext uri="{FF2B5EF4-FFF2-40B4-BE49-F238E27FC236}">
                    <a16:creationId xmlns="" xmlns:a16="http://schemas.microsoft.com/office/drawing/2014/main" id="{882EAB19-37C3-4629-8512-CF59C838066A}"/>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nvGrpSpPr>
            <p:cNvPr id="29" name="组合 28">
              <a:extLst>
                <a:ext uri="{FF2B5EF4-FFF2-40B4-BE49-F238E27FC236}">
                  <a16:creationId xmlns="" xmlns:a16="http://schemas.microsoft.com/office/drawing/2014/main" id="{EBA1CD71-168B-4684-9D33-D95644D278E1}"/>
                </a:ext>
              </a:extLst>
            </p:cNvPr>
            <p:cNvGrpSpPr/>
            <p:nvPr/>
          </p:nvGrpSpPr>
          <p:grpSpPr>
            <a:xfrm flipV="1">
              <a:off x="2568164" y="4456159"/>
              <a:ext cx="922206" cy="923330"/>
              <a:chOff x="2067528" y="1463305"/>
              <a:chExt cx="955574" cy="845574"/>
            </a:xfrm>
          </p:grpSpPr>
          <p:cxnSp>
            <p:nvCxnSpPr>
              <p:cNvPr id="30" name="直接连接符 29">
                <a:extLst>
                  <a:ext uri="{FF2B5EF4-FFF2-40B4-BE49-F238E27FC236}">
                    <a16:creationId xmlns="" xmlns:a16="http://schemas.microsoft.com/office/drawing/2014/main" id="{66C7449D-CE91-4B52-A2DE-1223C3C4FD84}"/>
                  </a:ext>
                </a:extLst>
              </p:cNvPr>
              <p:cNvCxnSpPr/>
              <p:nvPr/>
            </p:nvCxnSpPr>
            <p:spPr>
              <a:xfrm>
                <a:off x="2104613" y="1463305"/>
                <a:ext cx="0" cy="845574"/>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cxnSp>
            <p:nvCxnSpPr>
              <p:cNvPr id="31" name="直接连接符 30">
                <a:extLst>
                  <a:ext uri="{FF2B5EF4-FFF2-40B4-BE49-F238E27FC236}">
                    <a16:creationId xmlns="" xmlns:a16="http://schemas.microsoft.com/office/drawing/2014/main" id="{2D7C09C7-41FF-4FE2-B502-5E4ED36FC64B}"/>
                  </a:ext>
                </a:extLst>
              </p:cNvPr>
              <p:cNvCxnSpPr/>
              <p:nvPr/>
            </p:nvCxnSpPr>
            <p:spPr>
              <a:xfrm>
                <a:off x="2067528" y="1463305"/>
                <a:ext cx="955574" cy="0"/>
              </a:xfrm>
              <a:prstGeom prst="line">
                <a:avLst/>
              </a:prstGeom>
              <a:ln w="114300">
                <a:solidFill>
                  <a:srgbClr val="FDCB2A"/>
                </a:solidFill>
              </a:ln>
            </p:spPr>
            <p:style>
              <a:lnRef idx="1">
                <a:schemeClr val="accent1"/>
              </a:lnRef>
              <a:fillRef idx="0">
                <a:schemeClr val="accent1"/>
              </a:fillRef>
              <a:effectRef idx="0">
                <a:schemeClr val="accent1"/>
              </a:effectRef>
              <a:fontRef idx="minor">
                <a:schemeClr val="tx1"/>
              </a:fontRef>
            </p:style>
          </p:cxnSp>
        </p:grpSp>
      </p:grpSp>
      <p:sp>
        <p:nvSpPr>
          <p:cNvPr id="20" name="矩形 19">
            <a:extLst>
              <a:ext uri="{FF2B5EF4-FFF2-40B4-BE49-F238E27FC236}">
                <a16:creationId xmlns="" xmlns:a16="http://schemas.microsoft.com/office/drawing/2014/main" id="{2B6F983F-8B6A-4CBB-B166-FD514D06CE9C}"/>
              </a:ext>
            </a:extLst>
          </p:cNvPr>
          <p:cNvSpPr/>
          <p:nvPr/>
        </p:nvSpPr>
        <p:spPr>
          <a:xfrm>
            <a:off x="3363606" y="3153945"/>
            <a:ext cx="5454717" cy="1107996"/>
          </a:xfrm>
          <a:prstGeom prst="rect">
            <a:avLst/>
          </a:prstGeom>
        </p:spPr>
        <p:txBody>
          <a:bodyPr wrap="square">
            <a:spAutoFit/>
          </a:bodyPr>
          <a:lstStyle/>
          <a:p>
            <a:pPr marL="0" marR="0" lvl="0" indent="0" algn="dist" defTabSz="914400" rtl="0" eaLnBrk="1" fontAlgn="ctr" latinLnBrk="0" hangingPunct="1">
              <a:lnSpc>
                <a:spcPct val="100000"/>
              </a:lnSpc>
              <a:spcBef>
                <a:spcPts val="0"/>
              </a:spcBef>
              <a:spcAft>
                <a:spcPts val="0"/>
              </a:spcAft>
              <a:buClrTx/>
              <a:buSzTx/>
              <a:buFontTx/>
              <a:buNone/>
              <a:tabLst/>
              <a:defRPr/>
            </a:pPr>
            <a:r>
              <a:rPr kumimoji="0" lang="zh-CN" altLang="en-US" sz="66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rPr>
              <a:t>点击输入标题</a:t>
            </a:r>
            <a:endParaRPr kumimoji="0" lang="en-US" altLang="zh-CN" sz="6600" b="0" i="0" u="none" strike="noStrike" kern="1200" cap="none" spc="0" normalizeH="0" baseline="0" noProof="0" dirty="0">
              <a:ln>
                <a:noFill/>
              </a:ln>
              <a:gradFill>
                <a:gsLst>
                  <a:gs pos="0">
                    <a:srgbClr val="FFF16A"/>
                  </a:gs>
                  <a:gs pos="83000">
                    <a:srgbClr val="FDCB2A"/>
                  </a:gs>
                  <a:gs pos="100000">
                    <a:srgbClr val="FDCB2A"/>
                  </a:gs>
                </a:gsLst>
                <a:lin ang="2700000" scaled="1"/>
              </a:gradFill>
              <a:effectLst>
                <a:outerShdw blurRad="50800" dist="38100" dir="2700000" algn="tl" rotWithShape="0">
                  <a:prstClr val="black">
                    <a:alpha val="40000"/>
                  </a:prstClr>
                </a:outerShdw>
              </a:effectLst>
              <a:uLnTx/>
              <a:uFillTx/>
              <a:cs typeface="+mn-ea"/>
              <a:sym typeface="+mn-lt"/>
            </a:endParaRPr>
          </a:p>
        </p:txBody>
      </p:sp>
      <p:sp>
        <p:nvSpPr>
          <p:cNvPr id="22" name="矩形 21">
            <a:extLst>
              <a:ext uri="{FF2B5EF4-FFF2-40B4-BE49-F238E27FC236}">
                <a16:creationId xmlns="" xmlns:a16="http://schemas.microsoft.com/office/drawing/2014/main" id="{199E35DA-9CA9-4008-AD65-A45C05E04C70}"/>
              </a:ext>
            </a:extLst>
          </p:cNvPr>
          <p:cNvSpPr/>
          <p:nvPr/>
        </p:nvSpPr>
        <p:spPr>
          <a:xfrm flipH="1">
            <a:off x="3696681" y="4220456"/>
            <a:ext cx="4908699" cy="501856"/>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314" b="0" i="0" u="none" strike="noStrike" kern="1200" cap="none" spc="0" normalizeH="0" baseline="0" noProof="1">
                <a:ln>
                  <a:noFill/>
                </a:ln>
                <a:solidFill>
                  <a:srgbClr val="FDCB2A"/>
                </a:solidFill>
                <a:effectLst/>
                <a:uLnTx/>
                <a:uFillTx/>
                <a:cs typeface="+mn-ea"/>
                <a:sym typeface="+mn-lt"/>
              </a:rPr>
              <a:t>Lorem ipsum dolor sit er elit lamet, consectetaur cillium adipisicing pecu, sed do ut labore et dolore</a:t>
            </a:r>
            <a:endParaRPr kumimoji="0" lang="zh-CN" altLang="en-US" sz="1314" b="0" i="0" u="none" strike="noStrike" kern="1200" cap="none" spc="0" normalizeH="0" baseline="0" noProof="0" dirty="0">
              <a:ln>
                <a:noFill/>
              </a:ln>
              <a:solidFill>
                <a:srgbClr val="FDCB2A"/>
              </a:solidFill>
              <a:effectLst/>
              <a:uLnTx/>
              <a:uFillTx/>
              <a:cs typeface="+mn-ea"/>
              <a:sym typeface="+mn-lt"/>
            </a:endParaRPr>
          </a:p>
        </p:txBody>
      </p:sp>
      <p:sp>
        <p:nvSpPr>
          <p:cNvPr id="38" name="矩形 37">
            <a:extLst>
              <a:ext uri="{FF2B5EF4-FFF2-40B4-BE49-F238E27FC236}">
                <a16:creationId xmlns="" xmlns:a16="http://schemas.microsoft.com/office/drawing/2014/main" id="{EB074507-A918-4C2F-B04B-D898B53F6708}"/>
              </a:ext>
            </a:extLst>
          </p:cNvPr>
          <p:cNvSpPr/>
          <p:nvPr/>
        </p:nvSpPr>
        <p:spPr>
          <a:xfrm>
            <a:off x="4452998" y="2433534"/>
            <a:ext cx="3322099" cy="769441"/>
          </a:xfrm>
          <a:prstGeom prst="rect">
            <a:avLst/>
          </a:prstGeom>
        </p:spPr>
        <p:txBody>
          <a:bodyPr wrap="square">
            <a:spAutoFit/>
          </a:bodyPr>
          <a:lstStyle/>
          <a:p>
            <a:pPr marL="0" marR="0" lvl="0" indent="0" algn="dist" defTabSz="914400" rtl="0" eaLnBrk="1" fontAlgn="ctr" latinLnBrk="0" hangingPunct="1">
              <a:lnSpc>
                <a:spcPct val="100000"/>
              </a:lnSpc>
              <a:spcBef>
                <a:spcPts val="0"/>
              </a:spcBef>
              <a:spcAft>
                <a:spcPts val="0"/>
              </a:spcAft>
              <a:buClrTx/>
              <a:buSzTx/>
              <a:buFontTx/>
              <a:buNone/>
              <a:tabLst/>
              <a:defRPr/>
            </a:pPr>
            <a:r>
              <a:rPr kumimoji="0" lang="en-US" altLang="zh-CN" sz="4400" b="0" i="0" u="none" strike="noStrike" kern="1200" cap="none" spc="0" normalizeH="0" baseline="0" noProof="0" dirty="0">
                <a:ln>
                  <a:noFill/>
                </a:ln>
                <a:solidFill>
                  <a:srgbClr val="FDCB2A"/>
                </a:solidFill>
                <a:effectLst>
                  <a:outerShdw blurRad="50800" dist="38100" dir="2700000" algn="tl" rotWithShape="0">
                    <a:prstClr val="black">
                      <a:alpha val="40000"/>
                    </a:prstClr>
                  </a:outerShdw>
                </a:effectLst>
                <a:uLnTx/>
                <a:uFillTx/>
                <a:cs typeface="+mn-ea"/>
                <a:sym typeface="+mn-lt"/>
              </a:rPr>
              <a:t>PRAT TWO</a:t>
            </a:r>
          </a:p>
        </p:txBody>
      </p:sp>
    </p:spTree>
    <p:extLst>
      <p:ext uri="{BB962C8B-B14F-4D97-AF65-F5344CB8AC3E}">
        <p14:creationId xmlns:p14="http://schemas.microsoft.com/office/powerpoint/2010/main" xmlns="" val="1169249393"/>
      </p:ext>
    </p:extLst>
  </p:cSld>
  <p:clrMapOvr>
    <a:masterClrMapping/>
  </p:clrMapOvr>
  <mc:AlternateContent xmlns:mc="http://schemas.openxmlformats.org/markup-compatibility/2006">
    <mc:Choice xmlns:p14="http://schemas.microsoft.com/office/powerpoint/2010/main" xmlns="" Requires="p14">
      <p:transition spd="slow" p14:dur="1500" advClick="0" advTm="0">
        <p:pull/>
      </p:transition>
    </mc:Choice>
    <mc:Fallback>
      <p:transition spd="slow" advClick="0" advTm="0">
        <p:pull/>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heel(1)">
                                      <p:cBhvr>
                                        <p:cTn id="7" dur="20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8"/>
                                        </p:tgtEl>
                                        <p:attrNameLst>
                                          <p:attrName>style.visibility</p:attrName>
                                        </p:attrNameLst>
                                      </p:cBhvr>
                                      <p:to>
                                        <p:strVal val="visible"/>
                                      </p:to>
                                    </p:set>
                                    <p:anim calcmode="lin" valueType="num">
                                      <p:cBhvr additive="base">
                                        <p:cTn id="12" dur="500"/>
                                        <p:tgtEl>
                                          <p:spTgt spid="38"/>
                                        </p:tgtEl>
                                        <p:attrNameLst>
                                          <p:attrName>ppt_y</p:attrName>
                                        </p:attrNameLst>
                                      </p:cBhvr>
                                      <p:tavLst>
                                        <p:tav tm="0">
                                          <p:val>
                                            <p:strVal val="#ppt_y+#ppt_h*1.125000"/>
                                          </p:val>
                                        </p:tav>
                                        <p:tav tm="100000">
                                          <p:val>
                                            <p:strVal val="#ppt_y"/>
                                          </p:val>
                                        </p:tav>
                                      </p:tavLst>
                                    </p:anim>
                                    <p:animEffect transition="in" filter="wipe(up)">
                                      <p:cBhvr>
                                        <p:cTn id="13" dur="500"/>
                                        <p:tgtEl>
                                          <p:spTgt spid="38"/>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500"/>
                                        <p:tgtEl>
                                          <p:spTgt spid="20"/>
                                        </p:tgtEl>
                                        <p:attrNameLst>
                                          <p:attrName>ppt_y</p:attrName>
                                        </p:attrNameLst>
                                      </p:cBhvr>
                                      <p:tavLst>
                                        <p:tav tm="0">
                                          <p:val>
                                            <p:strVal val="#ppt_y+#ppt_h*1.125000"/>
                                          </p:val>
                                        </p:tav>
                                        <p:tav tm="100000">
                                          <p:val>
                                            <p:strVal val="#ppt_y"/>
                                          </p:val>
                                        </p:tav>
                                      </p:tavLst>
                                    </p:anim>
                                    <p:animEffect transition="in" filter="wipe(up)">
                                      <p:cBhvr>
                                        <p:cTn id="19" dur="500"/>
                                        <p:tgtEl>
                                          <p:spTgt spid="20"/>
                                        </p:tgtEl>
                                      </p:cBhvr>
                                    </p:animEffect>
                                  </p:childTnLst>
                                </p:cTn>
                              </p:par>
                            </p:childTnLst>
                          </p:cTn>
                        </p:par>
                        <p:par>
                          <p:cTn id="20" fill="hold">
                            <p:stCondLst>
                              <p:cond delay="500"/>
                            </p:stCondLst>
                            <p:childTnLst>
                              <p:par>
                                <p:cTn id="21" presetID="12" presetClass="entr" presetSubtype="4" fill="hold" grpId="0" nodeType="afterEffect">
                                  <p:stCondLst>
                                    <p:cond delay="0"/>
                                  </p:stCondLst>
                                  <p:childTnLst>
                                    <p:set>
                                      <p:cBhvr>
                                        <p:cTn id="22" dur="1" fill="hold">
                                          <p:stCondLst>
                                            <p:cond delay="0"/>
                                          </p:stCondLst>
                                        </p:cTn>
                                        <p:tgtEl>
                                          <p:spTgt spid="22"/>
                                        </p:tgtEl>
                                        <p:attrNameLst>
                                          <p:attrName>style.visibility</p:attrName>
                                        </p:attrNameLst>
                                      </p:cBhvr>
                                      <p:to>
                                        <p:strVal val="visible"/>
                                      </p:to>
                                    </p:set>
                                    <p:anim calcmode="lin" valueType="num">
                                      <p:cBhvr additive="base">
                                        <p:cTn id="23" dur="500"/>
                                        <p:tgtEl>
                                          <p:spTgt spid="22"/>
                                        </p:tgtEl>
                                        <p:attrNameLst>
                                          <p:attrName>ppt_y</p:attrName>
                                        </p:attrNameLst>
                                      </p:cBhvr>
                                      <p:tavLst>
                                        <p:tav tm="0">
                                          <p:val>
                                            <p:strVal val="#ppt_y+#ppt_h*1.125000"/>
                                          </p:val>
                                        </p:tav>
                                        <p:tav tm="100000">
                                          <p:val>
                                            <p:strVal val="#ppt_y"/>
                                          </p:val>
                                        </p:tav>
                                      </p:tavLst>
                                    </p:anim>
                                    <p:animEffect transition="in" filter="wipe(up)">
                                      <p:cBhvr>
                                        <p:cTn id="24"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38" grpId="0"/>
    </p:bldLst>
  </p:timing>
</p:sld>
</file>

<file path=ppt/theme/theme1.xml><?xml version="1.0" encoding="utf-8"?>
<a:theme xmlns:a="http://schemas.openxmlformats.org/drawingml/2006/main" name="第一PPT，www.1ppt.com">
  <a:themeElements>
    <a:clrScheme name="自定义 1003">
      <a:dk1>
        <a:sysClr val="windowText" lastClr="000000"/>
      </a:dk1>
      <a:lt1>
        <a:sysClr val="window" lastClr="FFFFFF"/>
      </a:lt1>
      <a:dk2>
        <a:srgbClr val="5A6378"/>
      </a:dk2>
      <a:lt2>
        <a:srgbClr val="7F7F7F"/>
      </a:lt2>
      <a:accent1>
        <a:srgbClr val="48A8AA"/>
      </a:accent1>
      <a:accent2>
        <a:srgbClr val="48A8AA"/>
      </a:accent2>
      <a:accent3>
        <a:srgbClr val="48A8AA"/>
      </a:accent3>
      <a:accent4>
        <a:srgbClr val="48A8AA"/>
      </a:accent4>
      <a:accent5>
        <a:srgbClr val="48A8AA"/>
      </a:accent5>
      <a:accent6>
        <a:srgbClr val="48A8AA"/>
      </a:accent6>
      <a:hlink>
        <a:srgbClr val="68AAAC"/>
      </a:hlink>
      <a:folHlink>
        <a:srgbClr val="680000"/>
      </a:folHlink>
    </a:clrScheme>
    <a:fontScheme name="dctfjmnn">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1141</TotalTime>
  <Words>3233</Words>
  <Application>Microsoft Office PowerPoint</Application>
  <PresentationFormat>自定义</PresentationFormat>
  <Paragraphs>179</Paragraphs>
  <Slides>26</Slides>
  <Notes>22</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自定义设计方案</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Manager>第一PPT</Manager>
  <Company>第一PPT，www.1ppt.com</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你好夏天</dc:title>
  <dc:creator>第一PPT</dc:creator>
  <cp:keywords>www.1ppt.com</cp:keywords>
  <dc:description>www.1ppt.com</dc:description>
  <cp:lastModifiedBy>Administrator</cp:lastModifiedBy>
  <cp:revision>99</cp:revision>
  <dcterms:created xsi:type="dcterms:W3CDTF">2018-04-10T08:10:31Z</dcterms:created>
  <dcterms:modified xsi:type="dcterms:W3CDTF">2021-06-22T02:52:52Z</dcterms:modified>
</cp:coreProperties>
</file>